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86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96" y="414455"/>
            <a:ext cx="8142808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256" y="1428274"/>
            <a:ext cx="8111489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142"/>
            <a:ext cx="9144000" cy="684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182880" y="4410455"/>
            <a:ext cx="3018949" cy="1323340"/>
          </a:xfrm>
          <a:custGeom>
            <a:avLst/>
            <a:gdLst/>
            <a:ahLst/>
            <a:cxnLst/>
            <a:rect l="l" t="t" r="r" b="b"/>
            <a:pathLst>
              <a:path w="4025265" h="1323339">
                <a:moveTo>
                  <a:pt x="0" y="1322832"/>
                </a:moveTo>
                <a:lnTo>
                  <a:pt x="4024884" y="1322832"/>
                </a:lnTo>
                <a:lnTo>
                  <a:pt x="4024884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96" y="414455"/>
            <a:ext cx="8142808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96" y="414455"/>
            <a:ext cx="8142808" cy="415498"/>
          </a:xfrm>
        </p:spPr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2208275" y="1947672"/>
            <a:ext cx="4881753" cy="1543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142"/>
            <a:ext cx="9144000" cy="6848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596" y="414455"/>
            <a:ext cx="814280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256" y="1428274"/>
            <a:ext cx="811148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74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g"/><Relationship Id="rId13" Type="http://schemas.openxmlformats.org/officeDocument/2006/relationships/image" Target="../media/image91.jpg"/><Relationship Id="rId18" Type="http://schemas.openxmlformats.org/officeDocument/2006/relationships/image" Target="../media/image96.jpg"/><Relationship Id="rId26" Type="http://schemas.openxmlformats.org/officeDocument/2006/relationships/image" Target="../media/image104.jpg"/><Relationship Id="rId39" Type="http://schemas.openxmlformats.org/officeDocument/2006/relationships/image" Target="../media/image117.jpg"/><Relationship Id="rId3" Type="http://schemas.openxmlformats.org/officeDocument/2006/relationships/image" Target="../media/image81.jpg"/><Relationship Id="rId21" Type="http://schemas.openxmlformats.org/officeDocument/2006/relationships/image" Target="../media/image99.jpg"/><Relationship Id="rId34" Type="http://schemas.openxmlformats.org/officeDocument/2006/relationships/image" Target="../media/image112.jpg"/><Relationship Id="rId42" Type="http://schemas.openxmlformats.org/officeDocument/2006/relationships/image" Target="../media/image120.jpg"/><Relationship Id="rId47" Type="http://schemas.openxmlformats.org/officeDocument/2006/relationships/image" Target="../media/image125.jpg"/><Relationship Id="rId7" Type="http://schemas.openxmlformats.org/officeDocument/2006/relationships/image" Target="../media/image85.jpg"/><Relationship Id="rId12" Type="http://schemas.openxmlformats.org/officeDocument/2006/relationships/image" Target="../media/image90.jpg"/><Relationship Id="rId17" Type="http://schemas.openxmlformats.org/officeDocument/2006/relationships/image" Target="../media/image95.jpg"/><Relationship Id="rId25" Type="http://schemas.openxmlformats.org/officeDocument/2006/relationships/image" Target="../media/image103.jpg"/><Relationship Id="rId33" Type="http://schemas.openxmlformats.org/officeDocument/2006/relationships/image" Target="../media/image111.jpg"/><Relationship Id="rId38" Type="http://schemas.openxmlformats.org/officeDocument/2006/relationships/image" Target="../media/image116.jpg"/><Relationship Id="rId46" Type="http://schemas.openxmlformats.org/officeDocument/2006/relationships/image" Target="../media/image124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4.jpg"/><Relationship Id="rId20" Type="http://schemas.openxmlformats.org/officeDocument/2006/relationships/image" Target="../media/image98.jpg"/><Relationship Id="rId29" Type="http://schemas.openxmlformats.org/officeDocument/2006/relationships/image" Target="../media/image107.jpg"/><Relationship Id="rId41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11" Type="http://schemas.openxmlformats.org/officeDocument/2006/relationships/image" Target="../media/image89.jpg"/><Relationship Id="rId24" Type="http://schemas.openxmlformats.org/officeDocument/2006/relationships/image" Target="../media/image102.jpg"/><Relationship Id="rId32" Type="http://schemas.openxmlformats.org/officeDocument/2006/relationships/image" Target="../media/image110.jpg"/><Relationship Id="rId37" Type="http://schemas.openxmlformats.org/officeDocument/2006/relationships/image" Target="../media/image115.jpg"/><Relationship Id="rId40" Type="http://schemas.openxmlformats.org/officeDocument/2006/relationships/image" Target="../media/image118.jpg"/><Relationship Id="rId45" Type="http://schemas.openxmlformats.org/officeDocument/2006/relationships/image" Target="../media/image123.jpg"/><Relationship Id="rId5" Type="http://schemas.openxmlformats.org/officeDocument/2006/relationships/image" Target="../media/image83.jpg"/><Relationship Id="rId15" Type="http://schemas.openxmlformats.org/officeDocument/2006/relationships/image" Target="../media/image93.jpg"/><Relationship Id="rId23" Type="http://schemas.openxmlformats.org/officeDocument/2006/relationships/image" Target="../media/image101.jpg"/><Relationship Id="rId28" Type="http://schemas.openxmlformats.org/officeDocument/2006/relationships/image" Target="../media/image106.jpg"/><Relationship Id="rId36" Type="http://schemas.openxmlformats.org/officeDocument/2006/relationships/image" Target="../media/image114.jpg"/><Relationship Id="rId10" Type="http://schemas.openxmlformats.org/officeDocument/2006/relationships/image" Target="../media/image88.jpg"/><Relationship Id="rId19" Type="http://schemas.openxmlformats.org/officeDocument/2006/relationships/image" Target="../media/image97.jpg"/><Relationship Id="rId31" Type="http://schemas.openxmlformats.org/officeDocument/2006/relationships/image" Target="../media/image109.jpg"/><Relationship Id="rId44" Type="http://schemas.openxmlformats.org/officeDocument/2006/relationships/image" Target="../media/image122.jpg"/><Relationship Id="rId4" Type="http://schemas.openxmlformats.org/officeDocument/2006/relationships/image" Target="../media/image82.jpg"/><Relationship Id="rId9" Type="http://schemas.openxmlformats.org/officeDocument/2006/relationships/image" Target="../media/image87.jpg"/><Relationship Id="rId14" Type="http://schemas.openxmlformats.org/officeDocument/2006/relationships/image" Target="../media/image92.jpg"/><Relationship Id="rId22" Type="http://schemas.openxmlformats.org/officeDocument/2006/relationships/image" Target="../media/image100.jpg"/><Relationship Id="rId27" Type="http://schemas.openxmlformats.org/officeDocument/2006/relationships/image" Target="../media/image105.jpg"/><Relationship Id="rId30" Type="http://schemas.openxmlformats.org/officeDocument/2006/relationships/image" Target="../media/image108.jpg"/><Relationship Id="rId35" Type="http://schemas.openxmlformats.org/officeDocument/2006/relationships/image" Target="../media/image113.jpg"/><Relationship Id="rId43" Type="http://schemas.openxmlformats.org/officeDocument/2006/relationships/image" Target="../media/image1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jpg"/><Relationship Id="rId4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g"/><Relationship Id="rId5" Type="http://schemas.openxmlformats.org/officeDocument/2006/relationships/image" Target="../media/image132.jpg"/><Relationship Id="rId10" Type="http://schemas.openxmlformats.org/officeDocument/2006/relationships/image" Target="../media/image137.jpg"/><Relationship Id="rId4" Type="http://schemas.openxmlformats.org/officeDocument/2006/relationships/image" Target="../media/image131.jpg"/><Relationship Id="rId9" Type="http://schemas.openxmlformats.org/officeDocument/2006/relationships/image" Target="../media/image1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26" Type="http://schemas.openxmlformats.org/officeDocument/2006/relationships/image" Target="../media/image166.png"/><Relationship Id="rId3" Type="http://schemas.openxmlformats.org/officeDocument/2006/relationships/image" Target="../media/image143.jp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33" Type="http://schemas.openxmlformats.org/officeDocument/2006/relationships/image" Target="../media/image173.jp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jpg"/><Relationship Id="rId11" Type="http://schemas.openxmlformats.org/officeDocument/2006/relationships/image" Target="../media/image151.png"/><Relationship Id="rId24" Type="http://schemas.openxmlformats.org/officeDocument/2006/relationships/image" Target="../media/image164.png"/><Relationship Id="rId32" Type="http://schemas.openxmlformats.org/officeDocument/2006/relationships/image" Target="../media/image172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10" Type="http://schemas.openxmlformats.org/officeDocument/2006/relationships/image" Target="../media/image150.png"/><Relationship Id="rId19" Type="http://schemas.openxmlformats.org/officeDocument/2006/relationships/image" Target="../media/image159.jpg"/><Relationship Id="rId31" Type="http://schemas.openxmlformats.org/officeDocument/2006/relationships/image" Target="../media/image171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jpg"/><Relationship Id="rId4" Type="http://schemas.openxmlformats.org/officeDocument/2006/relationships/image" Target="../media/image1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" Type="http://schemas.openxmlformats.org/officeDocument/2006/relationships/image" Target="../media/image179.jpg"/><Relationship Id="rId21" Type="http://schemas.openxmlformats.org/officeDocument/2006/relationships/image" Target="../media/image197.png"/><Relationship Id="rId34" Type="http://schemas.openxmlformats.org/officeDocument/2006/relationships/image" Target="../media/image210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208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18" Type="http://schemas.openxmlformats.org/officeDocument/2006/relationships/image" Target="../media/image45.jp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jp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jpg"/><Relationship Id="rId19" Type="http://schemas.openxmlformats.org/officeDocument/2006/relationships/image" Target="../media/image46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jp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208275" y="1720214"/>
            <a:ext cx="4881753" cy="1157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689765" y="2981449"/>
            <a:ext cx="3792855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267301" algn="l"/>
                <a:tab pos="2268379" algn="l"/>
                <a:tab pos="2782728" algn="l"/>
              </a:tabLst>
            </a:pPr>
            <a:r>
              <a:rPr sz="4050" dirty="0">
                <a:solidFill>
                  <a:srgbClr val="FFFFFF"/>
                </a:solidFill>
                <a:latin typeface="Arial"/>
                <a:cs typeface="Arial"/>
              </a:rPr>
              <a:t>Light	that	is	right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3698" y="4165883"/>
            <a:ext cx="506920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4500" b="1" dirty="0">
                <a:solidFill>
                  <a:srgbClr val="FFFFFF"/>
                </a:solidFill>
                <a:latin typeface="Arial Black"/>
                <a:cs typeface="Arial Black"/>
              </a:rPr>
              <a:t>Outdoor lighting</a:t>
            </a:r>
            <a:endParaRPr sz="45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498" y="1649348"/>
            <a:ext cx="5618036" cy="304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491"/>
            <a:r>
              <a:rPr dirty="0">
                <a:latin typeface="Arial Black"/>
                <a:cs typeface="Arial Black"/>
              </a:rPr>
              <a:t>Пояс</a:t>
            </a:r>
            <a:r>
              <a:rPr spc="-11" dirty="0"/>
              <a:t>н</a:t>
            </a:r>
            <a:r>
              <a:rPr dirty="0">
                <a:latin typeface="Arial Black"/>
                <a:cs typeface="Arial Black"/>
              </a:rPr>
              <a:t>ения по</a:t>
            </a:r>
            <a:r>
              <a:rPr spc="-8" dirty="0"/>
              <a:t> </a:t>
            </a:r>
            <a:r>
              <a:rPr dirty="0">
                <a:latin typeface="Arial Black"/>
                <a:cs typeface="Arial Black"/>
              </a:rPr>
              <a:t>классификации</a:t>
            </a:r>
            <a:r>
              <a:rPr spc="-26" dirty="0"/>
              <a:t> </a:t>
            </a:r>
            <a:r>
              <a:rPr spc="-4" dirty="0"/>
              <a:t>IES</a:t>
            </a:r>
            <a:r>
              <a:rPr spc="-23" dirty="0"/>
              <a:t>N</a:t>
            </a:r>
            <a:r>
              <a:rPr dirty="0">
                <a:latin typeface="Arial Black"/>
                <a:cs typeface="Arial Black"/>
              </a:rPr>
              <a:t>A</a:t>
            </a:r>
            <a:r>
              <a:rPr spc="-15" dirty="0"/>
              <a:t> </a:t>
            </a:r>
            <a:r>
              <a:rPr dirty="0">
                <a:latin typeface="Arial Black"/>
                <a:cs typeface="Arial Black"/>
              </a:rPr>
              <a:t>I-V</a:t>
            </a:r>
          </a:p>
        </p:txBody>
      </p:sp>
      <p:sp>
        <p:nvSpPr>
          <p:cNvPr id="4" name="object 4"/>
          <p:cNvSpPr/>
          <p:nvPr/>
        </p:nvSpPr>
        <p:spPr>
          <a:xfrm>
            <a:off x="381762" y="4824602"/>
            <a:ext cx="1055560" cy="508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134999" y="4824602"/>
            <a:ext cx="3419285" cy="508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81762" y="5071491"/>
            <a:ext cx="4253675" cy="508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81762" y="5318378"/>
            <a:ext cx="926402" cy="50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14426" y="4927935"/>
            <a:ext cx="390620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1943"/>
              </a:lnSpc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IES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6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ласси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икация</a:t>
            </a:r>
            <a:r>
              <a:rPr b="1" spc="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чи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b="1" spc="-26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т напра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вл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ение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си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альной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силы с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ве</a:t>
            </a:r>
            <a:r>
              <a:rPr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0601" y="4435126"/>
            <a:ext cx="1307306" cy="182880"/>
          </a:xfrm>
          <a:custGeom>
            <a:avLst/>
            <a:gdLst/>
            <a:ahLst/>
            <a:cxnLst/>
            <a:rect l="l" t="t" r="r" b="b"/>
            <a:pathLst>
              <a:path w="1743075" h="243839">
                <a:moveTo>
                  <a:pt x="0" y="243840"/>
                </a:moveTo>
                <a:lnTo>
                  <a:pt x="1742821" y="243840"/>
                </a:lnTo>
                <a:lnTo>
                  <a:pt x="17428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6107715" y="4435126"/>
            <a:ext cx="2614613" cy="182880"/>
          </a:xfrm>
          <a:custGeom>
            <a:avLst/>
            <a:gdLst/>
            <a:ahLst/>
            <a:cxnLst/>
            <a:rect l="l" t="t" r="r" b="b"/>
            <a:pathLst>
              <a:path w="3486150" h="243839">
                <a:moveTo>
                  <a:pt x="0" y="243840"/>
                </a:moveTo>
                <a:lnTo>
                  <a:pt x="3485769" y="243840"/>
                </a:lnTo>
                <a:lnTo>
                  <a:pt x="3485769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800601" y="4800885"/>
            <a:ext cx="1307306" cy="182880"/>
          </a:xfrm>
          <a:custGeom>
            <a:avLst/>
            <a:gdLst/>
            <a:ahLst/>
            <a:cxnLst/>
            <a:rect l="l" t="t" r="r" b="b"/>
            <a:pathLst>
              <a:path w="1743075" h="243839">
                <a:moveTo>
                  <a:pt x="0" y="243840"/>
                </a:moveTo>
                <a:lnTo>
                  <a:pt x="1742821" y="243840"/>
                </a:lnTo>
                <a:lnTo>
                  <a:pt x="17428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107716" y="4800885"/>
            <a:ext cx="1307306" cy="182880"/>
          </a:xfrm>
          <a:custGeom>
            <a:avLst/>
            <a:gdLst/>
            <a:ahLst/>
            <a:cxnLst/>
            <a:rect l="l" t="t" r="r" b="b"/>
            <a:pathLst>
              <a:path w="1743075" h="243839">
                <a:moveTo>
                  <a:pt x="0" y="243840"/>
                </a:moveTo>
                <a:lnTo>
                  <a:pt x="1742821" y="243840"/>
                </a:lnTo>
                <a:lnTo>
                  <a:pt x="17428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7414927" y="4800885"/>
            <a:ext cx="1307306" cy="182880"/>
          </a:xfrm>
          <a:custGeom>
            <a:avLst/>
            <a:gdLst/>
            <a:ahLst/>
            <a:cxnLst/>
            <a:rect l="l" t="t" r="r" b="b"/>
            <a:pathLst>
              <a:path w="1743075" h="243839">
                <a:moveTo>
                  <a:pt x="0" y="243840"/>
                </a:moveTo>
                <a:lnTo>
                  <a:pt x="1742821" y="243840"/>
                </a:lnTo>
                <a:lnTo>
                  <a:pt x="17428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800601" y="5166693"/>
            <a:ext cx="1307306" cy="182880"/>
          </a:xfrm>
          <a:custGeom>
            <a:avLst/>
            <a:gdLst/>
            <a:ahLst/>
            <a:cxnLst/>
            <a:rect l="l" t="t" r="r" b="b"/>
            <a:pathLst>
              <a:path w="1743075" h="243839">
                <a:moveTo>
                  <a:pt x="0" y="243840"/>
                </a:moveTo>
                <a:lnTo>
                  <a:pt x="1742821" y="243840"/>
                </a:lnTo>
                <a:lnTo>
                  <a:pt x="1742821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107715" y="5166693"/>
            <a:ext cx="2614613" cy="182880"/>
          </a:xfrm>
          <a:custGeom>
            <a:avLst/>
            <a:gdLst/>
            <a:ahLst/>
            <a:cxnLst/>
            <a:rect l="l" t="t" r="r" b="b"/>
            <a:pathLst>
              <a:path w="3486150" h="243839">
                <a:moveTo>
                  <a:pt x="0" y="243840"/>
                </a:moveTo>
                <a:lnTo>
                  <a:pt x="3485769" y="243840"/>
                </a:lnTo>
                <a:lnTo>
                  <a:pt x="3485769" y="0"/>
                </a:lnTo>
                <a:lnTo>
                  <a:pt x="0" y="0"/>
                </a:lnTo>
                <a:lnTo>
                  <a:pt x="0" y="24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1042416" y="1815084"/>
            <a:ext cx="3758565" cy="32316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5728" marR="202883" indent="-36671"/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асс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spc="23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осно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ана</a:t>
            </a:r>
            <a:r>
              <a:rPr sz="1050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050" spc="-4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лении</a:t>
            </a:r>
            <a:r>
              <a:rPr sz="1050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чки в 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лах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50" spc="-3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тк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4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50" spc="-53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да по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ада</a:t>
            </a:r>
            <a:r>
              <a:rPr sz="1050" spc="-4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50" spc="4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лы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50" spc="-1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50" spc="-38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2708" y="2282570"/>
            <a:ext cx="843915" cy="186690"/>
          </a:xfrm>
          <a:custGeom>
            <a:avLst/>
            <a:gdLst/>
            <a:ahLst/>
            <a:cxnLst/>
            <a:rect l="l" t="t" r="r" b="b"/>
            <a:pathLst>
              <a:path w="1125220" h="248919">
                <a:moveTo>
                  <a:pt x="0" y="248412"/>
                </a:moveTo>
                <a:lnTo>
                  <a:pt x="1124712" y="248412"/>
                </a:lnTo>
                <a:lnTo>
                  <a:pt x="1124712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1092708" y="2282570"/>
            <a:ext cx="843915" cy="186690"/>
          </a:xfrm>
          <a:custGeom>
            <a:avLst/>
            <a:gdLst/>
            <a:ahLst/>
            <a:cxnLst/>
            <a:rect l="l" t="t" r="r" b="b"/>
            <a:pathLst>
              <a:path w="1125220" h="248919">
                <a:moveTo>
                  <a:pt x="0" y="248412"/>
                </a:moveTo>
                <a:lnTo>
                  <a:pt x="1124712" y="248412"/>
                </a:lnTo>
                <a:lnTo>
                  <a:pt x="1124712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092708" y="2468880"/>
            <a:ext cx="843915" cy="185261"/>
          </a:xfrm>
          <a:custGeom>
            <a:avLst/>
            <a:gdLst/>
            <a:ahLst/>
            <a:cxnLst/>
            <a:rect l="l" t="t" r="r" b="b"/>
            <a:pathLst>
              <a:path w="1125220" h="247014">
                <a:moveTo>
                  <a:pt x="0" y="246887"/>
                </a:moveTo>
                <a:lnTo>
                  <a:pt x="1124712" y="246887"/>
                </a:lnTo>
                <a:lnTo>
                  <a:pt x="112471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092708" y="2468880"/>
            <a:ext cx="843915" cy="185261"/>
          </a:xfrm>
          <a:custGeom>
            <a:avLst/>
            <a:gdLst/>
            <a:ahLst/>
            <a:cxnLst/>
            <a:rect l="l" t="t" r="r" b="b"/>
            <a:pathLst>
              <a:path w="1125220" h="247014">
                <a:moveTo>
                  <a:pt x="0" y="246887"/>
                </a:moveTo>
                <a:lnTo>
                  <a:pt x="1124712" y="246887"/>
                </a:lnTo>
                <a:lnTo>
                  <a:pt x="112471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 txBox="1"/>
          <p:nvPr/>
        </p:nvSpPr>
        <p:spPr>
          <a:xfrm>
            <a:off x="1152240" y="2311947"/>
            <a:ext cx="650081" cy="318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25" spc="-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825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825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spc="-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25" spc="-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825">
              <a:latin typeface="Arial"/>
              <a:cs typeface="Arial"/>
            </a:endParaRPr>
          </a:p>
          <a:p>
            <a:pPr marL="9525">
              <a:spcBef>
                <a:spcPts val="469"/>
              </a:spcBef>
            </a:pP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825" spc="-4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825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825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spc="-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25" spc="-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825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2708" y="2672334"/>
            <a:ext cx="843915" cy="185261"/>
          </a:xfrm>
          <a:custGeom>
            <a:avLst/>
            <a:gdLst/>
            <a:ahLst/>
            <a:cxnLst/>
            <a:rect l="l" t="t" r="r" b="b"/>
            <a:pathLst>
              <a:path w="1125220" h="247014">
                <a:moveTo>
                  <a:pt x="0" y="246887"/>
                </a:moveTo>
                <a:lnTo>
                  <a:pt x="1124712" y="246887"/>
                </a:lnTo>
                <a:lnTo>
                  <a:pt x="112471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1092708" y="2672334"/>
            <a:ext cx="843915" cy="185261"/>
          </a:xfrm>
          <a:custGeom>
            <a:avLst/>
            <a:gdLst/>
            <a:ahLst/>
            <a:cxnLst/>
            <a:rect l="l" t="t" r="r" b="b"/>
            <a:pathLst>
              <a:path w="1125220" h="247014">
                <a:moveTo>
                  <a:pt x="0" y="246887"/>
                </a:moveTo>
                <a:lnTo>
                  <a:pt x="1124712" y="246887"/>
                </a:lnTo>
                <a:lnTo>
                  <a:pt x="112471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1152240" y="2700853"/>
            <a:ext cx="277654" cy="12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825" spc="4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25" spc="-4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825" spc="-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825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18638" y="2375154"/>
            <a:ext cx="489585" cy="186690"/>
          </a:xfrm>
          <a:custGeom>
            <a:avLst/>
            <a:gdLst/>
            <a:ahLst/>
            <a:cxnLst/>
            <a:rect l="l" t="t" r="r" b="b"/>
            <a:pathLst>
              <a:path w="652779" h="248919">
                <a:moveTo>
                  <a:pt x="0" y="248412"/>
                </a:moveTo>
                <a:lnTo>
                  <a:pt x="652272" y="248412"/>
                </a:lnTo>
                <a:lnTo>
                  <a:pt x="652272" y="0"/>
                </a:lnTo>
                <a:lnTo>
                  <a:pt x="0" y="0"/>
                </a:lnTo>
                <a:lnTo>
                  <a:pt x="0" y="2484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2818638" y="2375154"/>
            <a:ext cx="489585" cy="12695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8104"/>
            <a:r>
              <a:rPr sz="825" dirty="0">
                <a:solidFill>
                  <a:srgbClr val="FFFFFF"/>
                </a:solidFill>
                <a:latin typeface="Arial"/>
                <a:cs typeface="Arial"/>
              </a:rPr>
              <a:t>1,0</a:t>
            </a:r>
            <a:r>
              <a:rPr sz="825" spc="-15" dirty="0">
                <a:solidFill>
                  <a:srgbClr val="FFFFFF"/>
                </a:solidFill>
                <a:latin typeface="Arial"/>
                <a:cs typeface="Arial"/>
              </a:rPr>
              <a:t> MH</a:t>
            </a:r>
            <a:endParaRPr sz="825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29350" y="1649349"/>
            <a:ext cx="2444877" cy="17625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795838" y="3909345"/>
          <a:ext cx="3921442" cy="1524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9">
                <a:tc rowSpan="2">
                  <a:txBody>
                    <a:bodyPr/>
                    <a:lstStyle/>
                    <a:p>
                      <a:pPr marL="85725" marR="9525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си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икация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ави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 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ирины дороги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в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ысо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он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Схе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овки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но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онняя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танов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T w="254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онняя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танов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 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мм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тр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чны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254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ог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MH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ши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не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 II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27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 III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1.5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 IV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MH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pe V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(с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мм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тр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чны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MH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(по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ная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на)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0248" y="1179504"/>
            <a:ext cx="481869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000" b="1" spc="-23" dirty="0">
                <a:latin typeface="Arial Black"/>
                <a:cs typeface="Arial Black"/>
              </a:rPr>
              <a:t>Такие</a:t>
            </a:r>
            <a:r>
              <a:rPr sz="3000" b="1" spc="-4" dirty="0">
                <a:latin typeface="Arial Black"/>
                <a:cs typeface="Arial Black"/>
              </a:rPr>
              <a:t> </a:t>
            </a:r>
            <a:r>
              <a:rPr sz="3000" b="1" spc="-23" dirty="0">
                <a:latin typeface="Arial Black"/>
                <a:cs typeface="Arial Black"/>
              </a:rPr>
              <a:t>разные</a:t>
            </a:r>
            <a:r>
              <a:rPr sz="3000" b="1" spc="8" dirty="0">
                <a:latin typeface="Arial Black"/>
                <a:cs typeface="Arial Black"/>
              </a:rPr>
              <a:t> </a:t>
            </a:r>
            <a:r>
              <a:rPr sz="3000" b="1" spc="-23" dirty="0">
                <a:latin typeface="Arial Black"/>
                <a:cs typeface="Arial Black"/>
              </a:rPr>
              <a:t>типы</a:t>
            </a:r>
            <a:r>
              <a:rPr sz="3000" b="1" spc="4" dirty="0">
                <a:latin typeface="Arial Black"/>
                <a:cs typeface="Arial Black"/>
              </a:rPr>
              <a:t> </a:t>
            </a:r>
            <a:r>
              <a:rPr sz="3000" b="1" spc="-34" dirty="0">
                <a:latin typeface="Arial Black"/>
                <a:cs typeface="Arial Black"/>
              </a:rPr>
              <a:t>Ш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1061" y="2192269"/>
            <a:ext cx="5768721" cy="371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842517" y="2338577"/>
            <a:ext cx="5276087" cy="3290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4117182" y="1901510"/>
            <a:ext cx="907256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497"/>
              </a:lnSpc>
            </a:pPr>
            <a:r>
              <a:rPr sz="2100" b="1" spc="-15" dirty="0">
                <a:latin typeface="Arial"/>
                <a:cs typeface="Arial"/>
              </a:rPr>
              <a:t>Т</a:t>
            </a:r>
            <a:r>
              <a:rPr sz="2100" b="1" spc="-30" dirty="0">
                <a:latin typeface="Arial"/>
                <a:cs typeface="Arial"/>
              </a:rPr>
              <a:t>И</a:t>
            </a:r>
            <a:r>
              <a:rPr sz="2100" b="1" spc="-19" dirty="0">
                <a:latin typeface="Arial"/>
                <a:cs typeface="Arial"/>
              </a:rPr>
              <a:t>П</a:t>
            </a:r>
            <a:r>
              <a:rPr sz="2100" b="1" spc="11" dirty="0">
                <a:latin typeface="Arial"/>
                <a:cs typeface="Arial"/>
              </a:rPr>
              <a:t> </a:t>
            </a:r>
            <a:r>
              <a:rPr sz="2100" b="1" spc="-23" dirty="0">
                <a:latin typeface="Arial"/>
                <a:cs typeface="Arial"/>
              </a:rPr>
              <a:t>Ш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4049" y="4390264"/>
            <a:ext cx="710945" cy="709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93776" y="2874646"/>
            <a:ext cx="709803" cy="709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303429" y="1176194"/>
            <a:ext cx="81948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latin typeface="Arial Black"/>
                <a:cs typeface="Arial Black"/>
              </a:rPr>
              <a:t>Есть</a:t>
            </a:r>
            <a:r>
              <a:rPr sz="2400" b="1" spc="-15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свето</a:t>
            </a:r>
            <a:r>
              <a:rPr sz="2400" b="1" spc="-11" dirty="0">
                <a:latin typeface="Arial Black"/>
                <a:cs typeface="Arial Black"/>
              </a:rPr>
              <a:t>р</a:t>
            </a:r>
            <a:r>
              <a:rPr sz="2400" b="1" dirty="0">
                <a:latin typeface="Arial Black"/>
                <a:cs typeface="Arial Black"/>
              </a:rPr>
              <a:t>асп</a:t>
            </a:r>
            <a:r>
              <a:rPr sz="2400" b="1" spc="-8" dirty="0">
                <a:latin typeface="Arial Black"/>
                <a:cs typeface="Arial Black"/>
              </a:rPr>
              <a:t>р</a:t>
            </a:r>
            <a:r>
              <a:rPr sz="2400" b="1" dirty="0">
                <a:latin typeface="Arial Black"/>
                <a:cs typeface="Arial Black"/>
              </a:rPr>
              <a:t>едел</a:t>
            </a:r>
            <a:r>
              <a:rPr sz="2400" b="1" spc="-8" dirty="0">
                <a:latin typeface="Arial Black"/>
                <a:cs typeface="Arial Black"/>
              </a:rPr>
              <a:t>е</a:t>
            </a:r>
            <a:r>
              <a:rPr sz="2400" b="1" dirty="0">
                <a:latin typeface="Arial Black"/>
                <a:cs typeface="Arial Black"/>
              </a:rPr>
              <a:t>ние</a:t>
            </a:r>
            <a:r>
              <a:rPr sz="2400" b="1" spc="8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для</a:t>
            </a:r>
            <a:r>
              <a:rPr sz="2400" b="1" spc="-8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каждого</a:t>
            </a:r>
            <a:r>
              <a:rPr sz="2400" b="1" spc="-15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случ</a:t>
            </a:r>
            <a:r>
              <a:rPr sz="2400" b="1" spc="-8" dirty="0">
                <a:latin typeface="Arial Black"/>
                <a:cs typeface="Arial Black"/>
              </a:rPr>
              <a:t>а</a:t>
            </a:r>
            <a:r>
              <a:rPr sz="2400" b="1" dirty="0">
                <a:latin typeface="Arial Black"/>
                <a:cs typeface="Arial Black"/>
              </a:rPr>
              <a:t>я!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3433" y="1607210"/>
            <a:ext cx="577310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961"/>
              </a:lnSpc>
            </a:pPr>
            <a:r>
              <a:rPr sz="1650" i="1" spc="-38" dirty="0">
                <a:latin typeface="Arial"/>
                <a:cs typeface="Arial"/>
              </a:rPr>
              <a:t>С</a:t>
            </a:r>
            <a:r>
              <a:rPr sz="1650" i="1" spc="-11" dirty="0">
                <a:latin typeface="Arial"/>
                <a:cs typeface="Arial"/>
              </a:rPr>
              <a:t>ущ</a:t>
            </a:r>
            <a:r>
              <a:rPr sz="1650" i="1" spc="-26" dirty="0">
                <a:latin typeface="Arial"/>
                <a:cs typeface="Arial"/>
              </a:rPr>
              <a:t>е</a:t>
            </a:r>
            <a:r>
              <a:rPr sz="1650" i="1" spc="-11" dirty="0">
                <a:latin typeface="Arial"/>
                <a:cs typeface="Arial"/>
              </a:rPr>
              <a:t>с</a:t>
            </a:r>
            <a:r>
              <a:rPr sz="1650" i="1" spc="-30" dirty="0">
                <a:latin typeface="Arial"/>
                <a:cs typeface="Arial"/>
              </a:rPr>
              <a:t>т</a:t>
            </a:r>
            <a:r>
              <a:rPr sz="1650" i="1" spc="-64" dirty="0">
                <a:latin typeface="Arial"/>
                <a:cs typeface="Arial"/>
              </a:rPr>
              <a:t>в</a:t>
            </a:r>
            <a:r>
              <a:rPr sz="1650" i="1" spc="-11" dirty="0">
                <a:latin typeface="Arial"/>
                <a:cs typeface="Arial"/>
              </a:rPr>
              <a:t>ующие</a:t>
            </a:r>
            <a:r>
              <a:rPr sz="1650" i="1" spc="11" dirty="0">
                <a:latin typeface="Arial"/>
                <a:cs typeface="Arial"/>
              </a:rPr>
              <a:t> </a:t>
            </a:r>
            <a:r>
              <a:rPr sz="1650" i="1" spc="-30" dirty="0">
                <a:latin typeface="Arial"/>
                <a:cs typeface="Arial"/>
              </a:rPr>
              <a:t>К</a:t>
            </a:r>
            <a:r>
              <a:rPr sz="1650" i="1" spc="-15" dirty="0">
                <a:latin typeface="Arial"/>
                <a:cs typeface="Arial"/>
              </a:rPr>
              <a:t>СС</a:t>
            </a:r>
            <a:r>
              <a:rPr sz="1650" i="1" spc="-4" dirty="0">
                <a:latin typeface="Arial"/>
                <a:cs typeface="Arial"/>
              </a:rPr>
              <a:t> </a:t>
            </a:r>
            <a:r>
              <a:rPr sz="1650" i="1" spc="-11" dirty="0">
                <a:latin typeface="Arial"/>
                <a:cs typeface="Arial"/>
              </a:rPr>
              <a:t>в</a:t>
            </a:r>
            <a:r>
              <a:rPr sz="1650" i="1" spc="4" dirty="0">
                <a:latin typeface="Arial"/>
                <a:cs typeface="Arial"/>
              </a:rPr>
              <a:t> </a:t>
            </a:r>
            <a:r>
              <a:rPr sz="1650" i="1" spc="-11" dirty="0">
                <a:latin typeface="Arial"/>
                <a:cs typeface="Arial"/>
              </a:rPr>
              <a:t>линейке</a:t>
            </a:r>
            <a:r>
              <a:rPr sz="1650" i="1" spc="8" dirty="0">
                <a:latin typeface="Arial"/>
                <a:cs typeface="Arial"/>
              </a:rPr>
              <a:t> </a:t>
            </a:r>
            <a:r>
              <a:rPr sz="1650" i="1" spc="-11" dirty="0">
                <a:latin typeface="Arial"/>
                <a:cs typeface="Arial"/>
              </a:rPr>
              <a:t>д</a:t>
            </a:r>
            <a:r>
              <a:rPr sz="1650" i="1" spc="-19" dirty="0">
                <a:latin typeface="Arial"/>
                <a:cs typeface="Arial"/>
              </a:rPr>
              <a:t>л</a:t>
            </a:r>
            <a:r>
              <a:rPr sz="1650" i="1" spc="-11" dirty="0">
                <a:latin typeface="Arial"/>
                <a:cs typeface="Arial"/>
              </a:rPr>
              <a:t>я</a:t>
            </a:r>
            <a:r>
              <a:rPr sz="1650" i="1" spc="-4" dirty="0">
                <a:latin typeface="Arial"/>
                <a:cs typeface="Arial"/>
              </a:rPr>
              <a:t> </a:t>
            </a:r>
            <a:r>
              <a:rPr sz="1650" i="1" spc="-11" dirty="0">
                <a:latin typeface="Arial"/>
                <a:cs typeface="Arial"/>
              </a:rPr>
              <a:t>на</a:t>
            </a:r>
            <a:r>
              <a:rPr sz="1650" i="1" spc="-68" dirty="0">
                <a:latin typeface="Arial"/>
                <a:cs typeface="Arial"/>
              </a:rPr>
              <a:t>р</a:t>
            </a:r>
            <a:r>
              <a:rPr sz="1650" i="1" spc="8" dirty="0">
                <a:latin typeface="Arial"/>
                <a:cs typeface="Arial"/>
              </a:rPr>
              <a:t>у</a:t>
            </a:r>
            <a:r>
              <a:rPr sz="1650" i="1" spc="-11" dirty="0">
                <a:latin typeface="Arial"/>
                <a:cs typeface="Arial"/>
              </a:rPr>
              <a:t>жно</a:t>
            </a:r>
            <a:r>
              <a:rPr sz="1650" i="1" spc="-30" dirty="0">
                <a:latin typeface="Arial"/>
                <a:cs typeface="Arial"/>
              </a:rPr>
              <a:t>г</a:t>
            </a:r>
            <a:r>
              <a:rPr sz="1650" i="1" spc="-11" dirty="0">
                <a:latin typeface="Arial"/>
                <a:cs typeface="Arial"/>
              </a:rPr>
              <a:t>о</a:t>
            </a:r>
            <a:r>
              <a:rPr sz="1650" i="1" spc="8" dirty="0">
                <a:latin typeface="Arial"/>
                <a:cs typeface="Arial"/>
              </a:rPr>
              <a:t> </a:t>
            </a:r>
            <a:r>
              <a:rPr sz="1650" i="1" spc="-11" dirty="0">
                <a:latin typeface="Arial"/>
                <a:cs typeface="Arial"/>
              </a:rPr>
              <a:t>ос</a:t>
            </a:r>
            <a:r>
              <a:rPr sz="1650" i="1" spc="-41" dirty="0">
                <a:latin typeface="Arial"/>
                <a:cs typeface="Arial"/>
              </a:rPr>
              <a:t>в</a:t>
            </a:r>
            <a:r>
              <a:rPr sz="1650" i="1" spc="-11" dirty="0">
                <a:latin typeface="Arial"/>
                <a:cs typeface="Arial"/>
              </a:rPr>
              <a:t>ещения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062" y="2116837"/>
            <a:ext cx="709803" cy="709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240155" y="2116837"/>
            <a:ext cx="709802" cy="709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984249" y="2116837"/>
            <a:ext cx="709802" cy="709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472433" y="2116837"/>
            <a:ext cx="715518" cy="7098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728342" y="2116837"/>
            <a:ext cx="709802" cy="709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711572" y="2116837"/>
            <a:ext cx="709802" cy="7098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455665" y="2116837"/>
            <a:ext cx="709802" cy="7098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7199758" y="2116837"/>
            <a:ext cx="709802" cy="7098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1984249" y="2874646"/>
            <a:ext cx="709802" cy="709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729484" y="2874646"/>
            <a:ext cx="709802" cy="7098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474720" y="2874646"/>
            <a:ext cx="709802" cy="7098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964049" y="2874646"/>
            <a:ext cx="710945" cy="7098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709286" y="2874646"/>
            <a:ext cx="709802" cy="7098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454522" y="2874646"/>
            <a:ext cx="709802" cy="7098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240155" y="3632454"/>
            <a:ext cx="709802" cy="7098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7199758" y="2874646"/>
            <a:ext cx="709802" cy="7098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96062" y="3632454"/>
            <a:ext cx="709803" cy="7098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1985392" y="3632454"/>
            <a:ext cx="709802" cy="7098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474720" y="3632454"/>
            <a:ext cx="710945" cy="7098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4965193" y="3632454"/>
            <a:ext cx="709802" cy="709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219956" y="3632454"/>
            <a:ext cx="709803" cy="7098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2730627" y="3632454"/>
            <a:ext cx="709802" cy="7098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218813" y="2874646"/>
            <a:ext cx="710946" cy="7098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1240155" y="4390264"/>
            <a:ext cx="710945" cy="7098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7199758" y="3632454"/>
            <a:ext cx="709802" cy="7098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96062" y="4390264"/>
            <a:ext cx="709803" cy="7098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5709286" y="3632454"/>
            <a:ext cx="710945" cy="7098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6454522" y="3632454"/>
            <a:ext cx="709802" cy="70980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1985392" y="4390264"/>
            <a:ext cx="709802" cy="709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4221099" y="4390264"/>
            <a:ext cx="708660" cy="7098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6454522" y="4390264"/>
            <a:ext cx="709802" cy="7098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475864" y="4390264"/>
            <a:ext cx="709802" cy="7098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2730627" y="4390264"/>
            <a:ext cx="709802" cy="7098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5709286" y="4390264"/>
            <a:ext cx="709802" cy="7098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496062" y="5148072"/>
            <a:ext cx="709803" cy="71094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1240155" y="5148072"/>
            <a:ext cx="710945" cy="71094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985392" y="5148072"/>
            <a:ext cx="709802" cy="7109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2730627" y="5148072"/>
            <a:ext cx="709802" cy="7109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475864" y="5148072"/>
            <a:ext cx="709802" cy="71094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7199758" y="4390264"/>
            <a:ext cx="709802" cy="70980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 txBox="1"/>
          <p:nvPr/>
        </p:nvSpPr>
        <p:spPr>
          <a:xfrm>
            <a:off x="537515" y="2675279"/>
            <a:ext cx="13287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T1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04258" y="2675279"/>
            <a:ext cx="2319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1</a:t>
            </a:r>
            <a:r>
              <a:rPr sz="750" b="1" spc="-8" dirty="0">
                <a:latin typeface="Arial"/>
                <a:cs typeface="Arial"/>
              </a:rPr>
              <a:t>-A</a:t>
            </a:r>
            <a:endParaRPr sz="7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42827" y="2675279"/>
            <a:ext cx="13287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T2</a:t>
            </a:r>
            <a:endParaRPr sz="7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30537" y="2675279"/>
            <a:ext cx="2319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2</a:t>
            </a:r>
            <a:r>
              <a:rPr sz="750" b="1" spc="-8" dirty="0">
                <a:latin typeface="Arial"/>
                <a:cs typeface="Arial"/>
              </a:rPr>
              <a:t>-C</a:t>
            </a:r>
            <a:endParaRPr sz="7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62917" y="2675279"/>
            <a:ext cx="2319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2</a:t>
            </a:r>
            <a:r>
              <a:rPr sz="750" b="1" spc="-8" dirty="0">
                <a:latin typeface="Arial"/>
                <a:cs typeface="Arial"/>
              </a:rPr>
              <a:t>-B</a:t>
            </a:r>
            <a:endParaRPr sz="7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79103" y="2675279"/>
            <a:ext cx="22669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2</a:t>
            </a:r>
            <a:r>
              <a:rPr sz="750" b="1" spc="-4" dirty="0">
                <a:latin typeface="Arial"/>
                <a:cs typeface="Arial"/>
              </a:rPr>
              <a:t>-S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37389" y="2675279"/>
            <a:ext cx="13287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T3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83292" y="2675279"/>
            <a:ext cx="2319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3</a:t>
            </a:r>
            <a:r>
              <a:rPr sz="750" b="1" spc="-8" dirty="0">
                <a:latin typeface="Arial"/>
                <a:cs typeface="Arial"/>
              </a:rPr>
              <a:t>-B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047875" y="3419849"/>
            <a:ext cx="13287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T4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75490" y="3419849"/>
            <a:ext cx="2319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4</a:t>
            </a:r>
            <a:r>
              <a:rPr sz="750" b="1" spc="-8" dirty="0">
                <a:latin typeface="Arial"/>
                <a:cs typeface="Arial"/>
              </a:rPr>
              <a:t>-B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15296" y="3427183"/>
            <a:ext cx="22383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11" dirty="0">
                <a:latin typeface="Arial"/>
                <a:cs typeface="Arial"/>
              </a:rPr>
              <a:t>VSM</a:t>
            </a:r>
            <a:endParaRPr sz="7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99767" y="3441851"/>
            <a:ext cx="17430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38" dirty="0">
                <a:latin typeface="Arial"/>
                <a:cs typeface="Arial"/>
              </a:rPr>
              <a:t>A</a:t>
            </a:r>
            <a:r>
              <a:rPr sz="750" b="1" spc="-4" dirty="0">
                <a:latin typeface="Arial"/>
                <a:cs typeface="Arial"/>
              </a:rPr>
              <a:t>-T</a:t>
            </a:r>
            <a:endParaRPr sz="7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57863" y="3441851"/>
            <a:ext cx="30670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34" dirty="0">
                <a:latin typeface="Arial"/>
                <a:cs typeface="Arial"/>
              </a:rPr>
              <a:t>A</a:t>
            </a:r>
            <a:r>
              <a:rPr sz="750" b="1" spc="-8" dirty="0">
                <a:latin typeface="Arial"/>
                <a:cs typeface="Arial"/>
              </a:rPr>
              <a:t>NZ-P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13099" y="3441851"/>
            <a:ext cx="30670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34" dirty="0">
                <a:latin typeface="Arial"/>
                <a:cs typeface="Arial"/>
              </a:rPr>
              <a:t>A</a:t>
            </a:r>
            <a:r>
              <a:rPr sz="750" b="1" spc="-8" dirty="0">
                <a:latin typeface="Arial"/>
                <a:cs typeface="Arial"/>
              </a:rPr>
              <a:t>NZ-V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75766" y="3441851"/>
            <a:ext cx="24669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D</a:t>
            </a:r>
            <a:r>
              <a:rPr sz="750" b="1" spc="-4" dirty="0">
                <a:latin typeface="Arial"/>
                <a:cs typeface="Arial"/>
              </a:rPr>
              <a:t>W</a:t>
            </a:r>
            <a:r>
              <a:rPr sz="750" b="1" spc="-8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7233" y="4194326"/>
            <a:ext cx="29956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D</a:t>
            </a:r>
            <a:r>
              <a:rPr sz="750" b="1" spc="-4" dirty="0">
                <a:latin typeface="Arial"/>
                <a:cs typeface="Arial"/>
              </a:rPr>
              <a:t>W</a:t>
            </a:r>
            <a:r>
              <a:rPr sz="750" b="1" spc="-8" dirty="0">
                <a:latin typeface="Arial"/>
                <a:cs typeface="Arial"/>
              </a:rPr>
              <a:t>C2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10830" y="4194326"/>
            <a:ext cx="24622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DNW</a:t>
            </a:r>
            <a:endParaRPr sz="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36636" y="4194326"/>
            <a:ext cx="2690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8" dirty="0">
                <a:latin typeface="Arial"/>
                <a:cs typeface="Arial"/>
              </a:rPr>
              <a:t>-DW</a:t>
            </a:r>
            <a:endParaRPr sz="7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788062" y="4194326"/>
            <a:ext cx="16764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FW</a:t>
            </a:r>
            <a:endParaRPr sz="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501104" y="4194326"/>
            <a:ext cx="22002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NHS</a:t>
            </a:r>
            <a:endParaRPr sz="7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68724" y="3427183"/>
            <a:ext cx="20859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11" dirty="0">
                <a:latin typeface="Arial"/>
                <a:cs typeface="Arial"/>
              </a:rPr>
              <a:t>S</a:t>
            </a:r>
            <a:r>
              <a:rPr sz="750" b="1" spc="-8" dirty="0">
                <a:latin typeface="Arial"/>
                <a:cs typeface="Arial"/>
              </a:rPr>
              <a:t>CL</a:t>
            </a:r>
            <a:endParaRPr sz="7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75582" y="4194326"/>
            <a:ext cx="14478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11" dirty="0">
                <a:latin typeface="Arial"/>
                <a:cs typeface="Arial"/>
              </a:rPr>
              <a:t>PX</a:t>
            </a:r>
            <a:endParaRPr sz="7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000434" y="4194326"/>
            <a:ext cx="20240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11" dirty="0">
                <a:latin typeface="Arial"/>
                <a:cs typeface="Arial"/>
              </a:rPr>
              <a:t>PXL</a:t>
            </a:r>
            <a:endParaRPr sz="7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49385" y="4194326"/>
            <a:ext cx="1657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4" dirty="0">
                <a:latin typeface="Arial"/>
                <a:cs typeface="Arial"/>
              </a:rPr>
              <a:t>ME</a:t>
            </a:r>
            <a:endParaRPr sz="7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06908" y="4194326"/>
            <a:ext cx="26384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4" dirty="0">
                <a:latin typeface="Arial"/>
                <a:cs typeface="Arial"/>
              </a:rPr>
              <a:t>M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8" dirty="0">
                <a:latin typeface="Arial"/>
                <a:cs typeface="Arial"/>
              </a:rPr>
              <a:t>-N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7002" y="4194326"/>
            <a:ext cx="49625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4" dirty="0">
                <a:latin typeface="Arial"/>
                <a:cs typeface="Arial"/>
              </a:rPr>
              <a:t>M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4" dirty="0">
                <a:latin typeface="Arial"/>
                <a:cs typeface="Arial"/>
              </a:rPr>
              <a:t>-WID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8" dirty="0"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7918" y="4935752"/>
            <a:ext cx="49625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4" dirty="0">
                <a:latin typeface="Arial"/>
                <a:cs typeface="Arial"/>
              </a:rPr>
              <a:t>M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4" dirty="0">
                <a:latin typeface="Arial"/>
                <a:cs typeface="Arial"/>
              </a:rPr>
              <a:t>-WID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8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03115" y="4935752"/>
            <a:ext cx="25288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4" dirty="0">
                <a:latin typeface="Arial"/>
                <a:cs typeface="Arial"/>
              </a:rPr>
              <a:t>M</a:t>
            </a:r>
            <a:r>
              <a:rPr sz="750" b="1" spc="-11" dirty="0">
                <a:latin typeface="Arial"/>
                <a:cs typeface="Arial"/>
              </a:rPr>
              <a:t>E</a:t>
            </a:r>
            <a:r>
              <a:rPr sz="750" b="1" spc="-8" dirty="0">
                <a:latin typeface="Arial"/>
                <a:cs typeface="Arial"/>
              </a:rPr>
              <a:t>W</a:t>
            </a:r>
            <a:endParaRPr sz="7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51113" y="4935752"/>
            <a:ext cx="14620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FN</a:t>
            </a:r>
            <a:endParaRPr sz="7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804065" y="4935752"/>
            <a:ext cx="13573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FT</a:t>
            </a:r>
            <a:endParaRPr sz="7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539299" y="4935752"/>
            <a:ext cx="1409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FS</a:t>
            </a:r>
            <a:endParaRPr sz="7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281298" y="4935752"/>
            <a:ext cx="1928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</a:t>
            </a:r>
            <a:r>
              <a:rPr sz="750" b="1" spc="-11" dirty="0">
                <a:latin typeface="Arial"/>
                <a:cs typeface="Arial"/>
              </a:rPr>
              <a:t>S</a:t>
            </a:r>
            <a:r>
              <a:rPr sz="750" b="1" spc="-8" dirty="0"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762625" y="4935752"/>
            <a:ext cx="13811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TF</a:t>
            </a:r>
            <a:endParaRPr sz="7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499384" y="4935752"/>
            <a:ext cx="19288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</a:t>
            </a:r>
            <a:r>
              <a:rPr sz="750" b="1" spc="-11" dirty="0">
                <a:latin typeface="Arial"/>
                <a:cs typeface="Arial"/>
              </a:rPr>
              <a:t>S</a:t>
            </a:r>
            <a:r>
              <a:rPr sz="750" b="1" spc="-8" dirty="0">
                <a:latin typeface="Arial"/>
                <a:cs typeface="Arial"/>
              </a:rPr>
              <a:t>2</a:t>
            </a:r>
            <a:endParaRPr sz="7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59956" y="4935752"/>
            <a:ext cx="8762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2831" y="5715698"/>
            <a:ext cx="15144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CY</a:t>
            </a:r>
            <a:endParaRPr sz="7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309307" y="5715698"/>
            <a:ext cx="21097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C</a:t>
            </a:r>
            <a:r>
              <a:rPr sz="750" b="1" spc="-34" dirty="0">
                <a:latin typeface="Arial"/>
                <a:cs typeface="Arial"/>
              </a:rPr>
              <a:t>A</a:t>
            </a:r>
            <a:r>
              <a:rPr sz="750" b="1" spc="-8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49685" y="5715698"/>
            <a:ext cx="31289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C</a:t>
            </a:r>
            <a:r>
              <a:rPr sz="750" b="1" spc="-34" dirty="0">
                <a:latin typeface="Arial"/>
                <a:cs typeface="Arial"/>
              </a:rPr>
              <a:t>A</a:t>
            </a:r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8" dirty="0">
                <a:latin typeface="Arial"/>
                <a:cs typeface="Arial"/>
              </a:rPr>
              <a:t>-B</a:t>
            </a:r>
            <a:endParaRPr sz="7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801303" y="5715698"/>
            <a:ext cx="14049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B2</a:t>
            </a:r>
            <a:endParaRPr sz="7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39966" y="5715698"/>
            <a:ext cx="15620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DN</a:t>
            </a:r>
            <a:endParaRPr sz="7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966336" y="2116837"/>
            <a:ext cx="710945" cy="70980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 txBox="1"/>
          <p:nvPr/>
        </p:nvSpPr>
        <p:spPr>
          <a:xfrm>
            <a:off x="5010721" y="2675279"/>
            <a:ext cx="22145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2</a:t>
            </a:r>
            <a:r>
              <a:rPr sz="750" b="1" spc="-4" dirty="0">
                <a:latin typeface="Arial"/>
                <a:cs typeface="Arial"/>
              </a:rPr>
              <a:t>-L</a:t>
            </a:r>
            <a:endParaRPr sz="7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239012" y="2874646"/>
            <a:ext cx="709803" cy="70980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 txBox="1"/>
          <p:nvPr/>
        </p:nvSpPr>
        <p:spPr>
          <a:xfrm>
            <a:off x="1287304" y="3419849"/>
            <a:ext cx="221456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3</a:t>
            </a:r>
            <a:r>
              <a:rPr sz="750" b="1" dirty="0">
                <a:latin typeface="Arial"/>
                <a:cs typeface="Arial"/>
              </a:rPr>
              <a:t>-</a:t>
            </a:r>
            <a:r>
              <a:rPr sz="750" b="1" spc="-8" dirty="0">
                <a:latin typeface="Arial"/>
                <a:cs typeface="Arial"/>
              </a:rPr>
              <a:t>L</a:t>
            </a:r>
            <a:endParaRPr sz="7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222242" y="2116837"/>
            <a:ext cx="710945" cy="7098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 txBox="1"/>
          <p:nvPr/>
        </p:nvSpPr>
        <p:spPr>
          <a:xfrm>
            <a:off x="4255675" y="2675279"/>
            <a:ext cx="24241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2</a:t>
            </a:r>
            <a:r>
              <a:rPr sz="750" b="1" spc="-8" dirty="0">
                <a:latin typeface="Arial"/>
                <a:cs typeface="Arial"/>
              </a:rPr>
              <a:t>-M</a:t>
            </a:r>
            <a:endParaRPr sz="7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54660" y="3419849"/>
            <a:ext cx="24241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dirty="0">
                <a:latin typeface="Arial"/>
                <a:cs typeface="Arial"/>
              </a:rPr>
              <a:t>T</a:t>
            </a:r>
            <a:r>
              <a:rPr sz="750" b="1" spc="-11" dirty="0">
                <a:latin typeface="Arial"/>
                <a:cs typeface="Arial"/>
              </a:rPr>
              <a:t>3</a:t>
            </a:r>
            <a:r>
              <a:rPr sz="750" b="1" spc="-8" dirty="0">
                <a:latin typeface="Arial"/>
                <a:cs typeface="Arial"/>
              </a:rPr>
              <a:t>-M</a:t>
            </a:r>
            <a:endParaRPr sz="7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08245" y="4935752"/>
            <a:ext cx="14620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b="1" spc="-8" dirty="0">
                <a:latin typeface="Arial"/>
                <a:cs typeface="Arial"/>
              </a:rPr>
              <a:t>FR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226563" y="1083564"/>
            <a:ext cx="4691063" cy="4691063"/>
          </a:xfrm>
          <a:custGeom>
            <a:avLst/>
            <a:gdLst/>
            <a:ahLst/>
            <a:cxnLst/>
            <a:rect l="l" t="t" r="r" b="b"/>
            <a:pathLst>
              <a:path w="6254750" h="6254750">
                <a:moveTo>
                  <a:pt x="0" y="6254496"/>
                </a:moveTo>
                <a:lnTo>
                  <a:pt x="6254496" y="6254496"/>
                </a:lnTo>
                <a:lnTo>
                  <a:pt x="6254496" y="0"/>
                </a:lnTo>
                <a:lnTo>
                  <a:pt x="0" y="0"/>
                </a:lnTo>
                <a:lnTo>
                  <a:pt x="0" y="6254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418587" y="3757041"/>
            <a:ext cx="1603629" cy="1523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466593" y="3805048"/>
            <a:ext cx="1469898" cy="1389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2452306" y="3790760"/>
            <a:ext cx="1498759" cy="1418748"/>
          </a:xfrm>
          <a:custGeom>
            <a:avLst/>
            <a:gdLst/>
            <a:ahLst/>
            <a:cxnLst/>
            <a:rect l="l" t="t" r="r" b="b"/>
            <a:pathLst>
              <a:path w="1998345" h="1891664">
                <a:moveTo>
                  <a:pt x="0" y="1891283"/>
                </a:moveTo>
                <a:lnTo>
                  <a:pt x="1997964" y="1891283"/>
                </a:lnTo>
                <a:lnTo>
                  <a:pt x="1997964" y="0"/>
                </a:lnTo>
                <a:lnTo>
                  <a:pt x="0" y="0"/>
                </a:lnTo>
                <a:lnTo>
                  <a:pt x="0" y="18912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279963" y="4358259"/>
            <a:ext cx="773430" cy="65246"/>
          </a:xfrm>
          <a:custGeom>
            <a:avLst/>
            <a:gdLst/>
            <a:ahLst/>
            <a:cxnLst/>
            <a:rect l="l" t="t" r="r" b="b"/>
            <a:pathLst>
              <a:path w="1031240" h="86995">
                <a:moveTo>
                  <a:pt x="943990" y="0"/>
                </a:moveTo>
                <a:lnTo>
                  <a:pt x="943990" y="86868"/>
                </a:lnTo>
                <a:lnTo>
                  <a:pt x="1001903" y="57912"/>
                </a:lnTo>
                <a:lnTo>
                  <a:pt x="958468" y="57912"/>
                </a:lnTo>
                <a:lnTo>
                  <a:pt x="958468" y="28956"/>
                </a:lnTo>
                <a:lnTo>
                  <a:pt x="1001903" y="28956"/>
                </a:lnTo>
                <a:lnTo>
                  <a:pt x="943990" y="0"/>
                </a:lnTo>
                <a:close/>
              </a:path>
              <a:path w="1031240" h="86995">
                <a:moveTo>
                  <a:pt x="943990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943990" y="57912"/>
                </a:lnTo>
                <a:lnTo>
                  <a:pt x="943990" y="28956"/>
                </a:lnTo>
                <a:close/>
              </a:path>
              <a:path w="1031240" h="86995">
                <a:moveTo>
                  <a:pt x="1001903" y="28956"/>
                </a:moveTo>
                <a:lnTo>
                  <a:pt x="958468" y="28956"/>
                </a:lnTo>
                <a:lnTo>
                  <a:pt x="958468" y="57912"/>
                </a:lnTo>
                <a:lnTo>
                  <a:pt x="1001903" y="57912"/>
                </a:lnTo>
                <a:lnTo>
                  <a:pt x="1030859" y="43433"/>
                </a:lnTo>
                <a:lnTo>
                  <a:pt x="1001903" y="289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069205" y="3521583"/>
            <a:ext cx="1580197" cy="1864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2736627" y="2679962"/>
            <a:ext cx="368569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>
              <a:lnSpc>
                <a:spcPts val="1785"/>
              </a:lnSpc>
            </a:pPr>
            <a:r>
              <a:rPr sz="1650" b="1" spc="-15" dirty="0">
                <a:latin typeface="Arial Black"/>
                <a:cs typeface="Arial Black"/>
              </a:rPr>
              <a:t>Новое</a:t>
            </a:r>
            <a:r>
              <a:rPr sz="1650" b="1" spc="4" dirty="0">
                <a:latin typeface="Arial Black"/>
                <a:cs typeface="Arial Black"/>
              </a:rPr>
              <a:t> </a:t>
            </a:r>
            <a:r>
              <a:rPr sz="1650" b="1" spc="-15" dirty="0">
                <a:latin typeface="Arial Black"/>
                <a:cs typeface="Arial Black"/>
              </a:rPr>
              <a:t>лицо</a:t>
            </a:r>
            <a:r>
              <a:rPr sz="1650" b="1" dirty="0">
                <a:latin typeface="Arial Black"/>
                <a:cs typeface="Arial Black"/>
              </a:rPr>
              <a:t> </a:t>
            </a:r>
            <a:r>
              <a:rPr sz="1650" b="1" spc="-11" dirty="0">
                <a:latin typeface="Arial Black"/>
                <a:cs typeface="Arial Black"/>
              </a:rPr>
              <a:t>городов</a:t>
            </a:r>
            <a:r>
              <a:rPr sz="1650" b="1" spc="-4" dirty="0">
                <a:latin typeface="Arial Black"/>
                <a:cs typeface="Arial Black"/>
              </a:rPr>
              <a:t> </a:t>
            </a:r>
            <a:r>
              <a:rPr sz="1650" b="1" spc="-15" dirty="0">
                <a:latin typeface="Arial Black"/>
                <a:cs typeface="Arial Black"/>
              </a:rPr>
              <a:t>России</a:t>
            </a:r>
            <a:r>
              <a:rPr sz="1650" b="1" spc="-4" dirty="0">
                <a:latin typeface="Arial Black"/>
                <a:cs typeface="Arial Black"/>
              </a:rPr>
              <a:t> </a:t>
            </a:r>
            <a:r>
              <a:rPr sz="1650" b="1" spc="-26" dirty="0">
                <a:latin typeface="Arial Black"/>
                <a:cs typeface="Arial Black"/>
              </a:rPr>
              <a:t>н</a:t>
            </a:r>
            <a:r>
              <a:rPr sz="1650" b="1" spc="-11" dirty="0">
                <a:latin typeface="Arial Black"/>
                <a:cs typeface="Arial Black"/>
              </a:rPr>
              <a:t>а новых</a:t>
            </a:r>
            <a:r>
              <a:rPr sz="1650" b="1" dirty="0">
                <a:latin typeface="Arial Black"/>
                <a:cs typeface="Arial Black"/>
              </a:rPr>
              <a:t> </a:t>
            </a:r>
            <a:r>
              <a:rPr sz="1650" b="1" spc="-15" dirty="0">
                <a:latin typeface="Arial Black"/>
                <a:cs typeface="Arial Black"/>
              </a:rPr>
              <a:t>и</a:t>
            </a:r>
            <a:r>
              <a:rPr sz="1650" b="1" spc="-4" dirty="0">
                <a:latin typeface="Arial Black"/>
                <a:cs typeface="Arial Black"/>
              </a:rPr>
              <a:t> </a:t>
            </a:r>
            <a:r>
              <a:rPr sz="1650" b="1" spc="-11" dirty="0">
                <a:latin typeface="Arial Black"/>
                <a:cs typeface="Arial Black"/>
              </a:rPr>
              <a:t>стар</a:t>
            </a:r>
            <a:r>
              <a:rPr sz="1650" b="1" spc="-23" dirty="0">
                <a:latin typeface="Arial Black"/>
                <a:cs typeface="Arial Black"/>
              </a:rPr>
              <a:t>ы</a:t>
            </a:r>
            <a:r>
              <a:rPr sz="1650" b="1" spc="-11" dirty="0">
                <a:latin typeface="Arial Black"/>
                <a:cs typeface="Arial Black"/>
              </a:rPr>
              <a:t>х</a:t>
            </a:r>
            <a:r>
              <a:rPr sz="1650" b="1" spc="4" dirty="0">
                <a:latin typeface="Arial Black"/>
                <a:cs typeface="Arial Black"/>
              </a:rPr>
              <a:t> </a:t>
            </a:r>
            <a:r>
              <a:rPr sz="1650" b="1" spc="-11" dirty="0">
                <a:latin typeface="Arial Black"/>
                <a:cs typeface="Arial Black"/>
              </a:rPr>
              <a:t>улицах</a:t>
            </a:r>
            <a:endParaRPr sz="1650">
              <a:latin typeface="Arial Black"/>
              <a:cs typeface="Arial Black"/>
            </a:endParaRPr>
          </a:p>
          <a:p>
            <a:pPr marL="476" algn="ctr">
              <a:lnSpc>
                <a:spcPts val="1755"/>
              </a:lnSpc>
            </a:pPr>
            <a:r>
              <a:rPr sz="1650" b="1" spc="-11" dirty="0">
                <a:latin typeface="Arial Black"/>
                <a:cs typeface="Arial Black"/>
              </a:rPr>
              <a:t>с</a:t>
            </a:r>
            <a:r>
              <a:rPr sz="1650" b="1" spc="-4" dirty="0">
                <a:latin typeface="Arial Black"/>
                <a:cs typeface="Arial Black"/>
              </a:rPr>
              <a:t> </a:t>
            </a:r>
            <a:r>
              <a:rPr sz="1650" b="1" spc="-11" dirty="0">
                <a:latin typeface="Arial Black"/>
                <a:cs typeface="Arial Black"/>
              </a:rPr>
              <a:t>оптикой</a:t>
            </a:r>
            <a:r>
              <a:rPr sz="1650" b="1" dirty="0">
                <a:latin typeface="Arial Black"/>
                <a:cs typeface="Arial Black"/>
              </a:rPr>
              <a:t> </a:t>
            </a:r>
            <a:r>
              <a:rPr sz="1650" b="1" spc="-15" dirty="0">
                <a:latin typeface="Arial Black"/>
                <a:cs typeface="Arial Black"/>
              </a:rPr>
              <a:t>LE</a:t>
            </a:r>
            <a:r>
              <a:rPr sz="1650" b="1" spc="-23" dirty="0">
                <a:latin typeface="Arial Black"/>
                <a:cs typeface="Arial Black"/>
              </a:rPr>
              <a:t>D</a:t>
            </a:r>
            <a:r>
              <a:rPr sz="1650" b="1" spc="-11" dirty="0">
                <a:latin typeface="Arial Black"/>
                <a:cs typeface="Arial Black"/>
              </a:rPr>
              <a:t>iL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54213" y="857250"/>
            <a:ext cx="589787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0021" y="2743200"/>
            <a:ext cx="808672" cy="188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889754" y="3762756"/>
            <a:ext cx="843439" cy="431959"/>
          </a:xfrm>
          <a:custGeom>
            <a:avLst/>
            <a:gdLst/>
            <a:ahLst/>
            <a:cxnLst/>
            <a:rect l="l" t="t" r="r" b="b"/>
            <a:pathLst>
              <a:path w="1124584" h="575945">
                <a:moveTo>
                  <a:pt x="0" y="0"/>
                </a:moveTo>
                <a:lnTo>
                  <a:pt x="1124330" y="575945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458843" y="4046220"/>
            <a:ext cx="843439" cy="431959"/>
          </a:xfrm>
          <a:custGeom>
            <a:avLst/>
            <a:gdLst/>
            <a:ahLst/>
            <a:cxnLst/>
            <a:rect l="l" t="t" r="r" b="b"/>
            <a:pathLst>
              <a:path w="1124584" h="575945">
                <a:moveTo>
                  <a:pt x="0" y="0"/>
                </a:moveTo>
                <a:lnTo>
                  <a:pt x="1124330" y="575944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2816923" y="1496318"/>
            <a:ext cx="316753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latin typeface="Arial Black"/>
                <a:cs typeface="Arial Black"/>
              </a:rPr>
              <a:t>Росси</a:t>
            </a:r>
            <a:r>
              <a:rPr sz="2400" b="1" spc="4" dirty="0">
                <a:latin typeface="Arial Black"/>
                <a:cs typeface="Arial Black"/>
              </a:rPr>
              <a:t>й</a:t>
            </a:r>
            <a:r>
              <a:rPr sz="2400" b="1" dirty="0">
                <a:latin typeface="Arial Black"/>
                <a:cs typeface="Arial Black"/>
              </a:rPr>
              <a:t>ских</a:t>
            </a:r>
            <a:r>
              <a:rPr sz="2400" b="1" spc="-19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дорог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3471291"/>
            <a:ext cx="1437894" cy="1292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265550" y="3423284"/>
            <a:ext cx="1304163" cy="1340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956173" y="3530726"/>
            <a:ext cx="1428750" cy="1165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7838694" y="4259961"/>
            <a:ext cx="717804" cy="717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011680" y="2892933"/>
            <a:ext cx="1167574" cy="15721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5447" y="1168091"/>
            <a:ext cx="610710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5839"/>
            <a:r>
              <a:rPr sz="2400" dirty="0"/>
              <a:t>Опыт</a:t>
            </a:r>
            <a:r>
              <a:rPr sz="2400" spc="-11" dirty="0"/>
              <a:t> </a:t>
            </a:r>
            <a:r>
              <a:rPr sz="2400" dirty="0"/>
              <a:t>LEDIL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665029" y="1166669"/>
            <a:ext cx="364902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latin typeface="Arial Black"/>
                <a:cs typeface="Arial Black"/>
              </a:rPr>
              <a:t>в</a:t>
            </a:r>
            <a:r>
              <a:rPr sz="2400" b="1" spc="-11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созда</a:t>
            </a:r>
            <a:r>
              <a:rPr sz="2400" b="1" spc="-15" dirty="0">
                <a:latin typeface="Arial Black"/>
                <a:cs typeface="Arial Black"/>
              </a:rPr>
              <a:t>н</a:t>
            </a:r>
            <a:r>
              <a:rPr sz="2400" b="1" dirty="0">
                <a:latin typeface="Arial Black"/>
                <a:cs typeface="Arial Black"/>
              </a:rPr>
              <a:t>ии линз для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6302" y="4261104"/>
            <a:ext cx="709802" cy="709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281428" y="3663315"/>
            <a:ext cx="843439" cy="431959"/>
          </a:xfrm>
          <a:custGeom>
            <a:avLst/>
            <a:gdLst/>
            <a:ahLst/>
            <a:cxnLst/>
            <a:rect l="l" t="t" r="r" b="b"/>
            <a:pathLst>
              <a:path w="1124585" h="575945">
                <a:moveTo>
                  <a:pt x="0" y="0"/>
                </a:moveTo>
                <a:lnTo>
                  <a:pt x="1124331" y="575944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1963674" y="3879342"/>
            <a:ext cx="843439" cy="431959"/>
          </a:xfrm>
          <a:custGeom>
            <a:avLst/>
            <a:gdLst/>
            <a:ahLst/>
            <a:cxnLst/>
            <a:rect l="l" t="t" r="r" b="b"/>
            <a:pathLst>
              <a:path w="1124585" h="575945">
                <a:moveTo>
                  <a:pt x="0" y="0"/>
                </a:moveTo>
                <a:lnTo>
                  <a:pt x="1124331" y="575945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132069" y="4251960"/>
            <a:ext cx="716661" cy="716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323087" y="5084200"/>
            <a:ext cx="799242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133"/>
            <a:r>
              <a:rPr sz="1350" dirty="0">
                <a:latin typeface="Arial"/>
                <a:cs typeface="Arial"/>
              </a:rPr>
              <a:t>C</a:t>
            </a:r>
            <a:r>
              <a:rPr sz="1350" spc="-8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EE </a:t>
            </a:r>
            <a:r>
              <a:rPr sz="1350" spc="-11" dirty="0">
                <a:latin typeface="Arial"/>
                <a:cs typeface="Arial"/>
              </a:rPr>
              <a:t>X</a:t>
            </a:r>
            <a:r>
              <a:rPr sz="1350" dirty="0">
                <a:latin typeface="Arial"/>
                <a:cs typeface="Arial"/>
              </a:rPr>
              <a:t>M-L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878"/>
              </a:spcBef>
              <a:tabLst>
                <a:tab pos="715804" algn="l"/>
              </a:tabLst>
            </a:pPr>
            <a:r>
              <a:rPr sz="1500" b="1" spc="15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ель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амена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64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аревше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spc="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ещения</a:t>
            </a:r>
            <a:r>
              <a:rPr sz="1500" b="1" spc="-3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дорогах без </a:t>
            </a:r>
            <a:r>
              <a:rPr sz="1500" b="1" spc="-23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амены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опор и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кронш</a:t>
            </a:r>
            <a:r>
              <a:rPr sz="1500" b="1" spc="-3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ейнов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2092" y="1977527"/>
            <a:ext cx="2146459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buFont typeface="MS Gothic"/>
              <a:buChar char="➢"/>
              <a:tabLst>
                <a:tab pos="266700" algn="l"/>
              </a:tabLst>
            </a:pPr>
            <a:r>
              <a:rPr sz="1350" b="1" dirty="0">
                <a:latin typeface="Arial"/>
                <a:cs typeface="Arial"/>
              </a:rPr>
              <a:t>Кл</a:t>
            </a:r>
            <a:r>
              <a:rPr sz="1350" b="1" spc="-8" dirty="0">
                <a:latin typeface="Arial"/>
                <a:cs typeface="Arial"/>
              </a:rPr>
              <a:t>а</a:t>
            </a:r>
            <a:r>
              <a:rPr sz="1350" b="1" dirty="0">
                <a:latin typeface="Arial"/>
                <a:cs typeface="Arial"/>
              </a:rPr>
              <a:t>сс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до</a:t>
            </a:r>
            <a:r>
              <a:rPr sz="1350" b="1" spc="4" dirty="0">
                <a:latin typeface="Arial"/>
                <a:cs typeface="Arial"/>
              </a:rPr>
              <a:t>р</a:t>
            </a:r>
            <a:r>
              <a:rPr sz="1350" b="1" dirty="0">
                <a:latin typeface="Arial"/>
                <a:cs typeface="Arial"/>
              </a:rPr>
              <a:t>оги –</a:t>
            </a:r>
            <a:r>
              <a:rPr sz="1350" b="1" spc="-4" dirty="0">
                <a:latin typeface="Arial"/>
                <a:cs typeface="Arial"/>
              </a:rPr>
              <a:t> </a:t>
            </a:r>
            <a:r>
              <a:rPr sz="1350" b="1" spc="-41" dirty="0">
                <a:latin typeface="Arial"/>
                <a:cs typeface="Arial"/>
              </a:rPr>
              <a:t>А</a:t>
            </a:r>
            <a:r>
              <a:rPr sz="1350" b="1" dirty="0">
                <a:latin typeface="Arial"/>
                <a:cs typeface="Arial"/>
              </a:rPr>
              <a:t>4,</a:t>
            </a:r>
            <a:r>
              <a:rPr sz="1350" b="1" spc="3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Б2</a:t>
            </a:r>
            <a:endParaRPr sz="1350">
              <a:latin typeface="Arial"/>
              <a:cs typeface="Arial"/>
            </a:endParaRPr>
          </a:p>
          <a:p>
            <a:pPr marL="266700" indent="-257175">
              <a:spcBef>
                <a:spcPts val="116"/>
              </a:spcBef>
              <a:buFont typeface="MS Gothic"/>
              <a:buChar char="➢"/>
              <a:tabLst>
                <a:tab pos="266700" algn="l"/>
              </a:tabLst>
            </a:pPr>
            <a:r>
              <a:rPr sz="1350" b="1" dirty="0">
                <a:latin typeface="Arial"/>
                <a:cs typeface="Arial"/>
              </a:rPr>
              <a:t>4 п</a:t>
            </a:r>
            <a:r>
              <a:rPr sz="1350" b="1" spc="-30" dirty="0">
                <a:latin typeface="Arial"/>
                <a:cs typeface="Arial"/>
              </a:rPr>
              <a:t>о</a:t>
            </a:r>
            <a:r>
              <a:rPr sz="1350" b="1" spc="-23" dirty="0">
                <a:latin typeface="Arial"/>
                <a:cs typeface="Arial"/>
              </a:rPr>
              <a:t>л</a:t>
            </a:r>
            <a:r>
              <a:rPr sz="1350" b="1" spc="-15" dirty="0">
                <a:latin typeface="Arial"/>
                <a:cs typeface="Arial"/>
              </a:rPr>
              <a:t>о</a:t>
            </a:r>
            <a:r>
              <a:rPr sz="1350" b="1" dirty="0">
                <a:latin typeface="Arial"/>
                <a:cs typeface="Arial"/>
              </a:rPr>
              <a:t>сы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(15</a:t>
            </a:r>
            <a:r>
              <a:rPr sz="1350" b="1" spc="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м)</a:t>
            </a:r>
            <a:endParaRPr sz="1350">
              <a:latin typeface="Arial"/>
              <a:cs typeface="Arial"/>
            </a:endParaRPr>
          </a:p>
          <a:p>
            <a:pPr marL="266700" indent="-257175">
              <a:spcBef>
                <a:spcPts val="116"/>
              </a:spcBef>
              <a:buFont typeface="MS Gothic"/>
              <a:buChar char="➢"/>
              <a:tabLst>
                <a:tab pos="266700" algn="l"/>
              </a:tabLst>
            </a:pPr>
            <a:r>
              <a:rPr sz="1350" b="1" spc="-60" dirty="0">
                <a:latin typeface="Arial"/>
                <a:cs typeface="Arial"/>
              </a:rPr>
              <a:t>У</a:t>
            </a:r>
            <a:r>
              <a:rPr sz="1350" b="1" spc="-26" dirty="0">
                <a:latin typeface="Arial"/>
                <a:cs typeface="Arial"/>
              </a:rPr>
              <a:t>г</a:t>
            </a:r>
            <a:r>
              <a:rPr sz="1350" b="1" spc="-34" dirty="0">
                <a:latin typeface="Arial"/>
                <a:cs typeface="Arial"/>
              </a:rPr>
              <a:t>о</a:t>
            </a:r>
            <a:r>
              <a:rPr sz="1350" b="1" dirty="0">
                <a:latin typeface="Arial"/>
                <a:cs typeface="Arial"/>
              </a:rPr>
              <a:t>л</a:t>
            </a:r>
            <a:r>
              <a:rPr sz="1350" b="1" spc="8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на</a:t>
            </a:r>
            <a:r>
              <a:rPr sz="1350" b="1" spc="15" dirty="0">
                <a:latin typeface="Arial"/>
                <a:cs typeface="Arial"/>
              </a:rPr>
              <a:t>к</a:t>
            </a:r>
            <a:r>
              <a:rPr sz="1350" b="1" spc="-23" dirty="0">
                <a:latin typeface="Arial"/>
                <a:cs typeface="Arial"/>
              </a:rPr>
              <a:t>л</a:t>
            </a:r>
            <a:r>
              <a:rPr sz="1350" b="1" dirty="0">
                <a:latin typeface="Arial"/>
                <a:cs typeface="Arial"/>
              </a:rPr>
              <a:t>о</a:t>
            </a:r>
            <a:r>
              <a:rPr sz="1350" b="1" spc="4" dirty="0">
                <a:latin typeface="Arial"/>
                <a:cs typeface="Arial"/>
              </a:rPr>
              <a:t>н</a:t>
            </a:r>
            <a:r>
              <a:rPr sz="1350" b="1" dirty="0">
                <a:latin typeface="Arial"/>
                <a:cs typeface="Arial"/>
              </a:rPr>
              <a:t>а</a:t>
            </a:r>
            <a:r>
              <a:rPr sz="1350" b="1" spc="-8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–15˚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2438" y="2778062"/>
          <a:ext cx="8120443" cy="2224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tabLst>
                          <a:tab pos="1677670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Strada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2x2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	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200" b="1" spc="-8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956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1X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2013</a:t>
                      </a:r>
                      <a:r>
                        <a:rPr sz="12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6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956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tabLst>
                          <a:tab pos="194500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Strada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2x2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	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го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956">
                      <a:solidFill>
                        <a:srgbClr val="FF0000"/>
                      </a:solidFill>
                      <a:prstDash val="solid"/>
                    </a:lnR>
                    <a:lnT w="28956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968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до 35 м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@ H =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,5 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956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tabLst>
                          <a:tab pos="1565275" algn="l"/>
                        </a:tabLst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0	м @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H =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,5 м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956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765" indent="-342900">
                        <a:lnSpc>
                          <a:spcPct val="100000"/>
                        </a:lnSpc>
                        <a:buFont typeface="MS Gothic"/>
                        <a:buChar char="➢"/>
                        <a:tabLst>
                          <a:tab pos="406400" algn="l"/>
                        </a:tabLst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ана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15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1X4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-B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05765" marR="506730" indent="-342900">
                        <a:lnSpc>
                          <a:spcPct val="107100"/>
                        </a:lnSpc>
                        <a:buFont typeface="MS Gothic"/>
                        <a:buChar char="➢"/>
                        <a:tabLst>
                          <a:tab pos="406400" algn="l"/>
                        </a:tabLst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альный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ак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р Stra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a-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2x2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107314">
                        <a:lnSpc>
                          <a:spcPts val="1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21723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EE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-G3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956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956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725" y="2352294"/>
            <a:ext cx="1745360" cy="2323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5655564" y="2375154"/>
            <a:ext cx="1751076" cy="232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792403" y="1927139"/>
            <a:ext cx="326421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605"/>
              </a:lnSpc>
            </a:pPr>
            <a:r>
              <a:rPr sz="1350" b="1" spc="-4" dirty="0">
                <a:latin typeface="Arial"/>
                <a:cs typeface="Arial"/>
              </a:rPr>
              <a:t>C16181_</a:t>
            </a:r>
            <a:r>
              <a:rPr sz="1350" b="1" dirty="0">
                <a:latin typeface="Arial"/>
                <a:cs typeface="Arial"/>
              </a:rPr>
              <a:t>ST</a:t>
            </a:r>
            <a:r>
              <a:rPr sz="1350" b="1" spc="8" dirty="0">
                <a:latin typeface="Arial"/>
                <a:cs typeface="Arial"/>
              </a:rPr>
              <a:t>R</a:t>
            </a:r>
            <a:r>
              <a:rPr sz="1350" b="1" spc="-30" dirty="0">
                <a:latin typeface="Arial"/>
                <a:cs typeface="Arial"/>
              </a:rPr>
              <a:t>A</a:t>
            </a:r>
            <a:r>
              <a:rPr sz="1350" b="1" spc="4" dirty="0">
                <a:latin typeface="Arial"/>
                <a:cs typeface="Arial"/>
              </a:rPr>
              <a:t>D</a:t>
            </a:r>
            <a:r>
              <a:rPr sz="1350" b="1" spc="-11" dirty="0">
                <a:latin typeface="Arial"/>
                <a:cs typeface="Arial"/>
              </a:rPr>
              <a:t>A</a:t>
            </a:r>
            <a:r>
              <a:rPr sz="1350" b="1" spc="8" dirty="0">
                <a:latin typeface="Arial"/>
                <a:cs typeface="Arial"/>
              </a:rPr>
              <a:t>-</a:t>
            </a:r>
            <a:r>
              <a:rPr sz="1350" b="1" spc="-4" dirty="0">
                <a:latin typeface="Arial"/>
                <a:cs typeface="Arial"/>
              </a:rPr>
              <a:t>2X2</a:t>
            </a:r>
            <a:r>
              <a:rPr sz="1350" b="1" dirty="0">
                <a:latin typeface="Arial"/>
                <a:cs typeface="Arial"/>
              </a:rPr>
              <a:t>-M</a:t>
            </a:r>
            <a:r>
              <a:rPr sz="1350" b="1" spc="-4" dirty="0">
                <a:latin typeface="Arial"/>
                <a:cs typeface="Arial"/>
              </a:rPr>
              <a:t>E</a:t>
            </a:r>
            <a:r>
              <a:rPr sz="1350" b="1" dirty="0">
                <a:latin typeface="Arial"/>
                <a:cs typeface="Arial"/>
              </a:rPr>
              <a:t>-N</a:t>
            </a:r>
            <a:r>
              <a:rPr sz="1350" b="1" spc="45" dirty="0">
                <a:latin typeface="Arial"/>
                <a:cs typeface="Arial"/>
              </a:rPr>
              <a:t> 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нь 2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2484" y="1917615"/>
            <a:ext cx="365283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spc="-4" dirty="0">
                <a:latin typeface="Arial"/>
                <a:cs typeface="Arial"/>
              </a:rPr>
              <a:t>C16052_</a:t>
            </a:r>
            <a:r>
              <a:rPr sz="1350" b="1" dirty="0">
                <a:latin typeface="Arial"/>
                <a:cs typeface="Arial"/>
              </a:rPr>
              <a:t>ST</a:t>
            </a:r>
            <a:r>
              <a:rPr sz="1350" b="1" spc="8" dirty="0">
                <a:latin typeface="Arial"/>
                <a:cs typeface="Arial"/>
              </a:rPr>
              <a:t>R</a:t>
            </a:r>
            <a:r>
              <a:rPr sz="1350" b="1" spc="-30" dirty="0">
                <a:latin typeface="Arial"/>
                <a:cs typeface="Arial"/>
              </a:rPr>
              <a:t>A</a:t>
            </a:r>
            <a:r>
              <a:rPr sz="1350" b="1" dirty="0">
                <a:latin typeface="Arial"/>
                <a:cs typeface="Arial"/>
              </a:rPr>
              <a:t>DEL</a:t>
            </a:r>
            <a:r>
              <a:rPr sz="1350" b="1" spc="8" dirty="0">
                <a:latin typeface="Arial"/>
                <a:cs typeface="Arial"/>
              </a:rPr>
              <a:t>L</a:t>
            </a:r>
            <a:r>
              <a:rPr sz="1350" b="1" spc="-11" dirty="0">
                <a:latin typeface="Arial"/>
                <a:cs typeface="Arial"/>
              </a:rPr>
              <a:t>A</a:t>
            </a:r>
            <a:r>
              <a:rPr sz="1350" b="1" dirty="0">
                <a:latin typeface="Arial"/>
                <a:cs typeface="Arial"/>
              </a:rPr>
              <a:t>-</a:t>
            </a:r>
            <a:r>
              <a:rPr sz="1350" b="1" spc="-4" dirty="0">
                <a:latin typeface="Arial"/>
                <a:cs typeface="Arial"/>
              </a:rPr>
              <a:t>8</a:t>
            </a:r>
            <a:r>
              <a:rPr sz="1350" b="1" dirty="0">
                <a:latin typeface="Arial"/>
                <a:cs typeface="Arial"/>
              </a:rPr>
              <a:t>-</a:t>
            </a:r>
            <a:r>
              <a:rPr sz="1350" b="1" spc="-4" dirty="0">
                <a:latin typeface="Arial"/>
                <a:cs typeface="Arial"/>
              </a:rPr>
              <a:t>H</a:t>
            </a:r>
            <a:r>
              <a:rPr sz="1350" b="1" spc="-75" dirty="0">
                <a:latin typeface="Arial"/>
                <a:cs typeface="Arial"/>
              </a:rPr>
              <a:t>V</a:t>
            </a:r>
            <a:r>
              <a:rPr sz="1350" b="1" dirty="0">
                <a:latin typeface="Arial"/>
                <a:cs typeface="Arial"/>
              </a:rPr>
              <a:t>-M</a:t>
            </a:r>
            <a:r>
              <a:rPr sz="1350" b="1" spc="-4" dirty="0">
                <a:latin typeface="Arial"/>
                <a:cs typeface="Arial"/>
              </a:rPr>
              <a:t>E</a:t>
            </a:r>
            <a:r>
              <a:rPr sz="1350" b="1" dirty="0">
                <a:latin typeface="Arial"/>
                <a:cs typeface="Arial"/>
              </a:rPr>
              <a:t>-N</a:t>
            </a:r>
            <a:r>
              <a:rPr sz="1350" b="1" spc="45" dirty="0">
                <a:latin typeface="Arial"/>
                <a:cs typeface="Arial"/>
              </a:rPr>
              <a:t> </a:t>
            </a:r>
            <a:r>
              <a:rPr sz="1350" b="1" spc="-23" dirty="0">
                <a:solidFill>
                  <a:srgbClr val="FF0000"/>
                </a:solidFill>
                <a:latin typeface="Arial"/>
                <a:cs typeface="Arial"/>
              </a:rPr>
              <a:t>ве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сна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18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7395" y="4403263"/>
            <a:ext cx="9505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spc="-8" dirty="0">
                <a:solidFill>
                  <a:srgbClr val="FFC000"/>
                </a:solidFill>
                <a:latin typeface="Arial"/>
                <a:cs typeface="Arial"/>
              </a:rPr>
              <a:t>50</a:t>
            </a:r>
            <a:r>
              <a:rPr sz="1350" spc="-11" dirty="0">
                <a:solidFill>
                  <a:srgbClr val="FFC000"/>
                </a:solidFill>
                <a:latin typeface="Arial"/>
                <a:cs typeface="Arial"/>
              </a:rPr>
              <a:t>х</a:t>
            </a:r>
            <a:r>
              <a:rPr sz="1350" spc="-8" dirty="0">
                <a:solidFill>
                  <a:srgbClr val="FFC000"/>
                </a:solidFill>
                <a:latin typeface="Arial"/>
                <a:cs typeface="Arial"/>
              </a:rPr>
              <a:t>50</a:t>
            </a:r>
            <a:r>
              <a:rPr sz="1350" spc="-11" dirty="0">
                <a:solidFill>
                  <a:srgbClr val="FFC000"/>
                </a:solidFill>
                <a:latin typeface="Arial"/>
                <a:cs typeface="Arial"/>
              </a:rPr>
              <a:t>х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6</a:t>
            </a:r>
            <a:r>
              <a:rPr sz="1350" spc="23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мм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6239" y="4452122"/>
            <a:ext cx="950119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5</a:t>
            </a:r>
            <a:r>
              <a:rPr sz="1350" spc="-8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r>
              <a:rPr sz="1350" spc="-11" dirty="0">
                <a:solidFill>
                  <a:srgbClr val="FFC000"/>
                </a:solidFill>
                <a:latin typeface="Arial"/>
                <a:cs typeface="Arial"/>
              </a:rPr>
              <a:t>х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5</a:t>
            </a:r>
            <a:r>
              <a:rPr sz="1350" spc="-8" dirty="0">
                <a:solidFill>
                  <a:srgbClr val="FFC000"/>
                </a:solidFill>
                <a:latin typeface="Arial"/>
                <a:cs typeface="Arial"/>
              </a:rPr>
              <a:t>0</a:t>
            </a:r>
            <a:r>
              <a:rPr sz="1350" spc="-11" dirty="0">
                <a:solidFill>
                  <a:srgbClr val="FFC000"/>
                </a:solidFill>
                <a:latin typeface="Arial"/>
                <a:cs typeface="Arial"/>
              </a:rPr>
              <a:t>х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5</a:t>
            </a:r>
            <a:r>
              <a:rPr sz="1350" spc="23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мм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7395" y="4808260"/>
            <a:ext cx="130254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350" spc="-8" dirty="0">
                <a:latin typeface="Arial"/>
                <a:cs typeface="Arial"/>
              </a:rPr>
              <a:t>К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-</a:t>
            </a:r>
            <a:r>
              <a:rPr sz="1350" spc="-15" dirty="0">
                <a:latin typeface="Arial"/>
                <a:cs typeface="Arial"/>
              </a:rPr>
              <a:t>в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ИС: 4 </a:t>
            </a:r>
            <a:r>
              <a:rPr sz="1350" spc="-4" dirty="0">
                <a:latin typeface="Arial"/>
                <a:cs typeface="Arial"/>
              </a:rPr>
              <a:t>шт </a:t>
            </a:r>
            <a:r>
              <a:rPr sz="1350" dirty="0">
                <a:latin typeface="Arial"/>
                <a:cs typeface="Arial"/>
              </a:rPr>
              <a:t>Cr</a:t>
            </a:r>
            <a:r>
              <a:rPr sz="1350" spc="-8" dirty="0">
                <a:latin typeface="Arial"/>
                <a:cs typeface="Arial"/>
              </a:rPr>
              <a:t>e</a:t>
            </a:r>
            <a:r>
              <a:rPr sz="1350" dirty="0">
                <a:latin typeface="Arial"/>
                <a:cs typeface="Arial"/>
              </a:rPr>
              <a:t>e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spc="-11" dirty="0">
                <a:latin typeface="Arial"/>
                <a:cs typeface="Arial"/>
              </a:rPr>
              <a:t>X</a:t>
            </a:r>
            <a:r>
              <a:rPr sz="1350" dirty="0">
                <a:latin typeface="Arial"/>
                <a:cs typeface="Arial"/>
              </a:rPr>
              <a:t>PG3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96" y="4808261"/>
            <a:ext cx="130254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spc="-8" dirty="0">
                <a:latin typeface="Arial"/>
                <a:cs typeface="Arial"/>
              </a:rPr>
              <a:t>К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-</a:t>
            </a:r>
            <a:r>
              <a:rPr sz="1350" spc="-15" dirty="0">
                <a:latin typeface="Arial"/>
                <a:cs typeface="Arial"/>
              </a:rPr>
              <a:t>в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ИС: 8 </a:t>
            </a:r>
            <a:r>
              <a:rPr sz="1350" spc="-4" dirty="0">
                <a:latin typeface="Arial"/>
                <a:cs typeface="Arial"/>
              </a:rPr>
              <a:t>шт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95" y="5014020"/>
            <a:ext cx="216408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indent="-214789">
              <a:buFont typeface="Arial"/>
              <a:buChar char="•"/>
              <a:tabLst>
                <a:tab pos="224790" algn="l"/>
              </a:tabLst>
            </a:pPr>
            <a:r>
              <a:rPr sz="1350" spc="-4" dirty="0">
                <a:latin typeface="Arial"/>
                <a:cs typeface="Arial"/>
              </a:rPr>
              <a:t>3030</a:t>
            </a:r>
            <a:r>
              <a:rPr sz="1350" dirty="0">
                <a:latin typeface="Arial"/>
                <a:cs typeface="Arial"/>
              </a:rPr>
              <a:t>,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CS</a:t>
            </a:r>
            <a:r>
              <a:rPr sz="1350" spc="-172" dirty="0">
                <a:latin typeface="Arial"/>
                <a:cs typeface="Arial"/>
              </a:rPr>
              <a:t>P</a:t>
            </a:r>
            <a:r>
              <a:rPr sz="1350" dirty="0">
                <a:latin typeface="Arial"/>
                <a:cs typeface="Arial"/>
              </a:rPr>
              <a:t>, </a:t>
            </a:r>
            <a:r>
              <a:rPr sz="1350" spc="-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C</a:t>
            </a:r>
            <a:r>
              <a:rPr sz="1350" spc="-8" dirty="0">
                <a:latin typeface="Arial"/>
                <a:cs typeface="Arial"/>
              </a:rPr>
              <a:t>R</a:t>
            </a:r>
            <a:r>
              <a:rPr sz="1350" dirty="0">
                <a:latin typeface="Arial"/>
                <a:cs typeface="Arial"/>
              </a:rPr>
              <a:t>EE </a:t>
            </a:r>
            <a:r>
              <a:rPr sz="1350" spc="-11" dirty="0">
                <a:latin typeface="Arial"/>
                <a:cs typeface="Arial"/>
              </a:rPr>
              <a:t>X</a:t>
            </a:r>
            <a:r>
              <a:rPr sz="1350" dirty="0">
                <a:latin typeface="Arial"/>
                <a:cs typeface="Arial"/>
              </a:rPr>
              <a:t>PG3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287" y="1172944"/>
            <a:ext cx="356901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575559" algn="l"/>
              </a:tabLst>
            </a:pPr>
            <a:r>
              <a:rPr sz="2400" b="1" dirty="0">
                <a:latin typeface="Arial Black"/>
                <a:cs typeface="Arial Black"/>
              </a:rPr>
              <a:t>Новые линзы	LEDIL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3233" y="1163419"/>
            <a:ext cx="388000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latin typeface="Arial Black"/>
                <a:cs typeface="Arial Black"/>
              </a:rPr>
              <a:t>для</a:t>
            </a:r>
            <a:r>
              <a:rPr sz="2400" b="1" spc="-11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Росси</a:t>
            </a:r>
            <a:r>
              <a:rPr sz="2400" b="1" spc="4" dirty="0">
                <a:latin typeface="Arial Black"/>
                <a:cs typeface="Arial Black"/>
              </a:rPr>
              <a:t>й</a:t>
            </a:r>
            <a:r>
              <a:rPr sz="2400" b="1" dirty="0">
                <a:latin typeface="Arial Black"/>
                <a:cs typeface="Arial Black"/>
              </a:rPr>
              <a:t>ских</a:t>
            </a:r>
            <a:r>
              <a:rPr sz="2400" b="1" spc="-11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дорог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076" y="5440844"/>
            <a:ext cx="48153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715804" algn="l"/>
              </a:tabLst>
            </a:pPr>
            <a:r>
              <a:rPr sz="1500" b="1" spc="15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ель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ещение</a:t>
            </a:r>
            <a:r>
              <a:rPr sz="1500" b="1" spc="-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нов</a:t>
            </a:r>
            <a:r>
              <a:rPr sz="1500" b="1" spc="4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500" b="1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ящи</a:t>
            </a:r>
            <a:r>
              <a:rPr sz="1500" b="1" spc="-38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ся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рад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630" y="2057400"/>
            <a:ext cx="3986784" cy="255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885182" y="2032254"/>
            <a:ext cx="3829050" cy="2490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794690" y="5096745"/>
            <a:ext cx="23774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30" dirty="0">
                <a:latin typeface="Arial"/>
                <a:cs typeface="Arial"/>
              </a:rPr>
              <a:t>К</a:t>
            </a:r>
            <a:r>
              <a:rPr sz="1200" b="1" spc="-11" dirty="0">
                <a:latin typeface="Arial"/>
                <a:cs typeface="Arial"/>
              </a:rPr>
              <a:t>СС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C16181</a:t>
            </a:r>
            <a:r>
              <a:rPr sz="1200" b="1" spc="-8" dirty="0">
                <a:latin typeface="Arial"/>
                <a:cs typeface="Arial"/>
              </a:rPr>
              <a:t>_</a:t>
            </a:r>
            <a:r>
              <a:rPr sz="1200" b="1" spc="-15" dirty="0">
                <a:latin typeface="Arial"/>
                <a:cs typeface="Arial"/>
              </a:rPr>
              <a:t>STR</a:t>
            </a:r>
            <a:r>
              <a:rPr sz="1200" b="1" spc="-49" dirty="0">
                <a:latin typeface="Arial"/>
                <a:cs typeface="Arial"/>
              </a:rPr>
              <a:t>A</a:t>
            </a:r>
            <a:r>
              <a:rPr sz="1200" b="1" spc="-4" dirty="0">
                <a:latin typeface="Arial"/>
                <a:cs typeface="Arial"/>
              </a:rPr>
              <a:t>D</a:t>
            </a:r>
            <a:r>
              <a:rPr sz="1200" b="1" spc="-38" dirty="0">
                <a:latin typeface="Arial"/>
                <a:cs typeface="Arial"/>
              </a:rPr>
              <a:t>A</a:t>
            </a:r>
            <a:r>
              <a:rPr sz="1200" b="1" spc="-11" dirty="0">
                <a:latin typeface="Arial"/>
                <a:cs typeface="Arial"/>
              </a:rPr>
              <a:t>-</a:t>
            </a:r>
            <a:r>
              <a:rPr sz="1200" b="1" spc="-8" dirty="0">
                <a:latin typeface="Arial"/>
                <a:cs typeface="Arial"/>
              </a:rPr>
              <a:t>2X2</a:t>
            </a:r>
            <a:r>
              <a:rPr sz="1200" b="1" spc="-4" dirty="0">
                <a:latin typeface="Arial"/>
                <a:cs typeface="Arial"/>
              </a:rPr>
              <a:t>-</a:t>
            </a:r>
            <a:r>
              <a:rPr sz="1200" b="1" spc="-11" dirty="0">
                <a:latin typeface="Arial"/>
                <a:cs typeface="Arial"/>
              </a:rPr>
              <a:t>ME-N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3222" y="5096745"/>
            <a:ext cx="27331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30" dirty="0">
                <a:latin typeface="Arial"/>
                <a:cs typeface="Arial"/>
              </a:rPr>
              <a:t>К</a:t>
            </a:r>
            <a:r>
              <a:rPr sz="1200" b="1" spc="-11" dirty="0">
                <a:latin typeface="Arial"/>
                <a:cs typeface="Arial"/>
              </a:rPr>
              <a:t>СС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C16052</a:t>
            </a:r>
            <a:r>
              <a:rPr sz="1200" b="1" spc="-8" dirty="0">
                <a:latin typeface="Arial"/>
                <a:cs typeface="Arial"/>
              </a:rPr>
              <a:t>_</a:t>
            </a:r>
            <a:r>
              <a:rPr sz="1200" b="1" spc="-15" dirty="0">
                <a:latin typeface="Arial"/>
                <a:cs typeface="Arial"/>
              </a:rPr>
              <a:t>STR</a:t>
            </a:r>
            <a:r>
              <a:rPr sz="1200" b="1" spc="-49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DEL</a:t>
            </a:r>
            <a:r>
              <a:rPr sz="1200" b="1" spc="-4" dirty="0">
                <a:latin typeface="Arial"/>
                <a:cs typeface="Arial"/>
              </a:rPr>
              <a:t>L</a:t>
            </a:r>
            <a:r>
              <a:rPr sz="1200" b="1" spc="-38" dirty="0">
                <a:latin typeface="Arial"/>
                <a:cs typeface="Arial"/>
              </a:rPr>
              <a:t>A</a:t>
            </a:r>
            <a:r>
              <a:rPr sz="1200" b="1" spc="-11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8</a:t>
            </a:r>
            <a:r>
              <a:rPr sz="1200" b="1" spc="-11" dirty="0">
                <a:latin typeface="Arial"/>
                <a:cs typeface="Arial"/>
              </a:rPr>
              <a:t>-H</a:t>
            </a:r>
            <a:r>
              <a:rPr sz="1200" b="1" spc="-75" dirty="0">
                <a:latin typeface="Arial"/>
                <a:cs typeface="Arial"/>
              </a:rPr>
              <a:t>V</a:t>
            </a:r>
            <a:r>
              <a:rPr sz="1200" b="1" spc="-11" dirty="0">
                <a:latin typeface="Arial"/>
                <a:cs typeface="Arial"/>
              </a:rPr>
              <a:t>-M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1" dirty="0">
                <a:latin typeface="Arial"/>
                <a:cs typeface="Arial"/>
              </a:rPr>
              <a:t>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695" y="1207833"/>
            <a:ext cx="5710238" cy="500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70000"/>
              </a:lnSpc>
            </a:pPr>
            <a:r>
              <a:rPr sz="2325" b="1" spc="-15" dirty="0">
                <a:latin typeface="Arial Black"/>
                <a:cs typeface="Arial Black"/>
              </a:rPr>
              <a:t>Световы</a:t>
            </a:r>
            <a:r>
              <a:rPr sz="2325" b="1" spc="-19" dirty="0">
                <a:latin typeface="Arial Black"/>
                <a:cs typeface="Arial Black"/>
              </a:rPr>
              <a:t>е</a:t>
            </a:r>
            <a:r>
              <a:rPr sz="2325" b="1" spc="4" dirty="0">
                <a:latin typeface="Arial Black"/>
                <a:cs typeface="Arial Black"/>
              </a:rPr>
              <a:t> </a:t>
            </a:r>
            <a:r>
              <a:rPr sz="2325" b="1" spc="-19" dirty="0">
                <a:latin typeface="Arial Black"/>
                <a:cs typeface="Arial Black"/>
              </a:rPr>
              <a:t>диаграм</a:t>
            </a:r>
            <a:r>
              <a:rPr sz="2325" b="1" spc="-30" dirty="0">
                <a:latin typeface="Arial Black"/>
                <a:cs typeface="Arial Black"/>
              </a:rPr>
              <a:t>м</a:t>
            </a:r>
            <a:r>
              <a:rPr sz="2325" b="1" spc="-23" dirty="0">
                <a:latin typeface="Arial Black"/>
                <a:cs typeface="Arial Black"/>
              </a:rPr>
              <a:t>ы</a:t>
            </a:r>
            <a:r>
              <a:rPr sz="2325" b="1" spc="8" dirty="0">
                <a:latin typeface="Arial Black"/>
                <a:cs typeface="Arial Black"/>
              </a:rPr>
              <a:t> </a:t>
            </a:r>
            <a:r>
              <a:rPr sz="2325" b="1" spc="-19" dirty="0">
                <a:latin typeface="Arial Black"/>
                <a:cs typeface="Arial Black"/>
              </a:rPr>
              <a:t>новых</a:t>
            </a:r>
            <a:r>
              <a:rPr sz="2325" b="1" spc="-4" dirty="0">
                <a:latin typeface="Arial Black"/>
                <a:cs typeface="Arial Black"/>
              </a:rPr>
              <a:t> </a:t>
            </a:r>
            <a:r>
              <a:rPr sz="2325" b="1" spc="-15" dirty="0">
                <a:latin typeface="Arial Black"/>
                <a:cs typeface="Arial Black"/>
              </a:rPr>
              <a:t>л</a:t>
            </a:r>
            <a:r>
              <a:rPr sz="2325" b="1" spc="-19" dirty="0">
                <a:latin typeface="Arial Black"/>
                <a:cs typeface="Arial Black"/>
              </a:rPr>
              <a:t>инз</a:t>
            </a:r>
            <a:r>
              <a:rPr sz="2325" b="1" spc="-15" dirty="0">
                <a:latin typeface="Arial Black"/>
                <a:cs typeface="Arial Black"/>
              </a:rPr>
              <a:t> Росси</a:t>
            </a:r>
            <a:r>
              <a:rPr sz="2325" b="1" spc="-26" dirty="0">
                <a:latin typeface="Arial Black"/>
                <a:cs typeface="Arial Black"/>
              </a:rPr>
              <a:t>й</a:t>
            </a:r>
            <a:r>
              <a:rPr sz="2325" b="1" spc="-19" dirty="0">
                <a:latin typeface="Arial Black"/>
                <a:cs typeface="Arial Black"/>
              </a:rPr>
              <a:t>ских</a:t>
            </a:r>
            <a:r>
              <a:rPr sz="2325" b="1" spc="4" dirty="0">
                <a:latin typeface="Arial Black"/>
                <a:cs typeface="Arial Black"/>
              </a:rPr>
              <a:t> </a:t>
            </a:r>
            <a:r>
              <a:rPr sz="2325" b="1" spc="-15" dirty="0">
                <a:latin typeface="Arial Black"/>
                <a:cs typeface="Arial Black"/>
              </a:rPr>
              <a:t>дорог</a:t>
            </a:r>
            <a:endParaRPr sz="2325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7385" y="1207833"/>
            <a:ext cx="1758791" cy="35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158240" algn="l"/>
              </a:tabLst>
            </a:pPr>
            <a:r>
              <a:rPr sz="2325" b="1" spc="-15" dirty="0">
                <a:latin typeface="Arial Black"/>
                <a:cs typeface="Arial Black"/>
              </a:rPr>
              <a:t>LEDIL	</a:t>
            </a:r>
            <a:r>
              <a:rPr sz="2325" b="1" spc="-19" dirty="0">
                <a:latin typeface="Arial Black"/>
                <a:cs typeface="Arial Black"/>
              </a:rPr>
              <a:t>для</a:t>
            </a:r>
            <a:endParaRPr sz="2325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715" y="1420886"/>
            <a:ext cx="6312218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latin typeface="Arial"/>
                <a:cs typeface="Arial"/>
              </a:rPr>
              <a:t>Ф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spc="-15" dirty="0">
                <a:latin typeface="Arial"/>
                <a:cs typeface="Arial"/>
              </a:rPr>
              <a:t>т</a:t>
            </a:r>
            <a:r>
              <a:rPr sz="1350" dirty="0">
                <a:latin typeface="Arial"/>
                <a:cs typeface="Arial"/>
              </a:rPr>
              <a:t>о с</a:t>
            </a:r>
            <a:r>
              <a:rPr sz="1350" spc="-19" dirty="0">
                <a:latin typeface="Arial"/>
                <a:cs typeface="Arial"/>
              </a:rPr>
              <a:t>в</a:t>
            </a:r>
            <a:r>
              <a:rPr sz="1350" spc="-49" dirty="0">
                <a:latin typeface="Arial"/>
                <a:cs typeface="Arial"/>
              </a:rPr>
              <a:t>е</a:t>
            </a:r>
            <a:r>
              <a:rPr sz="1350" spc="-15" dirty="0">
                <a:latin typeface="Arial"/>
                <a:cs typeface="Arial"/>
              </a:rPr>
              <a:t>т</a:t>
            </a:r>
            <a:r>
              <a:rPr sz="1350" dirty="0">
                <a:latin typeface="Arial"/>
                <a:cs typeface="Arial"/>
              </a:rPr>
              <a:t>овых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</a:t>
            </a:r>
            <a:r>
              <a:rPr sz="1350" spc="-8" dirty="0">
                <a:latin typeface="Arial"/>
                <a:cs typeface="Arial"/>
              </a:rPr>
              <a:t>я</a:t>
            </a:r>
            <a:r>
              <a:rPr sz="1350" spc="-15" dirty="0">
                <a:latin typeface="Arial"/>
                <a:cs typeface="Arial"/>
              </a:rPr>
              <a:t>т</a:t>
            </a:r>
            <a:r>
              <a:rPr sz="1350" dirty="0">
                <a:latin typeface="Arial"/>
                <a:cs typeface="Arial"/>
              </a:rPr>
              <a:t>ен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/ </a:t>
            </a:r>
            <a:r>
              <a:rPr sz="1350" spc="23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ак </a:t>
            </a:r>
            <a:r>
              <a:rPr sz="1350" spc="-30" dirty="0">
                <a:latin typeface="Arial"/>
                <a:cs typeface="Arial"/>
              </a:rPr>
              <a:t>о</a:t>
            </a:r>
            <a:r>
              <a:rPr sz="1350" spc="-26" dirty="0">
                <a:latin typeface="Arial"/>
                <a:cs typeface="Arial"/>
              </a:rPr>
              <a:t>т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ича</a:t>
            </a:r>
            <a:r>
              <a:rPr sz="1350" spc="-56" dirty="0">
                <a:latin typeface="Arial"/>
                <a:cs typeface="Arial"/>
              </a:rPr>
              <a:t>е</a:t>
            </a:r>
            <a:r>
              <a:rPr sz="1350" spc="-15" dirty="0">
                <a:latin typeface="Arial"/>
                <a:cs typeface="Arial"/>
              </a:rPr>
              <a:t>т</a:t>
            </a:r>
            <a:r>
              <a:rPr sz="1350" dirty="0">
                <a:latin typeface="Arial"/>
                <a:cs typeface="Arial"/>
              </a:rPr>
              <a:t>ся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dirty="0">
                <a:latin typeface="Arial"/>
                <a:cs typeface="Arial"/>
              </a:rPr>
              <a:t>т</a:t>
            </a:r>
            <a:r>
              <a:rPr sz="1350" spc="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S</a:t>
            </a:r>
            <a:r>
              <a:rPr sz="1350" spc="8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RA</a:t>
            </a:r>
            <a:r>
              <a:rPr sz="1350" spc="-8" dirty="0">
                <a:latin typeface="Arial"/>
                <a:cs typeface="Arial"/>
              </a:rPr>
              <a:t>D</a:t>
            </a:r>
            <a:r>
              <a:rPr sz="1350" dirty="0">
                <a:latin typeface="Arial"/>
                <a:cs typeface="Arial"/>
              </a:rPr>
              <a:t>A-2</a:t>
            </a:r>
            <a:r>
              <a:rPr sz="1350" spc="-15" dirty="0">
                <a:latin typeface="Arial"/>
                <a:cs typeface="Arial"/>
              </a:rPr>
              <a:t>x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-</a:t>
            </a:r>
            <a:r>
              <a:rPr sz="1350" spc="-4" dirty="0">
                <a:latin typeface="Arial"/>
                <a:cs typeface="Arial"/>
              </a:rPr>
              <a:t>A</a:t>
            </a:r>
            <a:r>
              <a:rPr sz="1350" dirty="0">
                <a:latin typeface="Arial"/>
                <a:cs typeface="Arial"/>
              </a:rPr>
              <a:t>-</a:t>
            </a:r>
            <a:r>
              <a:rPr sz="1350" spc="-143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, </a:t>
            </a:r>
            <a:r>
              <a:rPr sz="1350" spc="-8" dirty="0">
                <a:latin typeface="Arial"/>
                <a:cs typeface="Arial"/>
              </a:rPr>
              <a:t>S</a:t>
            </a:r>
            <a:r>
              <a:rPr sz="1350" spc="8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RA</a:t>
            </a:r>
            <a:r>
              <a:rPr sz="1350" spc="-8" dirty="0">
                <a:latin typeface="Arial"/>
                <a:cs typeface="Arial"/>
              </a:rPr>
              <a:t>D</a:t>
            </a:r>
            <a:r>
              <a:rPr sz="1350" dirty="0">
                <a:latin typeface="Arial"/>
                <a:cs typeface="Arial"/>
              </a:rPr>
              <a:t>A-2</a:t>
            </a:r>
            <a:r>
              <a:rPr sz="1350" spc="-15" dirty="0">
                <a:latin typeface="Arial"/>
                <a:cs typeface="Arial"/>
              </a:rPr>
              <a:t>x</a:t>
            </a:r>
            <a:r>
              <a:rPr sz="1350" spc="-4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-C</a:t>
            </a:r>
            <a:r>
              <a:rPr sz="1350" spc="-105" dirty="0">
                <a:latin typeface="Arial"/>
                <a:cs typeface="Arial"/>
              </a:rPr>
              <a:t>A</a:t>
            </a:r>
            <a:r>
              <a:rPr sz="1350" spc="-60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-B</a:t>
            </a:r>
            <a:endParaRPr sz="1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2989" y="2330576"/>
            <a:ext cx="3219831" cy="2415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5217890" y="4485745"/>
            <a:ext cx="268414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Но</a:t>
            </a:r>
            <a:r>
              <a:rPr sz="1350" b="1" spc="-23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ая о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35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ика</a:t>
            </a:r>
            <a:r>
              <a:rPr sz="1350" b="1" spc="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вых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ог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9559" y="2514737"/>
            <a:ext cx="146113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dirty="0">
                <a:latin typeface="Arial"/>
                <a:cs typeface="Arial"/>
              </a:rPr>
              <a:t>Слайд</a:t>
            </a:r>
            <a:r>
              <a:rPr sz="1350" spc="-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23" dirty="0">
                <a:latin typeface="Arial"/>
                <a:cs typeface="Arial"/>
              </a:rPr>
              <a:t>ц</a:t>
            </a:r>
            <a:r>
              <a:rPr sz="1350" dirty="0">
                <a:latin typeface="Arial"/>
                <a:cs typeface="Arial"/>
              </a:rPr>
              <a:t>ессе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2883" y="1953388"/>
            <a:ext cx="1152144" cy="1991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4825746" y="3961638"/>
            <a:ext cx="1874520" cy="56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825746" y="4478274"/>
            <a:ext cx="2177415" cy="299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825747" y="2019490"/>
            <a:ext cx="1791080" cy="1875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799457" y="2023100"/>
            <a:ext cx="1179004" cy="2371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836158" y="2023100"/>
            <a:ext cx="177727" cy="237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871591" y="2023100"/>
            <a:ext cx="200596" cy="2371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929884" y="2023100"/>
            <a:ext cx="177727" cy="237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799457" y="2148830"/>
            <a:ext cx="287455" cy="237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944618" y="2148830"/>
            <a:ext cx="177727" cy="237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980051" y="2148830"/>
            <a:ext cx="297742" cy="237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135499" y="2148830"/>
            <a:ext cx="177727" cy="237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170932" y="2148830"/>
            <a:ext cx="217742" cy="2371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799457" y="2274560"/>
            <a:ext cx="744664" cy="2371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799457" y="2400290"/>
            <a:ext cx="513778" cy="2371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799457" y="2526020"/>
            <a:ext cx="462343" cy="2371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119496" y="2526020"/>
            <a:ext cx="276035" cy="2371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4856702" y="2066679"/>
            <a:ext cx="1184910" cy="63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_S</a:t>
            </a:r>
            <a:r>
              <a:rPr sz="825" spc="4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HV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825" spc="-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-N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CR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spc="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G3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нз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3750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лм</a:t>
            </a:r>
            <a:endParaRPr sz="825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31185" y="3939921"/>
            <a:ext cx="1760220" cy="513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2558033" y="4486276"/>
            <a:ext cx="2049399" cy="3097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2761488" y="2060829"/>
            <a:ext cx="1499616" cy="17476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2740914" y="2058533"/>
            <a:ext cx="217742" cy="2371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2816351" y="2058533"/>
            <a:ext cx="492062" cy="2371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166110" y="2058533"/>
            <a:ext cx="567499" cy="2371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3591306" y="2058533"/>
            <a:ext cx="177727" cy="2371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3626739" y="2058533"/>
            <a:ext cx="200597" cy="23718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685032" y="2058533"/>
            <a:ext cx="213179" cy="2371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755898" y="2058533"/>
            <a:ext cx="200597" cy="23718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3814191" y="2058533"/>
            <a:ext cx="177727" cy="2371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740914" y="2184263"/>
            <a:ext cx="297742" cy="23718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2896362" y="2184263"/>
            <a:ext cx="177727" cy="2371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2931794" y="2184263"/>
            <a:ext cx="217742" cy="23718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2740914" y="2309993"/>
            <a:ext cx="744665" cy="2371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2740914" y="2435723"/>
            <a:ext cx="513779" cy="2371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2740914" y="2561453"/>
            <a:ext cx="317183" cy="23718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2915793" y="2561453"/>
            <a:ext cx="287455" cy="23718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060953" y="2561453"/>
            <a:ext cx="276035" cy="23718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2797683" y="2102302"/>
            <a:ext cx="1127760" cy="634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C16181_S</a:t>
            </a:r>
            <a:r>
              <a:rPr sz="825" spc="4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825" spc="4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825" spc="-15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-N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CR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825" spc="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spc="4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G3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26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л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нз</a:t>
            </a:r>
            <a:endParaRPr sz="825">
              <a:latin typeface="Arial"/>
              <a:cs typeface="Arial"/>
            </a:endParaRPr>
          </a:p>
          <a:p>
            <a:pPr marL="9525"/>
            <a:r>
              <a:rPr sz="825" spc="-4" dirty="0">
                <a:solidFill>
                  <a:srgbClr val="FFFF00"/>
                </a:solidFill>
                <a:latin typeface="Arial"/>
                <a:cs typeface="Arial"/>
              </a:rPr>
              <a:t>3100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825" spc="-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FFFF00"/>
                </a:solidFill>
                <a:latin typeface="Arial"/>
                <a:cs typeface="Arial"/>
              </a:rPr>
              <a:t>лм</a:t>
            </a:r>
            <a:endParaRPr sz="825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5617" y="1826800"/>
            <a:ext cx="1314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i="1" spc="-8" dirty="0">
                <a:latin typeface="Calibri"/>
                <a:cs typeface="Calibri"/>
              </a:rPr>
              <a:t>Па</a:t>
            </a:r>
            <a:r>
              <a:rPr sz="1200" i="1" spc="-11" dirty="0">
                <a:latin typeface="Calibri"/>
                <a:cs typeface="Calibri"/>
              </a:rPr>
              <a:t>р</a:t>
            </a:r>
            <a:r>
              <a:rPr sz="1200" i="1" spc="-8" dirty="0">
                <a:latin typeface="Calibri"/>
                <a:cs typeface="Calibri"/>
              </a:rPr>
              <a:t>амет</a:t>
            </a:r>
            <a:r>
              <a:rPr sz="1200" i="1" spc="-11" dirty="0">
                <a:latin typeface="Calibri"/>
                <a:cs typeface="Calibri"/>
              </a:rPr>
              <a:t>ры</a:t>
            </a:r>
            <a:r>
              <a:rPr sz="1200" i="1" spc="26" dirty="0">
                <a:latin typeface="Calibri"/>
                <a:cs typeface="Calibri"/>
              </a:rPr>
              <a:t> </a:t>
            </a:r>
            <a:r>
              <a:rPr sz="1200" i="1" spc="-8" dirty="0">
                <a:latin typeface="Calibri"/>
                <a:cs typeface="Calibri"/>
              </a:rPr>
              <a:t>до</a:t>
            </a:r>
            <a:r>
              <a:rPr sz="1200" i="1" spc="-15" dirty="0">
                <a:latin typeface="Calibri"/>
                <a:cs typeface="Calibri"/>
              </a:rPr>
              <a:t>р</a:t>
            </a:r>
            <a:r>
              <a:rPr sz="1200" i="1" spc="-8" dirty="0">
                <a:latin typeface="Calibri"/>
                <a:cs typeface="Calibri"/>
              </a:rPr>
              <a:t>оги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06910" y="5256136"/>
            <a:ext cx="537924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Обе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линзы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spc="4" dirty="0">
                <a:solidFill>
                  <a:srgbClr val="FF0000"/>
                </a:solidFill>
                <a:latin typeface="Arial"/>
                <a:cs typeface="Arial"/>
              </a:rPr>
              <a:t>ы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500" b="1" spc="-3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лня</a:t>
            </a:r>
            <a:r>
              <a:rPr sz="1500" b="1" spc="-38" dirty="0">
                <a:solidFill>
                  <a:srgbClr val="FF0000"/>
                </a:solidFill>
                <a:latin typeface="Arial"/>
                <a:cs typeface="Arial"/>
              </a:rPr>
              <a:t>ю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бо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ания</a:t>
            </a:r>
            <a:r>
              <a:rPr sz="1500" b="1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50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дорог </a:t>
            </a:r>
            <a:r>
              <a:rPr sz="1500" b="1" spc="19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лас</a:t>
            </a:r>
            <a:r>
              <a:rPr sz="1500" b="1" spc="19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А1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74026" y="2512313"/>
            <a:ext cx="840105" cy="13944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 txBox="1"/>
          <p:nvPr/>
        </p:nvSpPr>
        <p:spPr>
          <a:xfrm>
            <a:off x="7348157" y="2044011"/>
            <a:ext cx="69580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350" b="1" spc="-4" dirty="0">
                <a:latin typeface="Arial"/>
                <a:cs typeface="Arial"/>
              </a:rPr>
              <a:t>C16181 </a:t>
            </a:r>
            <a:r>
              <a:rPr sz="1350" b="1" dirty="0">
                <a:latin typeface="Arial"/>
                <a:cs typeface="Arial"/>
              </a:rPr>
              <a:t>1</a:t>
            </a:r>
            <a:r>
              <a:rPr sz="1350" b="1" spc="-8" dirty="0">
                <a:latin typeface="Arial"/>
                <a:cs typeface="Arial"/>
              </a:rPr>
              <a:t>0</a:t>
            </a:r>
            <a:r>
              <a:rPr sz="1350" b="1" dirty="0">
                <a:latin typeface="Arial"/>
                <a:cs typeface="Arial"/>
              </a:rPr>
              <a:t>4</a:t>
            </a:r>
            <a:r>
              <a:rPr sz="1350" b="1" spc="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LED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81564" y="3057471"/>
            <a:ext cx="69627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latin typeface="Arial"/>
                <a:cs typeface="Arial"/>
              </a:rPr>
              <a:t>C</a:t>
            </a:r>
            <a:r>
              <a:rPr sz="1350" b="1" spc="-8" dirty="0">
                <a:latin typeface="Arial"/>
                <a:cs typeface="Arial"/>
              </a:rPr>
              <a:t>1</a:t>
            </a:r>
            <a:r>
              <a:rPr sz="1350" b="1" dirty="0">
                <a:latin typeface="Arial"/>
                <a:cs typeface="Arial"/>
              </a:rPr>
              <a:t>6</a:t>
            </a:r>
            <a:r>
              <a:rPr sz="1350" b="1" spc="-8" dirty="0">
                <a:latin typeface="Arial"/>
                <a:cs typeface="Arial"/>
              </a:rPr>
              <a:t>0</a:t>
            </a:r>
            <a:r>
              <a:rPr sz="1350" b="1" dirty="0">
                <a:latin typeface="Arial"/>
                <a:cs typeface="Arial"/>
              </a:rPr>
              <a:t>52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spc="-8" dirty="0">
                <a:latin typeface="Arial"/>
                <a:cs typeface="Arial"/>
              </a:rPr>
              <a:t>12</a:t>
            </a:r>
            <a:r>
              <a:rPr sz="1350" b="1" dirty="0">
                <a:latin typeface="Arial"/>
                <a:cs typeface="Arial"/>
              </a:rPr>
              <a:t>0</a:t>
            </a:r>
            <a:r>
              <a:rPr sz="1350" b="1" spc="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LED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22032" y="4127373"/>
            <a:ext cx="744855" cy="57150"/>
          </a:xfrm>
          <a:custGeom>
            <a:avLst/>
            <a:gdLst/>
            <a:ahLst/>
            <a:cxnLst/>
            <a:rect l="l" t="t" r="r" b="b"/>
            <a:pathLst>
              <a:path w="9931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93140" h="76200">
                <a:moveTo>
                  <a:pt x="916431" y="0"/>
                </a:moveTo>
                <a:lnTo>
                  <a:pt x="916431" y="76200"/>
                </a:lnTo>
                <a:lnTo>
                  <a:pt x="979931" y="44450"/>
                </a:lnTo>
                <a:lnTo>
                  <a:pt x="929131" y="44450"/>
                </a:lnTo>
                <a:lnTo>
                  <a:pt x="929131" y="31750"/>
                </a:lnTo>
                <a:lnTo>
                  <a:pt x="979931" y="31750"/>
                </a:lnTo>
                <a:lnTo>
                  <a:pt x="916431" y="0"/>
                </a:lnTo>
                <a:close/>
              </a:path>
              <a:path w="99314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93140" h="76200">
                <a:moveTo>
                  <a:pt x="91643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16431" y="44450"/>
                </a:lnTo>
                <a:lnTo>
                  <a:pt x="916431" y="31750"/>
                </a:lnTo>
                <a:close/>
              </a:path>
              <a:path w="993140" h="76200">
                <a:moveTo>
                  <a:pt x="979931" y="31750"/>
                </a:moveTo>
                <a:lnTo>
                  <a:pt x="929131" y="31750"/>
                </a:lnTo>
                <a:lnTo>
                  <a:pt x="929131" y="44450"/>
                </a:lnTo>
                <a:lnTo>
                  <a:pt x="979931" y="44450"/>
                </a:lnTo>
                <a:lnTo>
                  <a:pt x="992631" y="38100"/>
                </a:lnTo>
                <a:lnTo>
                  <a:pt x="979931" y="317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7122033" y="4368546"/>
            <a:ext cx="1077754" cy="57150"/>
          </a:xfrm>
          <a:custGeom>
            <a:avLst/>
            <a:gdLst/>
            <a:ahLst/>
            <a:cxnLst/>
            <a:rect l="l" t="t" r="r" b="b"/>
            <a:pathLst>
              <a:path w="14370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37004" h="76200">
                <a:moveTo>
                  <a:pt x="1360804" y="0"/>
                </a:moveTo>
                <a:lnTo>
                  <a:pt x="1360804" y="76200"/>
                </a:lnTo>
                <a:lnTo>
                  <a:pt x="1424304" y="44450"/>
                </a:lnTo>
                <a:lnTo>
                  <a:pt x="1373504" y="44450"/>
                </a:lnTo>
                <a:lnTo>
                  <a:pt x="1373504" y="31750"/>
                </a:lnTo>
                <a:lnTo>
                  <a:pt x="1424304" y="31750"/>
                </a:lnTo>
                <a:lnTo>
                  <a:pt x="1360804" y="0"/>
                </a:lnTo>
                <a:close/>
              </a:path>
              <a:path w="14370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37004" h="76200">
                <a:moveTo>
                  <a:pt x="136080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360804" y="44450"/>
                </a:lnTo>
                <a:lnTo>
                  <a:pt x="1360804" y="31750"/>
                </a:lnTo>
                <a:close/>
              </a:path>
              <a:path w="1437004" h="76200">
                <a:moveTo>
                  <a:pt x="1424304" y="31750"/>
                </a:moveTo>
                <a:lnTo>
                  <a:pt x="1373504" y="31750"/>
                </a:lnTo>
                <a:lnTo>
                  <a:pt x="1373504" y="44450"/>
                </a:lnTo>
                <a:lnTo>
                  <a:pt x="1424304" y="44450"/>
                </a:lnTo>
                <a:lnTo>
                  <a:pt x="1437004" y="38100"/>
                </a:lnTo>
                <a:lnTo>
                  <a:pt x="1424304" y="3175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 txBox="1"/>
          <p:nvPr/>
        </p:nvSpPr>
        <p:spPr>
          <a:xfrm>
            <a:off x="7181564" y="4001488"/>
            <a:ext cx="66913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latin typeface="Arial"/>
                <a:cs typeface="Arial"/>
              </a:rPr>
              <a:t>150</a:t>
            </a:r>
            <a:r>
              <a:rPr sz="1050" b="1" spc="-19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мм</a:t>
            </a:r>
            <a:endParaRPr sz="1050">
              <a:latin typeface="Arial"/>
              <a:cs typeface="Arial"/>
            </a:endParaRPr>
          </a:p>
          <a:p>
            <a:pPr marL="202406">
              <a:spcBef>
                <a:spcPts val="630"/>
              </a:spcBef>
            </a:pPr>
            <a:r>
              <a:rPr sz="1050" b="1" dirty="0">
                <a:latin typeface="Arial"/>
                <a:cs typeface="Arial"/>
              </a:rPr>
              <a:t>200</a:t>
            </a:r>
            <a:r>
              <a:rPr sz="1050" b="1" spc="-19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мм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419337" y="2512313"/>
            <a:ext cx="57150" cy="1394460"/>
          </a:xfrm>
          <a:custGeom>
            <a:avLst/>
            <a:gdLst/>
            <a:ahLst/>
            <a:cxnLst/>
            <a:rect l="l" t="t" r="r" b="b"/>
            <a:pathLst>
              <a:path w="76200" h="1859279">
                <a:moveTo>
                  <a:pt x="31750" y="1782572"/>
                </a:moveTo>
                <a:lnTo>
                  <a:pt x="0" y="1782572"/>
                </a:lnTo>
                <a:lnTo>
                  <a:pt x="38100" y="1858772"/>
                </a:lnTo>
                <a:lnTo>
                  <a:pt x="69850" y="1795272"/>
                </a:lnTo>
                <a:lnTo>
                  <a:pt x="31750" y="1795272"/>
                </a:lnTo>
                <a:lnTo>
                  <a:pt x="31750" y="1782572"/>
                </a:lnTo>
                <a:close/>
              </a:path>
              <a:path w="76200" h="1859279">
                <a:moveTo>
                  <a:pt x="44450" y="63500"/>
                </a:moveTo>
                <a:lnTo>
                  <a:pt x="31750" y="63500"/>
                </a:lnTo>
                <a:lnTo>
                  <a:pt x="31750" y="1795272"/>
                </a:lnTo>
                <a:lnTo>
                  <a:pt x="44450" y="1795272"/>
                </a:lnTo>
                <a:lnTo>
                  <a:pt x="44450" y="63500"/>
                </a:lnTo>
                <a:close/>
              </a:path>
              <a:path w="76200" h="1859279">
                <a:moveTo>
                  <a:pt x="76200" y="1782572"/>
                </a:moveTo>
                <a:lnTo>
                  <a:pt x="44450" y="1782572"/>
                </a:lnTo>
                <a:lnTo>
                  <a:pt x="44450" y="1795272"/>
                </a:lnTo>
                <a:lnTo>
                  <a:pt x="69850" y="1795272"/>
                </a:lnTo>
                <a:lnTo>
                  <a:pt x="76200" y="1782572"/>
                </a:lnTo>
                <a:close/>
              </a:path>
              <a:path w="76200" h="18592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592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8679942" y="1980818"/>
            <a:ext cx="57150" cy="1952625"/>
          </a:xfrm>
          <a:custGeom>
            <a:avLst/>
            <a:gdLst/>
            <a:ahLst/>
            <a:cxnLst/>
            <a:rect l="l" t="t" r="r" b="b"/>
            <a:pathLst>
              <a:path w="76200" h="2603500">
                <a:moveTo>
                  <a:pt x="31750" y="2527300"/>
                </a:moveTo>
                <a:lnTo>
                  <a:pt x="0" y="2527300"/>
                </a:lnTo>
                <a:lnTo>
                  <a:pt x="38100" y="2603500"/>
                </a:lnTo>
                <a:lnTo>
                  <a:pt x="69850" y="2540000"/>
                </a:lnTo>
                <a:lnTo>
                  <a:pt x="31750" y="2540000"/>
                </a:lnTo>
                <a:lnTo>
                  <a:pt x="31750" y="2527300"/>
                </a:lnTo>
                <a:close/>
              </a:path>
              <a:path w="76200" h="2603500">
                <a:moveTo>
                  <a:pt x="44450" y="63500"/>
                </a:moveTo>
                <a:lnTo>
                  <a:pt x="31750" y="63500"/>
                </a:lnTo>
                <a:lnTo>
                  <a:pt x="31750" y="2540000"/>
                </a:lnTo>
                <a:lnTo>
                  <a:pt x="44450" y="2540000"/>
                </a:lnTo>
                <a:lnTo>
                  <a:pt x="44450" y="63500"/>
                </a:lnTo>
                <a:close/>
              </a:path>
              <a:path w="76200" h="2603500">
                <a:moveTo>
                  <a:pt x="76200" y="2527300"/>
                </a:moveTo>
                <a:lnTo>
                  <a:pt x="44450" y="2527300"/>
                </a:lnTo>
                <a:lnTo>
                  <a:pt x="44450" y="2540000"/>
                </a:lnTo>
                <a:lnTo>
                  <a:pt x="69850" y="2540000"/>
                </a:lnTo>
                <a:lnTo>
                  <a:pt x="76200" y="2527300"/>
                </a:lnTo>
                <a:close/>
              </a:path>
              <a:path w="76200" h="26035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035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 txBox="1"/>
          <p:nvPr/>
        </p:nvSpPr>
        <p:spPr>
          <a:xfrm>
            <a:off x="8281065" y="2771903"/>
            <a:ext cx="425758" cy="7729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/>
            <a:r>
              <a:rPr sz="1050" b="1" dirty="0">
                <a:latin typeface="Arial"/>
                <a:cs typeface="Arial"/>
              </a:rPr>
              <a:t>200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мм</a:t>
            </a:r>
            <a:endParaRPr sz="1050">
              <a:latin typeface="Arial"/>
              <a:cs typeface="Arial"/>
            </a:endParaRPr>
          </a:p>
          <a:p>
            <a:pPr marL="306705">
              <a:spcBef>
                <a:spcPts val="784"/>
              </a:spcBef>
            </a:pPr>
            <a:r>
              <a:rPr sz="1050" b="1" dirty="0">
                <a:latin typeface="Arial"/>
                <a:cs typeface="Arial"/>
              </a:rPr>
              <a:t>300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мм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078"/>
            <a:r>
              <a:rPr dirty="0"/>
              <a:t>Пример ос</a:t>
            </a:r>
            <a:r>
              <a:rPr spc="8" dirty="0"/>
              <a:t>в</a:t>
            </a:r>
            <a:r>
              <a:rPr dirty="0"/>
              <a:t>ещения</a:t>
            </a:r>
            <a:r>
              <a:rPr spc="-11" dirty="0"/>
              <a:t> </a:t>
            </a:r>
            <a:r>
              <a:rPr dirty="0"/>
              <a:t>дороги к</a:t>
            </a:r>
            <a:r>
              <a:rPr spc="8" dirty="0"/>
              <a:t>л</a:t>
            </a:r>
            <a:r>
              <a:rPr dirty="0"/>
              <a:t>асса</a:t>
            </a:r>
            <a:r>
              <a:rPr spc="-53" dirty="0"/>
              <a:t> </a:t>
            </a:r>
            <a:r>
              <a:rPr spc="-8" dirty="0"/>
              <a:t>A</a:t>
            </a:r>
            <a:r>
              <a:rPr dirty="0">
                <a:latin typeface="Arial Black"/>
                <a:cs typeface="Arial Black"/>
              </a:rPr>
              <a:t>1</a:t>
            </a: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63058" y="2047589"/>
          <a:ext cx="2191703" cy="289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992">
                <a:tc>
                  <a:txBody>
                    <a:bodyPr/>
                    <a:lstStyle/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Пара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р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ога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40" dirty="0">
                          <a:latin typeface="Arial"/>
                          <a:cs typeface="Arial"/>
                        </a:rPr>
                        <a:t>А1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0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1594" marR="55244">
                        <a:lnSpc>
                          <a:spcPct val="114999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ири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 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3,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1594" marR="53975">
                        <a:lnSpc>
                          <a:spcPct val="114999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ири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сре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ей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ан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ов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сре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ей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1594" marR="602615">
                        <a:lnSpc>
                          <a:spcPct val="114999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ое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окр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R2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186">
                <a:tc>
                  <a:txBody>
                    <a:bodyPr/>
                    <a:lstStyle/>
                    <a:p>
                      <a:pPr marL="61594" marR="55244">
                        <a:lnSpc>
                          <a:spcPct val="114999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  </a:t>
                      </a:r>
                      <a:r>
                        <a:rPr sz="9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са с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12.5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83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аг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46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993">
                <a:tc>
                  <a:txBody>
                    <a:bodyPr/>
                    <a:lstStyle/>
                    <a:p>
                      <a:pPr marL="61594" marR="55244">
                        <a:lnSpc>
                          <a:spcPct val="114999"/>
                        </a:lnSpc>
                        <a:tabLst>
                          <a:tab pos="714375" algn="l"/>
                        </a:tabLst>
                      </a:pPr>
                      <a:r>
                        <a:rPr sz="9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	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ак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а, гр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61594" marR="183515">
                        <a:lnSpc>
                          <a:spcPct val="114999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Дл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 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617" y="1817275"/>
            <a:ext cx="13144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i="1" spc="-8" dirty="0">
                <a:latin typeface="Calibri"/>
                <a:cs typeface="Calibri"/>
              </a:rPr>
              <a:t>Па</a:t>
            </a:r>
            <a:r>
              <a:rPr sz="1200" i="1" spc="-11" dirty="0">
                <a:latin typeface="Calibri"/>
                <a:cs typeface="Calibri"/>
              </a:rPr>
              <a:t>р</a:t>
            </a:r>
            <a:r>
              <a:rPr sz="1200" i="1" spc="-8" dirty="0">
                <a:latin typeface="Calibri"/>
                <a:cs typeface="Calibri"/>
              </a:rPr>
              <a:t>амет</a:t>
            </a:r>
            <a:r>
              <a:rPr sz="1200" i="1" spc="-11" dirty="0">
                <a:latin typeface="Calibri"/>
                <a:cs typeface="Calibri"/>
              </a:rPr>
              <a:t>ры</a:t>
            </a:r>
            <a:r>
              <a:rPr sz="1200" i="1" spc="26" dirty="0">
                <a:latin typeface="Calibri"/>
                <a:cs typeface="Calibri"/>
              </a:rPr>
              <a:t> </a:t>
            </a:r>
            <a:r>
              <a:rPr sz="1200" i="1" spc="-8" dirty="0">
                <a:latin typeface="Calibri"/>
                <a:cs typeface="Calibri"/>
              </a:rPr>
              <a:t>до</a:t>
            </a:r>
            <a:r>
              <a:rPr sz="1200" i="1" spc="-15" dirty="0">
                <a:latin typeface="Calibri"/>
                <a:cs typeface="Calibri"/>
              </a:rPr>
              <a:t>р</a:t>
            </a:r>
            <a:r>
              <a:rPr sz="1200" i="1" spc="-8" dirty="0">
                <a:latin typeface="Calibri"/>
                <a:cs typeface="Calibri"/>
              </a:rPr>
              <a:t>оги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1578" y="1632204"/>
            <a:ext cx="1451609" cy="216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5177790" y="1617345"/>
            <a:ext cx="1451609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830567" y="1601343"/>
            <a:ext cx="1617345" cy="2236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6915912" y="1858612"/>
            <a:ext cx="1176338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r>
              <a:rPr sz="1050" b="1" spc="-26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ad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ll</a:t>
            </a:r>
            <a:r>
              <a:rPr sz="1050" b="1" spc="4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-H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E-N</a:t>
            </a:r>
            <a:endParaRPr sz="1050">
              <a:latin typeface="Calibri"/>
              <a:cs typeface="Calibri"/>
            </a:endParaRPr>
          </a:p>
          <a:p>
            <a:pPr marL="9525">
              <a:spcBef>
                <a:spcPts val="41"/>
              </a:spcBef>
            </a:pPr>
            <a:r>
              <a:rPr sz="900" b="1" dirty="0">
                <a:solidFill>
                  <a:srgbClr val="FFC000"/>
                </a:solidFill>
                <a:latin typeface="Arial"/>
                <a:cs typeface="Arial"/>
              </a:rPr>
              <a:t>LED</a:t>
            </a:r>
            <a:r>
              <a:rPr sz="900" b="1" spc="-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C000"/>
                </a:solidFill>
                <a:latin typeface="Arial"/>
                <a:cs typeface="Arial"/>
              </a:rPr>
              <a:t>3030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7508" y="1948805"/>
            <a:ext cx="514921" cy="298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560695" y="1978542"/>
            <a:ext cx="522922" cy="239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282755" y="1847184"/>
            <a:ext cx="117586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r>
              <a:rPr sz="1050" b="1" spc="-26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ad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ll</a:t>
            </a:r>
            <a:r>
              <a:rPr sz="1050" b="1" spc="4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-H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ME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-N</a:t>
            </a:r>
            <a:endParaRPr sz="1050">
              <a:latin typeface="Calibri"/>
              <a:cs typeface="Calibri"/>
            </a:endParaRPr>
          </a:p>
          <a:p>
            <a:pPr marL="9525"/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eou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825" b="1" spc="-4" dirty="0">
                <a:solidFill>
                  <a:srgbClr val="FFC000"/>
                </a:solidFill>
                <a:latin typeface="Arial"/>
                <a:cs typeface="Arial"/>
              </a:rPr>
              <a:t>Z</a:t>
            </a:r>
            <a:r>
              <a:rPr sz="825" b="1" dirty="0">
                <a:solidFill>
                  <a:srgbClr val="FFC000"/>
                </a:solidFill>
                <a:latin typeface="Arial"/>
                <a:cs typeface="Arial"/>
              </a:rPr>
              <a:t>8</a:t>
            </a:r>
            <a:r>
              <a:rPr sz="825" b="1" spc="-8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825" b="1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sz="825" b="1" spc="-8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sz="825" b="1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endParaRPr sz="82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392" y="1847184"/>
            <a:ext cx="117633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St</a:t>
            </a:r>
            <a:r>
              <a:rPr sz="1050" b="1" spc="-26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ad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ll</a:t>
            </a:r>
            <a:r>
              <a:rPr sz="1050" b="1" spc="4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-H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E-N</a:t>
            </a:r>
            <a:endParaRPr sz="1050">
              <a:latin typeface="Calibri"/>
              <a:cs typeface="Calibri"/>
            </a:endParaRPr>
          </a:p>
          <a:p>
            <a:pPr marL="9525">
              <a:spcBef>
                <a:spcPts val="8"/>
              </a:spcBef>
            </a:pP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CRE</a:t>
            </a:r>
            <a:r>
              <a:rPr sz="105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1050" b="1" spc="-8" dirty="0">
                <a:solidFill>
                  <a:srgbClr val="FFC000"/>
                </a:solidFill>
                <a:latin typeface="Calibri"/>
                <a:cs typeface="Calibri"/>
              </a:rPr>
              <a:t> X</a:t>
            </a:r>
            <a:r>
              <a:rPr sz="1050" b="1" spc="-4" dirty="0">
                <a:solidFill>
                  <a:srgbClr val="FFC000"/>
                </a:solidFill>
                <a:latin typeface="Calibri"/>
                <a:cs typeface="Calibri"/>
              </a:rPr>
              <a:t>PG3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739" y="5218361"/>
            <a:ext cx="785669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Stradella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-H</a:t>
            </a:r>
            <a:r>
              <a:rPr sz="1200" b="1" spc="-7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-ME-N</a:t>
            </a:r>
            <a:r>
              <a:rPr sz="1200"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200"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38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ит</a:t>
            </a:r>
            <a:r>
              <a:rPr sz="1200" b="1" spc="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дл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200" b="1" spc="-41" dirty="0">
                <a:solidFill>
                  <a:srgbClr val="FF0000"/>
                </a:solidFill>
                <a:latin typeface="Arial"/>
                <a:cs typeface="Arial"/>
              </a:rPr>
              <a:t>щ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ения</a:t>
            </a:r>
            <a:r>
              <a:rPr sz="1200" b="1" spc="5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200" b="1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ах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1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ас</a:t>
            </a:r>
            <a:r>
              <a:rPr sz="1200" b="1" spc="4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Б2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как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3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ании</a:t>
            </a:r>
            <a:r>
              <a:rPr sz="1200" b="1" spc="2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со</a:t>
            </a:r>
            <a:r>
              <a:rPr sz="1200" b="1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ве</a:t>
            </a:r>
            <a:r>
              <a:rPr sz="1200" b="1" spc="-38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ами</a:t>
            </a:r>
            <a:r>
              <a:rPr sz="1200" b="1" spc="4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3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200" b="1" spc="-64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се</a:t>
            </a:r>
            <a:r>
              <a:rPr sz="1200"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3535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ипа</a:t>
            </a:r>
            <a:r>
              <a:rPr sz="1200" b="1" spc="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CREE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XP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3,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200" b="1" spc="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CSP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Seoul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Z8Y22</a:t>
            </a:r>
            <a:r>
              <a:rPr sz="1200" b="1" spc="-16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ак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200" b="1" spc="-4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ь</a:t>
            </a:r>
            <a:r>
              <a:rPr sz="1200" b="1" spc="-38" dirty="0">
                <a:solidFill>
                  <a:srgbClr val="FF0000"/>
                </a:solidFill>
                <a:latin typeface="Arial"/>
                <a:cs typeface="Arial"/>
              </a:rPr>
              <a:t>ш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ин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2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ве</a:t>
            </a:r>
            <a:r>
              <a:rPr sz="1200" b="1" spc="-38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ов</a:t>
            </a:r>
            <a:r>
              <a:rPr sz="1200" b="1" spc="4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3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200" b="1" spc="-64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се 3030</a:t>
            </a:r>
            <a:r>
              <a:rPr sz="12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200" b="1" spc="4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ич</a:t>
            </a:r>
            <a:r>
              <a:rPr sz="1200" b="1" spc="-11" dirty="0">
                <a:solidFill>
                  <a:srgbClr val="FF0000"/>
                </a:solidFill>
                <a:latin typeface="Arial"/>
                <a:cs typeface="Arial"/>
              </a:rPr>
              <a:t>ных</a:t>
            </a:r>
            <a:r>
              <a:rPr sz="12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оиз</a:t>
            </a:r>
            <a:r>
              <a:rPr sz="1200" b="1" spc="-26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200"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200" b="1" spc="-34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200" b="1" spc="-8" dirty="0">
                <a:solidFill>
                  <a:srgbClr val="FF0000"/>
                </a:solidFill>
                <a:latin typeface="Arial"/>
                <a:cs typeface="Arial"/>
              </a:rPr>
              <a:t>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727" y="1076694"/>
            <a:ext cx="797528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b="1" spc="-15" dirty="0">
                <a:latin typeface="Arial Black"/>
                <a:cs typeface="Arial Black"/>
              </a:rPr>
              <a:t>St</a:t>
            </a:r>
            <a:r>
              <a:rPr b="1" spc="11" dirty="0">
                <a:latin typeface="Arial Black"/>
                <a:cs typeface="Arial Black"/>
              </a:rPr>
              <a:t>r</a:t>
            </a:r>
            <a:r>
              <a:rPr b="1" spc="-15" dirty="0">
                <a:latin typeface="Arial Black"/>
                <a:cs typeface="Arial Black"/>
              </a:rPr>
              <a:t>a</a:t>
            </a:r>
            <a:r>
              <a:rPr b="1" spc="-23" dirty="0">
                <a:latin typeface="Arial Black"/>
                <a:cs typeface="Arial Black"/>
              </a:rPr>
              <a:t>d</a:t>
            </a:r>
            <a:r>
              <a:rPr b="1" dirty="0">
                <a:latin typeface="Arial Black"/>
                <a:cs typeface="Arial Black"/>
              </a:rPr>
              <a:t>ella-</a:t>
            </a:r>
            <a:r>
              <a:rPr b="1" spc="-19" dirty="0">
                <a:latin typeface="Arial Black"/>
                <a:cs typeface="Arial Black"/>
              </a:rPr>
              <a:t>8</a:t>
            </a:r>
            <a:r>
              <a:rPr b="1" dirty="0">
                <a:latin typeface="Arial Black"/>
                <a:cs typeface="Arial Black"/>
              </a:rPr>
              <a:t>-H</a:t>
            </a:r>
            <a:r>
              <a:rPr b="1" spc="-94" dirty="0">
                <a:latin typeface="Arial Black"/>
                <a:cs typeface="Arial Black"/>
              </a:rPr>
              <a:t>V</a:t>
            </a:r>
            <a:r>
              <a:rPr b="1" dirty="0">
                <a:latin typeface="Arial Black"/>
                <a:cs typeface="Arial Black"/>
              </a:rPr>
              <a:t>-M</a:t>
            </a:r>
            <a:r>
              <a:rPr b="1" spc="-8" dirty="0">
                <a:latin typeface="Arial Black"/>
                <a:cs typeface="Arial Black"/>
              </a:rPr>
              <a:t>E</a:t>
            </a:r>
            <a:r>
              <a:rPr b="1" dirty="0">
                <a:latin typeface="Arial Black"/>
                <a:cs typeface="Arial Black"/>
              </a:rPr>
              <a:t>-N</a:t>
            </a:r>
            <a:r>
              <a:rPr b="1" spc="-4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на дор</a:t>
            </a:r>
            <a:r>
              <a:rPr b="1" spc="-8" dirty="0">
                <a:latin typeface="Arial Black"/>
                <a:cs typeface="Arial Black"/>
              </a:rPr>
              <a:t>о</a:t>
            </a:r>
            <a:r>
              <a:rPr b="1" dirty="0">
                <a:latin typeface="Arial Black"/>
                <a:cs typeface="Arial Black"/>
              </a:rPr>
              <a:t>ге</a:t>
            </a:r>
            <a:r>
              <a:rPr b="1" spc="11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кла</a:t>
            </a:r>
            <a:r>
              <a:rPr b="1" spc="-8" dirty="0">
                <a:latin typeface="Arial Black"/>
                <a:cs typeface="Arial Black"/>
              </a:rPr>
              <a:t>с</a:t>
            </a:r>
            <a:r>
              <a:rPr b="1" dirty="0">
                <a:latin typeface="Arial Black"/>
                <a:cs typeface="Arial Black"/>
              </a:rPr>
              <a:t>са</a:t>
            </a:r>
            <a:r>
              <a:rPr b="1" spc="4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Б2</a:t>
            </a:r>
            <a:r>
              <a:rPr b="1" spc="-23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с б</a:t>
            </a:r>
            <a:r>
              <a:rPr b="1" spc="-8" dirty="0">
                <a:latin typeface="Arial Black"/>
                <a:cs typeface="Arial Black"/>
              </a:rPr>
              <a:t>о</a:t>
            </a:r>
            <a:r>
              <a:rPr b="1" dirty="0">
                <a:latin typeface="Arial Black"/>
                <a:cs typeface="Arial Black"/>
              </a:rPr>
              <a:t>льшим</a:t>
            </a:r>
            <a:r>
              <a:rPr b="1" spc="-8" dirty="0">
                <a:latin typeface="Arial Black"/>
                <a:cs typeface="Arial Black"/>
              </a:rPr>
              <a:t> </a:t>
            </a:r>
            <a:r>
              <a:rPr b="1" dirty="0">
                <a:latin typeface="Arial Black"/>
                <a:cs typeface="Arial Black"/>
              </a:rPr>
              <a:t>выл</a:t>
            </a:r>
            <a:r>
              <a:rPr b="1" spc="-8" dirty="0">
                <a:latin typeface="Arial Black"/>
                <a:cs typeface="Arial Black"/>
              </a:rPr>
              <a:t>е</a:t>
            </a:r>
            <a:r>
              <a:rPr b="1" dirty="0">
                <a:latin typeface="Arial Black"/>
                <a:cs typeface="Arial Black"/>
              </a:rPr>
              <a:t>том</a:t>
            </a:r>
            <a:endParaRPr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8662" y="2059210"/>
          <a:ext cx="2604611" cy="2927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44">
                <a:tc>
                  <a:txBody>
                    <a:bodyPr/>
                    <a:lstStyle/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Пара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р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орога 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лас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Б2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3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6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04">
                <a:tc>
                  <a:txBody>
                    <a:bodyPr/>
                    <a:lstStyle/>
                    <a:p>
                      <a:pPr marL="62230" marR="55244">
                        <a:lnSpc>
                          <a:spcPct val="114999"/>
                        </a:lnSpc>
                        <a:tabLst>
                          <a:tab pos="1022350" algn="l"/>
                        </a:tabLst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ири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	сре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й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т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ки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оро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ня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я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56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ое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окр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е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R2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05">
                <a:tc>
                  <a:txBody>
                    <a:bodyPr/>
                    <a:lstStyle/>
                    <a:p>
                      <a:pPr marL="62230" marR="54610">
                        <a:lnSpc>
                          <a:spcPct val="114999"/>
                        </a:lnSpc>
                        <a:tabLst>
                          <a:tab pos="1026794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	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са с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аг</a:t>
                      </a:r>
                      <a:r>
                        <a:rPr sz="9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9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а,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гр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15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16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Дл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а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, 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388519" y="3365945"/>
          <a:ext cx="5069681" cy="1743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5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49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Св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ет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одиод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Покры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800" b="1" spc="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в,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клм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р,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кд/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²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н/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ср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58419" algn="ctr">
                        <a:lnSpc>
                          <a:spcPct val="1151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ми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н/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ак с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b="1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,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95885" indent="-6350" algn="just">
                        <a:lnSpc>
                          <a:spcPct val="1151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Ес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р,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лк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мин/Е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ср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9"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3535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(CREE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XP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G3)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0.51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0,57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0,87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90">
                <a:tc rowSpan="2">
                  <a:txBody>
                    <a:bodyPr/>
                    <a:lstStyle/>
                    <a:p>
                      <a:pPr marL="62230" marR="302895">
                        <a:lnSpc>
                          <a:spcPct val="107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  в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корп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се 3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35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oul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14,3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0,59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15,8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589">
                <a:tc rowSpan="2"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3030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13,5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0,71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0,56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R3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14,7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1,0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0,65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9">
                <a:tc>
                  <a:txBody>
                    <a:bodyPr/>
                    <a:lstStyle/>
                    <a:p>
                      <a:pPr marL="62230" marR="89535">
                        <a:lnSpc>
                          <a:spcPct val="107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 дороги </a:t>
                      </a:r>
                      <a:r>
                        <a:rPr sz="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ла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1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0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93980" indent="53340">
                        <a:lnSpc>
                          <a:spcPct val="114999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0,6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≥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864106"/>
            <a:ext cx="9144000" cy="5136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717194" y="1324654"/>
            <a:ext cx="6796088" cy="103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0600"/>
              </a:lnSpc>
              <a:tabLst>
                <a:tab pos="1360646" algn="l"/>
              </a:tabLst>
            </a:pPr>
            <a:r>
              <a:rPr sz="2775" b="1" spc="-19" dirty="0">
                <a:solidFill>
                  <a:srgbClr val="FFFF00"/>
                </a:solidFill>
                <a:latin typeface="Arial Black"/>
                <a:cs typeface="Arial Black"/>
              </a:rPr>
              <a:t>L</a:t>
            </a:r>
            <a:r>
              <a:rPr sz="2775" b="1" spc="-38" dirty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sz="2775" b="1" spc="-19" dirty="0">
                <a:solidFill>
                  <a:srgbClr val="FFFF00"/>
                </a:solidFill>
                <a:latin typeface="Arial Black"/>
                <a:cs typeface="Arial Black"/>
              </a:rPr>
              <a:t>DiL</a:t>
            </a:r>
            <a:r>
              <a:rPr sz="2775" b="1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мир</a:t>
            </a:r>
            <a:r>
              <a:rPr sz="2775" b="1" spc="-3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64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ой</a:t>
            </a:r>
            <a:r>
              <a:rPr sz="2775" b="1" spc="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лидер</a:t>
            </a:r>
            <a:r>
              <a:rPr sz="2775" b="1" spc="-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775" b="1" spc="11" dirty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зра</a:t>
            </a:r>
            <a:r>
              <a:rPr sz="2775" b="1" spc="-30" dirty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775" b="1" spc="-94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15" dirty="0">
                <a:solidFill>
                  <a:srgbClr val="FFFF00"/>
                </a:solidFill>
                <a:latin typeface="Arial"/>
                <a:cs typeface="Arial"/>
              </a:rPr>
              <a:t>тке</a:t>
            </a:r>
            <a:r>
              <a:rPr sz="2775" b="1" spc="4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775" b="1" spc="-15" dirty="0">
                <a:solidFill>
                  <a:srgbClr val="FFFF00"/>
                </a:solidFill>
                <a:latin typeface="Arial"/>
                <a:cs typeface="Arial"/>
              </a:rPr>
              <a:t> произ</a:t>
            </a:r>
            <a:r>
              <a:rPr sz="2775" b="1" spc="-68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53" dirty="0">
                <a:solidFill>
                  <a:srgbClr val="FFFF00"/>
                </a:solidFill>
                <a:latin typeface="Arial"/>
                <a:cs typeface="Arial"/>
              </a:rPr>
              <a:t>д</a:t>
            </a:r>
            <a:r>
              <a:rPr sz="2775" b="1" spc="-15" dirty="0">
                <a:solidFill>
                  <a:srgbClr val="FFFF00"/>
                </a:solidFill>
                <a:latin typeface="Arial"/>
                <a:cs typeface="Arial"/>
              </a:rPr>
              <a:t>ст</a:t>
            </a:r>
            <a:r>
              <a:rPr sz="2775" b="1" spc="-64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775" b="1" spc="4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60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53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оричн</a:t>
            </a:r>
            <a:r>
              <a:rPr sz="2775" b="1" spc="-3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й</a:t>
            </a:r>
            <a:r>
              <a:rPr sz="2775" b="1" spc="23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оптики</a:t>
            </a:r>
            <a:r>
              <a:rPr sz="2775" b="1" spc="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2775" b="1" spc="-15" dirty="0">
                <a:solidFill>
                  <a:srgbClr val="FFFF00"/>
                </a:solidFill>
                <a:latin typeface="Arial"/>
                <a:cs typeface="Arial"/>
              </a:rPr>
              <a:t> с</a:t>
            </a:r>
            <a:r>
              <a:rPr sz="2775" b="1" spc="-64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775" b="1" spc="-60" dirty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775" b="1" spc="-53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775" b="1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ди</a:t>
            </a:r>
            <a:r>
              <a:rPr sz="2775" b="1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775" b="1" spc="-19" dirty="0">
                <a:solidFill>
                  <a:srgbClr val="FFFF00"/>
                </a:solidFill>
                <a:latin typeface="Arial"/>
                <a:cs typeface="Arial"/>
              </a:rPr>
              <a:t>дов</a:t>
            </a:r>
            <a:endParaRPr sz="2775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330" y="2887217"/>
            <a:ext cx="3570732" cy="2021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945760" y="2907411"/>
            <a:ext cx="3494151" cy="194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6621398" y="2934080"/>
            <a:ext cx="113348" cy="41433"/>
          </a:xfrm>
          <a:custGeom>
            <a:avLst/>
            <a:gdLst/>
            <a:ahLst/>
            <a:cxnLst/>
            <a:rect l="l" t="t" r="r" b="b"/>
            <a:pathLst>
              <a:path w="151129" h="55244">
                <a:moveTo>
                  <a:pt x="33274" y="39750"/>
                </a:moveTo>
                <a:lnTo>
                  <a:pt x="31496" y="39750"/>
                </a:lnTo>
                <a:lnTo>
                  <a:pt x="30607" y="43052"/>
                </a:lnTo>
                <a:lnTo>
                  <a:pt x="31496" y="44068"/>
                </a:lnTo>
                <a:lnTo>
                  <a:pt x="37084" y="48387"/>
                </a:lnTo>
                <a:lnTo>
                  <a:pt x="54610" y="48387"/>
                </a:lnTo>
                <a:lnTo>
                  <a:pt x="49022" y="51688"/>
                </a:lnTo>
                <a:lnTo>
                  <a:pt x="45339" y="51688"/>
                </a:lnTo>
                <a:lnTo>
                  <a:pt x="52704" y="54863"/>
                </a:lnTo>
                <a:lnTo>
                  <a:pt x="57403" y="54863"/>
                </a:lnTo>
                <a:lnTo>
                  <a:pt x="60198" y="52704"/>
                </a:lnTo>
                <a:lnTo>
                  <a:pt x="57403" y="52704"/>
                </a:lnTo>
                <a:lnTo>
                  <a:pt x="61087" y="51688"/>
                </a:lnTo>
                <a:lnTo>
                  <a:pt x="61087" y="48387"/>
                </a:lnTo>
                <a:lnTo>
                  <a:pt x="63881" y="47370"/>
                </a:lnTo>
                <a:lnTo>
                  <a:pt x="64770" y="43052"/>
                </a:lnTo>
                <a:lnTo>
                  <a:pt x="37084" y="43052"/>
                </a:lnTo>
                <a:lnTo>
                  <a:pt x="33274" y="39750"/>
                </a:lnTo>
                <a:close/>
              </a:path>
              <a:path w="151129" h="55244">
                <a:moveTo>
                  <a:pt x="120269" y="33400"/>
                </a:moveTo>
                <a:lnTo>
                  <a:pt x="97154" y="33400"/>
                </a:lnTo>
                <a:lnTo>
                  <a:pt x="98171" y="34416"/>
                </a:lnTo>
                <a:lnTo>
                  <a:pt x="101853" y="35559"/>
                </a:lnTo>
                <a:lnTo>
                  <a:pt x="100838" y="39750"/>
                </a:lnTo>
                <a:lnTo>
                  <a:pt x="113792" y="39750"/>
                </a:lnTo>
                <a:lnTo>
                  <a:pt x="112902" y="43052"/>
                </a:lnTo>
                <a:lnTo>
                  <a:pt x="110109" y="44068"/>
                </a:lnTo>
                <a:lnTo>
                  <a:pt x="117601" y="44068"/>
                </a:lnTo>
                <a:lnTo>
                  <a:pt x="121285" y="43052"/>
                </a:lnTo>
                <a:lnTo>
                  <a:pt x="124968" y="43052"/>
                </a:lnTo>
                <a:lnTo>
                  <a:pt x="128650" y="39750"/>
                </a:lnTo>
                <a:lnTo>
                  <a:pt x="133350" y="38734"/>
                </a:lnTo>
                <a:lnTo>
                  <a:pt x="130556" y="35559"/>
                </a:lnTo>
                <a:lnTo>
                  <a:pt x="121285" y="35559"/>
                </a:lnTo>
                <a:lnTo>
                  <a:pt x="117601" y="34416"/>
                </a:lnTo>
                <a:lnTo>
                  <a:pt x="120269" y="33400"/>
                </a:lnTo>
                <a:close/>
              </a:path>
              <a:path w="151129" h="55244">
                <a:moveTo>
                  <a:pt x="40767" y="39750"/>
                </a:moveTo>
                <a:lnTo>
                  <a:pt x="37084" y="43052"/>
                </a:lnTo>
                <a:lnTo>
                  <a:pt x="44450" y="43052"/>
                </a:lnTo>
                <a:lnTo>
                  <a:pt x="40767" y="39750"/>
                </a:lnTo>
                <a:close/>
              </a:path>
              <a:path w="151129" h="55244">
                <a:moveTo>
                  <a:pt x="84200" y="25780"/>
                </a:moveTo>
                <a:lnTo>
                  <a:pt x="56515" y="25780"/>
                </a:lnTo>
                <a:lnTo>
                  <a:pt x="51816" y="29082"/>
                </a:lnTo>
                <a:lnTo>
                  <a:pt x="60198" y="29082"/>
                </a:lnTo>
                <a:lnTo>
                  <a:pt x="52704" y="30099"/>
                </a:lnTo>
                <a:lnTo>
                  <a:pt x="45339" y="30099"/>
                </a:lnTo>
                <a:lnTo>
                  <a:pt x="40767" y="33400"/>
                </a:lnTo>
                <a:lnTo>
                  <a:pt x="35178" y="33400"/>
                </a:lnTo>
                <a:lnTo>
                  <a:pt x="31496" y="34416"/>
                </a:lnTo>
                <a:lnTo>
                  <a:pt x="31496" y="35559"/>
                </a:lnTo>
                <a:lnTo>
                  <a:pt x="57403" y="35559"/>
                </a:lnTo>
                <a:lnTo>
                  <a:pt x="57403" y="38734"/>
                </a:lnTo>
                <a:lnTo>
                  <a:pt x="48133" y="38734"/>
                </a:lnTo>
                <a:lnTo>
                  <a:pt x="37084" y="39750"/>
                </a:lnTo>
                <a:lnTo>
                  <a:pt x="44450" y="39750"/>
                </a:lnTo>
                <a:lnTo>
                  <a:pt x="51816" y="43052"/>
                </a:lnTo>
                <a:lnTo>
                  <a:pt x="68452" y="43052"/>
                </a:lnTo>
                <a:lnTo>
                  <a:pt x="72136" y="39750"/>
                </a:lnTo>
                <a:lnTo>
                  <a:pt x="72136" y="34416"/>
                </a:lnTo>
                <a:lnTo>
                  <a:pt x="73151" y="34416"/>
                </a:lnTo>
                <a:lnTo>
                  <a:pt x="76835" y="33400"/>
                </a:lnTo>
                <a:lnTo>
                  <a:pt x="76835" y="29082"/>
                </a:lnTo>
                <a:lnTo>
                  <a:pt x="84200" y="25780"/>
                </a:lnTo>
                <a:close/>
              </a:path>
              <a:path w="151129" h="55244">
                <a:moveTo>
                  <a:pt x="113792" y="39750"/>
                </a:moveTo>
                <a:lnTo>
                  <a:pt x="97154" y="39750"/>
                </a:lnTo>
                <a:lnTo>
                  <a:pt x="97154" y="43052"/>
                </a:lnTo>
                <a:lnTo>
                  <a:pt x="105537" y="43052"/>
                </a:lnTo>
                <a:lnTo>
                  <a:pt x="113792" y="39750"/>
                </a:lnTo>
                <a:close/>
              </a:path>
              <a:path w="151129" h="55244">
                <a:moveTo>
                  <a:pt x="27813" y="34416"/>
                </a:moveTo>
                <a:lnTo>
                  <a:pt x="24002" y="34416"/>
                </a:lnTo>
                <a:lnTo>
                  <a:pt x="24002" y="35559"/>
                </a:lnTo>
                <a:lnTo>
                  <a:pt x="26797" y="38734"/>
                </a:lnTo>
                <a:lnTo>
                  <a:pt x="30607" y="38734"/>
                </a:lnTo>
                <a:lnTo>
                  <a:pt x="44450" y="35559"/>
                </a:lnTo>
                <a:lnTo>
                  <a:pt x="31496" y="35559"/>
                </a:lnTo>
                <a:lnTo>
                  <a:pt x="27813" y="34416"/>
                </a:lnTo>
                <a:close/>
              </a:path>
              <a:path w="151129" h="55244">
                <a:moveTo>
                  <a:pt x="35178" y="29082"/>
                </a:moveTo>
                <a:lnTo>
                  <a:pt x="12065" y="29082"/>
                </a:lnTo>
                <a:lnTo>
                  <a:pt x="16637" y="30099"/>
                </a:lnTo>
                <a:lnTo>
                  <a:pt x="23114" y="33400"/>
                </a:lnTo>
                <a:lnTo>
                  <a:pt x="30607" y="30099"/>
                </a:lnTo>
                <a:lnTo>
                  <a:pt x="31496" y="30099"/>
                </a:lnTo>
                <a:lnTo>
                  <a:pt x="35178" y="29082"/>
                </a:lnTo>
                <a:close/>
              </a:path>
              <a:path w="151129" h="55244">
                <a:moveTo>
                  <a:pt x="4572" y="20446"/>
                </a:moveTo>
                <a:lnTo>
                  <a:pt x="3683" y="21462"/>
                </a:lnTo>
                <a:lnTo>
                  <a:pt x="7366" y="24764"/>
                </a:lnTo>
                <a:lnTo>
                  <a:pt x="11049" y="25780"/>
                </a:lnTo>
                <a:lnTo>
                  <a:pt x="19431" y="29082"/>
                </a:lnTo>
                <a:lnTo>
                  <a:pt x="31496" y="29082"/>
                </a:lnTo>
                <a:lnTo>
                  <a:pt x="33274" y="25780"/>
                </a:lnTo>
                <a:lnTo>
                  <a:pt x="40767" y="25780"/>
                </a:lnTo>
                <a:lnTo>
                  <a:pt x="40767" y="24764"/>
                </a:lnTo>
                <a:lnTo>
                  <a:pt x="98171" y="24764"/>
                </a:lnTo>
                <a:lnTo>
                  <a:pt x="100838" y="21462"/>
                </a:lnTo>
                <a:lnTo>
                  <a:pt x="7366" y="21462"/>
                </a:lnTo>
                <a:lnTo>
                  <a:pt x="4572" y="20446"/>
                </a:lnTo>
                <a:close/>
              </a:path>
              <a:path w="151129" h="55244">
                <a:moveTo>
                  <a:pt x="51816" y="25780"/>
                </a:moveTo>
                <a:lnTo>
                  <a:pt x="40767" y="25780"/>
                </a:lnTo>
                <a:lnTo>
                  <a:pt x="44450" y="29082"/>
                </a:lnTo>
                <a:lnTo>
                  <a:pt x="48133" y="29082"/>
                </a:lnTo>
                <a:lnTo>
                  <a:pt x="51816" y="25780"/>
                </a:lnTo>
                <a:close/>
              </a:path>
              <a:path w="151129" h="55244">
                <a:moveTo>
                  <a:pt x="98171" y="24764"/>
                </a:moveTo>
                <a:lnTo>
                  <a:pt x="40767" y="24764"/>
                </a:lnTo>
                <a:lnTo>
                  <a:pt x="42545" y="25780"/>
                </a:lnTo>
                <a:lnTo>
                  <a:pt x="97154" y="25780"/>
                </a:lnTo>
                <a:lnTo>
                  <a:pt x="98171" y="24764"/>
                </a:lnTo>
                <a:close/>
              </a:path>
              <a:path w="151129" h="55244">
                <a:moveTo>
                  <a:pt x="38862" y="10794"/>
                </a:moveTo>
                <a:lnTo>
                  <a:pt x="37084" y="10794"/>
                </a:lnTo>
                <a:lnTo>
                  <a:pt x="33274" y="11811"/>
                </a:lnTo>
                <a:lnTo>
                  <a:pt x="30607" y="13969"/>
                </a:lnTo>
                <a:lnTo>
                  <a:pt x="30607" y="16128"/>
                </a:lnTo>
                <a:lnTo>
                  <a:pt x="8382" y="16128"/>
                </a:lnTo>
                <a:lnTo>
                  <a:pt x="12065" y="18287"/>
                </a:lnTo>
                <a:lnTo>
                  <a:pt x="8382" y="20446"/>
                </a:lnTo>
                <a:lnTo>
                  <a:pt x="12065" y="21462"/>
                </a:lnTo>
                <a:lnTo>
                  <a:pt x="54610" y="21462"/>
                </a:lnTo>
                <a:lnTo>
                  <a:pt x="51816" y="20446"/>
                </a:lnTo>
                <a:lnTo>
                  <a:pt x="49022" y="18287"/>
                </a:lnTo>
                <a:lnTo>
                  <a:pt x="45339" y="18287"/>
                </a:lnTo>
                <a:lnTo>
                  <a:pt x="45339" y="16128"/>
                </a:lnTo>
                <a:lnTo>
                  <a:pt x="44450" y="13969"/>
                </a:lnTo>
                <a:lnTo>
                  <a:pt x="38862" y="10794"/>
                </a:lnTo>
                <a:close/>
              </a:path>
              <a:path w="151129" h="55244">
                <a:moveTo>
                  <a:pt x="60198" y="7492"/>
                </a:moveTo>
                <a:lnTo>
                  <a:pt x="48133" y="7492"/>
                </a:lnTo>
                <a:lnTo>
                  <a:pt x="48133" y="10794"/>
                </a:lnTo>
                <a:lnTo>
                  <a:pt x="49022" y="13969"/>
                </a:lnTo>
                <a:lnTo>
                  <a:pt x="54610" y="21462"/>
                </a:lnTo>
                <a:lnTo>
                  <a:pt x="91694" y="21462"/>
                </a:lnTo>
                <a:lnTo>
                  <a:pt x="84200" y="20446"/>
                </a:lnTo>
                <a:lnTo>
                  <a:pt x="79628" y="18287"/>
                </a:lnTo>
                <a:lnTo>
                  <a:pt x="72136" y="18287"/>
                </a:lnTo>
                <a:lnTo>
                  <a:pt x="73151" y="16128"/>
                </a:lnTo>
                <a:lnTo>
                  <a:pt x="73151" y="13969"/>
                </a:lnTo>
                <a:lnTo>
                  <a:pt x="63881" y="13969"/>
                </a:lnTo>
                <a:lnTo>
                  <a:pt x="63881" y="11811"/>
                </a:lnTo>
                <a:lnTo>
                  <a:pt x="64770" y="10794"/>
                </a:lnTo>
                <a:lnTo>
                  <a:pt x="60198" y="7492"/>
                </a:lnTo>
                <a:close/>
              </a:path>
              <a:path w="151129" h="55244">
                <a:moveTo>
                  <a:pt x="7366" y="16128"/>
                </a:moveTo>
                <a:lnTo>
                  <a:pt x="1904" y="16128"/>
                </a:lnTo>
                <a:lnTo>
                  <a:pt x="3683" y="18287"/>
                </a:lnTo>
                <a:lnTo>
                  <a:pt x="3683" y="20446"/>
                </a:lnTo>
                <a:lnTo>
                  <a:pt x="4572" y="20446"/>
                </a:lnTo>
                <a:lnTo>
                  <a:pt x="8382" y="18287"/>
                </a:lnTo>
                <a:lnTo>
                  <a:pt x="7366" y="16128"/>
                </a:lnTo>
                <a:close/>
              </a:path>
              <a:path w="151129" h="55244">
                <a:moveTo>
                  <a:pt x="128650" y="16128"/>
                </a:moveTo>
                <a:lnTo>
                  <a:pt x="109220" y="16128"/>
                </a:lnTo>
                <a:lnTo>
                  <a:pt x="117601" y="18287"/>
                </a:lnTo>
                <a:lnTo>
                  <a:pt x="124968" y="18287"/>
                </a:lnTo>
                <a:lnTo>
                  <a:pt x="128650" y="16128"/>
                </a:lnTo>
                <a:close/>
              </a:path>
              <a:path w="151129" h="55244">
                <a:moveTo>
                  <a:pt x="26797" y="13969"/>
                </a:moveTo>
                <a:lnTo>
                  <a:pt x="0" y="13969"/>
                </a:lnTo>
                <a:lnTo>
                  <a:pt x="0" y="16128"/>
                </a:lnTo>
                <a:lnTo>
                  <a:pt x="27813" y="16128"/>
                </a:lnTo>
                <a:lnTo>
                  <a:pt x="26797" y="13969"/>
                </a:lnTo>
                <a:close/>
              </a:path>
              <a:path w="151129" h="55244">
                <a:moveTo>
                  <a:pt x="112902" y="2158"/>
                </a:moveTo>
                <a:lnTo>
                  <a:pt x="108331" y="2158"/>
                </a:lnTo>
                <a:lnTo>
                  <a:pt x="108331" y="4317"/>
                </a:lnTo>
                <a:lnTo>
                  <a:pt x="105537" y="7492"/>
                </a:lnTo>
                <a:lnTo>
                  <a:pt x="67564" y="7492"/>
                </a:lnTo>
                <a:lnTo>
                  <a:pt x="75946" y="10794"/>
                </a:lnTo>
                <a:lnTo>
                  <a:pt x="105537" y="10794"/>
                </a:lnTo>
                <a:lnTo>
                  <a:pt x="97154" y="11811"/>
                </a:lnTo>
                <a:lnTo>
                  <a:pt x="80518" y="11811"/>
                </a:lnTo>
                <a:lnTo>
                  <a:pt x="84200" y="13969"/>
                </a:lnTo>
                <a:lnTo>
                  <a:pt x="87884" y="13969"/>
                </a:lnTo>
                <a:lnTo>
                  <a:pt x="95376" y="16128"/>
                </a:lnTo>
                <a:lnTo>
                  <a:pt x="137033" y="16128"/>
                </a:lnTo>
                <a:lnTo>
                  <a:pt x="140716" y="13969"/>
                </a:lnTo>
                <a:lnTo>
                  <a:pt x="138811" y="11811"/>
                </a:lnTo>
                <a:lnTo>
                  <a:pt x="150875" y="7492"/>
                </a:lnTo>
                <a:lnTo>
                  <a:pt x="149987" y="6476"/>
                </a:lnTo>
                <a:lnTo>
                  <a:pt x="110109" y="6476"/>
                </a:lnTo>
                <a:lnTo>
                  <a:pt x="112902" y="4317"/>
                </a:lnTo>
                <a:lnTo>
                  <a:pt x="112902" y="2158"/>
                </a:lnTo>
                <a:close/>
              </a:path>
              <a:path w="151129" h="55244">
                <a:moveTo>
                  <a:pt x="24002" y="11811"/>
                </a:moveTo>
                <a:lnTo>
                  <a:pt x="0" y="11811"/>
                </a:lnTo>
                <a:lnTo>
                  <a:pt x="1904" y="13969"/>
                </a:lnTo>
                <a:lnTo>
                  <a:pt x="23114" y="13969"/>
                </a:lnTo>
                <a:lnTo>
                  <a:pt x="24002" y="11811"/>
                </a:lnTo>
                <a:close/>
              </a:path>
              <a:path w="151129" h="55244">
                <a:moveTo>
                  <a:pt x="69469" y="11811"/>
                </a:moveTo>
                <a:lnTo>
                  <a:pt x="67564" y="11811"/>
                </a:lnTo>
                <a:lnTo>
                  <a:pt x="64770" y="13969"/>
                </a:lnTo>
                <a:lnTo>
                  <a:pt x="73151" y="13969"/>
                </a:lnTo>
                <a:lnTo>
                  <a:pt x="69469" y="11811"/>
                </a:lnTo>
                <a:close/>
              </a:path>
              <a:path w="151129" h="55244">
                <a:moveTo>
                  <a:pt x="11049" y="10794"/>
                </a:moveTo>
                <a:lnTo>
                  <a:pt x="4572" y="10794"/>
                </a:lnTo>
                <a:lnTo>
                  <a:pt x="3683" y="11811"/>
                </a:lnTo>
                <a:lnTo>
                  <a:pt x="12065" y="11811"/>
                </a:lnTo>
                <a:lnTo>
                  <a:pt x="11049" y="10794"/>
                </a:lnTo>
                <a:close/>
              </a:path>
              <a:path w="151129" h="55244">
                <a:moveTo>
                  <a:pt x="30607" y="10794"/>
                </a:moveTo>
                <a:lnTo>
                  <a:pt x="12065" y="10794"/>
                </a:lnTo>
                <a:lnTo>
                  <a:pt x="12065" y="11811"/>
                </a:lnTo>
                <a:lnTo>
                  <a:pt x="23114" y="11811"/>
                </a:lnTo>
                <a:lnTo>
                  <a:pt x="30607" y="10794"/>
                </a:lnTo>
                <a:close/>
              </a:path>
              <a:path w="151129" h="55244">
                <a:moveTo>
                  <a:pt x="26797" y="7492"/>
                </a:moveTo>
                <a:lnTo>
                  <a:pt x="23114" y="10794"/>
                </a:lnTo>
                <a:lnTo>
                  <a:pt x="27813" y="10794"/>
                </a:lnTo>
                <a:lnTo>
                  <a:pt x="26797" y="7492"/>
                </a:lnTo>
                <a:close/>
              </a:path>
              <a:path w="151129" h="55244">
                <a:moveTo>
                  <a:pt x="51816" y="6476"/>
                </a:moveTo>
                <a:lnTo>
                  <a:pt x="49022" y="7492"/>
                </a:lnTo>
                <a:lnTo>
                  <a:pt x="54610" y="7492"/>
                </a:lnTo>
                <a:lnTo>
                  <a:pt x="51816" y="6476"/>
                </a:lnTo>
                <a:close/>
              </a:path>
              <a:path w="151129" h="55244">
                <a:moveTo>
                  <a:pt x="101853" y="6476"/>
                </a:moveTo>
                <a:lnTo>
                  <a:pt x="73151" y="6476"/>
                </a:lnTo>
                <a:lnTo>
                  <a:pt x="72136" y="7492"/>
                </a:lnTo>
                <a:lnTo>
                  <a:pt x="104648" y="7492"/>
                </a:lnTo>
                <a:lnTo>
                  <a:pt x="101853" y="6476"/>
                </a:lnTo>
                <a:close/>
              </a:path>
              <a:path w="151129" h="55244">
                <a:moveTo>
                  <a:pt x="72136" y="4317"/>
                </a:moveTo>
                <a:lnTo>
                  <a:pt x="68452" y="4317"/>
                </a:lnTo>
                <a:lnTo>
                  <a:pt x="63881" y="6476"/>
                </a:lnTo>
                <a:lnTo>
                  <a:pt x="75946" y="6476"/>
                </a:lnTo>
                <a:lnTo>
                  <a:pt x="72136" y="4317"/>
                </a:lnTo>
                <a:close/>
              </a:path>
              <a:path w="151129" h="55244">
                <a:moveTo>
                  <a:pt x="100838" y="4317"/>
                </a:moveTo>
                <a:lnTo>
                  <a:pt x="79628" y="4317"/>
                </a:lnTo>
                <a:lnTo>
                  <a:pt x="75946" y="6476"/>
                </a:lnTo>
                <a:lnTo>
                  <a:pt x="98171" y="6476"/>
                </a:lnTo>
                <a:lnTo>
                  <a:pt x="100838" y="4317"/>
                </a:lnTo>
                <a:close/>
              </a:path>
              <a:path w="151129" h="55244">
                <a:moveTo>
                  <a:pt x="130556" y="4317"/>
                </a:moveTo>
                <a:lnTo>
                  <a:pt x="117601" y="4317"/>
                </a:lnTo>
                <a:lnTo>
                  <a:pt x="113792" y="6476"/>
                </a:lnTo>
                <a:lnTo>
                  <a:pt x="138811" y="6476"/>
                </a:lnTo>
                <a:lnTo>
                  <a:pt x="130556" y="4317"/>
                </a:lnTo>
                <a:close/>
              </a:path>
              <a:path w="151129" h="55244">
                <a:moveTo>
                  <a:pt x="146303" y="4317"/>
                </a:moveTo>
                <a:lnTo>
                  <a:pt x="138811" y="6476"/>
                </a:lnTo>
                <a:lnTo>
                  <a:pt x="149987" y="6476"/>
                </a:lnTo>
                <a:lnTo>
                  <a:pt x="146303" y="4317"/>
                </a:lnTo>
                <a:close/>
              </a:path>
              <a:path w="151129" h="55244">
                <a:moveTo>
                  <a:pt x="75946" y="2158"/>
                </a:moveTo>
                <a:lnTo>
                  <a:pt x="76835" y="4317"/>
                </a:lnTo>
                <a:lnTo>
                  <a:pt x="79628" y="4317"/>
                </a:lnTo>
                <a:lnTo>
                  <a:pt x="75946" y="2158"/>
                </a:lnTo>
                <a:close/>
              </a:path>
              <a:path w="151129" h="55244">
                <a:moveTo>
                  <a:pt x="84200" y="2158"/>
                </a:moveTo>
                <a:lnTo>
                  <a:pt x="83312" y="2158"/>
                </a:lnTo>
                <a:lnTo>
                  <a:pt x="80518" y="4317"/>
                </a:lnTo>
                <a:lnTo>
                  <a:pt x="89789" y="4317"/>
                </a:lnTo>
                <a:lnTo>
                  <a:pt x="84200" y="2158"/>
                </a:lnTo>
                <a:close/>
              </a:path>
              <a:path w="151129" h="55244">
                <a:moveTo>
                  <a:pt x="109220" y="0"/>
                </a:moveTo>
                <a:lnTo>
                  <a:pt x="109220" y="2158"/>
                </a:lnTo>
                <a:lnTo>
                  <a:pt x="113792" y="2158"/>
                </a:lnTo>
                <a:lnTo>
                  <a:pt x="109220" y="0"/>
                </a:lnTo>
                <a:close/>
              </a:path>
            </a:pathLst>
          </a:custGeom>
          <a:solidFill>
            <a:srgbClr val="8B858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634212" y="2872203"/>
            <a:ext cx="3902393" cy="862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88700"/>
              </a:lnSpc>
              <a:tabLst>
                <a:tab pos="1798796" algn="l"/>
              </a:tabLst>
            </a:pP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Произ</a:t>
            </a:r>
            <a:r>
              <a:rPr sz="2100" spc="-34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100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дит</a:t>
            </a:r>
            <a:r>
              <a:rPr sz="2100" spc="26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б</a:t>
            </a:r>
            <a:r>
              <a:rPr sz="2100" spc="-64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лее</a:t>
            </a:r>
            <a:r>
              <a:rPr sz="2100" spc="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00</a:t>
            </a:r>
            <a:r>
              <a:rPr sz="2100" spc="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типов с</a:t>
            </a:r>
            <a:r>
              <a:rPr sz="2100" spc="-34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н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да</a:t>
            </a:r>
            <a:r>
              <a:rPr sz="2100" spc="-53" dirty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тных</a:t>
            </a:r>
            <a:r>
              <a:rPr sz="2100" spc="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линз</a:t>
            </a:r>
            <a:r>
              <a:rPr sz="2100" spc="1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 ре</a:t>
            </a:r>
            <a:r>
              <a:rPr sz="2100" spc="-64" dirty="0">
                <a:solidFill>
                  <a:srgbClr val="FFFF00"/>
                </a:solidFill>
                <a:latin typeface="Arial"/>
                <a:cs typeface="Arial"/>
              </a:rPr>
              <a:t>ф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ле</a:t>
            </a:r>
            <a:r>
              <a:rPr sz="2100" spc="15" dirty="0">
                <a:solidFill>
                  <a:srgbClr val="FFFF00"/>
                </a:solidFill>
                <a:latin typeface="Arial"/>
                <a:cs typeface="Arial"/>
              </a:rPr>
              <a:t>к</a:t>
            </a:r>
            <a:r>
              <a:rPr sz="2100" spc="-38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р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ов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	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для</a:t>
            </a:r>
            <a:r>
              <a:rPr sz="2100" spc="-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8" dirty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100" spc="-38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100" spc="-83" dirty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100" spc="-38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100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ди</a:t>
            </a:r>
            <a:r>
              <a:rPr sz="2100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дов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152" y="4587655"/>
            <a:ext cx="334518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ts val="2205"/>
              </a:lnSpc>
            </a:pP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Пр</a:t>
            </a:r>
            <a:r>
              <a:rPr sz="2100" spc="-6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да</a:t>
            </a:r>
            <a:r>
              <a:rPr sz="2100" spc="-79" dirty="0">
                <a:solidFill>
                  <a:srgbClr val="FFFF00"/>
                </a:solidFill>
                <a:latin typeface="Arial"/>
                <a:cs typeface="Arial"/>
              </a:rPr>
              <a:t>е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т</a:t>
            </a:r>
            <a:r>
              <a:rPr sz="2100" spc="19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с</a:t>
            </a:r>
            <a:r>
              <a:rPr sz="2100" spc="-34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ою</a:t>
            </a:r>
            <a:r>
              <a:rPr sz="2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пр</a:t>
            </a:r>
            <a:r>
              <a:rPr sz="2100" spc="-56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дукции</a:t>
            </a:r>
            <a:r>
              <a:rPr sz="2100" spc="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в б</a:t>
            </a:r>
            <a:r>
              <a:rPr sz="2100" spc="-64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лее</a:t>
            </a:r>
            <a:r>
              <a:rPr sz="21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чем</a:t>
            </a:r>
            <a:r>
              <a:rPr sz="2100" spc="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2100" spc="-4" dirty="0">
                <a:solidFill>
                  <a:srgbClr val="FFFF00"/>
                </a:solidFill>
                <a:latin typeface="Arial"/>
                <a:cs typeface="Arial"/>
              </a:rPr>
              <a:t> с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тр</a:t>
            </a:r>
            <a:r>
              <a:rPr sz="2100" spc="-15" dirty="0">
                <a:solidFill>
                  <a:srgbClr val="FFFF00"/>
                </a:solidFill>
                <a:latin typeface="Arial"/>
                <a:cs typeface="Arial"/>
              </a:rPr>
              <a:t>а</a:t>
            </a:r>
            <a:r>
              <a:rPr sz="2100" spc="-11" dirty="0">
                <a:solidFill>
                  <a:srgbClr val="FFFF00"/>
                </a:solidFill>
                <a:latin typeface="Arial"/>
                <a:cs typeface="Arial"/>
              </a:rPr>
              <a:t>нах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934" y="4215930"/>
            <a:ext cx="263652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200" b="1" spc="-53" dirty="0">
                <a:latin typeface="Arial"/>
                <a:cs typeface="Arial"/>
              </a:rPr>
              <a:t>У</a:t>
            </a:r>
            <a:r>
              <a:rPr sz="1200" b="1" spc="-34" dirty="0">
                <a:latin typeface="Arial"/>
                <a:cs typeface="Arial"/>
              </a:rPr>
              <a:t>г</a:t>
            </a:r>
            <a:r>
              <a:rPr sz="1200" b="1" spc="-38" dirty="0">
                <a:latin typeface="Arial"/>
                <a:cs typeface="Arial"/>
              </a:rPr>
              <a:t>о</a:t>
            </a:r>
            <a:r>
              <a:rPr sz="1200" b="1" spc="-11" dirty="0">
                <a:latin typeface="Arial"/>
                <a:cs typeface="Arial"/>
              </a:rPr>
              <a:t>л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на</a:t>
            </a:r>
            <a:r>
              <a:rPr sz="1200" b="1" spc="11" dirty="0">
                <a:latin typeface="Arial"/>
                <a:cs typeface="Arial"/>
              </a:rPr>
              <a:t>к</a:t>
            </a:r>
            <a:r>
              <a:rPr sz="1200" b="1" spc="-34" dirty="0">
                <a:latin typeface="Arial"/>
                <a:cs typeface="Arial"/>
              </a:rPr>
              <a:t>л</a:t>
            </a:r>
            <a:r>
              <a:rPr sz="1200" b="1" spc="-8" dirty="0">
                <a:latin typeface="Arial"/>
                <a:cs typeface="Arial"/>
              </a:rPr>
              <a:t>о</a:t>
            </a:r>
            <a:r>
              <a:rPr sz="1200" b="1" spc="-15" dirty="0">
                <a:latin typeface="Arial"/>
                <a:cs typeface="Arial"/>
              </a:rPr>
              <a:t>н</a:t>
            </a:r>
            <a:r>
              <a:rPr sz="1200" b="1" spc="-8" dirty="0">
                <a:latin typeface="Arial"/>
                <a:cs typeface="Arial"/>
              </a:rPr>
              <a:t>а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15˚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-45" dirty="0">
                <a:latin typeface="Arial"/>
                <a:cs typeface="Arial"/>
              </a:rPr>
              <a:t>Ш</a:t>
            </a:r>
            <a:r>
              <a:rPr sz="1200" b="1" spc="-8" dirty="0">
                <a:latin typeface="Arial"/>
                <a:cs typeface="Arial"/>
              </a:rPr>
              <a:t>ири</a:t>
            </a:r>
            <a:r>
              <a:rPr sz="1200" b="1" spc="-15" dirty="0">
                <a:latin typeface="Arial"/>
                <a:cs typeface="Arial"/>
              </a:rPr>
              <a:t>н</a:t>
            </a:r>
            <a:r>
              <a:rPr sz="1200" b="1" spc="-8" dirty="0">
                <a:latin typeface="Arial"/>
                <a:cs typeface="Arial"/>
              </a:rPr>
              <a:t>а</a:t>
            </a:r>
            <a:r>
              <a:rPr sz="1200" b="1" spc="41" dirty="0">
                <a:latin typeface="Arial"/>
                <a:cs typeface="Arial"/>
              </a:rPr>
              <a:t> </a:t>
            </a:r>
            <a:r>
              <a:rPr sz="1200" b="1" spc="-19" dirty="0">
                <a:latin typeface="Arial"/>
                <a:cs typeface="Arial"/>
              </a:rPr>
              <a:t>д</a:t>
            </a:r>
            <a:r>
              <a:rPr sz="1200" b="1" spc="-8" dirty="0">
                <a:latin typeface="Arial"/>
                <a:cs typeface="Arial"/>
              </a:rPr>
              <a:t>о</a:t>
            </a:r>
            <a:r>
              <a:rPr sz="1200" b="1" spc="-15" dirty="0">
                <a:latin typeface="Arial"/>
                <a:cs typeface="Arial"/>
              </a:rPr>
              <a:t>р</a:t>
            </a:r>
            <a:r>
              <a:rPr sz="1200" b="1" spc="-8" dirty="0">
                <a:latin typeface="Arial"/>
                <a:cs typeface="Arial"/>
              </a:rPr>
              <a:t>о</a:t>
            </a:r>
            <a:r>
              <a:rPr sz="1200" b="1" spc="-19" dirty="0">
                <a:latin typeface="Arial"/>
                <a:cs typeface="Arial"/>
              </a:rPr>
              <a:t>г</a:t>
            </a:r>
            <a:r>
              <a:rPr sz="1200" b="1" spc="-8" dirty="0">
                <a:latin typeface="Arial"/>
                <a:cs typeface="Arial"/>
              </a:rPr>
              <a:t>и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–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15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(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4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х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3,75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19" dirty="0">
                <a:latin typeface="Arial"/>
                <a:cs typeface="Arial"/>
              </a:rPr>
              <a:t>м</a:t>
            </a:r>
            <a:r>
              <a:rPr sz="1200" b="1" spc="-8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9525" marR="660083"/>
            <a:r>
              <a:rPr sz="1200" b="1" spc="-8" dirty="0">
                <a:latin typeface="Arial"/>
                <a:cs typeface="Arial"/>
              </a:rPr>
              <a:t>Сре</a:t>
            </a:r>
            <a:r>
              <a:rPr sz="1200" b="1" spc="-19" dirty="0">
                <a:latin typeface="Arial"/>
                <a:cs typeface="Arial"/>
              </a:rPr>
              <a:t>д</a:t>
            </a:r>
            <a:r>
              <a:rPr sz="1200" b="1" spc="-8" dirty="0">
                <a:latin typeface="Arial"/>
                <a:cs typeface="Arial"/>
              </a:rPr>
              <a:t>няя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п</a:t>
            </a:r>
            <a:r>
              <a:rPr sz="1200" b="1" spc="-41" dirty="0">
                <a:latin typeface="Arial"/>
                <a:cs typeface="Arial"/>
              </a:rPr>
              <a:t>о</a:t>
            </a:r>
            <a:r>
              <a:rPr sz="1200" b="1" spc="-30" dirty="0">
                <a:latin typeface="Arial"/>
                <a:cs typeface="Arial"/>
              </a:rPr>
              <a:t>ло</a:t>
            </a:r>
            <a:r>
              <a:rPr sz="1200" b="1" spc="4" dirty="0">
                <a:latin typeface="Arial"/>
                <a:cs typeface="Arial"/>
              </a:rPr>
              <a:t>с</a:t>
            </a:r>
            <a:r>
              <a:rPr sz="1200" b="1" spc="-8" dirty="0">
                <a:latin typeface="Arial"/>
                <a:cs typeface="Arial"/>
              </a:rPr>
              <a:t>а</a:t>
            </a:r>
            <a:r>
              <a:rPr sz="1200" b="1" spc="23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–</a:t>
            </a:r>
            <a:r>
              <a:rPr sz="1200" b="1" spc="-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1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м</a:t>
            </a:r>
            <a:r>
              <a:rPr sz="1200" b="1" spc="-8" dirty="0">
                <a:latin typeface="Arial"/>
                <a:cs typeface="Arial"/>
              </a:rPr>
              <a:t> Вы</a:t>
            </a:r>
            <a:r>
              <a:rPr sz="1200" b="1" spc="-34" dirty="0">
                <a:latin typeface="Arial"/>
                <a:cs typeface="Arial"/>
              </a:rPr>
              <a:t>л</a:t>
            </a:r>
            <a:r>
              <a:rPr sz="1200" b="1" spc="-26" dirty="0">
                <a:latin typeface="Arial"/>
                <a:cs typeface="Arial"/>
              </a:rPr>
              <a:t>е</a:t>
            </a:r>
            <a:r>
              <a:rPr sz="1200" b="1" spc="-8" dirty="0">
                <a:latin typeface="Arial"/>
                <a:cs typeface="Arial"/>
              </a:rPr>
              <a:t>т</a:t>
            </a:r>
            <a:r>
              <a:rPr sz="1200" b="1" spc="4" dirty="0">
                <a:latin typeface="Arial"/>
                <a:cs typeface="Arial"/>
              </a:rPr>
              <a:t> </a:t>
            </a:r>
            <a:r>
              <a:rPr sz="1200" b="1" spc="-8" dirty="0">
                <a:latin typeface="Arial"/>
                <a:cs typeface="Arial"/>
              </a:rPr>
              <a:t>с</a:t>
            </a:r>
            <a:r>
              <a:rPr sz="1200" b="1" spc="-26" dirty="0">
                <a:latin typeface="Arial"/>
                <a:cs typeface="Arial"/>
              </a:rPr>
              <a:t>ве</a:t>
            </a:r>
            <a:r>
              <a:rPr sz="1200" b="1" spc="-19" dirty="0">
                <a:latin typeface="Arial"/>
                <a:cs typeface="Arial"/>
              </a:rPr>
              <a:t>т</a:t>
            </a:r>
            <a:r>
              <a:rPr sz="1200" b="1" spc="-8" dirty="0">
                <a:latin typeface="Arial"/>
                <a:cs typeface="Arial"/>
              </a:rPr>
              <a:t>ильника</a:t>
            </a:r>
            <a:r>
              <a:rPr sz="1200" b="1" spc="41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-</a:t>
            </a:r>
            <a:r>
              <a:rPr sz="1200" b="1" spc="-8" dirty="0">
                <a:latin typeface="Arial"/>
                <a:cs typeface="Arial"/>
              </a:rPr>
              <a:t>1,5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1" dirty="0">
                <a:latin typeface="Arial"/>
                <a:cs typeface="Arial"/>
              </a:rPr>
              <a:t>м</a:t>
            </a:r>
            <a:r>
              <a:rPr sz="1200" b="1" spc="-8" dirty="0">
                <a:latin typeface="Arial"/>
                <a:cs typeface="Arial"/>
              </a:rPr>
              <a:t> По</a:t>
            </a:r>
            <a:r>
              <a:rPr sz="1200" b="1" spc="-4" dirty="0">
                <a:latin typeface="Arial"/>
                <a:cs typeface="Arial"/>
              </a:rPr>
              <a:t>к</a:t>
            </a:r>
            <a:r>
              <a:rPr sz="1200" b="1" spc="-11" dirty="0">
                <a:latin typeface="Arial"/>
                <a:cs typeface="Arial"/>
              </a:rPr>
              <a:t>ры</a:t>
            </a:r>
            <a:r>
              <a:rPr sz="1200" b="1" spc="-19" dirty="0">
                <a:latin typeface="Arial"/>
                <a:cs typeface="Arial"/>
              </a:rPr>
              <a:t>т</a:t>
            </a:r>
            <a:r>
              <a:rPr sz="1200" b="1" spc="-8" dirty="0">
                <a:latin typeface="Arial"/>
                <a:cs typeface="Arial"/>
              </a:rPr>
              <a:t>ие</a:t>
            </a:r>
            <a:r>
              <a:rPr sz="1200" b="1" spc="19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R2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3502" y="4137659"/>
            <a:ext cx="1749932" cy="1146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4910138" y="1569256"/>
            <a:ext cx="35890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00" dirty="0">
                <a:latin typeface="Arial"/>
                <a:cs typeface="Arial"/>
              </a:rPr>
              <a:t>С</a:t>
            </a:r>
            <a:r>
              <a:rPr sz="1500" spc="-19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оимость</a:t>
            </a:r>
            <a:r>
              <a:rPr sz="1500" spc="-34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д</a:t>
            </a:r>
            <a:r>
              <a:rPr sz="1500" spc="-8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ой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опоры</a:t>
            </a:r>
            <a:r>
              <a:rPr sz="1500" spc="-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11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мон</a:t>
            </a:r>
            <a:r>
              <a:rPr sz="1500" spc="-23" dirty="0">
                <a:latin typeface="Arial"/>
                <a:cs typeface="Arial"/>
              </a:rPr>
              <a:t>т</a:t>
            </a:r>
            <a:r>
              <a:rPr sz="1500" dirty="0">
                <a:latin typeface="Arial"/>
                <a:cs typeface="Arial"/>
              </a:rPr>
              <a:t>ажом</a:t>
            </a:r>
            <a:r>
              <a:rPr sz="1500" spc="-26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  <a:p>
            <a:pPr marL="9525" marR="1073468"/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5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50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500" b="1" spc="1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500" b="1" dirty="0">
                <a:solidFill>
                  <a:srgbClr val="FF0000"/>
                </a:solidFill>
                <a:latin typeface="Arial"/>
                <a:cs typeface="Arial"/>
              </a:rPr>
              <a:t>з выше</a:t>
            </a:r>
            <a:r>
              <a:rPr sz="15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ц</a:t>
            </a:r>
            <a:r>
              <a:rPr sz="1500" dirty="0">
                <a:latin typeface="Arial"/>
                <a:cs typeface="Arial"/>
              </a:rPr>
              <a:t>ены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38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д</a:t>
            </a:r>
            <a:r>
              <a:rPr sz="1500" spc="-8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-38" dirty="0">
                <a:latin typeface="Arial"/>
                <a:cs typeface="Arial"/>
              </a:rPr>
              <a:t>г</a:t>
            </a:r>
            <a:r>
              <a:rPr sz="1500" dirty="0">
                <a:latin typeface="Arial"/>
                <a:cs typeface="Arial"/>
              </a:rPr>
              <a:t>о с</a:t>
            </a:r>
            <a:r>
              <a:rPr sz="1500" spc="-11" dirty="0">
                <a:latin typeface="Arial"/>
                <a:cs typeface="Arial"/>
              </a:rPr>
              <a:t>в</a:t>
            </a:r>
            <a:r>
              <a:rPr sz="1500" spc="-56" dirty="0">
                <a:latin typeface="Arial"/>
                <a:cs typeface="Arial"/>
              </a:rPr>
              <a:t>е</a:t>
            </a:r>
            <a:r>
              <a:rPr sz="1500" spc="-23" dirty="0">
                <a:latin typeface="Arial"/>
                <a:cs typeface="Arial"/>
              </a:rPr>
              <a:t>т</a:t>
            </a:r>
            <a:r>
              <a:rPr sz="1500" spc="-38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д</a:t>
            </a:r>
            <a:r>
              <a:rPr sz="1500" spc="-8" dirty="0">
                <a:latin typeface="Arial"/>
                <a:cs typeface="Arial"/>
              </a:rPr>
              <a:t>и</a:t>
            </a:r>
            <a:r>
              <a:rPr sz="1500" spc="-38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д</a:t>
            </a:r>
            <a:r>
              <a:rPr sz="1500" spc="-8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-38" dirty="0">
                <a:latin typeface="Arial"/>
                <a:cs typeface="Arial"/>
              </a:rPr>
              <a:t>г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-2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</a:t>
            </a:r>
            <a:r>
              <a:rPr sz="1500" spc="-11" dirty="0">
                <a:latin typeface="Arial"/>
                <a:cs typeface="Arial"/>
              </a:rPr>
              <a:t>в</a:t>
            </a:r>
            <a:r>
              <a:rPr sz="1500" spc="-56" dirty="0">
                <a:latin typeface="Arial"/>
                <a:cs typeface="Arial"/>
              </a:rPr>
              <a:t>е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8" dirty="0">
                <a:latin typeface="Arial"/>
                <a:cs typeface="Arial"/>
              </a:rPr>
              <a:t>и</a:t>
            </a:r>
            <a:r>
              <a:rPr sz="1500" dirty="0">
                <a:latin typeface="Arial"/>
                <a:cs typeface="Arial"/>
              </a:rPr>
              <a:t>ль</a:t>
            </a:r>
            <a:r>
              <a:rPr sz="1500" spc="-8" dirty="0">
                <a:latin typeface="Arial"/>
                <a:cs typeface="Arial"/>
              </a:rPr>
              <a:t>н</a:t>
            </a:r>
            <a:r>
              <a:rPr sz="1500" dirty="0">
                <a:latin typeface="Arial"/>
                <a:cs typeface="Arial"/>
              </a:rPr>
              <a:t>и</a:t>
            </a:r>
            <a:r>
              <a:rPr sz="1500" spc="30" dirty="0">
                <a:latin typeface="Arial"/>
                <a:cs typeface="Arial"/>
              </a:rPr>
              <a:t>к</a:t>
            </a:r>
            <a:r>
              <a:rPr sz="1500" spc="-8" dirty="0">
                <a:latin typeface="Arial"/>
                <a:cs typeface="Arial"/>
              </a:rPr>
              <a:t>а</a:t>
            </a:r>
            <a:r>
              <a:rPr sz="150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669" y="1046779"/>
            <a:ext cx="745712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100" b="1" spc="-15" dirty="0">
                <a:latin typeface="Arial Black"/>
                <a:cs typeface="Arial Black"/>
              </a:rPr>
              <a:t>Что</a:t>
            </a:r>
            <a:r>
              <a:rPr sz="2100" b="1" spc="4" dirty="0">
                <a:latin typeface="Arial Black"/>
                <a:cs typeface="Arial Black"/>
              </a:rPr>
              <a:t> </a:t>
            </a:r>
            <a:r>
              <a:rPr sz="2100" b="1" spc="-15" dirty="0">
                <a:latin typeface="Arial Black"/>
                <a:cs typeface="Arial Black"/>
              </a:rPr>
              <a:t>да</a:t>
            </a:r>
            <a:r>
              <a:rPr sz="2100" b="1" spc="-26" dirty="0">
                <a:latin typeface="Arial Black"/>
                <a:cs typeface="Arial Black"/>
              </a:rPr>
              <a:t>с</a:t>
            </a:r>
            <a:r>
              <a:rPr sz="2100" b="1" spc="-11" dirty="0">
                <a:latin typeface="Arial Black"/>
                <a:cs typeface="Arial Black"/>
              </a:rPr>
              <a:t>т</a:t>
            </a:r>
            <a:r>
              <a:rPr sz="2100" b="1" spc="4" dirty="0">
                <a:latin typeface="Arial Black"/>
                <a:cs typeface="Arial Black"/>
              </a:rPr>
              <a:t> </a:t>
            </a:r>
            <a:r>
              <a:rPr sz="2100" b="1" spc="-15" dirty="0">
                <a:latin typeface="Arial Black"/>
                <a:cs typeface="Arial Black"/>
              </a:rPr>
              <a:t>колос</a:t>
            </a:r>
            <a:r>
              <a:rPr sz="2100" b="1" spc="-26" dirty="0">
                <a:latin typeface="Arial Black"/>
                <a:cs typeface="Arial Black"/>
              </a:rPr>
              <a:t>с</a:t>
            </a:r>
            <a:r>
              <a:rPr sz="2100" b="1" spc="-19" dirty="0">
                <a:latin typeface="Arial Black"/>
                <a:cs typeface="Arial Black"/>
              </a:rPr>
              <a:t>альный</a:t>
            </a:r>
            <a:r>
              <a:rPr sz="2100" b="1" spc="26" dirty="0">
                <a:latin typeface="Arial Black"/>
                <a:cs typeface="Arial Black"/>
              </a:rPr>
              <a:t> </a:t>
            </a:r>
            <a:r>
              <a:rPr sz="2100" b="1" spc="-15" dirty="0">
                <a:latin typeface="Arial Black"/>
                <a:cs typeface="Arial Black"/>
              </a:rPr>
              <a:t>экон</a:t>
            </a:r>
            <a:r>
              <a:rPr sz="2100" b="1" spc="-26" dirty="0">
                <a:latin typeface="Arial Black"/>
                <a:cs typeface="Arial Black"/>
              </a:rPr>
              <a:t>о</a:t>
            </a:r>
            <a:r>
              <a:rPr sz="2100" b="1" spc="-15" dirty="0">
                <a:latin typeface="Arial Black"/>
                <a:cs typeface="Arial Black"/>
              </a:rPr>
              <a:t>мически</a:t>
            </a:r>
            <a:r>
              <a:rPr sz="2100" b="1" spc="-11" dirty="0">
                <a:latin typeface="Arial Black"/>
                <a:cs typeface="Arial Black"/>
              </a:rPr>
              <a:t>й</a:t>
            </a:r>
            <a:r>
              <a:rPr sz="2100" b="1" spc="-23" dirty="0">
                <a:latin typeface="Arial Black"/>
                <a:cs typeface="Arial Black"/>
              </a:rPr>
              <a:t>эфф</a:t>
            </a:r>
            <a:r>
              <a:rPr sz="2100" b="1" spc="-26" dirty="0">
                <a:latin typeface="Arial Black"/>
                <a:cs typeface="Arial Black"/>
              </a:rPr>
              <a:t>е</a:t>
            </a:r>
            <a:r>
              <a:rPr sz="2100" b="1" spc="-15" dirty="0">
                <a:latin typeface="Arial Black"/>
                <a:cs typeface="Arial Black"/>
              </a:rPr>
              <a:t>к</a:t>
            </a:r>
            <a:r>
              <a:rPr sz="2100" b="1" spc="-8" dirty="0">
                <a:latin typeface="Arial Black"/>
                <a:cs typeface="Arial Black"/>
              </a:rPr>
              <a:t>т</a:t>
            </a:r>
            <a:r>
              <a:rPr sz="2100" b="1" spc="-15" dirty="0">
                <a:latin typeface="Arial Black"/>
                <a:cs typeface="Arial Black"/>
              </a:rPr>
              <a:t>?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7185" y="3699062"/>
            <a:ext cx="343423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/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b="1" spc="-4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spc="-4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лит</a:t>
            </a:r>
            <a:r>
              <a:rPr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кр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ь 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b="1" spc="-49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лич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дор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жных опор п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b="1" spc="-23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 в д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b="1" spc="1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 , п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 вып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лнении </a:t>
            </a:r>
            <a:r>
              <a:rPr b="1" spc="-49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х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бо</a:t>
            </a:r>
            <a:r>
              <a:rPr b="1" spc="-26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аний С</a:t>
            </a:r>
            <a:r>
              <a:rPr b="1" spc="-11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иП и 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49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Т по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ещен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ю а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4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рад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7725" y="2479157"/>
            <a:ext cx="1924241" cy="425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327648" y="2479157"/>
            <a:ext cx="392621" cy="425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465951" y="2479157"/>
            <a:ext cx="892111" cy="425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7103744" y="2479157"/>
            <a:ext cx="1050989" cy="4257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7900416" y="2479157"/>
            <a:ext cx="318316" cy="425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7964423" y="2479157"/>
            <a:ext cx="360626" cy="4257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8070723" y="2479157"/>
            <a:ext cx="381200" cy="4257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8197596" y="2479157"/>
            <a:ext cx="360626" cy="4257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8303895" y="2479157"/>
            <a:ext cx="318316" cy="425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4657725" y="2707757"/>
            <a:ext cx="540068" cy="425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943475" y="2707757"/>
            <a:ext cx="318316" cy="4257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007482" y="2707757"/>
            <a:ext cx="392621" cy="4257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5197221" y="2707757"/>
            <a:ext cx="1891093" cy="4257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6833996" y="2707757"/>
            <a:ext cx="679514" cy="4257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7309485" y="2707757"/>
            <a:ext cx="815531" cy="4257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4657725" y="2936367"/>
            <a:ext cx="3780473" cy="4257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657725" y="3164966"/>
            <a:ext cx="2482024" cy="425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4769168" y="2563666"/>
            <a:ext cx="372951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tabLst>
                <a:tab pos="2185511" algn="l"/>
              </a:tabLst>
            </a:pPr>
            <a:r>
              <a:rPr sz="1500" b="1" dirty="0">
                <a:latin typeface="Arial"/>
                <a:cs typeface="Arial"/>
              </a:rPr>
              <a:t>При</a:t>
            </a:r>
            <a:r>
              <a:rPr sz="1500" b="1" spc="4" dirty="0">
                <a:latin typeface="Arial"/>
                <a:cs typeface="Arial"/>
              </a:rPr>
              <a:t>м</a:t>
            </a:r>
            <a:r>
              <a:rPr sz="1500" b="1" dirty="0">
                <a:latin typeface="Arial"/>
                <a:cs typeface="Arial"/>
              </a:rPr>
              <a:t>еняя</a:t>
            </a:r>
            <a:r>
              <a:rPr sz="1500" b="1" spc="-3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линзы</a:t>
            </a:r>
            <a:r>
              <a:rPr sz="1500" b="1" spc="-4" dirty="0">
                <a:latin typeface="Arial"/>
                <a:cs typeface="Arial"/>
              </a:rPr>
              <a:t> </a:t>
            </a:r>
            <a:r>
              <a:rPr sz="1500" b="1" spc="4" dirty="0">
                <a:latin typeface="Arial"/>
                <a:cs typeface="Arial"/>
              </a:rPr>
              <a:t>C</a:t>
            </a:r>
            <a:r>
              <a:rPr sz="1500" b="1" dirty="0">
                <a:latin typeface="Arial"/>
                <a:cs typeface="Arial"/>
              </a:rPr>
              <a:t>16181_STRA</a:t>
            </a:r>
            <a:r>
              <a:rPr sz="1500" b="1" spc="4" dirty="0">
                <a:latin typeface="Arial"/>
                <a:cs typeface="Arial"/>
              </a:rPr>
              <a:t>DA</a:t>
            </a:r>
            <a:r>
              <a:rPr sz="1500" b="1" dirty="0">
                <a:latin typeface="Arial"/>
                <a:cs typeface="Arial"/>
              </a:rPr>
              <a:t>-2</a:t>
            </a:r>
            <a:r>
              <a:rPr sz="1500" b="1" spc="-4" dirty="0">
                <a:latin typeface="Arial"/>
                <a:cs typeface="Arial"/>
              </a:rPr>
              <a:t>X</a:t>
            </a:r>
            <a:r>
              <a:rPr sz="1500" b="1" dirty="0">
                <a:latin typeface="Arial"/>
                <a:cs typeface="Arial"/>
              </a:rPr>
              <a:t>2- </a:t>
            </a:r>
            <a:r>
              <a:rPr sz="1500" b="1" spc="-4" dirty="0">
                <a:latin typeface="Arial"/>
                <a:cs typeface="Arial"/>
              </a:rPr>
              <a:t>ME</a:t>
            </a:r>
            <a:r>
              <a:rPr sz="1500" b="1" dirty="0">
                <a:latin typeface="Arial"/>
                <a:cs typeface="Arial"/>
              </a:rPr>
              <a:t>-N</a:t>
            </a:r>
            <a:r>
              <a:rPr sz="1500" b="1" spc="-11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со</a:t>
            </a:r>
            <a:r>
              <a:rPr sz="1500" b="1" spc="-11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</a:t>
            </a:r>
            <a:r>
              <a:rPr sz="1500" b="1" spc="-15" dirty="0">
                <a:latin typeface="Arial"/>
                <a:cs typeface="Arial"/>
              </a:rPr>
              <a:t>в</a:t>
            </a:r>
            <a:r>
              <a:rPr sz="1500" b="1" spc="-19" dirty="0">
                <a:latin typeface="Arial"/>
                <a:cs typeface="Arial"/>
              </a:rPr>
              <a:t>е</a:t>
            </a:r>
            <a:r>
              <a:rPr sz="1500" b="1" spc="-45" dirty="0">
                <a:latin typeface="Arial"/>
                <a:cs typeface="Arial"/>
              </a:rPr>
              <a:t>т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ди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д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м	Cr</a:t>
            </a:r>
            <a:r>
              <a:rPr sz="1500" b="1" spc="4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e</a:t>
            </a:r>
            <a:r>
              <a:rPr sz="1500" b="1" spc="-19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X</a:t>
            </a:r>
            <a:r>
              <a:rPr sz="1500" b="1" spc="-8" dirty="0">
                <a:latin typeface="Arial"/>
                <a:cs typeface="Arial"/>
              </a:rPr>
              <a:t>P</a:t>
            </a:r>
            <a:r>
              <a:rPr sz="1500" b="1" dirty="0">
                <a:latin typeface="Arial"/>
                <a:cs typeface="Arial"/>
              </a:rPr>
              <a:t>G3 </a:t>
            </a:r>
            <a:r>
              <a:rPr sz="1500" b="1" spc="-15" dirty="0">
                <a:latin typeface="Arial"/>
                <a:cs typeface="Arial"/>
              </a:rPr>
              <a:t>м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жно</a:t>
            </a:r>
            <a:r>
              <a:rPr sz="1500" b="1" spc="-26" dirty="0">
                <a:latin typeface="Arial"/>
                <a:cs typeface="Arial"/>
              </a:rPr>
              <a:t> у</a:t>
            </a:r>
            <a:r>
              <a:rPr sz="1500" b="1" spc="-15" dirty="0">
                <a:latin typeface="Arial"/>
                <a:cs typeface="Arial"/>
              </a:rPr>
              <a:t>в</a:t>
            </a:r>
            <a:r>
              <a:rPr sz="1500" b="1" dirty="0">
                <a:latin typeface="Arial"/>
                <a:cs typeface="Arial"/>
              </a:rPr>
              <a:t>елич</a:t>
            </a:r>
            <a:r>
              <a:rPr sz="1500" b="1" spc="4" dirty="0">
                <a:latin typeface="Arial"/>
                <a:cs typeface="Arial"/>
              </a:rPr>
              <a:t>и</a:t>
            </a:r>
            <a:r>
              <a:rPr sz="1500" b="1" spc="-26" dirty="0">
                <a:latin typeface="Arial"/>
                <a:cs typeface="Arial"/>
              </a:rPr>
              <a:t>т</a:t>
            </a:r>
            <a:r>
              <a:rPr sz="1500" b="1" dirty="0">
                <a:latin typeface="Arial"/>
                <a:cs typeface="Arial"/>
              </a:rPr>
              <a:t>ь</a:t>
            </a:r>
            <a:r>
              <a:rPr sz="1500" b="1" spc="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расс</a:t>
            </a:r>
            <a:r>
              <a:rPr sz="1500" b="1" spc="-41" dirty="0">
                <a:latin typeface="Arial"/>
                <a:cs typeface="Arial"/>
              </a:rPr>
              <a:t>т</a:t>
            </a:r>
            <a:r>
              <a:rPr sz="1500" b="1" spc="-19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яние м</a:t>
            </a:r>
            <a:r>
              <a:rPr sz="1500" b="1" spc="-15" dirty="0">
                <a:latin typeface="Arial"/>
                <a:cs typeface="Arial"/>
              </a:rPr>
              <a:t>е</a:t>
            </a:r>
            <a:r>
              <a:rPr sz="1500" b="1" dirty="0">
                <a:latin typeface="Arial"/>
                <a:cs typeface="Arial"/>
              </a:rPr>
              <a:t>ж</a:t>
            </a:r>
            <a:r>
              <a:rPr sz="1500" b="1" spc="11" dirty="0">
                <a:latin typeface="Arial"/>
                <a:cs typeface="Arial"/>
              </a:rPr>
              <a:t>д</a:t>
            </a:r>
            <a:r>
              <a:rPr sz="1500" b="1" dirty="0">
                <a:latin typeface="Arial"/>
                <a:cs typeface="Arial"/>
              </a:rPr>
              <a:t>у опорами</a:t>
            </a:r>
            <a:r>
              <a:rPr sz="1500" b="1" spc="-23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до</a:t>
            </a:r>
            <a:r>
              <a:rPr sz="1500" b="1" spc="-8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77</a:t>
            </a:r>
            <a:r>
              <a:rPr sz="1500" b="1" spc="-11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</a:t>
            </a:r>
            <a:r>
              <a:rPr sz="1500" b="1" spc="-15" dirty="0">
                <a:latin typeface="Arial"/>
                <a:cs typeface="Arial"/>
              </a:rPr>
              <a:t>е</a:t>
            </a:r>
            <a:r>
              <a:rPr sz="1500" b="1" spc="-30" dirty="0">
                <a:latin typeface="Arial"/>
                <a:cs typeface="Arial"/>
              </a:rPr>
              <a:t>т</a:t>
            </a:r>
            <a:r>
              <a:rPr sz="1500" b="1" dirty="0">
                <a:latin typeface="Arial"/>
                <a:cs typeface="Arial"/>
              </a:rPr>
              <a:t>ров.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2881" y="1562482"/>
            <a:ext cx="4345781" cy="2461259"/>
          </a:xfrm>
          <a:custGeom>
            <a:avLst/>
            <a:gdLst/>
            <a:ahLst/>
            <a:cxnLst/>
            <a:rect l="l" t="t" r="r" b="b"/>
            <a:pathLst>
              <a:path w="5794375" h="3281679">
                <a:moveTo>
                  <a:pt x="0" y="3281172"/>
                </a:moveTo>
                <a:lnTo>
                  <a:pt x="5794248" y="3281172"/>
                </a:lnTo>
                <a:lnTo>
                  <a:pt x="5794248" y="0"/>
                </a:lnTo>
                <a:lnTo>
                  <a:pt x="0" y="0"/>
                </a:lnTo>
                <a:lnTo>
                  <a:pt x="0" y="328117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06908" y="3326130"/>
            <a:ext cx="3175254" cy="68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406908" y="3155823"/>
            <a:ext cx="3175254" cy="68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06908" y="2986659"/>
            <a:ext cx="3175254" cy="68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06908" y="2816352"/>
            <a:ext cx="3145536" cy="68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06908" y="2647188"/>
            <a:ext cx="3145536" cy="68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06908" y="2476881"/>
            <a:ext cx="3145536" cy="68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06908" y="2307716"/>
            <a:ext cx="3175254" cy="68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06908" y="2137409"/>
            <a:ext cx="3175254" cy="68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06336" y="3499295"/>
            <a:ext cx="3176588" cy="0"/>
          </a:xfrm>
          <a:custGeom>
            <a:avLst/>
            <a:gdLst/>
            <a:ahLst/>
            <a:cxnLst/>
            <a:rect l="l" t="t" r="r" b="b"/>
            <a:pathLst>
              <a:path w="4235450">
                <a:moveTo>
                  <a:pt x="0" y="0"/>
                </a:moveTo>
                <a:lnTo>
                  <a:pt x="4235196" y="0"/>
                </a:lnTo>
              </a:path>
            </a:pathLst>
          </a:custGeom>
          <a:ln w="1981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804100" y="3144964"/>
            <a:ext cx="2382203" cy="133826"/>
          </a:xfrm>
          <a:custGeom>
            <a:avLst/>
            <a:gdLst/>
            <a:ahLst/>
            <a:cxnLst/>
            <a:rect l="l" t="t" r="r" b="b"/>
            <a:pathLst>
              <a:path w="3176270" h="178435">
                <a:moveTo>
                  <a:pt x="0" y="0"/>
                </a:moveTo>
                <a:lnTo>
                  <a:pt x="1057655" y="82296"/>
                </a:lnTo>
                <a:lnTo>
                  <a:pt x="2116836" y="149351"/>
                </a:lnTo>
                <a:lnTo>
                  <a:pt x="3176016" y="178308"/>
                </a:lnTo>
              </a:path>
            </a:pathLst>
          </a:custGeom>
          <a:ln w="3200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722449" y="3064300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06365" y="0"/>
                </a:moveTo>
                <a:lnTo>
                  <a:pt x="64887" y="9013"/>
                </a:lnTo>
                <a:lnTo>
                  <a:pt x="31084" y="32430"/>
                </a:lnTo>
                <a:lnTo>
                  <a:pt x="8330" y="67012"/>
                </a:lnTo>
                <a:lnTo>
                  <a:pt x="0" y="109521"/>
                </a:lnTo>
                <a:lnTo>
                  <a:pt x="1146" y="124061"/>
                </a:lnTo>
                <a:lnTo>
                  <a:pt x="15213" y="163540"/>
                </a:lnTo>
                <a:lnTo>
                  <a:pt x="42628" y="194178"/>
                </a:lnTo>
                <a:lnTo>
                  <a:pt x="80057" y="212586"/>
                </a:lnTo>
                <a:lnTo>
                  <a:pt x="108925" y="216390"/>
                </a:lnTo>
                <a:lnTo>
                  <a:pt x="123522" y="215316"/>
                </a:lnTo>
                <a:lnTo>
                  <a:pt x="163197" y="201402"/>
                </a:lnTo>
                <a:lnTo>
                  <a:pt x="194025" y="174109"/>
                </a:lnTo>
                <a:lnTo>
                  <a:pt x="212565" y="136861"/>
                </a:lnTo>
                <a:lnTo>
                  <a:pt x="216377" y="105945"/>
                </a:lnTo>
                <a:lnTo>
                  <a:pt x="215123" y="91513"/>
                </a:lnTo>
                <a:lnTo>
                  <a:pt x="200839" y="52351"/>
                </a:lnTo>
                <a:lnTo>
                  <a:pt x="173251" y="21987"/>
                </a:lnTo>
                <a:lnTo>
                  <a:pt x="135547" y="3760"/>
                </a:lnTo>
                <a:lnTo>
                  <a:pt x="10636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1516862" y="3124879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2310104" y="3175171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104490" y="3196888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804100" y="2624899"/>
            <a:ext cx="2382203" cy="113348"/>
          </a:xfrm>
          <a:custGeom>
            <a:avLst/>
            <a:gdLst/>
            <a:ahLst/>
            <a:cxnLst/>
            <a:rect l="l" t="t" r="r" b="b"/>
            <a:pathLst>
              <a:path w="3176270" h="151130">
                <a:moveTo>
                  <a:pt x="0" y="150875"/>
                </a:moveTo>
                <a:lnTo>
                  <a:pt x="1057655" y="118872"/>
                </a:lnTo>
                <a:lnTo>
                  <a:pt x="2116836" y="50292"/>
                </a:lnTo>
                <a:lnTo>
                  <a:pt x="3176016" y="0"/>
                </a:lnTo>
              </a:path>
            </a:pathLst>
          </a:custGeom>
          <a:ln w="3200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722449" y="2656249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06365" y="0"/>
                </a:moveTo>
                <a:lnTo>
                  <a:pt x="64887" y="9013"/>
                </a:lnTo>
                <a:lnTo>
                  <a:pt x="31084" y="32430"/>
                </a:lnTo>
                <a:lnTo>
                  <a:pt x="8330" y="67012"/>
                </a:lnTo>
                <a:lnTo>
                  <a:pt x="0" y="109521"/>
                </a:lnTo>
                <a:lnTo>
                  <a:pt x="1146" y="124061"/>
                </a:lnTo>
                <a:lnTo>
                  <a:pt x="15213" y="163540"/>
                </a:lnTo>
                <a:lnTo>
                  <a:pt x="42628" y="194178"/>
                </a:lnTo>
                <a:lnTo>
                  <a:pt x="80057" y="212586"/>
                </a:lnTo>
                <a:lnTo>
                  <a:pt x="108925" y="216390"/>
                </a:lnTo>
                <a:lnTo>
                  <a:pt x="123522" y="215316"/>
                </a:lnTo>
                <a:lnTo>
                  <a:pt x="163197" y="201402"/>
                </a:lnTo>
                <a:lnTo>
                  <a:pt x="194025" y="174109"/>
                </a:lnTo>
                <a:lnTo>
                  <a:pt x="212565" y="136861"/>
                </a:lnTo>
                <a:lnTo>
                  <a:pt x="216377" y="105945"/>
                </a:lnTo>
                <a:lnTo>
                  <a:pt x="215123" y="91513"/>
                </a:lnTo>
                <a:lnTo>
                  <a:pt x="200839" y="52351"/>
                </a:lnTo>
                <a:lnTo>
                  <a:pt x="173251" y="21987"/>
                </a:lnTo>
                <a:lnTo>
                  <a:pt x="135547" y="3760"/>
                </a:lnTo>
                <a:lnTo>
                  <a:pt x="10636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1516862" y="2633389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2310104" y="2580811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04490" y="2544235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804100" y="2212276"/>
            <a:ext cx="2382203" cy="305276"/>
          </a:xfrm>
          <a:custGeom>
            <a:avLst/>
            <a:gdLst/>
            <a:ahLst/>
            <a:cxnLst/>
            <a:rect l="l" t="t" r="r" b="b"/>
            <a:pathLst>
              <a:path w="3176270" h="407035">
                <a:moveTo>
                  <a:pt x="0" y="406908"/>
                </a:moveTo>
                <a:lnTo>
                  <a:pt x="1057655" y="295656"/>
                </a:lnTo>
                <a:lnTo>
                  <a:pt x="2116836" y="124968"/>
                </a:lnTo>
                <a:lnTo>
                  <a:pt x="3176016" y="0"/>
                </a:lnTo>
              </a:path>
            </a:pathLst>
          </a:custGeom>
          <a:ln w="32004">
            <a:solidFill>
              <a:srgbClr val="FF006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722449" y="2435650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4" h="216535">
                <a:moveTo>
                  <a:pt x="106365" y="0"/>
                </a:moveTo>
                <a:lnTo>
                  <a:pt x="64887" y="9013"/>
                </a:lnTo>
                <a:lnTo>
                  <a:pt x="31084" y="32430"/>
                </a:lnTo>
                <a:lnTo>
                  <a:pt x="8330" y="67012"/>
                </a:lnTo>
                <a:lnTo>
                  <a:pt x="0" y="109521"/>
                </a:lnTo>
                <a:lnTo>
                  <a:pt x="1146" y="124061"/>
                </a:lnTo>
                <a:lnTo>
                  <a:pt x="15213" y="163540"/>
                </a:lnTo>
                <a:lnTo>
                  <a:pt x="42628" y="194178"/>
                </a:lnTo>
                <a:lnTo>
                  <a:pt x="80057" y="212586"/>
                </a:lnTo>
                <a:lnTo>
                  <a:pt x="108925" y="216390"/>
                </a:lnTo>
                <a:lnTo>
                  <a:pt x="123522" y="215316"/>
                </a:lnTo>
                <a:lnTo>
                  <a:pt x="163197" y="201402"/>
                </a:lnTo>
                <a:lnTo>
                  <a:pt x="194025" y="174109"/>
                </a:lnTo>
                <a:lnTo>
                  <a:pt x="212565" y="136861"/>
                </a:lnTo>
                <a:lnTo>
                  <a:pt x="216377" y="105945"/>
                </a:lnTo>
                <a:lnTo>
                  <a:pt x="215123" y="91513"/>
                </a:lnTo>
                <a:lnTo>
                  <a:pt x="200839" y="52351"/>
                </a:lnTo>
                <a:lnTo>
                  <a:pt x="173251" y="21987"/>
                </a:lnTo>
                <a:lnTo>
                  <a:pt x="135547" y="3760"/>
                </a:lnTo>
                <a:lnTo>
                  <a:pt x="106365" y="0"/>
                </a:lnTo>
                <a:close/>
              </a:path>
            </a:pathLst>
          </a:custGeom>
          <a:solidFill>
            <a:srgbClr val="FF00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1516862" y="2353354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00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2310104" y="2225338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00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104490" y="2130469"/>
            <a:ext cx="162401" cy="162401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106364" y="0"/>
                </a:moveTo>
                <a:lnTo>
                  <a:pt x="64866" y="9013"/>
                </a:lnTo>
                <a:lnTo>
                  <a:pt x="31065" y="32429"/>
                </a:lnTo>
                <a:lnTo>
                  <a:pt x="8323" y="67012"/>
                </a:lnTo>
                <a:lnTo>
                  <a:pt x="0" y="109521"/>
                </a:lnTo>
                <a:lnTo>
                  <a:pt x="1145" y="124060"/>
                </a:lnTo>
                <a:lnTo>
                  <a:pt x="15201" y="163540"/>
                </a:lnTo>
                <a:lnTo>
                  <a:pt x="42606" y="194178"/>
                </a:lnTo>
                <a:lnTo>
                  <a:pt x="80039" y="212586"/>
                </a:lnTo>
                <a:lnTo>
                  <a:pt x="108925" y="216390"/>
                </a:lnTo>
                <a:lnTo>
                  <a:pt x="123508" y="215316"/>
                </a:lnTo>
                <a:lnTo>
                  <a:pt x="163169" y="201402"/>
                </a:lnTo>
                <a:lnTo>
                  <a:pt x="194005" y="174109"/>
                </a:lnTo>
                <a:lnTo>
                  <a:pt x="212560" y="136861"/>
                </a:lnTo>
                <a:lnTo>
                  <a:pt x="216377" y="105945"/>
                </a:lnTo>
                <a:lnTo>
                  <a:pt x="215121" y="91512"/>
                </a:lnTo>
                <a:lnTo>
                  <a:pt x="200824" y="52350"/>
                </a:lnTo>
                <a:lnTo>
                  <a:pt x="173223" y="21987"/>
                </a:lnTo>
                <a:lnTo>
                  <a:pt x="135524" y="3760"/>
                </a:lnTo>
                <a:lnTo>
                  <a:pt x="106364" y="0"/>
                </a:lnTo>
                <a:close/>
              </a:path>
            </a:pathLst>
          </a:custGeom>
          <a:solidFill>
            <a:srgbClr val="FF00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803529" y="2516886"/>
            <a:ext cx="0" cy="982028"/>
          </a:xfrm>
          <a:custGeom>
            <a:avLst/>
            <a:gdLst/>
            <a:ahLst/>
            <a:cxnLst/>
            <a:rect l="l" t="t" r="r" b="b"/>
            <a:pathLst>
              <a:path h="1309370">
                <a:moveTo>
                  <a:pt x="0" y="0"/>
                </a:moveTo>
                <a:lnTo>
                  <a:pt x="0" y="1309115"/>
                </a:lnTo>
              </a:path>
            </a:pathLst>
          </a:custGeom>
          <a:ln w="9144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1597913" y="2434590"/>
            <a:ext cx="0" cy="1064419"/>
          </a:xfrm>
          <a:custGeom>
            <a:avLst/>
            <a:gdLst/>
            <a:ahLst/>
            <a:cxnLst/>
            <a:rect l="l" t="t" r="r" b="b"/>
            <a:pathLst>
              <a:path h="1419225">
                <a:moveTo>
                  <a:pt x="0" y="0"/>
                </a:moveTo>
                <a:lnTo>
                  <a:pt x="0" y="1418843"/>
                </a:lnTo>
              </a:path>
            </a:pathLst>
          </a:custGeom>
          <a:ln w="9144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2391155" y="2306574"/>
            <a:ext cx="0" cy="1192530"/>
          </a:xfrm>
          <a:custGeom>
            <a:avLst/>
            <a:gdLst/>
            <a:ahLst/>
            <a:cxnLst/>
            <a:rect l="l" t="t" r="r" b="b"/>
            <a:pathLst>
              <a:path h="1590039">
                <a:moveTo>
                  <a:pt x="0" y="0"/>
                </a:moveTo>
                <a:lnTo>
                  <a:pt x="0" y="1589531"/>
                </a:lnTo>
              </a:path>
            </a:pathLst>
          </a:custGeom>
          <a:ln w="9144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185541" y="2211705"/>
            <a:ext cx="0" cy="1287304"/>
          </a:xfrm>
          <a:custGeom>
            <a:avLst/>
            <a:gdLst/>
            <a:ahLst/>
            <a:cxnLst/>
            <a:rect l="l" t="t" r="r" b="b"/>
            <a:pathLst>
              <a:path h="1716404">
                <a:moveTo>
                  <a:pt x="0" y="0"/>
                </a:moveTo>
                <a:lnTo>
                  <a:pt x="0" y="1716024"/>
                </a:lnTo>
              </a:path>
            </a:pathLst>
          </a:custGeom>
          <a:ln w="9144">
            <a:solidFill>
              <a:srgbClr val="A6A6A6"/>
            </a:solidFill>
            <a:prstDash val="dash"/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648081" y="3025511"/>
            <a:ext cx="321745" cy="28861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 txBox="1"/>
          <p:nvPr/>
        </p:nvSpPr>
        <p:spPr>
          <a:xfrm>
            <a:off x="719708" y="3075844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442466" y="3086090"/>
            <a:ext cx="321745" cy="28861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 txBox="1"/>
          <p:nvPr/>
        </p:nvSpPr>
        <p:spPr>
          <a:xfrm>
            <a:off x="1513904" y="3136899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35708" y="3136382"/>
            <a:ext cx="321745" cy="28861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 txBox="1"/>
          <p:nvPr/>
        </p:nvSpPr>
        <p:spPr>
          <a:xfrm>
            <a:off x="2307812" y="3187000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30093" y="3158099"/>
            <a:ext cx="321745" cy="28861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 txBox="1"/>
          <p:nvPr/>
        </p:nvSpPr>
        <p:spPr>
          <a:xfrm>
            <a:off x="3101912" y="3208908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8081" y="2617460"/>
            <a:ext cx="321745" cy="2886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 txBox="1"/>
          <p:nvPr/>
        </p:nvSpPr>
        <p:spPr>
          <a:xfrm>
            <a:off x="719708" y="2668555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13904" y="2644552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58</a:t>
            </a:r>
            <a:endParaRPr sz="10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235708" y="2542022"/>
            <a:ext cx="321745" cy="28861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 txBox="1"/>
          <p:nvPr/>
        </p:nvSpPr>
        <p:spPr>
          <a:xfrm>
            <a:off x="2307812" y="2592831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30093" y="2504312"/>
            <a:ext cx="321745" cy="2897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 txBox="1"/>
          <p:nvPr/>
        </p:nvSpPr>
        <p:spPr>
          <a:xfrm>
            <a:off x="3101912" y="2555588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77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48081" y="2396861"/>
            <a:ext cx="321745" cy="2886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 txBox="1"/>
          <p:nvPr/>
        </p:nvSpPr>
        <p:spPr>
          <a:xfrm>
            <a:off x="719708" y="2447956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26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442466" y="2313432"/>
            <a:ext cx="321745" cy="56978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 txBox="1"/>
          <p:nvPr/>
        </p:nvSpPr>
        <p:spPr>
          <a:xfrm>
            <a:off x="1513904" y="2364517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235708" y="2185416"/>
            <a:ext cx="321745" cy="2897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 txBox="1"/>
          <p:nvPr/>
        </p:nvSpPr>
        <p:spPr>
          <a:xfrm>
            <a:off x="2307812" y="2236501"/>
            <a:ext cx="16764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spc="-4" dirty="0">
                <a:latin typeface="Arial"/>
                <a:cs typeface="Arial"/>
              </a:rPr>
              <a:t>42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974085" y="2091680"/>
            <a:ext cx="433769" cy="28861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 txBox="1"/>
          <p:nvPr/>
        </p:nvSpPr>
        <p:spPr>
          <a:xfrm>
            <a:off x="3045904" y="2142298"/>
            <a:ext cx="27955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050" b="1" dirty="0">
                <a:latin typeface="Arial"/>
                <a:cs typeface="Arial"/>
              </a:rPr>
              <a:t>48,7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9996" y="3573745"/>
            <a:ext cx="14716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dirty="0">
                <a:solidFill>
                  <a:srgbClr val="404040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97400" y="3573744"/>
            <a:ext cx="1393508" cy="32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" algn="ctr">
              <a:tabLst>
                <a:tab pos="794861" algn="l"/>
              </a:tabLst>
            </a:pPr>
            <a:r>
              <a:rPr sz="900" b="1" dirty="0">
                <a:solidFill>
                  <a:srgbClr val="404040"/>
                </a:solidFill>
                <a:latin typeface="Arial"/>
                <a:cs typeface="Arial"/>
              </a:rPr>
              <a:t>14	16</a:t>
            </a:r>
            <a:endParaRPr sz="900">
              <a:latin typeface="Arial"/>
              <a:cs typeface="Arial"/>
            </a:endParaRPr>
          </a:p>
          <a:p>
            <a:pPr algn="ctr">
              <a:spcBef>
                <a:spcPts val="165"/>
              </a:spcBef>
            </a:pP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выс</a:t>
            </a:r>
            <a:r>
              <a:rPr sz="1050" b="1" spc="-3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050" b="1" spc="-1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а </a:t>
            </a:r>
            <a:r>
              <a:rPr sz="1050" b="1" spc="-64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050" b="1" spc="-1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ан</a:t>
            </a:r>
            <a:r>
              <a:rPr sz="105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вки,</a:t>
            </a:r>
            <a:r>
              <a:rPr sz="1050" b="1" spc="2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112198" y="3573745"/>
            <a:ext cx="14716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900" b="1" dirty="0">
                <a:solidFill>
                  <a:srgbClr val="404040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61441" y="1614277"/>
            <a:ext cx="3230404" cy="531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>
              <a:lnSpc>
                <a:spcPct val="96000"/>
              </a:lnSpc>
            </a:pPr>
            <a:r>
              <a:rPr sz="1200" b="1" spc="-45" dirty="0">
                <a:solidFill>
                  <a:srgbClr val="404040"/>
                </a:solidFill>
                <a:latin typeface="Arial"/>
                <a:cs typeface="Arial"/>
              </a:rPr>
              <a:t>Ш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аг</a:t>
            </a:r>
            <a:r>
              <a:rPr sz="1200" b="1" spc="2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1200" b="1" spc="-4" dirty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2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200" b="1" spc="-26" dirty="0">
                <a:solidFill>
                  <a:srgbClr val="404040"/>
                </a:solidFill>
                <a:latin typeface="Arial"/>
                <a:cs typeface="Arial"/>
              </a:rPr>
              <a:t>ве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3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ой</a:t>
            </a:r>
            <a:r>
              <a:rPr sz="1200" b="1" spc="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от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ок</a:t>
            </a:r>
            <a:r>
              <a:rPr sz="1200" b="1" spc="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200" b="1" spc="-26" dirty="0">
                <a:solidFill>
                  <a:srgbClr val="404040"/>
                </a:solidFill>
                <a:latin typeface="Arial"/>
                <a:cs typeface="Arial"/>
              </a:rPr>
              <a:t>ве</a:t>
            </a:r>
            <a:r>
              <a:rPr sz="1200" b="1" spc="-23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ьни</a:t>
            </a:r>
            <a:r>
              <a:rPr sz="1200" b="1" spc="-26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ов</a:t>
            </a:r>
            <a:r>
              <a:rPr sz="1200" b="1" spc="23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200" b="1" spc="-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23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1200" b="1" spc="-11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200" b="1" spc="-26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11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ор</a:t>
            </a:r>
            <a:r>
              <a:rPr sz="1200" b="1" spc="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ш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/км)</a:t>
            </a:r>
            <a:r>
              <a:rPr sz="1200" b="1" spc="3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200" b="1" spc="-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26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ависи</a:t>
            </a:r>
            <a:r>
              <a:rPr sz="1200" b="1" spc="-34" dirty="0">
                <a:solidFill>
                  <a:srgbClr val="404040"/>
                </a:solidFill>
                <a:latin typeface="Arial"/>
                <a:cs typeface="Arial"/>
              </a:rPr>
              <a:t>мо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200" b="1" spc="26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т выс</a:t>
            </a:r>
            <a:r>
              <a:rPr sz="1200" b="1" spc="-38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11" dirty="0">
                <a:solidFill>
                  <a:srgbClr val="404040"/>
                </a:solidFill>
                <a:latin typeface="Arial"/>
                <a:cs typeface="Arial"/>
              </a:rPr>
              <a:t>ы</a:t>
            </a:r>
            <a:r>
              <a:rPr sz="1200" b="1" spc="8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64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200" b="1" spc="-19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200" b="1" spc="-4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200" b="1" spc="-8" dirty="0">
                <a:solidFill>
                  <a:srgbClr val="404040"/>
                </a:solidFill>
                <a:latin typeface="Arial"/>
                <a:cs typeface="Arial"/>
              </a:rPr>
              <a:t>овки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552443" y="2408301"/>
            <a:ext cx="942975" cy="591026"/>
          </a:xfrm>
          <a:custGeom>
            <a:avLst/>
            <a:gdLst/>
            <a:ahLst/>
            <a:cxnLst/>
            <a:rect l="l" t="t" r="r" b="b"/>
            <a:pathLst>
              <a:path w="1257300" h="788035">
                <a:moveTo>
                  <a:pt x="0" y="787908"/>
                </a:moveTo>
                <a:lnTo>
                  <a:pt x="1257300" y="787908"/>
                </a:lnTo>
                <a:lnTo>
                  <a:pt x="1257300" y="0"/>
                </a:lnTo>
                <a:lnTo>
                  <a:pt x="0" y="0"/>
                </a:lnTo>
                <a:lnTo>
                  <a:pt x="0" y="78790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3629596" y="2506028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2004">
            <a:solidFill>
              <a:srgbClr val="FF006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3688153" y="2472737"/>
            <a:ext cx="65723" cy="6477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FF006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3629596" y="2703767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200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3688153" y="2670476"/>
            <a:ext cx="65723" cy="6477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3629596" y="2901505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3200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/>
          <p:nvPr/>
        </p:nvSpPr>
        <p:spPr>
          <a:xfrm>
            <a:off x="3688153" y="2868215"/>
            <a:ext cx="65723" cy="64770"/>
          </a:xfrm>
          <a:custGeom>
            <a:avLst/>
            <a:gdLst/>
            <a:ahLst/>
            <a:cxnLst/>
            <a:rect l="l" t="t" r="r" b="b"/>
            <a:pathLst>
              <a:path w="87629" h="86360">
                <a:moveTo>
                  <a:pt x="36023" y="0"/>
                </a:moveTo>
                <a:lnTo>
                  <a:pt x="1342" y="36333"/>
                </a:lnTo>
                <a:lnTo>
                  <a:pt x="0" y="53361"/>
                </a:lnTo>
                <a:lnTo>
                  <a:pt x="4527" y="64458"/>
                </a:lnTo>
                <a:lnTo>
                  <a:pt x="12475" y="73785"/>
                </a:lnTo>
                <a:lnTo>
                  <a:pt x="23780" y="80811"/>
                </a:lnTo>
                <a:lnTo>
                  <a:pt x="38376" y="85005"/>
                </a:lnTo>
                <a:lnTo>
                  <a:pt x="56197" y="85836"/>
                </a:lnTo>
                <a:lnTo>
                  <a:pt x="68644" y="79667"/>
                </a:lnTo>
                <a:lnTo>
                  <a:pt x="78485" y="70064"/>
                </a:lnTo>
                <a:lnTo>
                  <a:pt x="84951" y="57794"/>
                </a:lnTo>
                <a:lnTo>
                  <a:pt x="87277" y="43624"/>
                </a:lnTo>
                <a:lnTo>
                  <a:pt x="87014" y="38796"/>
                </a:lnTo>
                <a:lnTo>
                  <a:pt x="52358" y="1706"/>
                </a:lnTo>
                <a:lnTo>
                  <a:pt x="360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8" name="object 88"/>
          <p:cNvSpPr txBox="1"/>
          <p:nvPr/>
        </p:nvSpPr>
        <p:spPr>
          <a:xfrm>
            <a:off x="3822954" y="2444936"/>
            <a:ext cx="611981" cy="598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43900"/>
              </a:lnSpc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Фсв, </a:t>
            </a:r>
            <a:r>
              <a:rPr sz="900" spc="11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900" spc="-4" dirty="0">
                <a:solidFill>
                  <a:srgbClr val="404040"/>
                </a:solidFill>
                <a:latin typeface="Arial"/>
                <a:cs typeface="Arial"/>
              </a:rPr>
              <a:t>л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м </a:t>
            </a:r>
            <a:r>
              <a:rPr sz="900" spc="-4" dirty="0">
                <a:solidFill>
                  <a:srgbClr val="404040"/>
                </a:solidFill>
                <a:latin typeface="Arial"/>
                <a:cs typeface="Arial"/>
              </a:rPr>
              <a:t>ш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аг опор,м шт/км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82881" y="1562482"/>
            <a:ext cx="4345781" cy="2461259"/>
          </a:xfrm>
          <a:custGeom>
            <a:avLst/>
            <a:gdLst/>
            <a:ahLst/>
            <a:cxnLst/>
            <a:rect l="l" t="t" r="r" b="b"/>
            <a:pathLst>
              <a:path w="5794375" h="3281679">
                <a:moveTo>
                  <a:pt x="0" y="3281172"/>
                </a:moveTo>
                <a:lnTo>
                  <a:pt x="5794248" y="3281172"/>
                </a:lnTo>
                <a:lnTo>
                  <a:pt x="5794248" y="0"/>
                </a:lnTo>
                <a:lnTo>
                  <a:pt x="0" y="0"/>
                </a:lnTo>
                <a:lnTo>
                  <a:pt x="0" y="328117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833248" y="2843783"/>
            <a:ext cx="2360771" cy="130493"/>
          </a:xfrm>
          <a:custGeom>
            <a:avLst/>
            <a:gdLst/>
            <a:ahLst/>
            <a:cxnLst/>
            <a:rect l="l" t="t" r="r" b="b"/>
            <a:pathLst>
              <a:path w="3147695" h="173989">
                <a:moveTo>
                  <a:pt x="57912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57912" y="115824"/>
                </a:lnTo>
                <a:lnTo>
                  <a:pt x="57912" y="57912"/>
                </a:lnTo>
                <a:close/>
              </a:path>
              <a:path w="3147695" h="173989">
                <a:moveTo>
                  <a:pt x="173735" y="57912"/>
                </a:moveTo>
                <a:lnTo>
                  <a:pt x="115823" y="57912"/>
                </a:lnTo>
                <a:lnTo>
                  <a:pt x="115823" y="115824"/>
                </a:lnTo>
                <a:lnTo>
                  <a:pt x="173735" y="115824"/>
                </a:lnTo>
                <a:lnTo>
                  <a:pt x="173735" y="57912"/>
                </a:lnTo>
                <a:close/>
              </a:path>
              <a:path w="3147695" h="173989">
                <a:moveTo>
                  <a:pt x="289559" y="57912"/>
                </a:moveTo>
                <a:lnTo>
                  <a:pt x="231647" y="57912"/>
                </a:lnTo>
                <a:lnTo>
                  <a:pt x="231647" y="115824"/>
                </a:lnTo>
                <a:lnTo>
                  <a:pt x="289559" y="115824"/>
                </a:lnTo>
                <a:lnTo>
                  <a:pt x="289559" y="57912"/>
                </a:lnTo>
                <a:close/>
              </a:path>
              <a:path w="3147695" h="173989">
                <a:moveTo>
                  <a:pt x="405384" y="57912"/>
                </a:moveTo>
                <a:lnTo>
                  <a:pt x="347472" y="57912"/>
                </a:lnTo>
                <a:lnTo>
                  <a:pt x="347472" y="115824"/>
                </a:lnTo>
                <a:lnTo>
                  <a:pt x="405384" y="115824"/>
                </a:lnTo>
                <a:lnTo>
                  <a:pt x="405384" y="57912"/>
                </a:lnTo>
                <a:close/>
              </a:path>
              <a:path w="3147695" h="173989">
                <a:moveTo>
                  <a:pt x="521208" y="57912"/>
                </a:moveTo>
                <a:lnTo>
                  <a:pt x="463295" y="57912"/>
                </a:lnTo>
                <a:lnTo>
                  <a:pt x="463295" y="115824"/>
                </a:lnTo>
                <a:lnTo>
                  <a:pt x="521208" y="115824"/>
                </a:lnTo>
                <a:lnTo>
                  <a:pt x="521208" y="57912"/>
                </a:lnTo>
                <a:close/>
              </a:path>
              <a:path w="3147695" h="173989">
                <a:moveTo>
                  <a:pt x="637031" y="57912"/>
                </a:moveTo>
                <a:lnTo>
                  <a:pt x="579120" y="57912"/>
                </a:lnTo>
                <a:lnTo>
                  <a:pt x="579120" y="115824"/>
                </a:lnTo>
                <a:lnTo>
                  <a:pt x="637031" y="115824"/>
                </a:lnTo>
                <a:lnTo>
                  <a:pt x="637031" y="57912"/>
                </a:lnTo>
                <a:close/>
              </a:path>
              <a:path w="3147695" h="173989">
                <a:moveTo>
                  <a:pt x="752855" y="57912"/>
                </a:moveTo>
                <a:lnTo>
                  <a:pt x="694943" y="57912"/>
                </a:lnTo>
                <a:lnTo>
                  <a:pt x="694943" y="115824"/>
                </a:lnTo>
                <a:lnTo>
                  <a:pt x="752855" y="115824"/>
                </a:lnTo>
                <a:lnTo>
                  <a:pt x="752855" y="57912"/>
                </a:lnTo>
                <a:close/>
              </a:path>
              <a:path w="3147695" h="173989">
                <a:moveTo>
                  <a:pt x="868679" y="57912"/>
                </a:moveTo>
                <a:lnTo>
                  <a:pt x="810767" y="57912"/>
                </a:lnTo>
                <a:lnTo>
                  <a:pt x="810767" y="115824"/>
                </a:lnTo>
                <a:lnTo>
                  <a:pt x="868679" y="115824"/>
                </a:lnTo>
                <a:lnTo>
                  <a:pt x="868679" y="57912"/>
                </a:lnTo>
                <a:close/>
              </a:path>
              <a:path w="3147695" h="173989">
                <a:moveTo>
                  <a:pt x="984504" y="57912"/>
                </a:moveTo>
                <a:lnTo>
                  <a:pt x="926591" y="57912"/>
                </a:lnTo>
                <a:lnTo>
                  <a:pt x="926591" y="115824"/>
                </a:lnTo>
                <a:lnTo>
                  <a:pt x="984504" y="115824"/>
                </a:lnTo>
                <a:lnTo>
                  <a:pt x="984504" y="57912"/>
                </a:lnTo>
                <a:close/>
              </a:path>
              <a:path w="3147695" h="173989">
                <a:moveTo>
                  <a:pt x="1100328" y="57912"/>
                </a:moveTo>
                <a:lnTo>
                  <a:pt x="1042416" y="57912"/>
                </a:lnTo>
                <a:lnTo>
                  <a:pt x="1042416" y="115824"/>
                </a:lnTo>
                <a:lnTo>
                  <a:pt x="1100328" y="115824"/>
                </a:lnTo>
                <a:lnTo>
                  <a:pt x="1100328" y="57912"/>
                </a:lnTo>
                <a:close/>
              </a:path>
              <a:path w="3147695" h="173989">
                <a:moveTo>
                  <a:pt x="1216152" y="57912"/>
                </a:moveTo>
                <a:lnTo>
                  <a:pt x="1158240" y="57912"/>
                </a:lnTo>
                <a:lnTo>
                  <a:pt x="1158240" y="115824"/>
                </a:lnTo>
                <a:lnTo>
                  <a:pt x="1216152" y="115824"/>
                </a:lnTo>
                <a:lnTo>
                  <a:pt x="1216152" y="57912"/>
                </a:lnTo>
                <a:close/>
              </a:path>
              <a:path w="3147695" h="173989">
                <a:moveTo>
                  <a:pt x="1331976" y="57912"/>
                </a:moveTo>
                <a:lnTo>
                  <a:pt x="1274064" y="57912"/>
                </a:lnTo>
                <a:lnTo>
                  <a:pt x="1274064" y="115824"/>
                </a:lnTo>
                <a:lnTo>
                  <a:pt x="1331976" y="115824"/>
                </a:lnTo>
                <a:lnTo>
                  <a:pt x="1331976" y="57912"/>
                </a:lnTo>
                <a:close/>
              </a:path>
              <a:path w="3147695" h="173989">
                <a:moveTo>
                  <a:pt x="1447799" y="57912"/>
                </a:moveTo>
                <a:lnTo>
                  <a:pt x="1389887" y="57912"/>
                </a:lnTo>
                <a:lnTo>
                  <a:pt x="1389887" y="115824"/>
                </a:lnTo>
                <a:lnTo>
                  <a:pt x="1447799" y="115824"/>
                </a:lnTo>
                <a:lnTo>
                  <a:pt x="1447799" y="57912"/>
                </a:lnTo>
                <a:close/>
              </a:path>
              <a:path w="3147695" h="173989">
                <a:moveTo>
                  <a:pt x="1563623" y="57912"/>
                </a:moveTo>
                <a:lnTo>
                  <a:pt x="1505711" y="57912"/>
                </a:lnTo>
                <a:lnTo>
                  <a:pt x="1505711" y="115824"/>
                </a:lnTo>
                <a:lnTo>
                  <a:pt x="1563623" y="115824"/>
                </a:lnTo>
                <a:lnTo>
                  <a:pt x="1563623" y="57912"/>
                </a:lnTo>
                <a:close/>
              </a:path>
              <a:path w="3147695" h="173989">
                <a:moveTo>
                  <a:pt x="1679448" y="57912"/>
                </a:moveTo>
                <a:lnTo>
                  <a:pt x="1621536" y="57912"/>
                </a:lnTo>
                <a:lnTo>
                  <a:pt x="1621536" y="115824"/>
                </a:lnTo>
                <a:lnTo>
                  <a:pt x="1679448" y="115824"/>
                </a:lnTo>
                <a:lnTo>
                  <a:pt x="1679448" y="57912"/>
                </a:lnTo>
                <a:close/>
              </a:path>
              <a:path w="3147695" h="173989">
                <a:moveTo>
                  <a:pt x="1795272" y="57912"/>
                </a:moveTo>
                <a:lnTo>
                  <a:pt x="1737360" y="57912"/>
                </a:lnTo>
                <a:lnTo>
                  <a:pt x="1737360" y="115824"/>
                </a:lnTo>
                <a:lnTo>
                  <a:pt x="1795272" y="115824"/>
                </a:lnTo>
                <a:lnTo>
                  <a:pt x="1795272" y="57912"/>
                </a:lnTo>
                <a:close/>
              </a:path>
              <a:path w="3147695" h="173989">
                <a:moveTo>
                  <a:pt x="1911096" y="57912"/>
                </a:moveTo>
                <a:lnTo>
                  <a:pt x="1853184" y="57912"/>
                </a:lnTo>
                <a:lnTo>
                  <a:pt x="1853184" y="115824"/>
                </a:lnTo>
                <a:lnTo>
                  <a:pt x="1911096" y="115824"/>
                </a:lnTo>
                <a:lnTo>
                  <a:pt x="1911096" y="57912"/>
                </a:lnTo>
                <a:close/>
              </a:path>
              <a:path w="3147695" h="173989">
                <a:moveTo>
                  <a:pt x="2026920" y="57912"/>
                </a:moveTo>
                <a:lnTo>
                  <a:pt x="1969008" y="57912"/>
                </a:lnTo>
                <a:lnTo>
                  <a:pt x="1969008" y="115824"/>
                </a:lnTo>
                <a:lnTo>
                  <a:pt x="2026920" y="115824"/>
                </a:lnTo>
                <a:lnTo>
                  <a:pt x="2026920" y="57912"/>
                </a:lnTo>
                <a:close/>
              </a:path>
              <a:path w="3147695" h="173989">
                <a:moveTo>
                  <a:pt x="2142743" y="57912"/>
                </a:moveTo>
                <a:lnTo>
                  <a:pt x="2084831" y="57912"/>
                </a:lnTo>
                <a:lnTo>
                  <a:pt x="2084831" y="115824"/>
                </a:lnTo>
                <a:lnTo>
                  <a:pt x="2142743" y="115824"/>
                </a:lnTo>
                <a:lnTo>
                  <a:pt x="2142743" y="57912"/>
                </a:lnTo>
                <a:close/>
              </a:path>
              <a:path w="3147695" h="173989">
                <a:moveTo>
                  <a:pt x="2258567" y="57912"/>
                </a:moveTo>
                <a:lnTo>
                  <a:pt x="2200655" y="57912"/>
                </a:lnTo>
                <a:lnTo>
                  <a:pt x="2200655" y="115824"/>
                </a:lnTo>
                <a:lnTo>
                  <a:pt x="2258567" y="115824"/>
                </a:lnTo>
                <a:lnTo>
                  <a:pt x="2258567" y="57912"/>
                </a:lnTo>
                <a:close/>
              </a:path>
              <a:path w="3147695" h="173989">
                <a:moveTo>
                  <a:pt x="2374391" y="57912"/>
                </a:moveTo>
                <a:lnTo>
                  <a:pt x="2316479" y="57912"/>
                </a:lnTo>
                <a:lnTo>
                  <a:pt x="2316479" y="115824"/>
                </a:lnTo>
                <a:lnTo>
                  <a:pt x="2374391" y="115824"/>
                </a:lnTo>
                <a:lnTo>
                  <a:pt x="2374391" y="57912"/>
                </a:lnTo>
                <a:close/>
              </a:path>
              <a:path w="3147695" h="173989">
                <a:moveTo>
                  <a:pt x="2490216" y="57912"/>
                </a:moveTo>
                <a:lnTo>
                  <a:pt x="2432304" y="57912"/>
                </a:lnTo>
                <a:lnTo>
                  <a:pt x="2432304" y="115824"/>
                </a:lnTo>
                <a:lnTo>
                  <a:pt x="2490216" y="115824"/>
                </a:lnTo>
                <a:lnTo>
                  <a:pt x="2490216" y="57912"/>
                </a:lnTo>
                <a:close/>
              </a:path>
              <a:path w="3147695" h="173989">
                <a:moveTo>
                  <a:pt x="2606040" y="57912"/>
                </a:moveTo>
                <a:lnTo>
                  <a:pt x="2548128" y="57912"/>
                </a:lnTo>
                <a:lnTo>
                  <a:pt x="2548128" y="115824"/>
                </a:lnTo>
                <a:lnTo>
                  <a:pt x="2606040" y="115824"/>
                </a:lnTo>
                <a:lnTo>
                  <a:pt x="2606040" y="57912"/>
                </a:lnTo>
                <a:close/>
              </a:path>
              <a:path w="3147695" h="173989">
                <a:moveTo>
                  <a:pt x="2721864" y="57912"/>
                </a:moveTo>
                <a:lnTo>
                  <a:pt x="2663952" y="57912"/>
                </a:lnTo>
                <a:lnTo>
                  <a:pt x="2663952" y="115824"/>
                </a:lnTo>
                <a:lnTo>
                  <a:pt x="2721864" y="115824"/>
                </a:lnTo>
                <a:lnTo>
                  <a:pt x="2721864" y="57912"/>
                </a:lnTo>
                <a:close/>
              </a:path>
              <a:path w="3147695" h="173989">
                <a:moveTo>
                  <a:pt x="2837688" y="57912"/>
                </a:moveTo>
                <a:lnTo>
                  <a:pt x="2779776" y="57912"/>
                </a:lnTo>
                <a:lnTo>
                  <a:pt x="2779776" y="115824"/>
                </a:lnTo>
                <a:lnTo>
                  <a:pt x="2837688" y="115824"/>
                </a:lnTo>
                <a:lnTo>
                  <a:pt x="2837688" y="57912"/>
                </a:lnTo>
                <a:close/>
              </a:path>
              <a:path w="3147695" h="173989">
                <a:moveTo>
                  <a:pt x="2953512" y="57912"/>
                </a:moveTo>
                <a:lnTo>
                  <a:pt x="2895600" y="57912"/>
                </a:lnTo>
                <a:lnTo>
                  <a:pt x="2895600" y="115824"/>
                </a:lnTo>
                <a:lnTo>
                  <a:pt x="2953512" y="115824"/>
                </a:lnTo>
                <a:lnTo>
                  <a:pt x="2953512" y="57912"/>
                </a:lnTo>
                <a:close/>
              </a:path>
              <a:path w="3147695" h="173989">
                <a:moveTo>
                  <a:pt x="2973958" y="0"/>
                </a:moveTo>
                <a:lnTo>
                  <a:pt x="2973958" y="173736"/>
                </a:lnTo>
                <a:lnTo>
                  <a:pt x="3147694" y="86867"/>
                </a:lnTo>
                <a:lnTo>
                  <a:pt x="29739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765" y="3579428"/>
            <a:ext cx="3792855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1267301" algn="l"/>
                <a:tab pos="2268379" algn="l"/>
                <a:tab pos="2782728" algn="l"/>
              </a:tabLst>
            </a:pPr>
            <a:r>
              <a:rPr sz="4050" dirty="0">
                <a:solidFill>
                  <a:srgbClr val="FFFFFF"/>
                </a:solidFill>
                <a:latin typeface="Arial"/>
                <a:cs typeface="Arial"/>
              </a:rPr>
              <a:t>Light	that	is	right</a:t>
            </a:r>
            <a:endParaRPr sz="4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28" y="988694"/>
            <a:ext cx="6319075" cy="837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1478185" y="1162048"/>
            <a:ext cx="584263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000" b="1" spc="-98" dirty="0">
                <a:latin typeface="Arial"/>
                <a:cs typeface="Arial"/>
              </a:rPr>
              <a:t>Р</a:t>
            </a:r>
            <a:r>
              <a:rPr sz="3000" b="1" spc="-19" dirty="0">
                <a:latin typeface="Arial"/>
                <a:cs typeface="Arial"/>
              </a:rPr>
              <a:t>еалии</a:t>
            </a:r>
            <a:r>
              <a:rPr sz="3000" b="1" spc="4" dirty="0">
                <a:latin typeface="Arial"/>
                <a:cs typeface="Arial"/>
              </a:rPr>
              <a:t> </a:t>
            </a:r>
            <a:r>
              <a:rPr sz="3000" b="1" spc="-60" dirty="0">
                <a:latin typeface="Arial"/>
                <a:cs typeface="Arial"/>
              </a:rPr>
              <a:t>о</a:t>
            </a:r>
            <a:r>
              <a:rPr sz="3000" b="1" spc="-19" dirty="0">
                <a:latin typeface="Arial"/>
                <a:cs typeface="Arial"/>
              </a:rPr>
              <a:t>с</a:t>
            </a:r>
            <a:r>
              <a:rPr sz="3000" b="1" spc="-56" dirty="0">
                <a:latin typeface="Arial"/>
                <a:cs typeface="Arial"/>
              </a:rPr>
              <a:t>в</a:t>
            </a:r>
            <a:r>
              <a:rPr sz="3000" b="1" spc="-19" dirty="0">
                <a:latin typeface="Arial"/>
                <a:cs typeface="Arial"/>
              </a:rPr>
              <a:t>ещения</a:t>
            </a:r>
            <a:r>
              <a:rPr sz="3000" b="1" spc="11" dirty="0">
                <a:latin typeface="Arial"/>
                <a:cs typeface="Arial"/>
              </a:rPr>
              <a:t> </a:t>
            </a:r>
            <a:r>
              <a:rPr sz="3000" b="1" spc="-19" dirty="0">
                <a:latin typeface="Arial"/>
                <a:cs typeface="Arial"/>
              </a:rPr>
              <a:t>в</a:t>
            </a:r>
            <a:r>
              <a:rPr sz="3000" b="1" spc="-4" dirty="0">
                <a:latin typeface="Arial"/>
                <a:cs typeface="Arial"/>
              </a:rPr>
              <a:t> </a:t>
            </a:r>
            <a:r>
              <a:rPr sz="3000" b="1" spc="-19" dirty="0">
                <a:latin typeface="Arial"/>
                <a:cs typeface="Arial"/>
              </a:rPr>
              <a:t>2018</a:t>
            </a:r>
            <a:r>
              <a:rPr sz="3000" b="1" spc="8" dirty="0">
                <a:latin typeface="Arial"/>
                <a:cs typeface="Arial"/>
              </a:rPr>
              <a:t> </a:t>
            </a:r>
            <a:r>
              <a:rPr sz="3000" b="1" spc="-53" dirty="0">
                <a:latin typeface="Arial"/>
                <a:cs typeface="Arial"/>
              </a:rPr>
              <a:t>г</a:t>
            </a:r>
            <a:r>
              <a:rPr sz="3000" b="1" spc="-60" dirty="0">
                <a:latin typeface="Arial"/>
                <a:cs typeface="Arial"/>
              </a:rPr>
              <a:t>о</a:t>
            </a:r>
            <a:r>
              <a:rPr sz="3000" b="1" spc="4" dirty="0">
                <a:latin typeface="Arial"/>
                <a:cs typeface="Arial"/>
              </a:rPr>
              <a:t>д</a:t>
            </a:r>
            <a:r>
              <a:rPr sz="3000" b="1" spc="-19" dirty="0">
                <a:latin typeface="Arial"/>
                <a:cs typeface="Arial"/>
              </a:rPr>
              <a:t>у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488" y="2864358"/>
            <a:ext cx="1013270" cy="508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20649" y="3179791"/>
            <a:ext cx="738950" cy="52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773292" y="1917954"/>
            <a:ext cx="2331720" cy="3155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070223" y="3583305"/>
            <a:ext cx="1562481" cy="1477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83488" y="5154930"/>
            <a:ext cx="4354259" cy="508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4535424" y="5154930"/>
            <a:ext cx="378905" cy="508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674870" y="5154930"/>
            <a:ext cx="2671762" cy="508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83488" y="5429252"/>
            <a:ext cx="3774758" cy="508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617296" y="2171057"/>
            <a:ext cx="6515100" cy="3671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2508409"/>
            <a:r>
              <a:rPr dirty="0">
                <a:latin typeface="Arial"/>
                <a:cs typeface="Arial"/>
              </a:rPr>
              <a:t>В </a:t>
            </a:r>
            <a:r>
              <a:rPr spc="-86" dirty="0">
                <a:latin typeface="Arial"/>
                <a:cs typeface="Arial"/>
              </a:rPr>
              <a:t>Р</a:t>
            </a:r>
            <a:r>
              <a:rPr dirty="0">
                <a:latin typeface="Arial"/>
                <a:cs typeface="Arial"/>
              </a:rPr>
              <a:t>оссии </a:t>
            </a:r>
            <a:r>
              <a:rPr spc="-8" dirty="0">
                <a:latin typeface="Arial"/>
                <a:cs typeface="Arial"/>
              </a:rPr>
              <a:t>р</a:t>
            </a:r>
            <a:r>
              <a:rPr dirty="0">
                <a:latin typeface="Arial"/>
                <a:cs typeface="Arial"/>
              </a:rPr>
              <a:t>е</a:t>
            </a:r>
            <a:r>
              <a:rPr spc="15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о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ст</a:t>
            </a:r>
            <a:r>
              <a:rPr spc="-19" dirty="0">
                <a:latin typeface="Arial"/>
                <a:cs typeface="Arial"/>
              </a:rPr>
              <a:t>р</a:t>
            </a:r>
            <a:r>
              <a:rPr dirty="0">
                <a:latin typeface="Arial"/>
                <a:cs typeface="Arial"/>
              </a:rPr>
              <a:t>ук</a:t>
            </a:r>
            <a:r>
              <a:rPr spc="4" dirty="0">
                <a:latin typeface="Arial"/>
                <a:cs typeface="Arial"/>
              </a:rPr>
              <a:t>ц</a:t>
            </a:r>
            <a:r>
              <a:rPr dirty="0">
                <a:latin typeface="Arial"/>
                <a:cs typeface="Arial"/>
              </a:rPr>
              <a:t>ия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38" dirty="0">
                <a:latin typeface="Arial"/>
                <a:cs typeface="Arial"/>
              </a:rPr>
              <a:t>у</a:t>
            </a:r>
            <a:r>
              <a:rPr dirty="0">
                <a:latin typeface="Arial"/>
                <a:cs typeface="Arial"/>
              </a:rPr>
              <a:t>лич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о</a:t>
            </a:r>
            <a:r>
              <a:rPr spc="-41" dirty="0">
                <a:latin typeface="Arial"/>
                <a:cs typeface="Arial"/>
              </a:rPr>
              <a:t>г</a:t>
            </a:r>
            <a:r>
              <a:rPr dirty="0">
                <a:latin typeface="Arial"/>
                <a:cs typeface="Arial"/>
              </a:rPr>
              <a:t>о Ос</a:t>
            </a:r>
            <a:r>
              <a:rPr spc="-19" dirty="0">
                <a:latin typeface="Arial"/>
                <a:cs typeface="Arial"/>
              </a:rPr>
              <a:t>в</a:t>
            </a:r>
            <a:r>
              <a:rPr dirty="0">
                <a:latin typeface="Arial"/>
                <a:cs typeface="Arial"/>
              </a:rPr>
              <a:t>е</a:t>
            </a:r>
            <a:r>
              <a:rPr spc="-19" dirty="0">
                <a:latin typeface="Arial"/>
                <a:cs typeface="Arial"/>
              </a:rPr>
              <a:t>щ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ия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н</a:t>
            </a:r>
            <a:r>
              <a:rPr spc="-26" dirty="0">
                <a:latin typeface="Arial"/>
                <a:cs typeface="Arial"/>
              </a:rPr>
              <a:t>а</a:t>
            </a:r>
            <a:r>
              <a:rPr dirty="0">
                <a:latin typeface="Arial"/>
                <a:cs typeface="Arial"/>
              </a:rPr>
              <a:t>зр</a:t>
            </a:r>
            <a:r>
              <a:rPr spc="-64" dirty="0">
                <a:latin typeface="Arial"/>
                <a:cs typeface="Arial"/>
              </a:rPr>
              <a:t>е</a:t>
            </a:r>
            <a:r>
              <a:rPr dirty="0">
                <a:latin typeface="Arial"/>
                <a:cs typeface="Arial"/>
              </a:rPr>
              <a:t>ла</a:t>
            </a:r>
            <a:r>
              <a:rPr spc="11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е</a:t>
            </a:r>
            <a:r>
              <a:rPr spc="-19" dirty="0">
                <a:latin typeface="Arial"/>
                <a:cs typeface="Arial"/>
              </a:rPr>
              <a:t>щ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в 90-х </a:t>
            </a:r>
            <a:r>
              <a:rPr spc="-38" dirty="0">
                <a:latin typeface="Arial"/>
                <a:cs typeface="Arial"/>
              </a:rPr>
              <a:t>г</a:t>
            </a:r>
            <a:r>
              <a:rPr spc="-41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дах</a:t>
            </a:r>
            <a:endParaRPr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688">
              <a:latin typeface="Times New Roman"/>
              <a:cs typeface="Times New Roman"/>
            </a:endParaRPr>
          </a:p>
          <a:p>
            <a:pPr marL="9525">
              <a:lnSpc>
                <a:spcPts val="2051"/>
              </a:lnSpc>
            </a:pPr>
            <a:r>
              <a:rPr b="1" u="heavy" dirty="0">
                <a:latin typeface="Arial"/>
                <a:cs typeface="Arial"/>
              </a:rPr>
              <a:t>в</a:t>
            </a:r>
            <a:r>
              <a:rPr b="1" u="heavy" spc="-8" dirty="0"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20</a:t>
            </a:r>
            <a:r>
              <a:rPr b="1" u="heavy" spc="-8" dirty="0">
                <a:latin typeface="Arial"/>
                <a:cs typeface="Arial"/>
              </a:rPr>
              <a:t>1</a:t>
            </a:r>
            <a:r>
              <a:rPr b="1" u="heavy" dirty="0">
                <a:latin typeface="Arial"/>
                <a:cs typeface="Arial"/>
              </a:rPr>
              <a:t>8</a:t>
            </a:r>
            <a:endParaRPr>
              <a:latin typeface="Arial"/>
              <a:cs typeface="Arial"/>
            </a:endParaRPr>
          </a:p>
          <a:p>
            <a:pPr marL="180975" marR="2487930" indent="-171450">
              <a:lnSpc>
                <a:spcPts val="1943"/>
              </a:lnSpc>
              <a:spcBef>
                <a:spcPts val="135"/>
              </a:spcBef>
              <a:buFont typeface="Arial"/>
              <a:buChar char="•"/>
              <a:tabLst>
                <a:tab pos="180975" algn="l"/>
                <a:tab pos="2537459" algn="l"/>
              </a:tabLst>
            </a:pPr>
            <a:r>
              <a:rPr dirty="0">
                <a:latin typeface="Arial"/>
                <a:cs typeface="Arial"/>
              </a:rPr>
              <a:t>Ос</a:t>
            </a:r>
            <a:r>
              <a:rPr spc="-19" dirty="0">
                <a:latin typeface="Arial"/>
                <a:cs typeface="Arial"/>
              </a:rPr>
              <a:t>в</a:t>
            </a:r>
            <a:r>
              <a:rPr dirty="0">
                <a:latin typeface="Arial"/>
                <a:cs typeface="Arial"/>
              </a:rPr>
              <a:t>е</a:t>
            </a:r>
            <a:r>
              <a:rPr spc="-19" dirty="0">
                <a:latin typeface="Arial"/>
                <a:cs typeface="Arial"/>
              </a:rPr>
              <a:t>щ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н</a:t>
            </a:r>
            <a:r>
              <a:rPr spc="-8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сть </a:t>
            </a:r>
            <a:r>
              <a:rPr spc="4" dirty="0">
                <a:latin typeface="Arial"/>
                <a:cs typeface="Arial"/>
              </a:rPr>
              <a:t>д</a:t>
            </a:r>
            <a:r>
              <a:rPr dirty="0">
                <a:latin typeface="Arial"/>
                <a:cs typeface="Arial"/>
              </a:rPr>
              <a:t>ор</a:t>
            </a:r>
            <a:r>
              <a:rPr spc="-8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г	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иже 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ормы в </a:t>
            </a:r>
            <a:r>
              <a:rPr spc="-4" dirty="0">
                <a:latin typeface="Arial"/>
                <a:cs typeface="Arial"/>
              </a:rPr>
              <a:t>2</a:t>
            </a:r>
            <a:r>
              <a:rPr spc="4" dirty="0">
                <a:latin typeface="Arial"/>
                <a:cs typeface="Arial"/>
              </a:rPr>
              <a:t>-</a:t>
            </a:r>
            <a:r>
              <a:rPr dirty="0">
                <a:latin typeface="Arial"/>
                <a:cs typeface="Arial"/>
              </a:rPr>
              <a:t>3 р</a:t>
            </a:r>
            <a:r>
              <a:rPr spc="-23" dirty="0">
                <a:latin typeface="Arial"/>
                <a:cs typeface="Arial"/>
              </a:rPr>
              <a:t>а</a:t>
            </a:r>
            <a:r>
              <a:rPr dirty="0">
                <a:latin typeface="Arial"/>
                <a:cs typeface="Arial"/>
              </a:rPr>
              <a:t>за</a:t>
            </a:r>
            <a:endParaRPr>
              <a:latin typeface="Arial"/>
              <a:cs typeface="Arial"/>
            </a:endParaRPr>
          </a:p>
          <a:p>
            <a:pPr marL="180975" indent="-171450">
              <a:lnSpc>
                <a:spcPts val="1808"/>
              </a:lnSpc>
              <a:buFont typeface="Arial"/>
              <a:buChar char="•"/>
              <a:tabLst>
                <a:tab pos="180975" algn="l"/>
              </a:tabLst>
            </a:pPr>
            <a:r>
              <a:rPr spc="-120" dirty="0">
                <a:latin typeface="Arial"/>
                <a:cs typeface="Arial"/>
              </a:rPr>
              <a:t>У</a:t>
            </a:r>
            <a:r>
              <a:rPr dirty="0">
                <a:latin typeface="Arial"/>
                <a:cs typeface="Arial"/>
              </a:rPr>
              <a:t>с</a:t>
            </a:r>
            <a:r>
              <a:rPr spc="-15" dirty="0">
                <a:latin typeface="Arial"/>
                <a:cs typeface="Arial"/>
              </a:rPr>
              <a:t>т</a:t>
            </a:r>
            <a:r>
              <a:rPr dirty="0">
                <a:latin typeface="Arial"/>
                <a:cs typeface="Arial"/>
              </a:rPr>
              <a:t>ар</a:t>
            </a:r>
            <a:r>
              <a:rPr spc="-8" dirty="0">
                <a:latin typeface="Arial"/>
                <a:cs typeface="Arial"/>
              </a:rPr>
              <a:t>е</a:t>
            </a:r>
            <a:r>
              <a:rPr dirty="0">
                <a:latin typeface="Arial"/>
                <a:cs typeface="Arial"/>
              </a:rPr>
              <a:t>в</a:t>
            </a:r>
            <a:r>
              <a:rPr spc="-8" dirty="0">
                <a:latin typeface="Arial"/>
                <a:cs typeface="Arial"/>
              </a:rPr>
              <a:t>ш</a:t>
            </a:r>
            <a:r>
              <a:rPr dirty="0">
                <a:latin typeface="Arial"/>
                <a:cs typeface="Arial"/>
              </a:rPr>
              <a:t>ие </a:t>
            </a:r>
            <a:r>
              <a:rPr spc="23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о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ст</a:t>
            </a:r>
            <a:r>
              <a:rPr spc="-19" dirty="0">
                <a:latin typeface="Arial"/>
                <a:cs typeface="Arial"/>
              </a:rPr>
              <a:t>р</a:t>
            </a:r>
            <a:r>
              <a:rPr dirty="0">
                <a:latin typeface="Arial"/>
                <a:cs typeface="Arial"/>
              </a:rPr>
              <a:t>ук</a:t>
            </a:r>
            <a:r>
              <a:rPr spc="4" dirty="0">
                <a:latin typeface="Arial"/>
                <a:cs typeface="Arial"/>
              </a:rPr>
              <a:t>ц</a:t>
            </a:r>
            <a:r>
              <a:rPr dirty="0">
                <a:latin typeface="Arial"/>
                <a:cs typeface="Arial"/>
              </a:rPr>
              <a:t>ии</a:t>
            </a:r>
            <a:endParaRPr>
              <a:latin typeface="Arial"/>
              <a:cs typeface="Arial"/>
            </a:endParaRPr>
          </a:p>
          <a:p>
            <a:pPr marL="180975">
              <a:lnSpc>
                <a:spcPts val="1946"/>
              </a:lnSpc>
            </a:pPr>
            <a:r>
              <a:rPr dirty="0">
                <a:latin typeface="Arial"/>
                <a:cs typeface="Arial"/>
              </a:rPr>
              <a:t>с</a:t>
            </a:r>
            <a:r>
              <a:rPr spc="-23" dirty="0">
                <a:latin typeface="Arial"/>
                <a:cs typeface="Arial"/>
              </a:rPr>
              <a:t>в</a:t>
            </a:r>
            <a:r>
              <a:rPr spc="-68" dirty="0">
                <a:latin typeface="Arial"/>
                <a:cs typeface="Arial"/>
              </a:rPr>
              <a:t>е</a:t>
            </a:r>
            <a:r>
              <a:rPr dirty="0">
                <a:latin typeface="Arial"/>
                <a:cs typeface="Arial"/>
              </a:rPr>
              <a:t>тиль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</a:t>
            </a:r>
            <a:r>
              <a:rPr spc="19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ов</a:t>
            </a:r>
            <a:endParaRPr>
              <a:latin typeface="Arial"/>
              <a:cs typeface="Arial"/>
            </a:endParaRPr>
          </a:p>
          <a:p>
            <a:pPr marL="180975" marR="3718084" indent="-171450">
              <a:lnSpc>
                <a:spcPts val="1943"/>
              </a:lnSpc>
              <a:spcBef>
                <a:spcPts val="139"/>
              </a:spcBef>
              <a:buFont typeface="Arial"/>
              <a:buChar char="•"/>
              <a:tabLst>
                <a:tab pos="180975" algn="l"/>
              </a:tabLst>
            </a:pPr>
            <a:r>
              <a:rPr dirty="0">
                <a:latin typeface="Arial"/>
                <a:cs typeface="Arial"/>
              </a:rPr>
              <a:t>Вы</a:t>
            </a:r>
            <a:r>
              <a:rPr spc="11" dirty="0">
                <a:latin typeface="Arial"/>
                <a:cs typeface="Arial"/>
              </a:rPr>
              <a:t>с</a:t>
            </a:r>
            <a:r>
              <a:rPr dirty="0">
                <a:latin typeface="Arial"/>
                <a:cs typeface="Arial"/>
              </a:rPr>
              <a:t>о</a:t>
            </a:r>
            <a:r>
              <a:rPr spc="34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ая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</a:t>
            </a:r>
            <a:r>
              <a:rPr spc="-15" dirty="0">
                <a:latin typeface="Arial"/>
                <a:cs typeface="Arial"/>
              </a:rPr>
              <a:t>т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п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ь и</a:t>
            </a:r>
            <a:r>
              <a:rPr spc="4" dirty="0">
                <a:latin typeface="Arial"/>
                <a:cs typeface="Arial"/>
              </a:rPr>
              <a:t>з</a:t>
            </a:r>
            <a:r>
              <a:rPr dirty="0">
                <a:latin typeface="Arial"/>
                <a:cs typeface="Arial"/>
              </a:rPr>
              <a:t>н</a:t>
            </a:r>
            <a:r>
              <a:rPr spc="-8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са обо</a:t>
            </a:r>
            <a:r>
              <a:rPr spc="-23" dirty="0">
                <a:latin typeface="Arial"/>
                <a:cs typeface="Arial"/>
              </a:rPr>
              <a:t>р</a:t>
            </a:r>
            <a:r>
              <a:rPr spc="-64" dirty="0">
                <a:latin typeface="Arial"/>
                <a:cs typeface="Arial"/>
              </a:rPr>
              <a:t>у</a:t>
            </a:r>
            <a:r>
              <a:rPr dirty="0">
                <a:latin typeface="Arial"/>
                <a:cs typeface="Arial"/>
              </a:rPr>
              <a:t>до</a:t>
            </a:r>
            <a:r>
              <a:rPr spc="-19" dirty="0">
                <a:latin typeface="Arial"/>
                <a:cs typeface="Arial"/>
              </a:rPr>
              <a:t>в</a:t>
            </a:r>
            <a:r>
              <a:rPr dirty="0">
                <a:latin typeface="Arial"/>
                <a:cs typeface="Arial"/>
              </a:rPr>
              <a:t>а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ия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838">
              <a:latin typeface="Times New Roman"/>
              <a:cs typeface="Times New Roman"/>
            </a:endParaRPr>
          </a:p>
          <a:p>
            <a:pPr marL="9525"/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овр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менное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ещение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ор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дов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э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опреде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енн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endParaRPr>
              <a:latin typeface="Arial"/>
              <a:cs typeface="Arial"/>
            </a:endParaRPr>
          </a:p>
          <a:p>
            <a:pPr marL="9525"/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смы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но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ое</a:t>
            </a:r>
            <a:r>
              <a:rPr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лицо</a:t>
            </a:r>
            <a:r>
              <a:rPr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3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ии»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317" y="1179504"/>
            <a:ext cx="601837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000" b="1" spc="-23" dirty="0">
                <a:latin typeface="Arial Black"/>
                <a:cs typeface="Arial Black"/>
              </a:rPr>
              <a:t>Кратко</a:t>
            </a:r>
            <a:r>
              <a:rPr sz="3000" b="1" spc="-4" dirty="0">
                <a:latin typeface="Arial Black"/>
                <a:cs typeface="Arial Black"/>
              </a:rPr>
              <a:t> </a:t>
            </a:r>
            <a:r>
              <a:rPr sz="3000" b="1" spc="-23" dirty="0">
                <a:latin typeface="Arial Black"/>
                <a:cs typeface="Arial Black"/>
              </a:rPr>
              <a:t>об</a:t>
            </a:r>
            <a:r>
              <a:rPr sz="3000" b="1" spc="-4" dirty="0">
                <a:latin typeface="Arial Black"/>
                <a:cs typeface="Arial Black"/>
              </a:rPr>
              <a:t> </a:t>
            </a:r>
            <a:r>
              <a:rPr sz="3000" b="1" spc="-23" dirty="0">
                <a:latin typeface="Arial Black"/>
                <a:cs typeface="Arial Black"/>
              </a:rPr>
              <a:t>освещении</a:t>
            </a:r>
            <a:r>
              <a:rPr sz="3000" b="1" spc="19" dirty="0">
                <a:latin typeface="Arial Black"/>
                <a:cs typeface="Arial Black"/>
              </a:rPr>
              <a:t> </a:t>
            </a:r>
            <a:r>
              <a:rPr sz="3000" b="1" spc="-23" dirty="0">
                <a:latin typeface="Arial Black"/>
                <a:cs typeface="Arial Black"/>
              </a:rPr>
              <a:t>дорог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589" y="1731764"/>
            <a:ext cx="7072789" cy="52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lnSpc>
                <a:spcPts val="2051"/>
              </a:lnSpc>
              <a:buFont typeface="Arial"/>
              <a:buChar char="•"/>
              <a:tabLst>
                <a:tab pos="180975" algn="l"/>
              </a:tabLst>
            </a:pPr>
            <a:r>
              <a:rPr dirty="0">
                <a:latin typeface="Arial"/>
                <a:cs typeface="Arial"/>
              </a:rPr>
              <a:t>Ч</a:t>
            </a:r>
            <a:r>
              <a:rPr spc="-19" dirty="0">
                <a:latin typeface="Arial"/>
                <a:cs typeface="Arial"/>
              </a:rPr>
              <a:t>т</a:t>
            </a:r>
            <a:r>
              <a:rPr dirty="0">
                <a:latin typeface="Arial"/>
                <a:cs typeface="Arial"/>
              </a:rPr>
              <a:t>о</a:t>
            </a:r>
            <a:r>
              <a:rPr spc="-8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в</a:t>
            </a:r>
            <a:r>
              <a:rPr dirty="0">
                <a:latin typeface="Arial"/>
                <a:cs typeface="Arial"/>
              </a:rPr>
              <a:t>ажно в </a:t>
            </a:r>
            <a:r>
              <a:rPr spc="-38" dirty="0">
                <a:latin typeface="Arial"/>
                <a:cs typeface="Arial"/>
              </a:rPr>
              <a:t>у</a:t>
            </a:r>
            <a:r>
              <a:rPr dirty="0">
                <a:latin typeface="Arial"/>
                <a:cs typeface="Arial"/>
              </a:rPr>
              <a:t>лич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ом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ос</a:t>
            </a:r>
            <a:r>
              <a:rPr spc="-23" dirty="0">
                <a:latin typeface="Arial"/>
                <a:cs typeface="Arial"/>
              </a:rPr>
              <a:t>в</a:t>
            </a:r>
            <a:r>
              <a:rPr dirty="0">
                <a:latin typeface="Arial"/>
                <a:cs typeface="Arial"/>
              </a:rPr>
              <a:t>е</a:t>
            </a:r>
            <a:r>
              <a:rPr spc="-19" dirty="0">
                <a:latin typeface="Arial"/>
                <a:cs typeface="Arial"/>
              </a:rPr>
              <a:t>щ</a:t>
            </a:r>
            <a:r>
              <a:rPr dirty="0">
                <a:latin typeface="Arial"/>
                <a:cs typeface="Arial"/>
              </a:rPr>
              <a:t>е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ии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с</a:t>
            </a:r>
            <a:r>
              <a:rPr spc="-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</a:t>
            </a:r>
            <a:r>
              <a:rPr spc="-8" dirty="0">
                <a:latin typeface="Arial"/>
                <a:cs typeface="Arial"/>
              </a:rPr>
              <a:t>п</a:t>
            </a:r>
            <a:r>
              <a:rPr dirty="0">
                <a:latin typeface="Arial"/>
                <a:cs typeface="Arial"/>
              </a:rPr>
              <a:t>тичес</a:t>
            </a:r>
            <a:r>
              <a:rPr spc="15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ой/с</a:t>
            </a:r>
            <a:r>
              <a:rPr spc="-19" dirty="0">
                <a:latin typeface="Arial"/>
                <a:cs typeface="Arial"/>
              </a:rPr>
              <a:t>в</a:t>
            </a:r>
            <a:r>
              <a:rPr spc="-68" dirty="0">
                <a:latin typeface="Arial"/>
                <a:cs typeface="Arial"/>
              </a:rPr>
              <a:t>е</a:t>
            </a:r>
            <a:r>
              <a:rPr spc="-15" dirty="0">
                <a:latin typeface="Arial"/>
                <a:cs typeface="Arial"/>
              </a:rPr>
              <a:t>т</a:t>
            </a:r>
            <a:r>
              <a:rPr spc="-41" dirty="0">
                <a:latin typeface="Arial"/>
                <a:cs typeface="Arial"/>
              </a:rPr>
              <a:t>о</a:t>
            </a:r>
            <a:r>
              <a:rPr spc="-15" dirty="0">
                <a:latin typeface="Arial"/>
                <a:cs typeface="Arial"/>
              </a:rPr>
              <a:t>т</a:t>
            </a:r>
            <a:r>
              <a:rPr spc="-41" dirty="0">
                <a:latin typeface="Arial"/>
                <a:cs typeface="Arial"/>
              </a:rPr>
              <a:t>е</a:t>
            </a:r>
            <a:r>
              <a:rPr spc="-11" dirty="0">
                <a:latin typeface="Arial"/>
                <a:cs typeface="Arial"/>
              </a:rPr>
              <a:t>х</a:t>
            </a:r>
            <a:r>
              <a:rPr dirty="0">
                <a:latin typeface="Arial"/>
                <a:cs typeface="Arial"/>
              </a:rPr>
              <a:t>нич</a:t>
            </a:r>
            <a:r>
              <a:rPr spc="-8" dirty="0">
                <a:latin typeface="Arial"/>
                <a:cs typeface="Arial"/>
              </a:rPr>
              <a:t>е</a:t>
            </a:r>
            <a:r>
              <a:rPr dirty="0">
                <a:latin typeface="Arial"/>
                <a:cs typeface="Arial"/>
              </a:rPr>
              <a:t>с</a:t>
            </a:r>
            <a:r>
              <a:rPr spc="19" dirty="0">
                <a:latin typeface="Arial"/>
                <a:cs typeface="Arial"/>
              </a:rPr>
              <a:t>к</a:t>
            </a:r>
            <a:r>
              <a:rPr dirty="0">
                <a:latin typeface="Arial"/>
                <a:cs typeface="Arial"/>
              </a:rPr>
              <a:t>ой</a:t>
            </a:r>
            <a:endParaRPr>
              <a:latin typeface="Arial"/>
              <a:cs typeface="Arial"/>
            </a:endParaRPr>
          </a:p>
          <a:p>
            <a:pPr marL="180975">
              <a:lnSpc>
                <a:spcPts val="2033"/>
              </a:lnSpc>
            </a:pPr>
            <a:r>
              <a:rPr spc="-15" dirty="0">
                <a:latin typeface="Arial"/>
                <a:cs typeface="Arial"/>
              </a:rPr>
              <a:t>т</a:t>
            </a:r>
            <a:r>
              <a:rPr spc="-41" dirty="0">
                <a:latin typeface="Arial"/>
                <a:cs typeface="Arial"/>
              </a:rPr>
              <a:t>о</a:t>
            </a:r>
            <a:r>
              <a:rPr dirty="0">
                <a:latin typeface="Arial"/>
                <a:cs typeface="Arial"/>
              </a:rPr>
              <a:t>чки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зре</a:t>
            </a:r>
            <a:r>
              <a:rPr spc="-8" dirty="0">
                <a:latin typeface="Arial"/>
                <a:cs typeface="Arial"/>
              </a:rPr>
              <a:t>н</a:t>
            </a:r>
            <a:r>
              <a:rPr dirty="0">
                <a:latin typeface="Arial"/>
                <a:cs typeface="Arial"/>
              </a:rPr>
              <a:t>ия?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2006" y="2783204"/>
            <a:ext cx="1723643" cy="1161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597788" y="4288536"/>
            <a:ext cx="1567053" cy="638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97788" y="4970907"/>
            <a:ext cx="1567053" cy="715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2024253" y="4605147"/>
            <a:ext cx="280035" cy="280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023109" y="5389244"/>
            <a:ext cx="272034" cy="310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519172" y="4371975"/>
            <a:ext cx="1888236" cy="1320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629400" y="4413123"/>
            <a:ext cx="17145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576572" y="4437125"/>
            <a:ext cx="1759077" cy="10675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6636257" y="2780919"/>
            <a:ext cx="1637919" cy="1162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616077" y="2850641"/>
            <a:ext cx="1567053" cy="1168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2586608" y="2667762"/>
            <a:ext cx="1476756" cy="11407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634615" y="2715767"/>
            <a:ext cx="1343025" cy="1006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2620328" y="2701480"/>
            <a:ext cx="1371600" cy="1035844"/>
          </a:xfrm>
          <a:custGeom>
            <a:avLst/>
            <a:gdLst/>
            <a:ahLst/>
            <a:cxnLst/>
            <a:rect l="l" t="t" r="r" b="b"/>
            <a:pathLst>
              <a:path w="1828800" h="1381125">
                <a:moveTo>
                  <a:pt x="0" y="1380744"/>
                </a:moveTo>
                <a:lnTo>
                  <a:pt x="1828800" y="1380744"/>
                </a:lnTo>
                <a:lnTo>
                  <a:pt x="1828800" y="0"/>
                </a:lnTo>
                <a:lnTo>
                  <a:pt x="0" y="0"/>
                </a:lnTo>
                <a:lnTo>
                  <a:pt x="0" y="1380744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3697606" y="3167253"/>
            <a:ext cx="709802" cy="8412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2438" y="2380870"/>
          <a:ext cx="8041099" cy="3370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5068">
                <a:tc>
                  <a:txBody>
                    <a:bodyPr/>
                    <a:lstStyle/>
                    <a:p>
                      <a:pPr marL="168275" marR="400050" algn="just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вет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вая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э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екти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но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ть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 э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екти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ное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испо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ьзован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 светово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ока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ав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но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Сл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епя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ее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д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ействие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вет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вое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заг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яз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ение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125"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ьное во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е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Ун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ве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ьно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ть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твет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твие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там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Мат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риа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ы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5" y="3426714"/>
            <a:ext cx="1784318" cy="1389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2658" y="3573017"/>
            <a:ext cx="1356741" cy="962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130552" y="3424428"/>
            <a:ext cx="1784318" cy="139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276855" y="3570732"/>
            <a:ext cx="1356741" cy="964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007482" y="1493900"/>
            <a:ext cx="3083814" cy="2200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153787" y="1640204"/>
            <a:ext cx="2656332" cy="1772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1042972" y="1749976"/>
            <a:ext cx="1131570" cy="768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431" i="1" spc="269" baseline="-35519" dirty="0">
                <a:latin typeface="Times New Roman"/>
                <a:cs typeface="Times New Roman"/>
              </a:rPr>
              <a:t>E</a:t>
            </a:r>
            <a:r>
              <a:rPr sz="3431" i="1" spc="236" baseline="-35519" dirty="0">
                <a:latin typeface="Times New Roman"/>
                <a:cs typeface="Times New Roman"/>
              </a:rPr>
              <a:t> </a:t>
            </a:r>
            <a:r>
              <a:rPr sz="3431" spc="242" baseline="-35519" dirty="0">
                <a:latin typeface="Symbol"/>
                <a:cs typeface="Symbol"/>
              </a:rPr>
              <a:t></a:t>
            </a:r>
            <a:r>
              <a:rPr sz="3431" spc="354" baseline="-35519" dirty="0">
                <a:latin typeface="Times New Roman"/>
                <a:cs typeface="Times New Roman"/>
              </a:rPr>
              <a:t> </a:t>
            </a:r>
            <a:r>
              <a:rPr sz="2288" i="1" u="heavy" spc="146" dirty="0">
                <a:latin typeface="Times New Roman"/>
                <a:cs typeface="Times New Roman"/>
              </a:rPr>
              <a:t>d</a:t>
            </a:r>
            <a:r>
              <a:rPr sz="2288" i="1" u="heavy" spc="236" dirty="0">
                <a:latin typeface="Times New Roman"/>
                <a:cs typeface="Times New Roman"/>
              </a:rPr>
              <a:t>Ф</a:t>
            </a:r>
            <a:r>
              <a:rPr sz="2288" u="heavy" spc="210" dirty="0">
                <a:latin typeface="Times New Roman"/>
                <a:cs typeface="Times New Roman"/>
              </a:rPr>
              <a:t> </a:t>
            </a:r>
            <a:endParaRPr sz="2288">
              <a:latin typeface="Times New Roman"/>
              <a:cs typeface="Times New Roman"/>
            </a:endParaRPr>
          </a:p>
          <a:p>
            <a:pPr marL="627698">
              <a:spcBef>
                <a:spcPts val="525"/>
              </a:spcBef>
            </a:pPr>
            <a:r>
              <a:rPr sz="2288" i="1" spc="165" dirty="0">
                <a:latin typeface="Times New Roman"/>
                <a:cs typeface="Times New Roman"/>
              </a:rPr>
              <a:t>dA</a:t>
            </a:r>
            <a:endParaRPr sz="2288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1100" y="2861424"/>
            <a:ext cx="359569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343" y="0"/>
                </a:lnTo>
              </a:path>
            </a:pathLst>
          </a:custGeom>
          <a:ln w="133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610733" y="2818778"/>
            <a:ext cx="586264" cy="24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614" dirty="0">
                <a:latin typeface="Symbol"/>
                <a:cs typeface="Symbol"/>
              </a:rPr>
              <a:t></a:t>
            </a:r>
            <a:r>
              <a:rPr sz="2363" spc="163" baseline="-27777" dirty="0">
                <a:latin typeface="Symbol"/>
                <a:cs typeface="Symbol"/>
              </a:rPr>
              <a:t></a:t>
            </a:r>
            <a:r>
              <a:rPr sz="2363" spc="152" baseline="-21164" dirty="0">
                <a:latin typeface="Times New Roman"/>
                <a:cs typeface="Times New Roman"/>
              </a:rPr>
              <a:t>1</a:t>
            </a:r>
            <a:r>
              <a:rPr sz="2363" i="1" spc="304" baseline="-21164" dirty="0">
                <a:latin typeface="Times New Roman"/>
                <a:cs typeface="Times New Roman"/>
              </a:rPr>
              <a:t>м</a:t>
            </a:r>
            <a:r>
              <a:rPr sz="1350" spc="101" baseline="6944" dirty="0">
                <a:latin typeface="Times New Roman"/>
                <a:cs typeface="Times New Roman"/>
              </a:rPr>
              <a:t>2</a:t>
            </a:r>
            <a:r>
              <a:rPr sz="1350" baseline="6944" dirty="0">
                <a:latin typeface="Times New Roman"/>
                <a:cs typeface="Times New Roman"/>
              </a:rPr>
              <a:t> </a:t>
            </a:r>
            <a:r>
              <a:rPr sz="1350" spc="-56" baseline="6944" dirty="0">
                <a:latin typeface="Times New Roman"/>
                <a:cs typeface="Times New Roman"/>
              </a:rPr>
              <a:t> </a:t>
            </a:r>
            <a:r>
              <a:rPr sz="1575" spc="-614" dirty="0">
                <a:latin typeface="Symbol"/>
                <a:cs typeface="Symbol"/>
              </a:rPr>
              <a:t></a:t>
            </a:r>
            <a:r>
              <a:rPr sz="2363" spc="113" baseline="-27777" dirty="0">
                <a:latin typeface="Symbol"/>
                <a:cs typeface="Symbol"/>
              </a:rPr>
              <a:t></a:t>
            </a:r>
            <a:endParaRPr sz="2363" baseline="-27777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3768" y="2612581"/>
            <a:ext cx="1273016" cy="24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575" spc="-83" dirty="0">
                <a:latin typeface="Times New Roman"/>
                <a:cs typeface="Times New Roman"/>
              </a:rPr>
              <a:t>[</a:t>
            </a:r>
            <a:r>
              <a:rPr sz="1575" spc="101" dirty="0">
                <a:latin typeface="Times New Roman"/>
                <a:cs typeface="Times New Roman"/>
              </a:rPr>
              <a:t>1</a:t>
            </a:r>
            <a:r>
              <a:rPr sz="1575" i="1" spc="86" dirty="0">
                <a:latin typeface="Times New Roman"/>
                <a:cs typeface="Times New Roman"/>
              </a:rPr>
              <a:t>л</a:t>
            </a:r>
            <a:r>
              <a:rPr sz="1575" i="1" spc="176" dirty="0">
                <a:latin typeface="Times New Roman"/>
                <a:cs typeface="Times New Roman"/>
              </a:rPr>
              <a:t>к</a:t>
            </a:r>
            <a:r>
              <a:rPr sz="1575" spc="68" dirty="0">
                <a:latin typeface="Times New Roman"/>
                <a:cs typeface="Times New Roman"/>
              </a:rPr>
              <a:t>]</a:t>
            </a:r>
            <a:r>
              <a:rPr sz="1575" spc="-64" dirty="0">
                <a:latin typeface="Times New Roman"/>
                <a:cs typeface="Times New Roman"/>
              </a:rPr>
              <a:t> </a:t>
            </a:r>
            <a:r>
              <a:rPr sz="1575" spc="109" dirty="0">
                <a:latin typeface="Symbol"/>
                <a:cs typeface="Symbol"/>
              </a:rPr>
              <a:t></a:t>
            </a:r>
            <a:r>
              <a:rPr sz="1575" spc="49" dirty="0">
                <a:latin typeface="Times New Roman"/>
                <a:cs typeface="Times New Roman"/>
              </a:rPr>
              <a:t> </a:t>
            </a:r>
            <a:r>
              <a:rPr sz="2363" spc="140" baseline="30423" dirty="0">
                <a:latin typeface="Symbol"/>
                <a:cs typeface="Symbol"/>
              </a:rPr>
              <a:t></a:t>
            </a:r>
            <a:r>
              <a:rPr sz="2363" spc="152" baseline="35714" dirty="0">
                <a:latin typeface="Times New Roman"/>
                <a:cs typeface="Times New Roman"/>
              </a:rPr>
              <a:t>1</a:t>
            </a:r>
            <a:r>
              <a:rPr sz="2363" i="1" spc="163" baseline="35714" dirty="0">
                <a:latin typeface="Times New Roman"/>
                <a:cs typeface="Times New Roman"/>
              </a:rPr>
              <a:t>лм</a:t>
            </a:r>
            <a:r>
              <a:rPr sz="2363" i="1" spc="-236" baseline="35714" dirty="0">
                <a:latin typeface="Times New Roman"/>
                <a:cs typeface="Times New Roman"/>
              </a:rPr>
              <a:t> </a:t>
            </a:r>
            <a:r>
              <a:rPr sz="2363" spc="113" baseline="30423" dirty="0">
                <a:latin typeface="Symbol"/>
                <a:cs typeface="Symbol"/>
              </a:rPr>
              <a:t></a:t>
            </a:r>
            <a:endParaRPr sz="2363" baseline="30423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2341" y="2868856"/>
            <a:ext cx="350519" cy="0"/>
          </a:xfrm>
          <a:custGeom>
            <a:avLst/>
            <a:gdLst/>
            <a:ahLst/>
            <a:cxnLst/>
            <a:rect l="l" t="t" r="r" b="b"/>
            <a:pathLst>
              <a:path w="467360">
                <a:moveTo>
                  <a:pt x="0" y="0"/>
                </a:moveTo>
                <a:lnTo>
                  <a:pt x="467267" y="0"/>
                </a:lnTo>
              </a:path>
            </a:pathLst>
          </a:custGeom>
          <a:ln w="131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3711911" y="1731687"/>
            <a:ext cx="796290" cy="1371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3431" i="1" spc="248" baseline="-35519" dirty="0">
                <a:latin typeface="Times New Roman"/>
                <a:cs typeface="Times New Roman"/>
              </a:rPr>
              <a:t>L</a:t>
            </a:r>
            <a:r>
              <a:rPr sz="3431" i="1" spc="84" baseline="-35519" dirty="0">
                <a:latin typeface="Times New Roman"/>
                <a:cs typeface="Times New Roman"/>
              </a:rPr>
              <a:t> </a:t>
            </a:r>
            <a:r>
              <a:rPr sz="3431" spc="242" baseline="-35519" dirty="0">
                <a:latin typeface="Symbol"/>
                <a:cs typeface="Symbol"/>
              </a:rPr>
              <a:t></a:t>
            </a:r>
            <a:r>
              <a:rPr sz="3431" spc="113" baseline="-35519" dirty="0">
                <a:latin typeface="Times New Roman"/>
                <a:cs typeface="Times New Roman"/>
              </a:rPr>
              <a:t> </a:t>
            </a:r>
            <a:r>
              <a:rPr sz="2288" i="1" u="heavy" spc="-94" dirty="0">
                <a:latin typeface="Times New Roman"/>
                <a:cs typeface="Times New Roman"/>
              </a:rPr>
              <a:t> </a:t>
            </a:r>
            <a:r>
              <a:rPr sz="2288" i="1" u="heavy" spc="98" dirty="0">
                <a:latin typeface="Times New Roman"/>
                <a:cs typeface="Times New Roman"/>
              </a:rPr>
              <a:t>I</a:t>
            </a:r>
            <a:endParaRPr sz="2288">
              <a:latin typeface="Times New Roman"/>
              <a:cs typeface="Times New Roman"/>
            </a:endParaRPr>
          </a:p>
          <a:p>
            <a:pPr marR="3810" algn="r">
              <a:spcBef>
                <a:spcPts val="525"/>
              </a:spcBef>
            </a:pPr>
            <a:r>
              <a:rPr sz="2288" i="1" spc="180" dirty="0">
                <a:latin typeface="Times New Roman"/>
                <a:cs typeface="Times New Roman"/>
              </a:rPr>
              <a:t>A</a:t>
            </a:r>
            <a:endParaRPr sz="2288">
              <a:latin typeface="Times New Roman"/>
              <a:cs typeface="Times New Roman"/>
            </a:endParaRPr>
          </a:p>
          <a:p>
            <a:pPr marL="160972">
              <a:lnSpc>
                <a:spcPts val="1759"/>
              </a:lnSpc>
              <a:spcBef>
                <a:spcPts val="1118"/>
              </a:spcBef>
            </a:pPr>
            <a:r>
              <a:rPr sz="2363" spc="95" baseline="-3968" dirty="0">
                <a:latin typeface="Symbol"/>
                <a:cs typeface="Symbol"/>
              </a:rPr>
              <a:t></a:t>
            </a:r>
            <a:r>
              <a:rPr sz="2363" spc="-354" baseline="-3968" dirty="0">
                <a:latin typeface="Times New Roman"/>
                <a:cs typeface="Times New Roman"/>
              </a:rPr>
              <a:t> </a:t>
            </a:r>
            <a:r>
              <a:rPr sz="1575" spc="-26" dirty="0">
                <a:latin typeface="Times New Roman"/>
                <a:cs typeface="Times New Roman"/>
              </a:rPr>
              <a:t>1</a:t>
            </a:r>
            <a:r>
              <a:rPr sz="1575" i="1" spc="83" dirty="0">
                <a:latin typeface="Times New Roman"/>
                <a:cs typeface="Times New Roman"/>
              </a:rPr>
              <a:t>кд</a:t>
            </a:r>
            <a:r>
              <a:rPr sz="1575" i="1" spc="-34" dirty="0">
                <a:latin typeface="Times New Roman"/>
                <a:cs typeface="Times New Roman"/>
              </a:rPr>
              <a:t> </a:t>
            </a:r>
            <a:r>
              <a:rPr sz="2363" spc="95" baseline="-3968" dirty="0">
                <a:latin typeface="Symbol"/>
                <a:cs typeface="Symbol"/>
              </a:rPr>
              <a:t></a:t>
            </a:r>
            <a:endParaRPr sz="2363" baseline="-3968">
              <a:latin typeface="Symbol"/>
              <a:cs typeface="Symbol"/>
            </a:endParaRPr>
          </a:p>
          <a:p>
            <a:pPr marL="160972">
              <a:lnSpc>
                <a:spcPts val="1759"/>
              </a:lnSpc>
            </a:pPr>
            <a:r>
              <a:rPr sz="1575" spc="-614" dirty="0">
                <a:latin typeface="Symbol"/>
                <a:cs typeface="Symbol"/>
              </a:rPr>
              <a:t></a:t>
            </a:r>
            <a:r>
              <a:rPr sz="2363" spc="124" baseline="-26455" dirty="0">
                <a:latin typeface="Symbol"/>
                <a:cs typeface="Symbol"/>
              </a:rPr>
              <a:t></a:t>
            </a:r>
            <a:r>
              <a:rPr sz="2363" spc="129" baseline="-21164" dirty="0">
                <a:latin typeface="Times New Roman"/>
                <a:cs typeface="Times New Roman"/>
              </a:rPr>
              <a:t>1</a:t>
            </a:r>
            <a:r>
              <a:rPr sz="2363" i="1" spc="264" baseline="-21164" dirty="0">
                <a:latin typeface="Times New Roman"/>
                <a:cs typeface="Times New Roman"/>
              </a:rPr>
              <a:t>м</a:t>
            </a:r>
            <a:r>
              <a:rPr sz="1350" spc="84" baseline="6944" dirty="0">
                <a:latin typeface="Times New Roman"/>
                <a:cs typeface="Times New Roman"/>
              </a:rPr>
              <a:t>2</a:t>
            </a:r>
            <a:r>
              <a:rPr sz="1350" baseline="6944" dirty="0">
                <a:latin typeface="Times New Roman"/>
                <a:cs typeface="Times New Roman"/>
              </a:rPr>
              <a:t> </a:t>
            </a:r>
            <a:r>
              <a:rPr sz="1350" spc="-78" baseline="6944" dirty="0">
                <a:latin typeface="Times New Roman"/>
                <a:cs typeface="Times New Roman"/>
              </a:rPr>
              <a:t> </a:t>
            </a:r>
            <a:r>
              <a:rPr sz="1575" spc="-614" dirty="0">
                <a:latin typeface="Symbol"/>
                <a:cs typeface="Symbol"/>
              </a:rPr>
              <a:t></a:t>
            </a:r>
            <a:r>
              <a:rPr sz="2363" spc="95" baseline="-26455" dirty="0">
                <a:latin typeface="Symbol"/>
                <a:cs typeface="Symbol"/>
              </a:rPr>
              <a:t></a:t>
            </a:r>
            <a:endParaRPr sz="2363" baseline="-26455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38619" y="4264534"/>
            <a:ext cx="1140714" cy="15385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7384923" y="4410836"/>
            <a:ext cx="713232" cy="1110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1241298" y="4568590"/>
            <a:ext cx="1298448" cy="1282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387601" y="4714847"/>
            <a:ext cx="871001" cy="8550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6145911" y="4469158"/>
            <a:ext cx="1210532" cy="1128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292214" y="4615433"/>
            <a:ext cx="782955" cy="7006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4564000" y="3412998"/>
            <a:ext cx="2401442" cy="13372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4710302" y="3559302"/>
            <a:ext cx="1973961" cy="9098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6679692" y="3409569"/>
            <a:ext cx="1858423" cy="129959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6825996" y="3555873"/>
            <a:ext cx="1431036" cy="87210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586858" y="4479445"/>
            <a:ext cx="1629918" cy="11282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4733164" y="4625721"/>
            <a:ext cx="1202435" cy="7006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3151250" y="1697355"/>
            <a:ext cx="0" cy="1578769"/>
          </a:xfrm>
          <a:custGeom>
            <a:avLst/>
            <a:gdLst/>
            <a:ahLst/>
            <a:cxnLst/>
            <a:rect l="l" t="t" r="r" b="b"/>
            <a:pathLst>
              <a:path h="2105025">
                <a:moveTo>
                  <a:pt x="0" y="0"/>
                </a:moveTo>
                <a:lnTo>
                  <a:pt x="0" y="2104771"/>
                </a:lnTo>
              </a:path>
            </a:pathLst>
          </a:custGeom>
          <a:ln w="6096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798347" y="3697678"/>
            <a:ext cx="1073468" cy="763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79083" algn="ctr"/>
            <a:r>
              <a:rPr sz="1350" dirty="0">
                <a:solidFill>
                  <a:srgbClr val="FFC000"/>
                </a:solidFill>
                <a:latin typeface="Cambria Math"/>
                <a:cs typeface="Cambria Math"/>
              </a:rPr>
              <a:t>𝜌</a:t>
            </a:r>
            <a:r>
              <a:rPr sz="1350" spc="11" dirty="0">
                <a:solidFill>
                  <a:srgbClr val="FFC000"/>
                </a:solidFill>
                <a:latin typeface="Cambria Math"/>
                <a:cs typeface="Cambria Math"/>
              </a:rPr>
              <a:t> </a:t>
            </a:r>
            <a:r>
              <a:rPr sz="1425" i="1" spc="-68" dirty="0">
                <a:solidFill>
                  <a:srgbClr val="FFC000"/>
                </a:solidFill>
                <a:latin typeface="Cambria Math"/>
                <a:cs typeface="Cambria Math"/>
              </a:rPr>
              <a:t>=</a:t>
            </a:r>
            <a:r>
              <a:rPr sz="1425" i="1" spc="-11" dirty="0">
                <a:solidFill>
                  <a:srgbClr val="FFC000"/>
                </a:solidFill>
                <a:latin typeface="Cambria Math"/>
                <a:cs typeface="Cambria Math"/>
              </a:rPr>
              <a:t> </a:t>
            </a:r>
            <a:r>
              <a:rPr sz="1425" i="1" spc="-41" dirty="0">
                <a:solidFill>
                  <a:srgbClr val="FFC000"/>
                </a:solidFill>
                <a:latin typeface="Cambria Math"/>
                <a:cs typeface="Cambria Math"/>
              </a:rPr>
              <a:t>0,21</a:t>
            </a:r>
            <a:endParaRPr sz="1425">
              <a:latin typeface="Cambria Math"/>
              <a:cs typeface="Cambria Math"/>
            </a:endParaRPr>
          </a:p>
          <a:p>
            <a:pPr marL="9525">
              <a:spcBef>
                <a:spcPts val="953"/>
              </a:spcBef>
            </a:pP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E =</a:t>
            </a:r>
            <a:r>
              <a:rPr sz="1350" spc="-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30</a:t>
            </a:r>
            <a:r>
              <a:rPr sz="1350" spc="-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лк</a:t>
            </a:r>
            <a:endParaRPr sz="1350">
              <a:latin typeface="Arial"/>
              <a:cs typeface="Arial"/>
            </a:endParaRPr>
          </a:p>
          <a:p>
            <a:pPr marL="9525">
              <a:tabLst>
                <a:tab pos="340994" algn="l"/>
              </a:tabLst>
            </a:pP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350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=	</a:t>
            </a:r>
            <a:r>
              <a:rPr sz="1350" spc="-8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,0 к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/м2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12600" y="3670310"/>
            <a:ext cx="852488" cy="764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9"/>
            <a:r>
              <a:rPr sz="1350" dirty="0">
                <a:solidFill>
                  <a:srgbClr val="FFC000"/>
                </a:solidFill>
                <a:latin typeface="Cambria Math"/>
                <a:cs typeface="Cambria Math"/>
              </a:rPr>
              <a:t>𝜌</a:t>
            </a:r>
            <a:r>
              <a:rPr sz="1350" spc="90" dirty="0">
                <a:solidFill>
                  <a:srgbClr val="FFC000"/>
                </a:solidFill>
                <a:latin typeface="Cambria Math"/>
                <a:cs typeface="Cambria Math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= 0</a:t>
            </a:r>
            <a:endParaRPr sz="1350">
              <a:latin typeface="Arial"/>
              <a:cs typeface="Arial"/>
            </a:endParaRPr>
          </a:p>
          <a:p>
            <a:pPr marL="9525">
              <a:spcBef>
                <a:spcPts val="1058"/>
              </a:spcBef>
            </a:pP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E =</a:t>
            </a:r>
            <a:r>
              <a:rPr sz="1350" spc="-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30 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лк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1350" spc="-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=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0 к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350" dirty="0">
                <a:solidFill>
                  <a:srgbClr val="FFC000"/>
                </a:solidFill>
                <a:latin typeface="Arial"/>
                <a:cs typeface="Arial"/>
              </a:rPr>
              <a:t>/</a:t>
            </a:r>
            <a:r>
              <a:rPr sz="1350" spc="4" dirty="0">
                <a:solidFill>
                  <a:srgbClr val="FFC000"/>
                </a:solidFill>
                <a:latin typeface="Arial"/>
                <a:cs typeface="Arial"/>
              </a:rPr>
              <a:t>м</a:t>
            </a:r>
            <a:r>
              <a:rPr sz="1350" baseline="25462" dirty="0">
                <a:solidFill>
                  <a:srgbClr val="FFC000"/>
                </a:solidFill>
                <a:latin typeface="Arial"/>
                <a:cs typeface="Arial"/>
              </a:rPr>
              <a:t>2</a:t>
            </a:r>
            <a:endParaRPr sz="1350" baseline="25462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651"/>
            <a:r>
              <a:rPr dirty="0">
                <a:latin typeface="Arial Black"/>
                <a:cs typeface="Arial Black"/>
              </a:rPr>
              <a:t>Освещеннос</a:t>
            </a:r>
            <a:r>
              <a:rPr spc="-11" dirty="0"/>
              <a:t>т</a:t>
            </a:r>
            <a:r>
              <a:rPr dirty="0">
                <a:latin typeface="Arial Black"/>
                <a:cs typeface="Arial Black"/>
              </a:rPr>
              <a:t>ь</a:t>
            </a:r>
            <a:r>
              <a:rPr spc="-11" dirty="0"/>
              <a:t> </a:t>
            </a:r>
            <a:r>
              <a:rPr spc="-4" dirty="0"/>
              <a:t>v</a:t>
            </a:r>
            <a:r>
              <a:rPr dirty="0">
                <a:latin typeface="Arial Black"/>
                <a:cs typeface="Arial Black"/>
              </a:rPr>
              <a:t>s</a:t>
            </a:r>
            <a:r>
              <a:rPr spc="-4" dirty="0"/>
              <a:t> </a:t>
            </a:r>
            <a:r>
              <a:rPr dirty="0">
                <a:latin typeface="Arial Black"/>
                <a:cs typeface="Arial Black"/>
              </a:rPr>
              <a:t>яркос</a:t>
            </a:r>
            <a:r>
              <a:rPr spc="-11" dirty="0"/>
              <a:t>т</a:t>
            </a:r>
            <a:r>
              <a:rPr dirty="0">
                <a:latin typeface="Arial Black"/>
                <a:cs typeface="Arial Black"/>
              </a:rPr>
              <a:t>ь</a:t>
            </a:r>
          </a:p>
        </p:txBody>
      </p:sp>
      <p:sp>
        <p:nvSpPr>
          <p:cNvPr id="30" name="object 30"/>
          <p:cNvSpPr/>
          <p:nvPr/>
        </p:nvSpPr>
        <p:spPr>
          <a:xfrm>
            <a:off x="4708016" y="5293233"/>
            <a:ext cx="1137857" cy="3834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708017" y="5498973"/>
            <a:ext cx="400612" cy="3834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879467" y="5498973"/>
            <a:ext cx="1223582" cy="3834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4806410" y="5368579"/>
            <a:ext cx="118443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latin typeface="Arial"/>
                <a:cs typeface="Arial"/>
              </a:rPr>
              <a:t>Б</a:t>
            </a:r>
            <a:r>
              <a:rPr sz="1350" b="1" spc="-23" dirty="0">
                <a:latin typeface="Arial"/>
                <a:cs typeface="Arial"/>
              </a:rPr>
              <a:t>е</a:t>
            </a:r>
            <a:r>
              <a:rPr sz="1350" b="1" dirty="0">
                <a:latin typeface="Arial"/>
                <a:cs typeface="Arial"/>
              </a:rPr>
              <a:t>спл</a:t>
            </a:r>
            <a:r>
              <a:rPr sz="1350" b="1" spc="-8" dirty="0">
                <a:latin typeface="Arial"/>
                <a:cs typeface="Arial"/>
              </a:rPr>
              <a:t>а</a:t>
            </a:r>
            <a:r>
              <a:rPr sz="1350" b="1" spc="-26" dirty="0">
                <a:latin typeface="Arial"/>
                <a:cs typeface="Arial"/>
              </a:rPr>
              <a:t>т</a:t>
            </a:r>
            <a:r>
              <a:rPr sz="1350" b="1" dirty="0">
                <a:latin typeface="Arial"/>
                <a:cs typeface="Arial"/>
              </a:rPr>
              <a:t>но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dirty="0">
                <a:latin typeface="Arial"/>
                <a:cs typeface="Arial"/>
              </a:rPr>
              <a:t>И</a:t>
            </a:r>
            <a:r>
              <a:rPr sz="1350" b="1" spc="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с</a:t>
            </a:r>
            <a:r>
              <a:rPr sz="1350" b="1" spc="-19" dirty="0">
                <a:latin typeface="Arial"/>
                <a:cs typeface="Arial"/>
              </a:rPr>
              <a:t>у</a:t>
            </a:r>
            <a:r>
              <a:rPr sz="1350" b="1" spc="-15" dirty="0">
                <a:latin typeface="Arial"/>
                <a:cs typeface="Arial"/>
              </a:rPr>
              <a:t>б</a:t>
            </a:r>
            <a:r>
              <a:rPr sz="1350" b="1" dirty="0">
                <a:latin typeface="Arial"/>
                <a:cs typeface="Arial"/>
              </a:rPr>
              <a:t>ъ</a:t>
            </a:r>
            <a:r>
              <a:rPr sz="1350" b="1" spc="-8" dirty="0">
                <a:latin typeface="Arial"/>
                <a:cs typeface="Arial"/>
              </a:rPr>
              <a:t>е</a:t>
            </a:r>
            <a:r>
              <a:rPr sz="1350" b="1" dirty="0">
                <a:latin typeface="Arial"/>
                <a:cs typeface="Arial"/>
              </a:rPr>
              <a:t>к</a:t>
            </a:r>
            <a:r>
              <a:rPr sz="1350" b="1" spc="-15" dirty="0">
                <a:latin typeface="Arial"/>
                <a:cs typeface="Arial"/>
              </a:rPr>
              <a:t>т</a:t>
            </a:r>
            <a:r>
              <a:rPr sz="1350" b="1" dirty="0">
                <a:latin typeface="Arial"/>
                <a:cs typeface="Arial"/>
              </a:rPr>
              <a:t>ино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33338" y="5313807"/>
            <a:ext cx="890968" cy="38346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6133338" y="5519547"/>
            <a:ext cx="1239583" cy="3834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 txBox="1"/>
          <p:nvPr/>
        </p:nvSpPr>
        <p:spPr>
          <a:xfrm>
            <a:off x="6232207" y="5389424"/>
            <a:ext cx="102917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spc="15" dirty="0">
                <a:latin typeface="Arial"/>
                <a:cs typeface="Arial"/>
              </a:rPr>
              <a:t>Д</a:t>
            </a:r>
            <a:r>
              <a:rPr sz="1350" b="1" spc="-8" dirty="0">
                <a:latin typeface="Arial"/>
                <a:cs typeface="Arial"/>
              </a:rPr>
              <a:t>е</a:t>
            </a:r>
            <a:r>
              <a:rPr sz="1350" b="1" spc="-30" dirty="0">
                <a:latin typeface="Arial"/>
                <a:cs typeface="Arial"/>
              </a:rPr>
              <a:t>ш</a:t>
            </a:r>
            <a:r>
              <a:rPr sz="1350" b="1" spc="-8" dirty="0">
                <a:latin typeface="Arial"/>
                <a:cs typeface="Arial"/>
              </a:rPr>
              <a:t>е</a:t>
            </a:r>
            <a:r>
              <a:rPr sz="1350" b="1" spc="-23" dirty="0">
                <a:latin typeface="Arial"/>
                <a:cs typeface="Arial"/>
              </a:rPr>
              <a:t>в</a:t>
            </a:r>
            <a:r>
              <a:rPr sz="1350" b="1" dirty="0">
                <a:latin typeface="Arial"/>
                <a:cs typeface="Arial"/>
              </a:rPr>
              <a:t>о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dirty="0">
                <a:latin typeface="Arial"/>
                <a:cs typeface="Arial"/>
              </a:rPr>
              <a:t>Но </a:t>
            </a:r>
            <a:r>
              <a:rPr sz="1350" b="1" spc="4" dirty="0">
                <a:latin typeface="Arial"/>
                <a:cs typeface="Arial"/>
              </a:rPr>
              <a:t>н</a:t>
            </a:r>
            <a:r>
              <a:rPr sz="1350" b="1" dirty="0">
                <a:latin typeface="Arial"/>
                <a:cs typeface="Arial"/>
              </a:rPr>
              <a:t>е</a:t>
            </a:r>
            <a:r>
              <a:rPr sz="1350" b="1" spc="-11" dirty="0">
                <a:latin typeface="Arial"/>
                <a:cs typeface="Arial"/>
              </a:rPr>
              <a:t> </a:t>
            </a:r>
            <a:r>
              <a:rPr sz="1350" b="1" spc="-41" dirty="0">
                <a:latin typeface="Arial"/>
                <a:cs typeface="Arial"/>
              </a:rPr>
              <a:t>т</a:t>
            </a:r>
            <a:r>
              <a:rPr sz="1350" b="1" spc="-34" dirty="0">
                <a:latin typeface="Arial"/>
                <a:cs typeface="Arial"/>
              </a:rPr>
              <a:t>о</a:t>
            </a:r>
            <a:r>
              <a:rPr sz="1350" b="1" dirty="0">
                <a:latin typeface="Arial"/>
                <a:cs typeface="Arial"/>
              </a:rPr>
              <a:t>чно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519796" y="5346954"/>
            <a:ext cx="842963" cy="3834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7519797" y="5552697"/>
            <a:ext cx="888682" cy="3834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7619333" y="5422985"/>
            <a:ext cx="67818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1350" b="1" spc="19" dirty="0">
                <a:latin typeface="Arial"/>
                <a:cs typeface="Arial"/>
              </a:rPr>
              <a:t>Д</a:t>
            </a:r>
            <a:r>
              <a:rPr sz="1350" b="1" dirty="0">
                <a:latin typeface="Arial"/>
                <a:cs typeface="Arial"/>
              </a:rPr>
              <a:t>о</a:t>
            </a:r>
            <a:r>
              <a:rPr sz="1350" b="1" spc="4" dirty="0">
                <a:latin typeface="Arial"/>
                <a:cs typeface="Arial"/>
              </a:rPr>
              <a:t>р</a:t>
            </a:r>
            <a:r>
              <a:rPr sz="1350" b="1" dirty="0">
                <a:latin typeface="Arial"/>
                <a:cs typeface="Arial"/>
              </a:rPr>
              <a:t>о</a:t>
            </a:r>
            <a:r>
              <a:rPr sz="1350" b="1" spc="-23" dirty="0">
                <a:latin typeface="Arial"/>
                <a:cs typeface="Arial"/>
              </a:rPr>
              <a:t>г</a:t>
            </a:r>
            <a:r>
              <a:rPr sz="1350" b="1" dirty="0">
                <a:latin typeface="Arial"/>
                <a:cs typeface="Arial"/>
              </a:rPr>
              <a:t>о И </a:t>
            </a:r>
            <a:r>
              <a:rPr sz="1350" b="1" spc="-41" dirty="0">
                <a:latin typeface="Arial"/>
                <a:cs typeface="Arial"/>
              </a:rPr>
              <a:t>т</a:t>
            </a:r>
            <a:r>
              <a:rPr sz="1350" b="1" spc="-34" dirty="0">
                <a:latin typeface="Arial"/>
                <a:cs typeface="Arial"/>
              </a:rPr>
              <a:t>о</a:t>
            </a:r>
            <a:r>
              <a:rPr sz="1350" b="1" dirty="0">
                <a:latin typeface="Arial"/>
                <a:cs typeface="Arial"/>
              </a:rPr>
              <a:t>чно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82570" y="5313807"/>
            <a:ext cx="890969" cy="3834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2282571" y="5519547"/>
            <a:ext cx="1110424" cy="3834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 txBox="1"/>
          <p:nvPr/>
        </p:nvSpPr>
        <p:spPr>
          <a:xfrm>
            <a:off x="2381441" y="5389424"/>
            <a:ext cx="89963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spc="15" dirty="0">
                <a:latin typeface="Arial"/>
                <a:cs typeface="Arial"/>
              </a:rPr>
              <a:t>Д</a:t>
            </a:r>
            <a:r>
              <a:rPr sz="1350" b="1" spc="-8" dirty="0">
                <a:latin typeface="Arial"/>
                <a:cs typeface="Arial"/>
              </a:rPr>
              <a:t>е</a:t>
            </a:r>
            <a:r>
              <a:rPr sz="1350" b="1" spc="-30" dirty="0">
                <a:latin typeface="Arial"/>
                <a:cs typeface="Arial"/>
              </a:rPr>
              <a:t>ш</a:t>
            </a:r>
            <a:r>
              <a:rPr sz="1350" b="1" spc="-8" dirty="0">
                <a:latin typeface="Arial"/>
                <a:cs typeface="Arial"/>
              </a:rPr>
              <a:t>е</a:t>
            </a:r>
            <a:r>
              <a:rPr sz="1350" b="1" spc="-23" dirty="0">
                <a:latin typeface="Arial"/>
                <a:cs typeface="Arial"/>
              </a:rPr>
              <a:t>в</a:t>
            </a:r>
            <a:r>
              <a:rPr sz="1350" b="1" dirty="0">
                <a:latin typeface="Arial"/>
                <a:cs typeface="Arial"/>
              </a:rPr>
              <a:t>о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b="1" dirty="0">
                <a:latin typeface="Arial"/>
                <a:cs typeface="Arial"/>
              </a:rPr>
              <a:t>И </a:t>
            </a:r>
            <a:r>
              <a:rPr sz="1350" b="1" spc="-49" dirty="0">
                <a:latin typeface="Arial"/>
                <a:cs typeface="Arial"/>
              </a:rPr>
              <a:t>у</a:t>
            </a:r>
            <a:r>
              <a:rPr sz="1350" b="1" dirty="0">
                <a:latin typeface="Arial"/>
                <a:cs typeface="Arial"/>
              </a:rPr>
              <a:t>с</a:t>
            </a:r>
            <a:r>
              <a:rPr sz="1350" b="1" spc="-26" dirty="0">
                <a:latin typeface="Arial"/>
                <a:cs typeface="Arial"/>
              </a:rPr>
              <a:t>л</a:t>
            </a:r>
            <a:r>
              <a:rPr sz="1350" b="1" dirty="0">
                <a:latin typeface="Arial"/>
                <a:cs typeface="Arial"/>
              </a:rPr>
              <a:t>овно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1812" y="3455289"/>
            <a:ext cx="1587818" cy="809149"/>
          </a:xfrm>
          <a:custGeom>
            <a:avLst/>
            <a:gdLst/>
            <a:ahLst/>
            <a:cxnLst/>
            <a:rect l="l" t="t" r="r" b="b"/>
            <a:pathLst>
              <a:path w="2117090" h="1078864">
                <a:moveTo>
                  <a:pt x="14073" y="0"/>
                </a:moveTo>
                <a:lnTo>
                  <a:pt x="4460" y="40551"/>
                </a:lnTo>
                <a:lnTo>
                  <a:pt x="0" y="77519"/>
                </a:lnTo>
                <a:lnTo>
                  <a:pt x="566" y="88444"/>
                </a:lnTo>
                <a:lnTo>
                  <a:pt x="23963" y="131051"/>
                </a:lnTo>
                <a:lnTo>
                  <a:pt x="57638" y="151275"/>
                </a:lnTo>
                <a:lnTo>
                  <a:pt x="81526" y="154584"/>
                </a:lnTo>
                <a:lnTo>
                  <a:pt x="94890" y="154045"/>
                </a:lnTo>
                <a:lnTo>
                  <a:pt x="108441" y="152823"/>
                </a:lnTo>
                <a:lnTo>
                  <a:pt x="121608" y="151501"/>
                </a:lnTo>
                <a:lnTo>
                  <a:pt x="133820" y="150662"/>
                </a:lnTo>
                <a:lnTo>
                  <a:pt x="174192" y="172398"/>
                </a:lnTo>
                <a:lnTo>
                  <a:pt x="182368" y="183754"/>
                </a:lnTo>
                <a:lnTo>
                  <a:pt x="211479" y="222040"/>
                </a:lnTo>
                <a:lnTo>
                  <a:pt x="219904" y="233477"/>
                </a:lnTo>
                <a:lnTo>
                  <a:pt x="228510" y="245116"/>
                </a:lnTo>
                <a:lnTo>
                  <a:pt x="254015" y="278526"/>
                </a:lnTo>
                <a:lnTo>
                  <a:pt x="288849" y="315253"/>
                </a:lnTo>
                <a:lnTo>
                  <a:pt x="331425" y="336094"/>
                </a:lnTo>
                <a:lnTo>
                  <a:pt x="344466" y="341960"/>
                </a:lnTo>
                <a:lnTo>
                  <a:pt x="389806" y="359380"/>
                </a:lnTo>
                <a:lnTo>
                  <a:pt x="441408" y="363519"/>
                </a:lnTo>
                <a:lnTo>
                  <a:pt x="455559" y="363209"/>
                </a:lnTo>
                <a:lnTo>
                  <a:pt x="469672" y="362736"/>
                </a:lnTo>
                <a:lnTo>
                  <a:pt x="483348" y="362251"/>
                </a:lnTo>
                <a:lnTo>
                  <a:pt x="496192" y="361908"/>
                </a:lnTo>
                <a:lnTo>
                  <a:pt x="535927" y="364535"/>
                </a:lnTo>
                <a:lnTo>
                  <a:pt x="569500" y="393450"/>
                </a:lnTo>
                <a:lnTo>
                  <a:pt x="582383" y="416346"/>
                </a:lnTo>
                <a:lnTo>
                  <a:pt x="588891" y="427640"/>
                </a:lnTo>
                <a:lnTo>
                  <a:pt x="624963" y="462647"/>
                </a:lnTo>
                <a:lnTo>
                  <a:pt x="660927" y="480922"/>
                </a:lnTo>
                <a:lnTo>
                  <a:pt x="672459" y="486389"/>
                </a:lnTo>
                <a:lnTo>
                  <a:pt x="708966" y="507874"/>
                </a:lnTo>
                <a:lnTo>
                  <a:pt x="743549" y="538854"/>
                </a:lnTo>
                <a:lnTo>
                  <a:pt x="766942" y="571429"/>
                </a:lnTo>
                <a:lnTo>
                  <a:pt x="787328" y="603880"/>
                </a:lnTo>
                <a:lnTo>
                  <a:pt x="813002" y="648801"/>
                </a:lnTo>
                <a:lnTo>
                  <a:pt x="825495" y="673781"/>
                </a:lnTo>
                <a:lnTo>
                  <a:pt x="831406" y="685187"/>
                </a:lnTo>
                <a:lnTo>
                  <a:pt x="862276" y="719004"/>
                </a:lnTo>
                <a:lnTo>
                  <a:pt x="872512" y="719612"/>
                </a:lnTo>
                <a:lnTo>
                  <a:pt x="884770" y="719125"/>
                </a:lnTo>
                <a:lnTo>
                  <a:pt x="897695" y="717969"/>
                </a:lnTo>
                <a:lnTo>
                  <a:pt x="911058" y="716340"/>
                </a:lnTo>
                <a:lnTo>
                  <a:pt x="924626" y="714429"/>
                </a:lnTo>
                <a:lnTo>
                  <a:pt x="938169" y="712431"/>
                </a:lnTo>
                <a:lnTo>
                  <a:pt x="951455" y="710539"/>
                </a:lnTo>
                <a:lnTo>
                  <a:pt x="964253" y="708947"/>
                </a:lnTo>
                <a:lnTo>
                  <a:pt x="976331" y="707849"/>
                </a:lnTo>
                <a:lnTo>
                  <a:pt x="987459" y="707438"/>
                </a:lnTo>
                <a:lnTo>
                  <a:pt x="1003089" y="708930"/>
                </a:lnTo>
                <a:lnTo>
                  <a:pt x="1043170" y="718573"/>
                </a:lnTo>
                <a:lnTo>
                  <a:pt x="1087701" y="737069"/>
                </a:lnTo>
                <a:lnTo>
                  <a:pt x="1112823" y="776115"/>
                </a:lnTo>
                <a:lnTo>
                  <a:pt x="1112106" y="789440"/>
                </a:lnTo>
                <a:lnTo>
                  <a:pt x="1110886" y="801986"/>
                </a:lnTo>
                <a:lnTo>
                  <a:pt x="1110342" y="812858"/>
                </a:lnTo>
                <a:lnTo>
                  <a:pt x="1111656" y="821166"/>
                </a:lnTo>
                <a:lnTo>
                  <a:pt x="1120307" y="826463"/>
                </a:lnTo>
                <a:lnTo>
                  <a:pt x="1131811" y="828643"/>
                </a:lnTo>
                <a:lnTo>
                  <a:pt x="1144867" y="828226"/>
                </a:lnTo>
                <a:lnTo>
                  <a:pt x="1181782" y="813533"/>
                </a:lnTo>
                <a:lnTo>
                  <a:pt x="1208333" y="780151"/>
                </a:lnTo>
                <a:lnTo>
                  <a:pt x="1215532" y="771233"/>
                </a:lnTo>
                <a:lnTo>
                  <a:pt x="1228875" y="767300"/>
                </a:lnTo>
                <a:lnTo>
                  <a:pt x="1240244" y="769522"/>
                </a:lnTo>
                <a:lnTo>
                  <a:pt x="1249245" y="775360"/>
                </a:lnTo>
                <a:lnTo>
                  <a:pt x="1255486" y="782274"/>
                </a:lnTo>
                <a:lnTo>
                  <a:pt x="1258655" y="796037"/>
                </a:lnTo>
                <a:lnTo>
                  <a:pt x="1257663" y="811263"/>
                </a:lnTo>
                <a:lnTo>
                  <a:pt x="1256389" y="818759"/>
                </a:lnTo>
                <a:lnTo>
                  <a:pt x="1256387" y="853821"/>
                </a:lnTo>
                <a:lnTo>
                  <a:pt x="1261699" y="853994"/>
                </a:lnTo>
                <a:lnTo>
                  <a:pt x="1269379" y="849906"/>
                </a:lnTo>
                <a:lnTo>
                  <a:pt x="1276348" y="848918"/>
                </a:lnTo>
                <a:lnTo>
                  <a:pt x="1277834" y="858014"/>
                </a:lnTo>
                <a:lnTo>
                  <a:pt x="1277976" y="869184"/>
                </a:lnTo>
                <a:lnTo>
                  <a:pt x="1277194" y="881859"/>
                </a:lnTo>
                <a:lnTo>
                  <a:pt x="1275906" y="895473"/>
                </a:lnTo>
                <a:lnTo>
                  <a:pt x="1274530" y="909462"/>
                </a:lnTo>
                <a:lnTo>
                  <a:pt x="1273486" y="923257"/>
                </a:lnTo>
                <a:lnTo>
                  <a:pt x="1275683" y="965533"/>
                </a:lnTo>
                <a:lnTo>
                  <a:pt x="1282395" y="1007202"/>
                </a:lnTo>
                <a:lnTo>
                  <a:pt x="1299099" y="1032788"/>
                </a:lnTo>
                <a:lnTo>
                  <a:pt x="1311782" y="1031694"/>
                </a:lnTo>
                <a:lnTo>
                  <a:pt x="1323277" y="1027288"/>
                </a:lnTo>
                <a:lnTo>
                  <a:pt x="1329923" y="1023680"/>
                </a:lnTo>
                <a:lnTo>
                  <a:pt x="1345396" y="1029442"/>
                </a:lnTo>
                <a:lnTo>
                  <a:pt x="1353269" y="1035034"/>
                </a:lnTo>
                <a:lnTo>
                  <a:pt x="1359329" y="1043205"/>
                </a:lnTo>
                <a:lnTo>
                  <a:pt x="1365880" y="1048597"/>
                </a:lnTo>
                <a:lnTo>
                  <a:pt x="1373771" y="1041414"/>
                </a:lnTo>
                <a:lnTo>
                  <a:pt x="1382258" y="1030189"/>
                </a:lnTo>
                <a:lnTo>
                  <a:pt x="1391052" y="1017389"/>
                </a:lnTo>
                <a:lnTo>
                  <a:pt x="1399860" y="1005481"/>
                </a:lnTo>
                <a:lnTo>
                  <a:pt x="1408392" y="996929"/>
                </a:lnTo>
                <a:lnTo>
                  <a:pt x="1418916" y="999261"/>
                </a:lnTo>
                <a:lnTo>
                  <a:pt x="1428697" y="1006711"/>
                </a:lnTo>
                <a:lnTo>
                  <a:pt x="1437709" y="1017433"/>
                </a:lnTo>
                <a:lnTo>
                  <a:pt x="1445927" y="1029584"/>
                </a:lnTo>
                <a:lnTo>
                  <a:pt x="1453327" y="1041318"/>
                </a:lnTo>
                <a:lnTo>
                  <a:pt x="1459886" y="1050791"/>
                </a:lnTo>
                <a:lnTo>
                  <a:pt x="1473467" y="1063897"/>
                </a:lnTo>
                <a:lnTo>
                  <a:pt x="1484711" y="1072589"/>
                </a:lnTo>
                <a:lnTo>
                  <a:pt x="1489897" y="1076044"/>
                </a:lnTo>
                <a:lnTo>
                  <a:pt x="1497416" y="1068243"/>
                </a:lnTo>
                <a:lnTo>
                  <a:pt x="1505121" y="1055698"/>
                </a:lnTo>
                <a:lnTo>
                  <a:pt x="1516862" y="1055992"/>
                </a:lnTo>
                <a:lnTo>
                  <a:pt x="1529451" y="1059122"/>
                </a:lnTo>
                <a:lnTo>
                  <a:pt x="1542284" y="1063896"/>
                </a:lnTo>
                <a:lnTo>
                  <a:pt x="1554758" y="1069126"/>
                </a:lnTo>
                <a:lnTo>
                  <a:pt x="1566270" y="1073621"/>
                </a:lnTo>
                <a:lnTo>
                  <a:pt x="1583244" y="1076738"/>
                </a:lnTo>
                <a:lnTo>
                  <a:pt x="1598241" y="1078547"/>
                </a:lnTo>
                <a:lnTo>
                  <a:pt x="1610274" y="1078137"/>
                </a:lnTo>
                <a:lnTo>
                  <a:pt x="1618352" y="1074598"/>
                </a:lnTo>
                <a:lnTo>
                  <a:pt x="1619367" y="1065371"/>
                </a:lnTo>
                <a:lnTo>
                  <a:pt x="1617146" y="1054142"/>
                </a:lnTo>
                <a:lnTo>
                  <a:pt x="1612849" y="1041672"/>
                </a:lnTo>
                <a:lnTo>
                  <a:pt x="1607633" y="1028721"/>
                </a:lnTo>
                <a:lnTo>
                  <a:pt x="1602658" y="1016050"/>
                </a:lnTo>
                <a:lnTo>
                  <a:pt x="1599081" y="1004421"/>
                </a:lnTo>
                <a:lnTo>
                  <a:pt x="1598109" y="990014"/>
                </a:lnTo>
                <a:lnTo>
                  <a:pt x="1598935" y="977198"/>
                </a:lnTo>
                <a:lnTo>
                  <a:pt x="1600735" y="965350"/>
                </a:lnTo>
                <a:lnTo>
                  <a:pt x="1602685" y="953844"/>
                </a:lnTo>
                <a:lnTo>
                  <a:pt x="1603961" y="942056"/>
                </a:lnTo>
                <a:lnTo>
                  <a:pt x="1602956" y="930931"/>
                </a:lnTo>
                <a:lnTo>
                  <a:pt x="1600137" y="918973"/>
                </a:lnTo>
                <a:lnTo>
                  <a:pt x="1597168" y="906899"/>
                </a:lnTo>
                <a:lnTo>
                  <a:pt x="1595715" y="895428"/>
                </a:lnTo>
                <a:lnTo>
                  <a:pt x="1629228" y="868990"/>
                </a:lnTo>
                <a:lnTo>
                  <a:pt x="1670313" y="859835"/>
                </a:lnTo>
                <a:lnTo>
                  <a:pt x="1696866" y="857999"/>
                </a:lnTo>
                <a:lnTo>
                  <a:pt x="1708540" y="858430"/>
                </a:lnTo>
                <a:lnTo>
                  <a:pt x="1746453" y="874688"/>
                </a:lnTo>
                <a:lnTo>
                  <a:pt x="1773305" y="899825"/>
                </a:lnTo>
                <a:lnTo>
                  <a:pt x="1782152" y="908480"/>
                </a:lnTo>
                <a:lnTo>
                  <a:pt x="1791841" y="917270"/>
                </a:lnTo>
                <a:lnTo>
                  <a:pt x="1801193" y="926333"/>
                </a:lnTo>
                <a:lnTo>
                  <a:pt x="1810307" y="935535"/>
                </a:lnTo>
                <a:lnTo>
                  <a:pt x="1819281" y="944740"/>
                </a:lnTo>
                <a:lnTo>
                  <a:pt x="1828216" y="953816"/>
                </a:lnTo>
                <a:lnTo>
                  <a:pt x="1837209" y="962627"/>
                </a:lnTo>
                <a:lnTo>
                  <a:pt x="1846360" y="971040"/>
                </a:lnTo>
                <a:lnTo>
                  <a:pt x="1855767" y="978921"/>
                </a:lnTo>
                <a:lnTo>
                  <a:pt x="1866659" y="987226"/>
                </a:lnTo>
                <a:lnTo>
                  <a:pt x="1877920" y="995992"/>
                </a:lnTo>
                <a:lnTo>
                  <a:pt x="1912004" y="1020877"/>
                </a:lnTo>
                <a:lnTo>
                  <a:pt x="1951008" y="1035137"/>
                </a:lnTo>
                <a:lnTo>
                  <a:pt x="1960805" y="1031196"/>
                </a:lnTo>
                <a:lnTo>
                  <a:pt x="1985941" y="999913"/>
                </a:lnTo>
                <a:lnTo>
                  <a:pt x="2002068" y="961686"/>
                </a:lnTo>
                <a:lnTo>
                  <a:pt x="2004178" y="949149"/>
                </a:lnTo>
                <a:lnTo>
                  <a:pt x="2003410" y="937163"/>
                </a:lnTo>
                <a:lnTo>
                  <a:pt x="2001012" y="925598"/>
                </a:lnTo>
                <a:lnTo>
                  <a:pt x="1998235" y="914324"/>
                </a:lnTo>
                <a:lnTo>
                  <a:pt x="1996326" y="903213"/>
                </a:lnTo>
                <a:lnTo>
                  <a:pt x="2006057" y="866292"/>
                </a:lnTo>
                <a:lnTo>
                  <a:pt x="2027148" y="830504"/>
                </a:lnTo>
                <a:lnTo>
                  <a:pt x="2043413" y="817558"/>
                </a:lnTo>
                <a:lnTo>
                  <a:pt x="2051851" y="819946"/>
                </a:lnTo>
                <a:lnTo>
                  <a:pt x="2058840" y="824331"/>
                </a:lnTo>
                <a:lnTo>
                  <a:pt x="2064221" y="825605"/>
                </a:lnTo>
                <a:lnTo>
                  <a:pt x="2069253" y="816645"/>
                </a:lnTo>
                <a:lnTo>
                  <a:pt x="2073469" y="803359"/>
                </a:lnTo>
                <a:lnTo>
                  <a:pt x="2075230" y="789666"/>
                </a:lnTo>
                <a:lnTo>
                  <a:pt x="2072898" y="779485"/>
                </a:lnTo>
                <a:lnTo>
                  <a:pt x="2064430" y="776143"/>
                </a:lnTo>
                <a:lnTo>
                  <a:pt x="2052628" y="775287"/>
                </a:lnTo>
                <a:lnTo>
                  <a:pt x="2038994" y="776387"/>
                </a:lnTo>
                <a:lnTo>
                  <a:pt x="1999557" y="788399"/>
                </a:lnTo>
                <a:lnTo>
                  <a:pt x="1967290" y="812492"/>
                </a:lnTo>
                <a:lnTo>
                  <a:pt x="1958785" y="818056"/>
                </a:lnTo>
                <a:lnTo>
                  <a:pt x="1945632" y="822495"/>
                </a:lnTo>
                <a:lnTo>
                  <a:pt x="1935737" y="821350"/>
                </a:lnTo>
                <a:lnTo>
                  <a:pt x="1923083" y="816182"/>
                </a:lnTo>
                <a:lnTo>
                  <a:pt x="1888318" y="795967"/>
                </a:lnTo>
                <a:lnTo>
                  <a:pt x="1881501" y="771254"/>
                </a:lnTo>
                <a:lnTo>
                  <a:pt x="1882971" y="759537"/>
                </a:lnTo>
                <a:lnTo>
                  <a:pt x="1886331" y="748689"/>
                </a:lnTo>
                <a:lnTo>
                  <a:pt x="1892966" y="736921"/>
                </a:lnTo>
                <a:lnTo>
                  <a:pt x="1900698" y="727186"/>
                </a:lnTo>
                <a:lnTo>
                  <a:pt x="1909024" y="718283"/>
                </a:lnTo>
                <a:lnTo>
                  <a:pt x="1917437" y="709011"/>
                </a:lnTo>
                <a:lnTo>
                  <a:pt x="1944114" y="668564"/>
                </a:lnTo>
                <a:lnTo>
                  <a:pt x="1963015" y="637413"/>
                </a:lnTo>
                <a:lnTo>
                  <a:pt x="2116812" y="514604"/>
                </a:lnTo>
              </a:path>
            </a:pathLst>
          </a:custGeom>
          <a:ln w="762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027682" y="3042666"/>
            <a:ext cx="3901059" cy="2473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169550" y="3969639"/>
            <a:ext cx="2125980" cy="1210628"/>
          </a:xfrm>
          <a:custGeom>
            <a:avLst/>
            <a:gdLst/>
            <a:ahLst/>
            <a:cxnLst/>
            <a:rect l="l" t="t" r="r" b="b"/>
            <a:pathLst>
              <a:path w="2834640" h="1614170">
                <a:moveTo>
                  <a:pt x="13955" y="0"/>
                </a:moveTo>
                <a:lnTo>
                  <a:pt x="2789" y="36991"/>
                </a:lnTo>
                <a:lnTo>
                  <a:pt x="0" y="61652"/>
                </a:lnTo>
                <a:lnTo>
                  <a:pt x="1186" y="75065"/>
                </a:lnTo>
                <a:lnTo>
                  <a:pt x="11080" y="112876"/>
                </a:lnTo>
                <a:lnTo>
                  <a:pt x="34396" y="145993"/>
                </a:lnTo>
                <a:lnTo>
                  <a:pt x="74587" y="173759"/>
                </a:lnTo>
                <a:lnTo>
                  <a:pt x="85612" y="175974"/>
                </a:lnTo>
                <a:lnTo>
                  <a:pt x="96736" y="175709"/>
                </a:lnTo>
                <a:lnTo>
                  <a:pt x="108091" y="174184"/>
                </a:lnTo>
                <a:lnTo>
                  <a:pt x="119810" y="172618"/>
                </a:lnTo>
                <a:lnTo>
                  <a:pt x="167916" y="182770"/>
                </a:lnTo>
                <a:lnTo>
                  <a:pt x="206189" y="201742"/>
                </a:lnTo>
                <a:lnTo>
                  <a:pt x="239463" y="220585"/>
                </a:lnTo>
                <a:lnTo>
                  <a:pt x="250901" y="232240"/>
                </a:lnTo>
                <a:lnTo>
                  <a:pt x="256528" y="241855"/>
                </a:lnTo>
                <a:lnTo>
                  <a:pt x="262286" y="252549"/>
                </a:lnTo>
                <a:lnTo>
                  <a:pt x="268184" y="264007"/>
                </a:lnTo>
                <a:lnTo>
                  <a:pt x="274227" y="275913"/>
                </a:lnTo>
                <a:lnTo>
                  <a:pt x="280426" y="287950"/>
                </a:lnTo>
                <a:lnTo>
                  <a:pt x="300024" y="321689"/>
                </a:lnTo>
                <a:lnTo>
                  <a:pt x="326983" y="353360"/>
                </a:lnTo>
                <a:lnTo>
                  <a:pt x="354385" y="380657"/>
                </a:lnTo>
                <a:lnTo>
                  <a:pt x="362631" y="388827"/>
                </a:lnTo>
                <a:lnTo>
                  <a:pt x="370081" y="396548"/>
                </a:lnTo>
                <a:lnTo>
                  <a:pt x="379451" y="408278"/>
                </a:lnTo>
                <a:lnTo>
                  <a:pt x="386209" y="418683"/>
                </a:lnTo>
                <a:lnTo>
                  <a:pt x="392004" y="428102"/>
                </a:lnTo>
                <a:lnTo>
                  <a:pt x="398480" y="436873"/>
                </a:lnTo>
                <a:lnTo>
                  <a:pt x="439514" y="463626"/>
                </a:lnTo>
                <a:lnTo>
                  <a:pt x="475495" y="479338"/>
                </a:lnTo>
                <a:lnTo>
                  <a:pt x="511916" y="491924"/>
                </a:lnTo>
                <a:lnTo>
                  <a:pt x="550701" y="501964"/>
                </a:lnTo>
                <a:lnTo>
                  <a:pt x="588877" y="509345"/>
                </a:lnTo>
                <a:lnTo>
                  <a:pt x="639657" y="515152"/>
                </a:lnTo>
                <a:lnTo>
                  <a:pt x="653614" y="514840"/>
                </a:lnTo>
                <a:lnTo>
                  <a:pt x="666948" y="513810"/>
                </a:lnTo>
                <a:lnTo>
                  <a:pt x="679679" y="512449"/>
                </a:lnTo>
                <a:lnTo>
                  <a:pt x="691828" y="511142"/>
                </a:lnTo>
                <a:lnTo>
                  <a:pt x="703414" y="510277"/>
                </a:lnTo>
                <a:lnTo>
                  <a:pt x="745856" y="520189"/>
                </a:lnTo>
                <a:lnTo>
                  <a:pt x="775709" y="547650"/>
                </a:lnTo>
                <a:lnTo>
                  <a:pt x="800784" y="579139"/>
                </a:lnTo>
                <a:lnTo>
                  <a:pt x="807927" y="588273"/>
                </a:lnTo>
                <a:lnTo>
                  <a:pt x="817962" y="600434"/>
                </a:lnTo>
                <a:lnTo>
                  <a:pt x="824340" y="609476"/>
                </a:lnTo>
                <a:lnTo>
                  <a:pt x="828905" y="616704"/>
                </a:lnTo>
                <a:lnTo>
                  <a:pt x="833506" y="623424"/>
                </a:lnTo>
                <a:lnTo>
                  <a:pt x="868519" y="654669"/>
                </a:lnTo>
                <a:lnTo>
                  <a:pt x="900776" y="679179"/>
                </a:lnTo>
                <a:lnTo>
                  <a:pt x="911556" y="687240"/>
                </a:lnTo>
                <a:lnTo>
                  <a:pt x="922065" y="695146"/>
                </a:lnTo>
                <a:lnTo>
                  <a:pt x="932132" y="702836"/>
                </a:lnTo>
                <a:lnTo>
                  <a:pt x="941585" y="710250"/>
                </a:lnTo>
                <a:lnTo>
                  <a:pt x="950252" y="717326"/>
                </a:lnTo>
                <a:lnTo>
                  <a:pt x="961243" y="726630"/>
                </a:lnTo>
                <a:lnTo>
                  <a:pt x="971861" y="735611"/>
                </a:lnTo>
                <a:lnTo>
                  <a:pt x="1000943" y="761464"/>
                </a:lnTo>
                <a:lnTo>
                  <a:pt x="1032726" y="799396"/>
                </a:lnTo>
                <a:lnTo>
                  <a:pt x="1049187" y="833818"/>
                </a:lnTo>
                <a:lnTo>
                  <a:pt x="1057101" y="856744"/>
                </a:lnTo>
                <a:lnTo>
                  <a:pt x="1061109" y="868554"/>
                </a:lnTo>
                <a:lnTo>
                  <a:pt x="1065122" y="880800"/>
                </a:lnTo>
                <a:lnTo>
                  <a:pt x="1068743" y="893570"/>
                </a:lnTo>
                <a:lnTo>
                  <a:pt x="1072109" y="906589"/>
                </a:lnTo>
                <a:lnTo>
                  <a:pt x="1075357" y="919585"/>
                </a:lnTo>
                <a:lnTo>
                  <a:pt x="1078622" y="932284"/>
                </a:lnTo>
                <a:lnTo>
                  <a:pt x="1092464" y="971238"/>
                </a:lnTo>
                <a:lnTo>
                  <a:pt x="1111007" y="1006930"/>
                </a:lnTo>
                <a:lnTo>
                  <a:pt x="1154143" y="1026814"/>
                </a:lnTo>
                <a:lnTo>
                  <a:pt x="1170576" y="1027221"/>
                </a:lnTo>
                <a:lnTo>
                  <a:pt x="1186844" y="1026679"/>
                </a:lnTo>
                <a:lnTo>
                  <a:pt x="1201428" y="1025616"/>
                </a:lnTo>
                <a:lnTo>
                  <a:pt x="1212812" y="1024461"/>
                </a:lnTo>
                <a:lnTo>
                  <a:pt x="1219476" y="1023643"/>
                </a:lnTo>
                <a:lnTo>
                  <a:pt x="1231390" y="1023432"/>
                </a:lnTo>
                <a:lnTo>
                  <a:pt x="1243603" y="1022985"/>
                </a:lnTo>
                <a:lnTo>
                  <a:pt x="1256065" y="1022429"/>
                </a:lnTo>
                <a:lnTo>
                  <a:pt x="1268729" y="1021888"/>
                </a:lnTo>
                <a:lnTo>
                  <a:pt x="1281547" y="1021488"/>
                </a:lnTo>
                <a:lnTo>
                  <a:pt x="1294470" y="1021356"/>
                </a:lnTo>
                <a:lnTo>
                  <a:pt x="1307450" y="1021616"/>
                </a:lnTo>
                <a:lnTo>
                  <a:pt x="1348706" y="1026595"/>
                </a:lnTo>
                <a:lnTo>
                  <a:pt x="1389929" y="1035074"/>
                </a:lnTo>
                <a:lnTo>
                  <a:pt x="1436357" y="1048168"/>
                </a:lnTo>
                <a:lnTo>
                  <a:pt x="1473563" y="1063155"/>
                </a:lnTo>
                <a:lnTo>
                  <a:pt x="1497238" y="1101567"/>
                </a:lnTo>
                <a:lnTo>
                  <a:pt x="1500495" y="1142318"/>
                </a:lnTo>
                <a:lnTo>
                  <a:pt x="1501190" y="1155323"/>
                </a:lnTo>
                <a:lnTo>
                  <a:pt x="1517221" y="1194975"/>
                </a:lnTo>
                <a:lnTo>
                  <a:pt x="1557854" y="1207441"/>
                </a:lnTo>
                <a:lnTo>
                  <a:pt x="1571506" y="1208018"/>
                </a:lnTo>
                <a:lnTo>
                  <a:pt x="1583292" y="1207223"/>
                </a:lnTo>
                <a:lnTo>
                  <a:pt x="1592058" y="1205306"/>
                </a:lnTo>
                <a:lnTo>
                  <a:pt x="1599481" y="1196119"/>
                </a:lnTo>
                <a:lnTo>
                  <a:pt x="1601831" y="1180973"/>
                </a:lnTo>
                <a:lnTo>
                  <a:pt x="1601287" y="1165509"/>
                </a:lnTo>
                <a:lnTo>
                  <a:pt x="1600025" y="1155371"/>
                </a:lnTo>
                <a:lnTo>
                  <a:pt x="1608484" y="1144559"/>
                </a:lnTo>
                <a:lnTo>
                  <a:pt x="1620351" y="1140042"/>
                </a:lnTo>
                <a:lnTo>
                  <a:pt x="1634559" y="1140226"/>
                </a:lnTo>
                <a:lnTo>
                  <a:pt x="1649524" y="1141699"/>
                </a:lnTo>
                <a:lnTo>
                  <a:pt x="1663026" y="1144899"/>
                </a:lnTo>
                <a:lnTo>
                  <a:pt x="1672844" y="1150269"/>
                </a:lnTo>
                <a:lnTo>
                  <a:pt x="1675134" y="1160513"/>
                </a:lnTo>
                <a:lnTo>
                  <a:pt x="1673502" y="1172615"/>
                </a:lnTo>
                <a:lnTo>
                  <a:pt x="1669676" y="1185456"/>
                </a:lnTo>
                <a:lnTo>
                  <a:pt x="1665385" y="1197913"/>
                </a:lnTo>
                <a:lnTo>
                  <a:pt x="1662355" y="1208867"/>
                </a:lnTo>
                <a:lnTo>
                  <a:pt x="1660890" y="1224087"/>
                </a:lnTo>
                <a:lnTo>
                  <a:pt x="1661067" y="1236122"/>
                </a:lnTo>
                <a:lnTo>
                  <a:pt x="1665500" y="1245495"/>
                </a:lnTo>
                <a:lnTo>
                  <a:pt x="1673698" y="1248881"/>
                </a:lnTo>
                <a:lnTo>
                  <a:pt x="1684206" y="1249732"/>
                </a:lnTo>
                <a:lnTo>
                  <a:pt x="1695905" y="1249506"/>
                </a:lnTo>
                <a:lnTo>
                  <a:pt x="1707672" y="1249658"/>
                </a:lnTo>
                <a:lnTo>
                  <a:pt x="1733239" y="1289095"/>
                </a:lnTo>
                <a:lnTo>
                  <a:pt x="1733532" y="1302258"/>
                </a:lnTo>
                <a:lnTo>
                  <a:pt x="1733254" y="1316066"/>
                </a:lnTo>
                <a:lnTo>
                  <a:pt x="1732605" y="1330178"/>
                </a:lnTo>
                <a:lnTo>
                  <a:pt x="1731786" y="1344247"/>
                </a:lnTo>
                <a:lnTo>
                  <a:pt x="1730998" y="1357931"/>
                </a:lnTo>
                <a:lnTo>
                  <a:pt x="1730441" y="1370885"/>
                </a:lnTo>
                <a:lnTo>
                  <a:pt x="1730316" y="1382765"/>
                </a:lnTo>
                <a:lnTo>
                  <a:pt x="1730823" y="1393228"/>
                </a:lnTo>
                <a:lnTo>
                  <a:pt x="1736992" y="1436180"/>
                </a:lnTo>
                <a:lnTo>
                  <a:pt x="1758152" y="1480301"/>
                </a:lnTo>
                <a:lnTo>
                  <a:pt x="1792393" y="1502683"/>
                </a:lnTo>
                <a:lnTo>
                  <a:pt x="1802086" y="1507346"/>
                </a:lnTo>
                <a:lnTo>
                  <a:pt x="1811238" y="1514318"/>
                </a:lnTo>
                <a:lnTo>
                  <a:pt x="1815366" y="1519195"/>
                </a:lnTo>
                <a:lnTo>
                  <a:pt x="1819551" y="1520373"/>
                </a:lnTo>
                <a:lnTo>
                  <a:pt x="1828465" y="1514722"/>
                </a:lnTo>
                <a:lnTo>
                  <a:pt x="1838343" y="1506594"/>
                </a:lnTo>
                <a:lnTo>
                  <a:pt x="1848839" y="1496935"/>
                </a:lnTo>
                <a:lnTo>
                  <a:pt x="1859609" y="1486693"/>
                </a:lnTo>
                <a:lnTo>
                  <a:pt x="1870309" y="1476815"/>
                </a:lnTo>
                <a:lnTo>
                  <a:pt x="1880592" y="1468246"/>
                </a:lnTo>
                <a:lnTo>
                  <a:pt x="1890115" y="1461934"/>
                </a:lnTo>
                <a:lnTo>
                  <a:pt x="1898532" y="1458826"/>
                </a:lnTo>
                <a:lnTo>
                  <a:pt x="1907284" y="1463358"/>
                </a:lnTo>
                <a:lnTo>
                  <a:pt x="1927438" y="1498266"/>
                </a:lnTo>
                <a:lnTo>
                  <a:pt x="1937250" y="1526777"/>
                </a:lnTo>
                <a:lnTo>
                  <a:pt x="1941506" y="1538849"/>
                </a:lnTo>
                <a:lnTo>
                  <a:pt x="1949328" y="1557221"/>
                </a:lnTo>
                <a:lnTo>
                  <a:pt x="1954202" y="1570599"/>
                </a:lnTo>
                <a:lnTo>
                  <a:pt x="1958690" y="1578981"/>
                </a:lnTo>
                <a:lnTo>
                  <a:pt x="1968857" y="1578091"/>
                </a:lnTo>
                <a:lnTo>
                  <a:pt x="1979293" y="1572240"/>
                </a:lnTo>
                <a:lnTo>
                  <a:pt x="1989727" y="1564251"/>
                </a:lnTo>
                <a:lnTo>
                  <a:pt x="1999894" y="1556946"/>
                </a:lnTo>
                <a:lnTo>
                  <a:pt x="2009523" y="1553147"/>
                </a:lnTo>
                <a:lnTo>
                  <a:pt x="2019176" y="1557956"/>
                </a:lnTo>
                <a:lnTo>
                  <a:pt x="2027614" y="1567041"/>
                </a:lnTo>
                <a:lnTo>
                  <a:pt x="2035619" y="1578348"/>
                </a:lnTo>
                <a:lnTo>
                  <a:pt x="2043976" y="1589822"/>
                </a:lnTo>
                <a:lnTo>
                  <a:pt x="2078286" y="1607842"/>
                </a:lnTo>
                <a:lnTo>
                  <a:pt x="2117852" y="1613593"/>
                </a:lnTo>
                <a:lnTo>
                  <a:pt x="2129844" y="1612801"/>
                </a:lnTo>
                <a:lnTo>
                  <a:pt x="2161903" y="1587121"/>
                </a:lnTo>
                <a:lnTo>
                  <a:pt x="2172674" y="1546678"/>
                </a:lnTo>
                <a:lnTo>
                  <a:pt x="2176677" y="1519241"/>
                </a:lnTo>
                <a:lnTo>
                  <a:pt x="2178302" y="1507375"/>
                </a:lnTo>
                <a:lnTo>
                  <a:pt x="2180472" y="1491321"/>
                </a:lnTo>
                <a:lnTo>
                  <a:pt x="2181441" y="1477732"/>
                </a:lnTo>
                <a:lnTo>
                  <a:pt x="2181471" y="1465815"/>
                </a:lnTo>
                <a:lnTo>
                  <a:pt x="2180823" y="1454776"/>
                </a:lnTo>
                <a:lnTo>
                  <a:pt x="2179761" y="1443823"/>
                </a:lnTo>
                <a:lnTo>
                  <a:pt x="2177120" y="1430561"/>
                </a:lnTo>
                <a:lnTo>
                  <a:pt x="2172859" y="1417853"/>
                </a:lnTo>
                <a:lnTo>
                  <a:pt x="2168199" y="1405800"/>
                </a:lnTo>
                <a:lnTo>
                  <a:pt x="2164360" y="1394504"/>
                </a:lnTo>
                <a:lnTo>
                  <a:pt x="2162562" y="1384065"/>
                </a:lnTo>
                <a:lnTo>
                  <a:pt x="2164026" y="1374584"/>
                </a:lnTo>
                <a:lnTo>
                  <a:pt x="2169700" y="1365798"/>
                </a:lnTo>
                <a:lnTo>
                  <a:pt x="2208988" y="1336243"/>
                </a:lnTo>
                <a:lnTo>
                  <a:pt x="2249641" y="1327502"/>
                </a:lnTo>
                <a:lnTo>
                  <a:pt x="2285541" y="1326160"/>
                </a:lnTo>
                <a:lnTo>
                  <a:pt x="2298925" y="1326286"/>
                </a:lnTo>
                <a:lnTo>
                  <a:pt x="2340746" y="1328608"/>
                </a:lnTo>
                <a:lnTo>
                  <a:pt x="2381197" y="1334185"/>
                </a:lnTo>
                <a:lnTo>
                  <a:pt x="2418764" y="1345667"/>
                </a:lnTo>
                <a:lnTo>
                  <a:pt x="2453679" y="1367491"/>
                </a:lnTo>
                <a:lnTo>
                  <a:pt x="2490034" y="1402144"/>
                </a:lnTo>
                <a:lnTo>
                  <a:pt x="2498208" y="1410874"/>
                </a:lnTo>
                <a:lnTo>
                  <a:pt x="2506287" y="1419355"/>
                </a:lnTo>
                <a:lnTo>
                  <a:pt x="2514408" y="1427446"/>
                </a:lnTo>
                <a:lnTo>
                  <a:pt x="2524629" y="1437456"/>
                </a:lnTo>
                <a:lnTo>
                  <a:pt x="2534586" y="1447908"/>
                </a:lnTo>
                <a:lnTo>
                  <a:pt x="2544251" y="1458559"/>
                </a:lnTo>
                <a:lnTo>
                  <a:pt x="2553597" y="1469165"/>
                </a:lnTo>
                <a:lnTo>
                  <a:pt x="2562596" y="1479483"/>
                </a:lnTo>
                <a:lnTo>
                  <a:pt x="2571220" y="1489271"/>
                </a:lnTo>
                <a:lnTo>
                  <a:pt x="2609030" y="1522860"/>
                </a:lnTo>
                <a:lnTo>
                  <a:pt x="2630733" y="1531228"/>
                </a:lnTo>
                <a:lnTo>
                  <a:pt x="2639399" y="1529787"/>
                </a:lnTo>
                <a:lnTo>
                  <a:pt x="2662771" y="1496386"/>
                </a:lnTo>
                <a:lnTo>
                  <a:pt x="2671887" y="1469740"/>
                </a:lnTo>
                <a:lnTo>
                  <a:pt x="2677118" y="1456054"/>
                </a:lnTo>
                <a:lnTo>
                  <a:pt x="2696848" y="1417639"/>
                </a:lnTo>
                <a:lnTo>
                  <a:pt x="2716689" y="1382001"/>
                </a:lnTo>
                <a:lnTo>
                  <a:pt x="2746158" y="1341207"/>
                </a:lnTo>
                <a:lnTo>
                  <a:pt x="2786351" y="1317927"/>
                </a:lnTo>
                <a:lnTo>
                  <a:pt x="2798714" y="1313665"/>
                </a:lnTo>
                <a:lnTo>
                  <a:pt x="2810303" y="1309275"/>
                </a:lnTo>
                <a:lnTo>
                  <a:pt x="2831950" y="1270186"/>
                </a:lnTo>
                <a:lnTo>
                  <a:pt x="2834463" y="1225234"/>
                </a:lnTo>
                <a:lnTo>
                  <a:pt x="2833528" y="1211464"/>
                </a:lnTo>
                <a:lnTo>
                  <a:pt x="2831531" y="1200011"/>
                </a:lnTo>
                <a:lnTo>
                  <a:pt x="2828368" y="1191902"/>
                </a:lnTo>
                <a:lnTo>
                  <a:pt x="2821641" y="1188112"/>
                </a:lnTo>
                <a:lnTo>
                  <a:pt x="2812964" y="1188945"/>
                </a:lnTo>
                <a:lnTo>
                  <a:pt x="2802776" y="1192973"/>
                </a:lnTo>
                <a:lnTo>
                  <a:pt x="2791520" y="1198769"/>
                </a:lnTo>
                <a:lnTo>
                  <a:pt x="2779635" y="1204905"/>
                </a:lnTo>
                <a:lnTo>
                  <a:pt x="2767562" y="1209952"/>
                </a:lnTo>
                <a:lnTo>
                  <a:pt x="2754022" y="1211365"/>
                </a:lnTo>
                <a:lnTo>
                  <a:pt x="2740178" y="1211568"/>
                </a:lnTo>
                <a:lnTo>
                  <a:pt x="2726357" y="1211000"/>
                </a:lnTo>
                <a:lnTo>
                  <a:pt x="2712889" y="1210103"/>
                </a:lnTo>
                <a:lnTo>
                  <a:pt x="2700102" y="1209316"/>
                </a:lnTo>
                <a:lnTo>
                  <a:pt x="2658322" y="1220079"/>
                </a:lnTo>
                <a:lnTo>
                  <a:pt x="2645413" y="1244886"/>
                </a:lnTo>
                <a:lnTo>
                  <a:pt x="2640020" y="1256349"/>
                </a:lnTo>
                <a:lnTo>
                  <a:pt x="2626929" y="1264743"/>
                </a:lnTo>
                <a:lnTo>
                  <a:pt x="2614118" y="1269088"/>
                </a:lnTo>
                <a:lnTo>
                  <a:pt x="2602930" y="1269312"/>
                </a:lnTo>
                <a:lnTo>
                  <a:pt x="2594708" y="1265346"/>
                </a:lnTo>
                <a:lnTo>
                  <a:pt x="2590777" y="1256023"/>
                </a:lnTo>
                <a:lnTo>
                  <a:pt x="2588529" y="1243588"/>
                </a:lnTo>
                <a:lnTo>
                  <a:pt x="2587895" y="1229551"/>
                </a:lnTo>
                <a:lnTo>
                  <a:pt x="2588806" y="1215419"/>
                </a:lnTo>
                <a:lnTo>
                  <a:pt x="2604651" y="1180538"/>
                </a:lnTo>
                <a:lnTo>
                  <a:pt x="2623021" y="1163690"/>
                </a:lnTo>
                <a:lnTo>
                  <a:pt x="2633063" y="1155094"/>
                </a:lnTo>
                <a:lnTo>
                  <a:pt x="2668741" y="1125141"/>
                </a:lnTo>
                <a:lnTo>
                  <a:pt x="2696195" y="1103249"/>
                </a:lnTo>
              </a:path>
            </a:pathLst>
          </a:custGeom>
          <a:ln w="762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539746" y="4024502"/>
            <a:ext cx="1318450" cy="99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2758821" y="4224649"/>
            <a:ext cx="839153" cy="524351"/>
          </a:xfrm>
          <a:custGeom>
            <a:avLst/>
            <a:gdLst/>
            <a:ahLst/>
            <a:cxnLst/>
            <a:rect l="l" t="t" r="r" b="b"/>
            <a:pathLst>
              <a:path w="1118870" h="699135">
                <a:moveTo>
                  <a:pt x="778998" y="383539"/>
                </a:moveTo>
                <a:lnTo>
                  <a:pt x="767108" y="383539"/>
                </a:lnTo>
                <a:lnTo>
                  <a:pt x="754548" y="386079"/>
                </a:lnTo>
                <a:lnTo>
                  <a:pt x="714741" y="412750"/>
                </a:lnTo>
                <a:lnTo>
                  <a:pt x="694193" y="452119"/>
                </a:lnTo>
                <a:lnTo>
                  <a:pt x="690946" y="476250"/>
                </a:lnTo>
                <a:lnTo>
                  <a:pt x="692046" y="487679"/>
                </a:lnTo>
                <a:lnTo>
                  <a:pt x="715852" y="528319"/>
                </a:lnTo>
                <a:lnTo>
                  <a:pt x="754080" y="547369"/>
                </a:lnTo>
                <a:lnTo>
                  <a:pt x="765707" y="548639"/>
                </a:lnTo>
                <a:lnTo>
                  <a:pt x="778428" y="548639"/>
                </a:lnTo>
                <a:lnTo>
                  <a:pt x="792746" y="546100"/>
                </a:lnTo>
                <a:lnTo>
                  <a:pt x="803671" y="541019"/>
                </a:lnTo>
                <a:lnTo>
                  <a:pt x="814038" y="532129"/>
                </a:lnTo>
                <a:lnTo>
                  <a:pt x="823849" y="521969"/>
                </a:lnTo>
                <a:lnTo>
                  <a:pt x="810372" y="513079"/>
                </a:lnTo>
                <a:lnTo>
                  <a:pt x="758780" y="513079"/>
                </a:lnTo>
                <a:lnTo>
                  <a:pt x="744627" y="506729"/>
                </a:lnTo>
                <a:lnTo>
                  <a:pt x="736643" y="497839"/>
                </a:lnTo>
                <a:lnTo>
                  <a:pt x="731815" y="483869"/>
                </a:lnTo>
                <a:lnTo>
                  <a:pt x="732647" y="473709"/>
                </a:lnTo>
                <a:lnTo>
                  <a:pt x="750548" y="434339"/>
                </a:lnTo>
                <a:lnTo>
                  <a:pt x="781242" y="419100"/>
                </a:lnTo>
                <a:lnTo>
                  <a:pt x="839459" y="419100"/>
                </a:lnTo>
                <a:lnTo>
                  <a:pt x="835998" y="414019"/>
                </a:lnTo>
                <a:lnTo>
                  <a:pt x="827578" y="406400"/>
                </a:lnTo>
                <a:lnTo>
                  <a:pt x="816319" y="397509"/>
                </a:lnTo>
                <a:lnTo>
                  <a:pt x="801748" y="389889"/>
                </a:lnTo>
                <a:lnTo>
                  <a:pt x="790463" y="386079"/>
                </a:lnTo>
                <a:lnTo>
                  <a:pt x="778998" y="383539"/>
                </a:lnTo>
                <a:close/>
              </a:path>
              <a:path w="1118870" h="699135">
                <a:moveTo>
                  <a:pt x="789193" y="499109"/>
                </a:moveTo>
                <a:lnTo>
                  <a:pt x="779483" y="508000"/>
                </a:lnTo>
                <a:lnTo>
                  <a:pt x="768922" y="513079"/>
                </a:lnTo>
                <a:lnTo>
                  <a:pt x="810372" y="513079"/>
                </a:lnTo>
                <a:lnTo>
                  <a:pt x="789193" y="499109"/>
                </a:lnTo>
                <a:close/>
              </a:path>
              <a:path w="1118870" h="699135">
                <a:moveTo>
                  <a:pt x="615659" y="303529"/>
                </a:moveTo>
                <a:lnTo>
                  <a:pt x="600920" y="303529"/>
                </a:lnTo>
                <a:lnTo>
                  <a:pt x="589221" y="306069"/>
                </a:lnTo>
                <a:lnTo>
                  <a:pt x="555493" y="327659"/>
                </a:lnTo>
                <a:lnTo>
                  <a:pt x="535275" y="360679"/>
                </a:lnTo>
                <a:lnTo>
                  <a:pt x="529515" y="398779"/>
                </a:lnTo>
                <a:lnTo>
                  <a:pt x="531880" y="411479"/>
                </a:lnTo>
                <a:lnTo>
                  <a:pt x="559438" y="449579"/>
                </a:lnTo>
                <a:lnTo>
                  <a:pt x="595638" y="468629"/>
                </a:lnTo>
                <a:lnTo>
                  <a:pt x="607047" y="469900"/>
                </a:lnTo>
                <a:lnTo>
                  <a:pt x="619146" y="469900"/>
                </a:lnTo>
                <a:lnTo>
                  <a:pt x="656160" y="457200"/>
                </a:lnTo>
                <a:lnTo>
                  <a:pt x="677926" y="434339"/>
                </a:lnTo>
                <a:lnTo>
                  <a:pt x="611038" y="434339"/>
                </a:lnTo>
                <a:lnTo>
                  <a:pt x="599479" y="433069"/>
                </a:lnTo>
                <a:lnTo>
                  <a:pt x="585852" y="427989"/>
                </a:lnTo>
                <a:lnTo>
                  <a:pt x="577129" y="417829"/>
                </a:lnTo>
                <a:lnTo>
                  <a:pt x="571663" y="406400"/>
                </a:lnTo>
                <a:lnTo>
                  <a:pt x="570671" y="394969"/>
                </a:lnTo>
                <a:lnTo>
                  <a:pt x="572835" y="382269"/>
                </a:lnTo>
                <a:lnTo>
                  <a:pt x="595520" y="347979"/>
                </a:lnTo>
                <a:lnTo>
                  <a:pt x="616348" y="340359"/>
                </a:lnTo>
                <a:lnTo>
                  <a:pt x="681170" y="340359"/>
                </a:lnTo>
                <a:lnTo>
                  <a:pt x="675956" y="334009"/>
                </a:lnTo>
                <a:lnTo>
                  <a:pt x="666467" y="325119"/>
                </a:lnTo>
                <a:lnTo>
                  <a:pt x="654482" y="316229"/>
                </a:lnTo>
                <a:lnTo>
                  <a:pt x="639698" y="308609"/>
                </a:lnTo>
                <a:lnTo>
                  <a:pt x="628359" y="306069"/>
                </a:lnTo>
                <a:lnTo>
                  <a:pt x="615659" y="303529"/>
                </a:lnTo>
                <a:close/>
              </a:path>
              <a:path w="1118870" h="699135">
                <a:moveTo>
                  <a:pt x="839459" y="419100"/>
                </a:moveTo>
                <a:lnTo>
                  <a:pt x="781242" y="419100"/>
                </a:lnTo>
                <a:lnTo>
                  <a:pt x="793496" y="422909"/>
                </a:lnTo>
                <a:lnTo>
                  <a:pt x="800608" y="425450"/>
                </a:lnTo>
                <a:lnTo>
                  <a:pt x="805307" y="430529"/>
                </a:lnTo>
                <a:lnTo>
                  <a:pt x="807847" y="436879"/>
                </a:lnTo>
                <a:lnTo>
                  <a:pt x="810260" y="443229"/>
                </a:lnTo>
                <a:lnTo>
                  <a:pt x="810387" y="449579"/>
                </a:lnTo>
                <a:lnTo>
                  <a:pt x="807847" y="457200"/>
                </a:lnTo>
                <a:lnTo>
                  <a:pt x="847979" y="469900"/>
                </a:lnTo>
                <a:lnTo>
                  <a:pt x="849420" y="458469"/>
                </a:lnTo>
                <a:lnTo>
                  <a:pt x="849211" y="445769"/>
                </a:lnTo>
                <a:lnTo>
                  <a:pt x="846790" y="434339"/>
                </a:lnTo>
                <a:lnTo>
                  <a:pt x="842054" y="422909"/>
                </a:lnTo>
                <a:lnTo>
                  <a:pt x="839459" y="419100"/>
                </a:lnTo>
                <a:close/>
              </a:path>
              <a:path w="1118870" h="699135">
                <a:moveTo>
                  <a:pt x="681170" y="340359"/>
                </a:moveTo>
                <a:lnTo>
                  <a:pt x="616348" y="340359"/>
                </a:lnTo>
                <a:lnTo>
                  <a:pt x="627872" y="341629"/>
                </a:lnTo>
                <a:lnTo>
                  <a:pt x="642307" y="349250"/>
                </a:lnTo>
                <a:lnTo>
                  <a:pt x="649449" y="358139"/>
                </a:lnTo>
                <a:lnTo>
                  <a:pt x="654510" y="373379"/>
                </a:lnTo>
                <a:lnTo>
                  <a:pt x="653817" y="383539"/>
                </a:lnTo>
                <a:lnTo>
                  <a:pt x="635422" y="420369"/>
                </a:lnTo>
                <a:lnTo>
                  <a:pt x="611038" y="434339"/>
                </a:lnTo>
                <a:lnTo>
                  <a:pt x="677926" y="434339"/>
                </a:lnTo>
                <a:lnTo>
                  <a:pt x="681994" y="427989"/>
                </a:lnTo>
                <a:lnTo>
                  <a:pt x="689815" y="414019"/>
                </a:lnTo>
                <a:lnTo>
                  <a:pt x="693128" y="402589"/>
                </a:lnTo>
                <a:lnTo>
                  <a:pt x="694762" y="391159"/>
                </a:lnTo>
                <a:lnTo>
                  <a:pt x="694624" y="379729"/>
                </a:lnTo>
                <a:lnTo>
                  <a:pt x="692623" y="367029"/>
                </a:lnTo>
                <a:lnTo>
                  <a:pt x="688666" y="351789"/>
                </a:lnTo>
                <a:lnTo>
                  <a:pt x="683255" y="342900"/>
                </a:lnTo>
                <a:lnTo>
                  <a:pt x="681170" y="340359"/>
                </a:lnTo>
                <a:close/>
              </a:path>
              <a:path w="1118870" h="699135">
                <a:moveTo>
                  <a:pt x="495831" y="316229"/>
                </a:moveTo>
                <a:lnTo>
                  <a:pt x="447039" y="316229"/>
                </a:lnTo>
                <a:lnTo>
                  <a:pt x="452500" y="318769"/>
                </a:lnTo>
                <a:lnTo>
                  <a:pt x="456057" y="322579"/>
                </a:lnTo>
                <a:lnTo>
                  <a:pt x="459359" y="330200"/>
                </a:lnTo>
                <a:lnTo>
                  <a:pt x="459994" y="336550"/>
                </a:lnTo>
                <a:lnTo>
                  <a:pt x="457581" y="397509"/>
                </a:lnTo>
                <a:lnTo>
                  <a:pt x="497713" y="417829"/>
                </a:lnTo>
                <a:lnTo>
                  <a:pt x="496570" y="368300"/>
                </a:lnTo>
                <a:lnTo>
                  <a:pt x="496443" y="365759"/>
                </a:lnTo>
                <a:lnTo>
                  <a:pt x="496224" y="353059"/>
                </a:lnTo>
                <a:lnTo>
                  <a:pt x="494586" y="339089"/>
                </a:lnTo>
                <a:lnTo>
                  <a:pt x="492276" y="327659"/>
                </a:lnTo>
                <a:lnTo>
                  <a:pt x="490289" y="318769"/>
                </a:lnTo>
                <a:lnTo>
                  <a:pt x="495831" y="316229"/>
                </a:lnTo>
                <a:close/>
              </a:path>
              <a:path w="1118870" h="699135">
                <a:moveTo>
                  <a:pt x="450723" y="217169"/>
                </a:moveTo>
                <a:lnTo>
                  <a:pt x="379475" y="358139"/>
                </a:lnTo>
                <a:lnTo>
                  <a:pt x="416687" y="377189"/>
                </a:lnTo>
                <a:lnTo>
                  <a:pt x="447039" y="316229"/>
                </a:lnTo>
                <a:lnTo>
                  <a:pt x="495831" y="316229"/>
                </a:lnTo>
                <a:lnTo>
                  <a:pt x="501373" y="313689"/>
                </a:lnTo>
                <a:lnTo>
                  <a:pt x="512952" y="303529"/>
                </a:lnTo>
                <a:lnTo>
                  <a:pt x="520954" y="295909"/>
                </a:lnTo>
                <a:lnTo>
                  <a:pt x="465327" y="295909"/>
                </a:lnTo>
                <a:lnTo>
                  <a:pt x="458724" y="293369"/>
                </a:lnTo>
                <a:lnTo>
                  <a:pt x="487807" y="234950"/>
                </a:lnTo>
                <a:lnTo>
                  <a:pt x="450723" y="217169"/>
                </a:lnTo>
                <a:close/>
              </a:path>
              <a:path w="1118870" h="699135">
                <a:moveTo>
                  <a:pt x="285114" y="133350"/>
                </a:moveTo>
                <a:lnTo>
                  <a:pt x="186817" y="327659"/>
                </a:lnTo>
                <a:lnTo>
                  <a:pt x="224155" y="346709"/>
                </a:lnTo>
                <a:lnTo>
                  <a:pt x="262694" y="284479"/>
                </a:lnTo>
                <a:lnTo>
                  <a:pt x="302555" y="284479"/>
                </a:lnTo>
                <a:lnTo>
                  <a:pt x="291633" y="279400"/>
                </a:lnTo>
                <a:lnTo>
                  <a:pt x="283773" y="270509"/>
                </a:lnTo>
                <a:lnTo>
                  <a:pt x="278734" y="256539"/>
                </a:lnTo>
                <a:lnTo>
                  <a:pt x="278852" y="246379"/>
                </a:lnTo>
                <a:lnTo>
                  <a:pt x="297958" y="204469"/>
                </a:lnTo>
                <a:lnTo>
                  <a:pt x="321059" y="190500"/>
                </a:lnTo>
                <a:lnTo>
                  <a:pt x="388309" y="190500"/>
                </a:lnTo>
                <a:lnTo>
                  <a:pt x="382645" y="182879"/>
                </a:lnTo>
                <a:lnTo>
                  <a:pt x="372379" y="173989"/>
                </a:lnTo>
                <a:lnTo>
                  <a:pt x="367913" y="171450"/>
                </a:lnTo>
                <a:lnTo>
                  <a:pt x="309372" y="171450"/>
                </a:lnTo>
                <a:lnTo>
                  <a:pt x="319913" y="151129"/>
                </a:lnTo>
                <a:lnTo>
                  <a:pt x="285114" y="133350"/>
                </a:lnTo>
                <a:close/>
              </a:path>
              <a:path w="1118870" h="699135">
                <a:moveTo>
                  <a:pt x="302555" y="284479"/>
                </a:moveTo>
                <a:lnTo>
                  <a:pt x="262694" y="284479"/>
                </a:lnTo>
                <a:lnTo>
                  <a:pt x="267950" y="294639"/>
                </a:lnTo>
                <a:lnTo>
                  <a:pt x="275836" y="306069"/>
                </a:lnTo>
                <a:lnTo>
                  <a:pt x="284747" y="312419"/>
                </a:lnTo>
                <a:lnTo>
                  <a:pt x="299726" y="321309"/>
                </a:lnTo>
                <a:lnTo>
                  <a:pt x="310481" y="322579"/>
                </a:lnTo>
                <a:lnTo>
                  <a:pt x="322133" y="322579"/>
                </a:lnTo>
                <a:lnTo>
                  <a:pt x="358403" y="309879"/>
                </a:lnTo>
                <a:lnTo>
                  <a:pt x="379176" y="285750"/>
                </a:lnTo>
                <a:lnTo>
                  <a:pt x="305285" y="285750"/>
                </a:lnTo>
                <a:lnTo>
                  <a:pt x="302555" y="284479"/>
                </a:lnTo>
                <a:close/>
              </a:path>
              <a:path w="1118870" h="699135">
                <a:moveTo>
                  <a:pt x="554621" y="290829"/>
                </a:moveTo>
                <a:lnTo>
                  <a:pt x="534288" y="290829"/>
                </a:lnTo>
                <a:lnTo>
                  <a:pt x="541020" y="293369"/>
                </a:lnTo>
                <a:lnTo>
                  <a:pt x="550926" y="298450"/>
                </a:lnTo>
                <a:lnTo>
                  <a:pt x="554621" y="290829"/>
                </a:lnTo>
                <a:close/>
              </a:path>
              <a:path w="1118870" h="699135">
                <a:moveTo>
                  <a:pt x="531090" y="260350"/>
                </a:moveTo>
                <a:lnTo>
                  <a:pt x="516966" y="261619"/>
                </a:lnTo>
                <a:lnTo>
                  <a:pt x="506541" y="267969"/>
                </a:lnTo>
                <a:lnTo>
                  <a:pt x="494411" y="278129"/>
                </a:lnTo>
                <a:lnTo>
                  <a:pt x="485521" y="287019"/>
                </a:lnTo>
                <a:lnTo>
                  <a:pt x="478917" y="292100"/>
                </a:lnTo>
                <a:lnTo>
                  <a:pt x="474852" y="294639"/>
                </a:lnTo>
                <a:lnTo>
                  <a:pt x="470662" y="295909"/>
                </a:lnTo>
                <a:lnTo>
                  <a:pt x="520954" y="295909"/>
                </a:lnTo>
                <a:lnTo>
                  <a:pt x="526923" y="292100"/>
                </a:lnTo>
                <a:lnTo>
                  <a:pt x="534288" y="290829"/>
                </a:lnTo>
                <a:lnTo>
                  <a:pt x="554621" y="290829"/>
                </a:lnTo>
                <a:lnTo>
                  <a:pt x="563245" y="273050"/>
                </a:lnTo>
                <a:lnTo>
                  <a:pt x="556387" y="269239"/>
                </a:lnTo>
                <a:lnTo>
                  <a:pt x="551688" y="266700"/>
                </a:lnTo>
                <a:lnTo>
                  <a:pt x="542367" y="262889"/>
                </a:lnTo>
                <a:lnTo>
                  <a:pt x="531090" y="260350"/>
                </a:lnTo>
                <a:close/>
              </a:path>
              <a:path w="1118870" h="699135">
                <a:moveTo>
                  <a:pt x="388309" y="190500"/>
                </a:moveTo>
                <a:lnTo>
                  <a:pt x="321059" y="190500"/>
                </a:lnTo>
                <a:lnTo>
                  <a:pt x="332352" y="191769"/>
                </a:lnTo>
                <a:lnTo>
                  <a:pt x="346264" y="198119"/>
                </a:lnTo>
                <a:lnTo>
                  <a:pt x="353278" y="207009"/>
                </a:lnTo>
                <a:lnTo>
                  <a:pt x="357884" y="222250"/>
                </a:lnTo>
                <a:lnTo>
                  <a:pt x="356705" y="232409"/>
                </a:lnTo>
                <a:lnTo>
                  <a:pt x="337646" y="271779"/>
                </a:lnTo>
                <a:lnTo>
                  <a:pt x="316531" y="285750"/>
                </a:lnTo>
                <a:lnTo>
                  <a:pt x="379176" y="285750"/>
                </a:lnTo>
                <a:lnTo>
                  <a:pt x="398226" y="240029"/>
                </a:lnTo>
                <a:lnTo>
                  <a:pt x="399105" y="228600"/>
                </a:lnTo>
                <a:lnTo>
                  <a:pt x="398200" y="215900"/>
                </a:lnTo>
                <a:lnTo>
                  <a:pt x="395449" y="203200"/>
                </a:lnTo>
                <a:lnTo>
                  <a:pt x="390197" y="193039"/>
                </a:lnTo>
                <a:lnTo>
                  <a:pt x="388309" y="190500"/>
                </a:lnTo>
                <a:close/>
              </a:path>
              <a:path w="1118870" h="699135">
                <a:moveTo>
                  <a:pt x="231941" y="142239"/>
                </a:moveTo>
                <a:lnTo>
                  <a:pt x="143698" y="142239"/>
                </a:lnTo>
                <a:lnTo>
                  <a:pt x="154899" y="143509"/>
                </a:lnTo>
                <a:lnTo>
                  <a:pt x="168910" y="149859"/>
                </a:lnTo>
                <a:lnTo>
                  <a:pt x="176784" y="153669"/>
                </a:lnTo>
                <a:lnTo>
                  <a:pt x="135762" y="234950"/>
                </a:lnTo>
                <a:lnTo>
                  <a:pt x="175133" y="255269"/>
                </a:lnTo>
                <a:lnTo>
                  <a:pt x="231941" y="142239"/>
                </a:lnTo>
                <a:close/>
              </a:path>
              <a:path w="1118870" h="699135">
                <a:moveTo>
                  <a:pt x="141865" y="0"/>
                </a:moveTo>
                <a:lnTo>
                  <a:pt x="97910" y="17779"/>
                </a:lnTo>
                <a:lnTo>
                  <a:pt x="80210" y="54609"/>
                </a:lnTo>
                <a:lnTo>
                  <a:pt x="80216" y="67309"/>
                </a:lnTo>
                <a:lnTo>
                  <a:pt x="82737" y="82550"/>
                </a:lnTo>
                <a:lnTo>
                  <a:pt x="88189" y="93979"/>
                </a:lnTo>
                <a:lnTo>
                  <a:pt x="95275" y="104139"/>
                </a:lnTo>
                <a:lnTo>
                  <a:pt x="102999" y="115569"/>
                </a:lnTo>
                <a:lnTo>
                  <a:pt x="90937" y="116839"/>
                </a:lnTo>
                <a:lnTo>
                  <a:pt x="68442" y="125729"/>
                </a:lnTo>
                <a:lnTo>
                  <a:pt x="56754" y="132079"/>
                </a:lnTo>
                <a:lnTo>
                  <a:pt x="42925" y="140969"/>
                </a:lnTo>
                <a:lnTo>
                  <a:pt x="0" y="166369"/>
                </a:lnTo>
                <a:lnTo>
                  <a:pt x="46989" y="190500"/>
                </a:lnTo>
                <a:lnTo>
                  <a:pt x="97246" y="162559"/>
                </a:lnTo>
                <a:lnTo>
                  <a:pt x="112013" y="153669"/>
                </a:lnTo>
                <a:lnTo>
                  <a:pt x="124447" y="147319"/>
                </a:lnTo>
                <a:lnTo>
                  <a:pt x="134894" y="143509"/>
                </a:lnTo>
                <a:lnTo>
                  <a:pt x="143698" y="142239"/>
                </a:lnTo>
                <a:lnTo>
                  <a:pt x="231941" y="142239"/>
                </a:lnTo>
                <a:lnTo>
                  <a:pt x="242154" y="121919"/>
                </a:lnTo>
                <a:lnTo>
                  <a:pt x="192532" y="121919"/>
                </a:lnTo>
                <a:lnTo>
                  <a:pt x="150499" y="101600"/>
                </a:lnTo>
                <a:lnTo>
                  <a:pt x="121285" y="69850"/>
                </a:lnTo>
                <a:lnTo>
                  <a:pt x="122300" y="63500"/>
                </a:lnTo>
                <a:lnTo>
                  <a:pt x="125730" y="57150"/>
                </a:lnTo>
                <a:lnTo>
                  <a:pt x="129032" y="50800"/>
                </a:lnTo>
                <a:lnTo>
                  <a:pt x="133476" y="45719"/>
                </a:lnTo>
                <a:lnTo>
                  <a:pt x="139192" y="44450"/>
                </a:lnTo>
                <a:lnTo>
                  <a:pt x="144780" y="41909"/>
                </a:lnTo>
                <a:lnTo>
                  <a:pt x="237782" y="41909"/>
                </a:lnTo>
                <a:lnTo>
                  <a:pt x="189402" y="17779"/>
                </a:lnTo>
                <a:lnTo>
                  <a:pt x="175873" y="11429"/>
                </a:lnTo>
                <a:lnTo>
                  <a:pt x="163597" y="6350"/>
                </a:lnTo>
                <a:lnTo>
                  <a:pt x="152339" y="2539"/>
                </a:lnTo>
                <a:lnTo>
                  <a:pt x="141865" y="0"/>
                </a:lnTo>
                <a:close/>
              </a:path>
              <a:path w="1118870" h="699135">
                <a:moveTo>
                  <a:pt x="347187" y="163829"/>
                </a:moveTo>
                <a:lnTo>
                  <a:pt x="333489" y="163829"/>
                </a:lnTo>
                <a:lnTo>
                  <a:pt x="320890" y="166369"/>
                </a:lnTo>
                <a:lnTo>
                  <a:pt x="309372" y="171450"/>
                </a:lnTo>
                <a:lnTo>
                  <a:pt x="367913" y="171450"/>
                </a:lnTo>
                <a:lnTo>
                  <a:pt x="358981" y="166369"/>
                </a:lnTo>
                <a:lnTo>
                  <a:pt x="347187" y="163829"/>
                </a:lnTo>
                <a:close/>
              </a:path>
              <a:path w="1118870" h="699135">
                <a:moveTo>
                  <a:pt x="237782" y="41909"/>
                </a:moveTo>
                <a:lnTo>
                  <a:pt x="150113" y="41909"/>
                </a:lnTo>
                <a:lnTo>
                  <a:pt x="160695" y="45719"/>
                </a:lnTo>
                <a:lnTo>
                  <a:pt x="171619" y="49529"/>
                </a:lnTo>
                <a:lnTo>
                  <a:pt x="186689" y="57150"/>
                </a:lnTo>
                <a:lnTo>
                  <a:pt x="217424" y="73659"/>
                </a:lnTo>
                <a:lnTo>
                  <a:pt x="192532" y="121919"/>
                </a:lnTo>
                <a:lnTo>
                  <a:pt x="242154" y="121919"/>
                </a:lnTo>
                <a:lnTo>
                  <a:pt x="273431" y="59689"/>
                </a:lnTo>
                <a:lnTo>
                  <a:pt x="237782" y="41909"/>
                </a:lnTo>
                <a:close/>
              </a:path>
              <a:path w="1118870" h="699135">
                <a:moveTo>
                  <a:pt x="1028446" y="507585"/>
                </a:moveTo>
                <a:lnTo>
                  <a:pt x="957326" y="648682"/>
                </a:lnTo>
                <a:lnTo>
                  <a:pt x="1047407" y="693641"/>
                </a:lnTo>
                <a:lnTo>
                  <a:pt x="1058457" y="697216"/>
                </a:lnTo>
                <a:lnTo>
                  <a:pt x="1069914" y="698930"/>
                </a:lnTo>
                <a:lnTo>
                  <a:pt x="1082384" y="698590"/>
                </a:lnTo>
                <a:lnTo>
                  <a:pt x="1096471" y="696004"/>
                </a:lnTo>
                <a:lnTo>
                  <a:pt x="1106346" y="688036"/>
                </a:lnTo>
                <a:lnTo>
                  <a:pt x="1114288" y="676134"/>
                </a:lnTo>
                <a:lnTo>
                  <a:pt x="1116955" y="668748"/>
                </a:lnTo>
                <a:lnTo>
                  <a:pt x="1060196" y="668748"/>
                </a:lnTo>
                <a:lnTo>
                  <a:pt x="1052322" y="666970"/>
                </a:lnTo>
                <a:lnTo>
                  <a:pt x="1006601" y="643856"/>
                </a:lnTo>
                <a:lnTo>
                  <a:pt x="1024636" y="608042"/>
                </a:lnTo>
                <a:lnTo>
                  <a:pt x="1081356" y="608042"/>
                </a:lnTo>
                <a:lnTo>
                  <a:pt x="1073785" y="603978"/>
                </a:lnTo>
                <a:lnTo>
                  <a:pt x="1036320" y="585055"/>
                </a:lnTo>
                <a:lnTo>
                  <a:pt x="1065784" y="526381"/>
                </a:lnTo>
                <a:lnTo>
                  <a:pt x="1028446" y="507585"/>
                </a:lnTo>
                <a:close/>
              </a:path>
              <a:path w="1118870" h="699135">
                <a:moveTo>
                  <a:pt x="1081356" y="608042"/>
                </a:moveTo>
                <a:lnTo>
                  <a:pt x="1024636" y="608042"/>
                </a:lnTo>
                <a:lnTo>
                  <a:pt x="1056542" y="624255"/>
                </a:lnTo>
                <a:lnTo>
                  <a:pt x="1068101" y="631651"/>
                </a:lnTo>
                <a:lnTo>
                  <a:pt x="1075182" y="638268"/>
                </a:lnTo>
                <a:lnTo>
                  <a:pt x="1079119" y="643602"/>
                </a:lnTo>
                <a:lnTo>
                  <a:pt x="1079373" y="649571"/>
                </a:lnTo>
                <a:lnTo>
                  <a:pt x="1073531" y="661255"/>
                </a:lnTo>
                <a:lnTo>
                  <a:pt x="1069848" y="664684"/>
                </a:lnTo>
                <a:lnTo>
                  <a:pt x="1060196" y="668748"/>
                </a:lnTo>
                <a:lnTo>
                  <a:pt x="1116955" y="668748"/>
                </a:lnTo>
                <a:lnTo>
                  <a:pt x="1117757" y="666526"/>
                </a:lnTo>
                <a:lnTo>
                  <a:pt x="1118594" y="654879"/>
                </a:lnTo>
                <a:lnTo>
                  <a:pt x="1116259" y="639368"/>
                </a:lnTo>
                <a:lnTo>
                  <a:pt x="1109908" y="629452"/>
                </a:lnTo>
                <a:lnTo>
                  <a:pt x="1097898" y="617878"/>
                </a:lnTo>
                <a:lnTo>
                  <a:pt x="1087128" y="611140"/>
                </a:lnTo>
                <a:lnTo>
                  <a:pt x="1081356" y="608042"/>
                </a:lnTo>
                <a:close/>
              </a:path>
              <a:path w="1118870" h="699135">
                <a:moveTo>
                  <a:pt x="880363" y="432909"/>
                </a:moveTo>
                <a:lnTo>
                  <a:pt x="865124" y="463008"/>
                </a:lnTo>
                <a:lnTo>
                  <a:pt x="910336" y="485868"/>
                </a:lnTo>
                <a:lnTo>
                  <a:pt x="854329" y="596739"/>
                </a:lnTo>
                <a:lnTo>
                  <a:pt x="891667" y="615535"/>
                </a:lnTo>
                <a:lnTo>
                  <a:pt x="947674" y="504664"/>
                </a:lnTo>
                <a:lnTo>
                  <a:pt x="1004269" y="504664"/>
                </a:lnTo>
                <a:lnTo>
                  <a:pt x="1007999" y="497298"/>
                </a:lnTo>
                <a:lnTo>
                  <a:pt x="880363" y="432909"/>
                </a:lnTo>
                <a:close/>
              </a:path>
              <a:path w="1118870" h="699135">
                <a:moveTo>
                  <a:pt x="1004269" y="504664"/>
                </a:moveTo>
                <a:lnTo>
                  <a:pt x="947674" y="504664"/>
                </a:lnTo>
                <a:lnTo>
                  <a:pt x="992759" y="527397"/>
                </a:lnTo>
                <a:lnTo>
                  <a:pt x="1004269" y="50466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284982" y="3755898"/>
            <a:ext cx="2022539" cy="1184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521656" y="3951849"/>
            <a:ext cx="1539716" cy="723424"/>
          </a:xfrm>
          <a:custGeom>
            <a:avLst/>
            <a:gdLst/>
            <a:ahLst/>
            <a:cxnLst/>
            <a:rect l="l" t="t" r="r" b="b"/>
            <a:pathLst>
              <a:path w="2052954" h="964564">
                <a:moveTo>
                  <a:pt x="1530392" y="613409"/>
                </a:moveTo>
                <a:lnTo>
                  <a:pt x="1517694" y="613409"/>
                </a:lnTo>
                <a:lnTo>
                  <a:pt x="1503215" y="614679"/>
                </a:lnTo>
                <a:lnTo>
                  <a:pt x="1469093" y="633729"/>
                </a:lnTo>
                <a:lnTo>
                  <a:pt x="1447129" y="666749"/>
                </a:lnTo>
                <a:lnTo>
                  <a:pt x="1443256" y="678179"/>
                </a:lnTo>
                <a:lnTo>
                  <a:pt x="1440927" y="690879"/>
                </a:lnTo>
                <a:lnTo>
                  <a:pt x="1440201" y="702309"/>
                </a:lnTo>
                <a:lnTo>
                  <a:pt x="1441135" y="716279"/>
                </a:lnTo>
                <a:lnTo>
                  <a:pt x="1466309" y="756919"/>
                </a:lnTo>
                <a:lnTo>
                  <a:pt x="1502013" y="775969"/>
                </a:lnTo>
                <a:lnTo>
                  <a:pt x="1513273" y="778509"/>
                </a:lnTo>
                <a:lnTo>
                  <a:pt x="1524811" y="778509"/>
                </a:lnTo>
                <a:lnTo>
                  <a:pt x="1563413" y="768349"/>
                </a:lnTo>
                <a:lnTo>
                  <a:pt x="1589453" y="742949"/>
                </a:lnTo>
                <a:lnTo>
                  <a:pt x="1514092" y="742949"/>
                </a:lnTo>
                <a:lnTo>
                  <a:pt x="1500088" y="739139"/>
                </a:lnTo>
                <a:lnTo>
                  <a:pt x="1490445" y="731519"/>
                </a:lnTo>
                <a:lnTo>
                  <a:pt x="1483875" y="718819"/>
                </a:lnTo>
                <a:lnTo>
                  <a:pt x="1481792" y="708659"/>
                </a:lnTo>
                <a:lnTo>
                  <a:pt x="1482773" y="695959"/>
                </a:lnTo>
                <a:lnTo>
                  <a:pt x="1486818" y="681989"/>
                </a:lnTo>
                <a:lnTo>
                  <a:pt x="1487530" y="680719"/>
                </a:lnTo>
                <a:lnTo>
                  <a:pt x="1493857" y="668019"/>
                </a:lnTo>
                <a:lnTo>
                  <a:pt x="1502004" y="659129"/>
                </a:lnTo>
                <a:lnTo>
                  <a:pt x="1512343" y="651509"/>
                </a:lnTo>
                <a:lnTo>
                  <a:pt x="1522119" y="648969"/>
                </a:lnTo>
                <a:lnTo>
                  <a:pt x="1591433" y="648969"/>
                </a:lnTo>
                <a:lnTo>
                  <a:pt x="1588730" y="645159"/>
                </a:lnTo>
                <a:lnTo>
                  <a:pt x="1580590" y="637539"/>
                </a:lnTo>
                <a:lnTo>
                  <a:pt x="1570292" y="629919"/>
                </a:lnTo>
                <a:lnTo>
                  <a:pt x="1557511" y="622299"/>
                </a:lnTo>
                <a:lnTo>
                  <a:pt x="1541922" y="615949"/>
                </a:lnTo>
                <a:lnTo>
                  <a:pt x="1530392" y="613409"/>
                </a:lnTo>
                <a:close/>
              </a:path>
              <a:path w="2052954" h="964564">
                <a:moveTo>
                  <a:pt x="1591433" y="648969"/>
                </a:moveTo>
                <a:lnTo>
                  <a:pt x="1522119" y="648969"/>
                </a:lnTo>
                <a:lnTo>
                  <a:pt x="1533732" y="650239"/>
                </a:lnTo>
                <a:lnTo>
                  <a:pt x="1548673" y="655319"/>
                </a:lnTo>
                <a:lnTo>
                  <a:pt x="1556706" y="664209"/>
                </a:lnTo>
                <a:lnTo>
                  <a:pt x="1563149" y="679449"/>
                </a:lnTo>
                <a:lnTo>
                  <a:pt x="1563418" y="689609"/>
                </a:lnTo>
                <a:lnTo>
                  <a:pt x="1560936" y="702309"/>
                </a:lnTo>
                <a:lnTo>
                  <a:pt x="1555290" y="717549"/>
                </a:lnTo>
                <a:lnTo>
                  <a:pt x="1548658" y="727709"/>
                </a:lnTo>
                <a:lnTo>
                  <a:pt x="1539155" y="736599"/>
                </a:lnTo>
                <a:lnTo>
                  <a:pt x="1525647" y="742949"/>
                </a:lnTo>
                <a:lnTo>
                  <a:pt x="1589453" y="742949"/>
                </a:lnTo>
                <a:lnTo>
                  <a:pt x="1595728" y="731519"/>
                </a:lnTo>
                <a:lnTo>
                  <a:pt x="1602135" y="716279"/>
                </a:lnTo>
                <a:lnTo>
                  <a:pt x="1604427" y="704849"/>
                </a:lnTo>
                <a:lnTo>
                  <a:pt x="1604981" y="693419"/>
                </a:lnTo>
                <a:lnTo>
                  <a:pt x="1603679" y="680719"/>
                </a:lnTo>
                <a:lnTo>
                  <a:pt x="1600404" y="668019"/>
                </a:lnTo>
                <a:lnTo>
                  <a:pt x="1595037" y="654049"/>
                </a:lnTo>
                <a:lnTo>
                  <a:pt x="1591433" y="648969"/>
                </a:lnTo>
                <a:close/>
              </a:path>
              <a:path w="2052954" h="964564">
                <a:moveTo>
                  <a:pt x="1426231" y="629919"/>
                </a:moveTo>
                <a:lnTo>
                  <a:pt x="1316892" y="629919"/>
                </a:lnTo>
                <a:lnTo>
                  <a:pt x="1372645" y="651509"/>
                </a:lnTo>
                <a:lnTo>
                  <a:pt x="1348515" y="713739"/>
                </a:lnTo>
                <a:lnTo>
                  <a:pt x="1387631" y="728979"/>
                </a:lnTo>
                <a:lnTo>
                  <a:pt x="1426231" y="629919"/>
                </a:lnTo>
                <a:close/>
              </a:path>
              <a:path w="2052954" h="964564">
                <a:moveTo>
                  <a:pt x="1311177" y="529589"/>
                </a:moveTo>
                <a:lnTo>
                  <a:pt x="1253773" y="676909"/>
                </a:lnTo>
                <a:lnTo>
                  <a:pt x="1292762" y="692149"/>
                </a:lnTo>
                <a:lnTo>
                  <a:pt x="1316892" y="629919"/>
                </a:lnTo>
                <a:lnTo>
                  <a:pt x="1426231" y="629919"/>
                </a:lnTo>
                <a:lnTo>
                  <a:pt x="1430189" y="619759"/>
                </a:lnTo>
                <a:lnTo>
                  <a:pt x="1384837" y="619759"/>
                </a:lnTo>
                <a:lnTo>
                  <a:pt x="1329084" y="598169"/>
                </a:lnTo>
                <a:lnTo>
                  <a:pt x="1350166" y="544829"/>
                </a:lnTo>
                <a:lnTo>
                  <a:pt x="1311177" y="529589"/>
                </a:lnTo>
                <a:close/>
              </a:path>
              <a:path w="2052954" h="964564">
                <a:moveTo>
                  <a:pt x="1254400" y="562609"/>
                </a:moveTo>
                <a:lnTo>
                  <a:pt x="1145061" y="562609"/>
                </a:lnTo>
                <a:lnTo>
                  <a:pt x="1200814" y="584199"/>
                </a:lnTo>
                <a:lnTo>
                  <a:pt x="1176684" y="646429"/>
                </a:lnTo>
                <a:lnTo>
                  <a:pt x="1215800" y="661669"/>
                </a:lnTo>
                <a:lnTo>
                  <a:pt x="1254400" y="562609"/>
                </a:lnTo>
                <a:close/>
              </a:path>
              <a:path w="2052954" h="964564">
                <a:moveTo>
                  <a:pt x="1139346" y="462279"/>
                </a:moveTo>
                <a:lnTo>
                  <a:pt x="1081942" y="609599"/>
                </a:lnTo>
                <a:lnTo>
                  <a:pt x="1120931" y="624839"/>
                </a:lnTo>
                <a:lnTo>
                  <a:pt x="1145061" y="562609"/>
                </a:lnTo>
                <a:lnTo>
                  <a:pt x="1254400" y="562609"/>
                </a:lnTo>
                <a:lnTo>
                  <a:pt x="1258358" y="552449"/>
                </a:lnTo>
                <a:lnTo>
                  <a:pt x="1213006" y="552449"/>
                </a:lnTo>
                <a:lnTo>
                  <a:pt x="1157253" y="530859"/>
                </a:lnTo>
                <a:lnTo>
                  <a:pt x="1178335" y="477519"/>
                </a:lnTo>
                <a:lnTo>
                  <a:pt x="1139346" y="462279"/>
                </a:lnTo>
                <a:close/>
              </a:path>
              <a:path w="2052954" h="964564">
                <a:moveTo>
                  <a:pt x="1405919" y="566419"/>
                </a:moveTo>
                <a:lnTo>
                  <a:pt x="1384837" y="619759"/>
                </a:lnTo>
                <a:lnTo>
                  <a:pt x="1430189" y="619759"/>
                </a:lnTo>
                <a:lnTo>
                  <a:pt x="1445035" y="581659"/>
                </a:lnTo>
                <a:lnTo>
                  <a:pt x="1405919" y="566419"/>
                </a:lnTo>
                <a:close/>
              </a:path>
              <a:path w="2052954" h="964564">
                <a:moveTo>
                  <a:pt x="1025685" y="415289"/>
                </a:moveTo>
                <a:lnTo>
                  <a:pt x="1014518" y="415289"/>
                </a:lnTo>
                <a:lnTo>
                  <a:pt x="1002716" y="416559"/>
                </a:lnTo>
                <a:lnTo>
                  <a:pt x="967706" y="433069"/>
                </a:lnTo>
                <a:lnTo>
                  <a:pt x="945838" y="466089"/>
                </a:lnTo>
                <a:lnTo>
                  <a:pt x="935368" y="506729"/>
                </a:lnTo>
                <a:lnTo>
                  <a:pt x="936056" y="519429"/>
                </a:lnTo>
                <a:lnTo>
                  <a:pt x="959805" y="561339"/>
                </a:lnTo>
                <a:lnTo>
                  <a:pt x="996742" y="579119"/>
                </a:lnTo>
                <a:lnTo>
                  <a:pt x="1008650" y="581659"/>
                </a:lnTo>
                <a:lnTo>
                  <a:pt x="1034145" y="579119"/>
                </a:lnTo>
                <a:lnTo>
                  <a:pt x="1045482" y="574039"/>
                </a:lnTo>
                <a:lnTo>
                  <a:pt x="1055989" y="566419"/>
                </a:lnTo>
                <a:lnTo>
                  <a:pt x="1065686" y="556259"/>
                </a:lnTo>
                <a:lnTo>
                  <a:pt x="1052867" y="548639"/>
                </a:lnTo>
                <a:lnTo>
                  <a:pt x="1002440" y="548639"/>
                </a:lnTo>
                <a:lnTo>
                  <a:pt x="991535" y="543559"/>
                </a:lnTo>
                <a:lnTo>
                  <a:pt x="982948" y="535939"/>
                </a:lnTo>
                <a:lnTo>
                  <a:pt x="976003" y="521969"/>
                </a:lnTo>
                <a:lnTo>
                  <a:pt x="975530" y="510539"/>
                </a:lnTo>
                <a:lnTo>
                  <a:pt x="978818" y="497839"/>
                </a:lnTo>
                <a:lnTo>
                  <a:pt x="1086914" y="497839"/>
                </a:lnTo>
                <a:lnTo>
                  <a:pt x="1087108" y="496569"/>
                </a:lnTo>
                <a:lnTo>
                  <a:pt x="1047017" y="496569"/>
                </a:lnTo>
                <a:lnTo>
                  <a:pt x="990927" y="468629"/>
                </a:lnTo>
                <a:lnTo>
                  <a:pt x="998196" y="458469"/>
                </a:lnTo>
                <a:lnTo>
                  <a:pt x="1008716" y="450849"/>
                </a:lnTo>
                <a:lnTo>
                  <a:pt x="1020162" y="448309"/>
                </a:lnTo>
                <a:lnTo>
                  <a:pt x="1076858" y="448309"/>
                </a:lnTo>
                <a:lnTo>
                  <a:pt x="1071517" y="440689"/>
                </a:lnTo>
                <a:lnTo>
                  <a:pt x="1062253" y="431799"/>
                </a:lnTo>
                <a:lnTo>
                  <a:pt x="1050657" y="425449"/>
                </a:lnTo>
                <a:lnTo>
                  <a:pt x="1036539" y="419099"/>
                </a:lnTo>
                <a:lnTo>
                  <a:pt x="1025685" y="415289"/>
                </a:lnTo>
                <a:close/>
              </a:path>
              <a:path w="2052954" h="964564">
                <a:moveTo>
                  <a:pt x="742471" y="307339"/>
                </a:moveTo>
                <a:lnTo>
                  <a:pt x="685067" y="454659"/>
                </a:lnTo>
                <a:lnTo>
                  <a:pt x="867439" y="525779"/>
                </a:lnTo>
                <a:lnTo>
                  <a:pt x="852326" y="565149"/>
                </a:lnTo>
                <a:lnTo>
                  <a:pt x="883822" y="576579"/>
                </a:lnTo>
                <a:lnTo>
                  <a:pt x="911127" y="506729"/>
                </a:lnTo>
                <a:lnTo>
                  <a:pt x="895252" y="500379"/>
                </a:lnTo>
                <a:lnTo>
                  <a:pt x="900702" y="486409"/>
                </a:lnTo>
                <a:lnTo>
                  <a:pt x="859311" y="486409"/>
                </a:lnTo>
                <a:lnTo>
                  <a:pt x="813972" y="468629"/>
                </a:lnTo>
                <a:lnTo>
                  <a:pt x="819422" y="454659"/>
                </a:lnTo>
                <a:lnTo>
                  <a:pt x="778031" y="454659"/>
                </a:lnTo>
                <a:lnTo>
                  <a:pt x="733200" y="436879"/>
                </a:lnTo>
                <a:lnTo>
                  <a:pt x="778285" y="321309"/>
                </a:lnTo>
                <a:lnTo>
                  <a:pt x="742471" y="307339"/>
                </a:lnTo>
                <a:close/>
              </a:path>
              <a:path w="2052954" h="964564">
                <a:moveTo>
                  <a:pt x="1234088" y="499109"/>
                </a:moveTo>
                <a:lnTo>
                  <a:pt x="1213006" y="552449"/>
                </a:lnTo>
                <a:lnTo>
                  <a:pt x="1258358" y="552449"/>
                </a:lnTo>
                <a:lnTo>
                  <a:pt x="1273204" y="514349"/>
                </a:lnTo>
                <a:lnTo>
                  <a:pt x="1234088" y="499109"/>
                </a:lnTo>
                <a:close/>
              </a:path>
              <a:path w="2052954" h="964564">
                <a:moveTo>
                  <a:pt x="1029364" y="534669"/>
                </a:moveTo>
                <a:lnTo>
                  <a:pt x="1024411" y="541019"/>
                </a:lnTo>
                <a:lnTo>
                  <a:pt x="1019204" y="546099"/>
                </a:lnTo>
                <a:lnTo>
                  <a:pt x="1008282" y="548639"/>
                </a:lnTo>
                <a:lnTo>
                  <a:pt x="1052867" y="548639"/>
                </a:lnTo>
                <a:lnTo>
                  <a:pt x="1029364" y="534669"/>
                </a:lnTo>
                <a:close/>
              </a:path>
              <a:path w="2052954" h="964564">
                <a:moveTo>
                  <a:pt x="1086914" y="497839"/>
                </a:moveTo>
                <a:lnTo>
                  <a:pt x="978818" y="497839"/>
                </a:lnTo>
                <a:lnTo>
                  <a:pt x="1077004" y="533399"/>
                </a:lnTo>
                <a:lnTo>
                  <a:pt x="1082053" y="519429"/>
                </a:lnTo>
                <a:lnTo>
                  <a:pt x="1085555" y="506729"/>
                </a:lnTo>
                <a:lnTo>
                  <a:pt x="1086914" y="497839"/>
                </a:lnTo>
                <a:close/>
              </a:path>
              <a:path w="2052954" h="964564">
                <a:moveTo>
                  <a:pt x="1076858" y="448309"/>
                </a:moveTo>
                <a:lnTo>
                  <a:pt x="1020162" y="448309"/>
                </a:lnTo>
                <a:lnTo>
                  <a:pt x="1033124" y="450849"/>
                </a:lnTo>
                <a:lnTo>
                  <a:pt x="1042412" y="458469"/>
                </a:lnTo>
                <a:lnTo>
                  <a:pt x="1049562" y="471169"/>
                </a:lnTo>
                <a:lnTo>
                  <a:pt x="1050242" y="482599"/>
                </a:lnTo>
                <a:lnTo>
                  <a:pt x="1047017" y="496569"/>
                </a:lnTo>
                <a:lnTo>
                  <a:pt x="1087108" y="496569"/>
                </a:lnTo>
                <a:lnTo>
                  <a:pt x="1087496" y="494029"/>
                </a:lnTo>
                <a:lnTo>
                  <a:pt x="1087861" y="482599"/>
                </a:lnTo>
                <a:lnTo>
                  <a:pt x="1086636" y="471169"/>
                </a:lnTo>
                <a:lnTo>
                  <a:pt x="1083807" y="461009"/>
                </a:lnTo>
                <a:lnTo>
                  <a:pt x="1078638" y="450849"/>
                </a:lnTo>
                <a:lnTo>
                  <a:pt x="1076858" y="448309"/>
                </a:lnTo>
                <a:close/>
              </a:path>
              <a:path w="2052954" h="964564">
                <a:moveTo>
                  <a:pt x="904396" y="370839"/>
                </a:moveTo>
                <a:lnTo>
                  <a:pt x="859311" y="486409"/>
                </a:lnTo>
                <a:lnTo>
                  <a:pt x="900702" y="486409"/>
                </a:lnTo>
                <a:lnTo>
                  <a:pt x="940337" y="384809"/>
                </a:lnTo>
                <a:lnTo>
                  <a:pt x="904396" y="370839"/>
                </a:lnTo>
                <a:close/>
              </a:path>
              <a:path w="2052954" h="964564">
                <a:moveTo>
                  <a:pt x="823116" y="339089"/>
                </a:moveTo>
                <a:lnTo>
                  <a:pt x="778031" y="454659"/>
                </a:lnTo>
                <a:lnTo>
                  <a:pt x="819422" y="454659"/>
                </a:lnTo>
                <a:lnTo>
                  <a:pt x="859057" y="353059"/>
                </a:lnTo>
                <a:lnTo>
                  <a:pt x="823116" y="339089"/>
                </a:lnTo>
                <a:close/>
              </a:path>
              <a:path w="2052954" h="964564">
                <a:moveTo>
                  <a:pt x="628078" y="260350"/>
                </a:moveTo>
                <a:lnTo>
                  <a:pt x="616893" y="260350"/>
                </a:lnTo>
                <a:lnTo>
                  <a:pt x="605095" y="261619"/>
                </a:lnTo>
                <a:lnTo>
                  <a:pt x="570141" y="278129"/>
                </a:lnTo>
                <a:lnTo>
                  <a:pt x="548259" y="311150"/>
                </a:lnTo>
                <a:lnTo>
                  <a:pt x="537769" y="351789"/>
                </a:lnTo>
                <a:lnTo>
                  <a:pt x="538429" y="364489"/>
                </a:lnTo>
                <a:lnTo>
                  <a:pt x="562165" y="406399"/>
                </a:lnTo>
                <a:lnTo>
                  <a:pt x="599100" y="424179"/>
                </a:lnTo>
                <a:lnTo>
                  <a:pt x="611003" y="426719"/>
                </a:lnTo>
                <a:lnTo>
                  <a:pt x="636452" y="424179"/>
                </a:lnTo>
                <a:lnTo>
                  <a:pt x="647810" y="419099"/>
                </a:lnTo>
                <a:lnTo>
                  <a:pt x="658336" y="411479"/>
                </a:lnTo>
                <a:lnTo>
                  <a:pt x="668049" y="401319"/>
                </a:lnTo>
                <a:lnTo>
                  <a:pt x="655275" y="393699"/>
                </a:lnTo>
                <a:lnTo>
                  <a:pt x="604930" y="393699"/>
                </a:lnTo>
                <a:lnTo>
                  <a:pt x="594015" y="388619"/>
                </a:lnTo>
                <a:lnTo>
                  <a:pt x="585355" y="380999"/>
                </a:lnTo>
                <a:lnTo>
                  <a:pt x="578443" y="368300"/>
                </a:lnTo>
                <a:lnTo>
                  <a:pt x="577921" y="355600"/>
                </a:lnTo>
                <a:lnTo>
                  <a:pt x="581181" y="342900"/>
                </a:lnTo>
                <a:lnTo>
                  <a:pt x="689275" y="342900"/>
                </a:lnTo>
                <a:lnTo>
                  <a:pt x="689470" y="341629"/>
                </a:lnTo>
                <a:lnTo>
                  <a:pt x="649380" y="341629"/>
                </a:lnTo>
                <a:lnTo>
                  <a:pt x="593303" y="313689"/>
                </a:lnTo>
                <a:lnTo>
                  <a:pt x="600594" y="303529"/>
                </a:lnTo>
                <a:lnTo>
                  <a:pt x="611209" y="295909"/>
                </a:lnTo>
                <a:lnTo>
                  <a:pt x="622664" y="293369"/>
                </a:lnTo>
                <a:lnTo>
                  <a:pt x="679241" y="293369"/>
                </a:lnTo>
                <a:lnTo>
                  <a:pt x="673903" y="285750"/>
                </a:lnTo>
                <a:lnTo>
                  <a:pt x="664648" y="276859"/>
                </a:lnTo>
                <a:lnTo>
                  <a:pt x="638975" y="262889"/>
                </a:lnTo>
                <a:lnTo>
                  <a:pt x="628078" y="260350"/>
                </a:lnTo>
                <a:close/>
              </a:path>
              <a:path w="2052954" h="964564">
                <a:moveTo>
                  <a:pt x="631854" y="379729"/>
                </a:moveTo>
                <a:lnTo>
                  <a:pt x="626774" y="386079"/>
                </a:lnTo>
                <a:lnTo>
                  <a:pt x="621567" y="391159"/>
                </a:lnTo>
                <a:lnTo>
                  <a:pt x="610645" y="393699"/>
                </a:lnTo>
                <a:lnTo>
                  <a:pt x="655275" y="393699"/>
                </a:lnTo>
                <a:lnTo>
                  <a:pt x="631854" y="379729"/>
                </a:lnTo>
                <a:close/>
              </a:path>
              <a:path w="2052954" h="964564">
                <a:moveTo>
                  <a:pt x="689275" y="342900"/>
                </a:moveTo>
                <a:lnTo>
                  <a:pt x="581181" y="342900"/>
                </a:lnTo>
                <a:lnTo>
                  <a:pt x="679347" y="378459"/>
                </a:lnTo>
                <a:lnTo>
                  <a:pt x="684404" y="364489"/>
                </a:lnTo>
                <a:lnTo>
                  <a:pt x="687913" y="351789"/>
                </a:lnTo>
                <a:lnTo>
                  <a:pt x="689275" y="342900"/>
                </a:lnTo>
                <a:close/>
              </a:path>
              <a:path w="2052954" h="964564">
                <a:moveTo>
                  <a:pt x="415700" y="180339"/>
                </a:moveTo>
                <a:lnTo>
                  <a:pt x="358296" y="327659"/>
                </a:lnTo>
                <a:lnTo>
                  <a:pt x="453056" y="364489"/>
                </a:lnTo>
                <a:lnTo>
                  <a:pt x="464504" y="368300"/>
                </a:lnTo>
                <a:lnTo>
                  <a:pt x="475907" y="368300"/>
                </a:lnTo>
                <a:lnTo>
                  <a:pt x="517112" y="341629"/>
                </a:lnTo>
                <a:lnTo>
                  <a:pt x="517936" y="335279"/>
                </a:lnTo>
                <a:lnTo>
                  <a:pt x="462918" y="335279"/>
                </a:lnTo>
                <a:lnTo>
                  <a:pt x="452162" y="334009"/>
                </a:lnTo>
                <a:lnTo>
                  <a:pt x="438052" y="330200"/>
                </a:lnTo>
                <a:lnTo>
                  <a:pt x="407191" y="317500"/>
                </a:lnTo>
                <a:lnTo>
                  <a:pt x="421796" y="280669"/>
                </a:lnTo>
                <a:lnTo>
                  <a:pt x="533621" y="280669"/>
                </a:lnTo>
                <a:lnTo>
                  <a:pt x="538271" y="271779"/>
                </a:lnTo>
                <a:lnTo>
                  <a:pt x="481659" y="271779"/>
                </a:lnTo>
                <a:lnTo>
                  <a:pt x="470497" y="270509"/>
                </a:lnTo>
                <a:lnTo>
                  <a:pt x="456213" y="266700"/>
                </a:lnTo>
                <a:lnTo>
                  <a:pt x="431067" y="256539"/>
                </a:lnTo>
                <a:lnTo>
                  <a:pt x="445164" y="220979"/>
                </a:lnTo>
                <a:lnTo>
                  <a:pt x="516670" y="220979"/>
                </a:lnTo>
                <a:lnTo>
                  <a:pt x="514836" y="219709"/>
                </a:lnTo>
                <a:lnTo>
                  <a:pt x="500917" y="213359"/>
                </a:lnTo>
                <a:lnTo>
                  <a:pt x="415700" y="180339"/>
                </a:lnTo>
                <a:close/>
              </a:path>
              <a:path w="2052954" h="964564">
                <a:moveTo>
                  <a:pt x="679241" y="293369"/>
                </a:moveTo>
                <a:lnTo>
                  <a:pt x="622664" y="293369"/>
                </a:lnTo>
                <a:lnTo>
                  <a:pt x="635610" y="295909"/>
                </a:lnTo>
                <a:lnTo>
                  <a:pt x="644799" y="303529"/>
                </a:lnTo>
                <a:lnTo>
                  <a:pt x="651946" y="316229"/>
                </a:lnTo>
                <a:lnTo>
                  <a:pt x="652600" y="327659"/>
                </a:lnTo>
                <a:lnTo>
                  <a:pt x="649380" y="341629"/>
                </a:lnTo>
                <a:lnTo>
                  <a:pt x="689470" y="341629"/>
                </a:lnTo>
                <a:lnTo>
                  <a:pt x="689859" y="339089"/>
                </a:lnTo>
                <a:lnTo>
                  <a:pt x="690229" y="327659"/>
                </a:lnTo>
                <a:lnTo>
                  <a:pt x="689010" y="316229"/>
                </a:lnTo>
                <a:lnTo>
                  <a:pt x="686186" y="306069"/>
                </a:lnTo>
                <a:lnTo>
                  <a:pt x="681020" y="295909"/>
                </a:lnTo>
                <a:lnTo>
                  <a:pt x="679241" y="293369"/>
                </a:lnTo>
                <a:close/>
              </a:path>
              <a:path w="2052954" h="964564">
                <a:moveTo>
                  <a:pt x="533621" y="280669"/>
                </a:moveTo>
                <a:lnTo>
                  <a:pt x="421796" y="280669"/>
                </a:lnTo>
                <a:lnTo>
                  <a:pt x="455651" y="294639"/>
                </a:lnTo>
                <a:lnTo>
                  <a:pt x="467068" y="299719"/>
                </a:lnTo>
                <a:lnTo>
                  <a:pt x="474120" y="306069"/>
                </a:lnTo>
                <a:lnTo>
                  <a:pt x="478946" y="309879"/>
                </a:lnTo>
                <a:lnTo>
                  <a:pt x="479962" y="316229"/>
                </a:lnTo>
                <a:lnTo>
                  <a:pt x="477168" y="323850"/>
                </a:lnTo>
                <a:lnTo>
                  <a:pt x="474374" y="330200"/>
                </a:lnTo>
                <a:lnTo>
                  <a:pt x="469929" y="334009"/>
                </a:lnTo>
                <a:lnTo>
                  <a:pt x="462918" y="335279"/>
                </a:lnTo>
                <a:lnTo>
                  <a:pt x="517936" y="335279"/>
                </a:lnTo>
                <a:lnTo>
                  <a:pt x="518595" y="330200"/>
                </a:lnTo>
                <a:lnTo>
                  <a:pt x="516385" y="316229"/>
                </a:lnTo>
                <a:lnTo>
                  <a:pt x="510219" y="304800"/>
                </a:lnTo>
                <a:lnTo>
                  <a:pt x="500028" y="295909"/>
                </a:lnTo>
                <a:lnTo>
                  <a:pt x="511839" y="295909"/>
                </a:lnTo>
                <a:lnTo>
                  <a:pt x="515649" y="294639"/>
                </a:lnTo>
                <a:lnTo>
                  <a:pt x="523351" y="290829"/>
                </a:lnTo>
                <a:lnTo>
                  <a:pt x="532292" y="283209"/>
                </a:lnTo>
                <a:lnTo>
                  <a:pt x="533621" y="280669"/>
                </a:lnTo>
                <a:close/>
              </a:path>
              <a:path w="2052954" h="964564">
                <a:moveTo>
                  <a:pt x="292390" y="133350"/>
                </a:moveTo>
                <a:lnTo>
                  <a:pt x="255017" y="143509"/>
                </a:lnTo>
                <a:lnTo>
                  <a:pt x="223996" y="181609"/>
                </a:lnTo>
                <a:lnTo>
                  <a:pt x="212994" y="220979"/>
                </a:lnTo>
                <a:lnTo>
                  <a:pt x="212944" y="224789"/>
                </a:lnTo>
                <a:lnTo>
                  <a:pt x="213254" y="233679"/>
                </a:lnTo>
                <a:lnTo>
                  <a:pt x="233063" y="275589"/>
                </a:lnTo>
                <a:lnTo>
                  <a:pt x="271757" y="297179"/>
                </a:lnTo>
                <a:lnTo>
                  <a:pt x="283046" y="299719"/>
                </a:lnTo>
                <a:lnTo>
                  <a:pt x="294747" y="299719"/>
                </a:lnTo>
                <a:lnTo>
                  <a:pt x="331726" y="287019"/>
                </a:lnTo>
                <a:lnTo>
                  <a:pt x="350041" y="266700"/>
                </a:lnTo>
                <a:lnTo>
                  <a:pt x="345134" y="264159"/>
                </a:lnTo>
                <a:lnTo>
                  <a:pt x="284308" y="264159"/>
                </a:lnTo>
                <a:lnTo>
                  <a:pt x="269665" y="260350"/>
                </a:lnTo>
                <a:lnTo>
                  <a:pt x="260883" y="251459"/>
                </a:lnTo>
                <a:lnTo>
                  <a:pt x="254810" y="237489"/>
                </a:lnTo>
                <a:lnTo>
                  <a:pt x="254672" y="227329"/>
                </a:lnTo>
                <a:lnTo>
                  <a:pt x="257114" y="214629"/>
                </a:lnTo>
                <a:lnTo>
                  <a:pt x="276403" y="177800"/>
                </a:lnTo>
                <a:lnTo>
                  <a:pt x="297721" y="167639"/>
                </a:lnTo>
                <a:lnTo>
                  <a:pt x="359372" y="167639"/>
                </a:lnTo>
                <a:lnTo>
                  <a:pt x="358724" y="166369"/>
                </a:lnTo>
                <a:lnTo>
                  <a:pt x="315802" y="137159"/>
                </a:lnTo>
                <a:lnTo>
                  <a:pt x="304080" y="134619"/>
                </a:lnTo>
                <a:lnTo>
                  <a:pt x="292390" y="133350"/>
                </a:lnTo>
                <a:close/>
              </a:path>
              <a:path w="2052954" h="964564">
                <a:moveTo>
                  <a:pt x="511839" y="295909"/>
                </a:moveTo>
                <a:lnTo>
                  <a:pt x="500028" y="295909"/>
                </a:lnTo>
                <a:lnTo>
                  <a:pt x="508029" y="297179"/>
                </a:lnTo>
                <a:lnTo>
                  <a:pt x="511839" y="295909"/>
                </a:lnTo>
                <a:close/>
              </a:path>
              <a:path w="2052954" h="964564">
                <a:moveTo>
                  <a:pt x="516670" y="220979"/>
                </a:moveTo>
                <a:lnTo>
                  <a:pt x="445164" y="220979"/>
                </a:lnTo>
                <a:lnTo>
                  <a:pt x="475015" y="232409"/>
                </a:lnTo>
                <a:lnTo>
                  <a:pt x="487794" y="238759"/>
                </a:lnTo>
                <a:lnTo>
                  <a:pt x="495583" y="245109"/>
                </a:lnTo>
                <a:lnTo>
                  <a:pt x="499520" y="248919"/>
                </a:lnTo>
                <a:lnTo>
                  <a:pt x="500409" y="255269"/>
                </a:lnTo>
                <a:lnTo>
                  <a:pt x="497996" y="260350"/>
                </a:lnTo>
                <a:lnTo>
                  <a:pt x="495456" y="267969"/>
                </a:lnTo>
                <a:lnTo>
                  <a:pt x="490884" y="271779"/>
                </a:lnTo>
                <a:lnTo>
                  <a:pt x="538271" y="271779"/>
                </a:lnTo>
                <a:lnTo>
                  <a:pt x="538935" y="270509"/>
                </a:lnTo>
                <a:lnTo>
                  <a:pt x="541362" y="259079"/>
                </a:lnTo>
                <a:lnTo>
                  <a:pt x="539876" y="246379"/>
                </a:lnTo>
                <a:lnTo>
                  <a:pt x="533944" y="234950"/>
                </a:lnTo>
                <a:lnTo>
                  <a:pt x="525839" y="227329"/>
                </a:lnTo>
                <a:lnTo>
                  <a:pt x="516670" y="220979"/>
                </a:lnTo>
                <a:close/>
              </a:path>
              <a:path w="2052954" h="964564">
                <a:moveTo>
                  <a:pt x="313234" y="247650"/>
                </a:moveTo>
                <a:lnTo>
                  <a:pt x="304440" y="257809"/>
                </a:lnTo>
                <a:lnTo>
                  <a:pt x="294434" y="264159"/>
                </a:lnTo>
                <a:lnTo>
                  <a:pt x="345134" y="264159"/>
                </a:lnTo>
                <a:lnTo>
                  <a:pt x="313234" y="247650"/>
                </a:lnTo>
                <a:close/>
              </a:path>
              <a:path w="2052954" h="964564">
                <a:moveTo>
                  <a:pt x="120341" y="0"/>
                </a:moveTo>
                <a:lnTo>
                  <a:pt x="91926" y="0"/>
                </a:lnTo>
                <a:lnTo>
                  <a:pt x="79876" y="2539"/>
                </a:lnTo>
                <a:lnTo>
                  <a:pt x="46500" y="21589"/>
                </a:lnTo>
                <a:lnTo>
                  <a:pt x="21667" y="50800"/>
                </a:lnTo>
                <a:lnTo>
                  <a:pt x="3836" y="93979"/>
                </a:lnTo>
                <a:lnTo>
                  <a:pt x="0" y="130809"/>
                </a:lnTo>
                <a:lnTo>
                  <a:pt x="1462" y="143509"/>
                </a:lnTo>
                <a:lnTo>
                  <a:pt x="20651" y="185419"/>
                </a:lnTo>
                <a:lnTo>
                  <a:pt x="63656" y="215900"/>
                </a:lnTo>
                <a:lnTo>
                  <a:pt x="104390" y="227329"/>
                </a:lnTo>
                <a:lnTo>
                  <a:pt x="116561" y="227329"/>
                </a:lnTo>
                <a:lnTo>
                  <a:pt x="162059" y="212089"/>
                </a:lnTo>
                <a:lnTo>
                  <a:pt x="187200" y="187959"/>
                </a:lnTo>
                <a:lnTo>
                  <a:pt x="104027" y="187959"/>
                </a:lnTo>
                <a:lnTo>
                  <a:pt x="91569" y="185419"/>
                </a:lnTo>
                <a:lnTo>
                  <a:pt x="52040" y="156209"/>
                </a:lnTo>
                <a:lnTo>
                  <a:pt x="44569" y="130809"/>
                </a:lnTo>
                <a:lnTo>
                  <a:pt x="45284" y="118109"/>
                </a:lnTo>
                <a:lnTo>
                  <a:pt x="57060" y="81279"/>
                </a:lnTo>
                <a:lnTo>
                  <a:pt x="80224" y="50800"/>
                </a:lnTo>
                <a:lnTo>
                  <a:pt x="112752" y="39369"/>
                </a:lnTo>
                <a:lnTo>
                  <a:pt x="195294" y="39369"/>
                </a:lnTo>
                <a:lnTo>
                  <a:pt x="190775" y="34289"/>
                </a:lnTo>
                <a:lnTo>
                  <a:pt x="157546" y="11429"/>
                </a:lnTo>
                <a:lnTo>
                  <a:pt x="132031" y="2539"/>
                </a:lnTo>
                <a:lnTo>
                  <a:pt x="120341" y="0"/>
                </a:lnTo>
                <a:close/>
              </a:path>
              <a:path w="2052954" h="964564">
                <a:moveTo>
                  <a:pt x="359372" y="167639"/>
                </a:moveTo>
                <a:lnTo>
                  <a:pt x="297721" y="167639"/>
                </a:lnTo>
                <a:lnTo>
                  <a:pt x="310290" y="170179"/>
                </a:lnTo>
                <a:lnTo>
                  <a:pt x="317656" y="173989"/>
                </a:lnTo>
                <a:lnTo>
                  <a:pt x="322863" y="177800"/>
                </a:lnTo>
                <a:lnTo>
                  <a:pt x="325911" y="182879"/>
                </a:lnTo>
                <a:lnTo>
                  <a:pt x="328959" y="189229"/>
                </a:lnTo>
                <a:lnTo>
                  <a:pt x="329594" y="195579"/>
                </a:lnTo>
                <a:lnTo>
                  <a:pt x="327943" y="204469"/>
                </a:lnTo>
                <a:lnTo>
                  <a:pt x="369091" y="212089"/>
                </a:lnTo>
                <a:lnTo>
                  <a:pt x="369441" y="201929"/>
                </a:lnTo>
                <a:lnTo>
                  <a:pt x="368079" y="189229"/>
                </a:lnTo>
                <a:lnTo>
                  <a:pt x="364552" y="177800"/>
                </a:lnTo>
                <a:lnTo>
                  <a:pt x="359372" y="167639"/>
                </a:lnTo>
                <a:close/>
              </a:path>
              <a:path w="2052954" h="964564">
                <a:moveTo>
                  <a:pt x="195294" y="39369"/>
                </a:moveTo>
                <a:lnTo>
                  <a:pt x="112752" y="39369"/>
                </a:lnTo>
                <a:lnTo>
                  <a:pt x="125216" y="40639"/>
                </a:lnTo>
                <a:lnTo>
                  <a:pt x="138635" y="44450"/>
                </a:lnTo>
                <a:lnTo>
                  <a:pt x="172202" y="82550"/>
                </a:lnTo>
                <a:lnTo>
                  <a:pt x="173362" y="91439"/>
                </a:lnTo>
                <a:lnTo>
                  <a:pt x="172901" y="102869"/>
                </a:lnTo>
                <a:lnTo>
                  <a:pt x="160141" y="146050"/>
                </a:lnTo>
                <a:lnTo>
                  <a:pt x="136671" y="176529"/>
                </a:lnTo>
                <a:lnTo>
                  <a:pt x="104027" y="187959"/>
                </a:lnTo>
                <a:lnTo>
                  <a:pt x="187200" y="187959"/>
                </a:lnTo>
                <a:lnTo>
                  <a:pt x="208479" y="148589"/>
                </a:lnTo>
                <a:lnTo>
                  <a:pt x="217514" y="109219"/>
                </a:lnTo>
                <a:lnTo>
                  <a:pt x="217792" y="97789"/>
                </a:lnTo>
                <a:lnTo>
                  <a:pt x="216704" y="86359"/>
                </a:lnTo>
                <a:lnTo>
                  <a:pt x="214254" y="74929"/>
                </a:lnTo>
                <a:lnTo>
                  <a:pt x="210442" y="63500"/>
                </a:lnTo>
                <a:lnTo>
                  <a:pt x="205200" y="53339"/>
                </a:lnTo>
                <a:lnTo>
                  <a:pt x="198683" y="43179"/>
                </a:lnTo>
                <a:lnTo>
                  <a:pt x="195294" y="39369"/>
                </a:lnTo>
                <a:close/>
              </a:path>
              <a:path w="2052954" h="964564">
                <a:moveTo>
                  <a:pt x="1688424" y="676981"/>
                </a:moveTo>
                <a:lnTo>
                  <a:pt x="1651078" y="686522"/>
                </a:lnTo>
                <a:lnTo>
                  <a:pt x="1619967" y="724763"/>
                </a:lnTo>
                <a:lnTo>
                  <a:pt x="1608840" y="764716"/>
                </a:lnTo>
                <a:lnTo>
                  <a:pt x="1609229" y="776698"/>
                </a:lnTo>
                <a:lnTo>
                  <a:pt x="1628976" y="818692"/>
                </a:lnTo>
                <a:lnTo>
                  <a:pt x="1667605" y="840165"/>
                </a:lnTo>
                <a:lnTo>
                  <a:pt x="1690620" y="842619"/>
                </a:lnTo>
                <a:lnTo>
                  <a:pt x="1703241" y="840866"/>
                </a:lnTo>
                <a:lnTo>
                  <a:pt x="1717242" y="836862"/>
                </a:lnTo>
                <a:lnTo>
                  <a:pt x="1727583" y="830182"/>
                </a:lnTo>
                <a:lnTo>
                  <a:pt x="1737140" y="821221"/>
                </a:lnTo>
                <a:lnTo>
                  <a:pt x="1745898" y="809977"/>
                </a:lnTo>
                <a:lnTo>
                  <a:pt x="1741236" y="807461"/>
                </a:lnTo>
                <a:lnTo>
                  <a:pt x="1680254" y="807461"/>
                </a:lnTo>
                <a:lnTo>
                  <a:pt x="1665623" y="802867"/>
                </a:lnTo>
                <a:lnTo>
                  <a:pt x="1656845" y="794639"/>
                </a:lnTo>
                <a:lnTo>
                  <a:pt x="1650661" y="781245"/>
                </a:lnTo>
                <a:lnTo>
                  <a:pt x="1650543" y="770985"/>
                </a:lnTo>
                <a:lnTo>
                  <a:pt x="1653025" y="758325"/>
                </a:lnTo>
                <a:lnTo>
                  <a:pt x="1672324" y="720380"/>
                </a:lnTo>
                <a:lnTo>
                  <a:pt x="1693651" y="711230"/>
                </a:lnTo>
                <a:lnTo>
                  <a:pt x="1755685" y="711230"/>
                </a:lnTo>
                <a:lnTo>
                  <a:pt x="1754764" y="709438"/>
                </a:lnTo>
                <a:lnTo>
                  <a:pt x="1711866" y="680937"/>
                </a:lnTo>
                <a:lnTo>
                  <a:pt x="1700137" y="678014"/>
                </a:lnTo>
                <a:lnTo>
                  <a:pt x="1688424" y="676981"/>
                </a:lnTo>
                <a:close/>
              </a:path>
              <a:path w="2052954" h="964564">
                <a:moveTo>
                  <a:pt x="1709163" y="790148"/>
                </a:moveTo>
                <a:lnTo>
                  <a:pt x="1700397" y="800703"/>
                </a:lnTo>
                <a:lnTo>
                  <a:pt x="1690367" y="806788"/>
                </a:lnTo>
                <a:lnTo>
                  <a:pt x="1680254" y="807461"/>
                </a:lnTo>
                <a:lnTo>
                  <a:pt x="1741236" y="807461"/>
                </a:lnTo>
                <a:lnTo>
                  <a:pt x="1709163" y="790148"/>
                </a:lnTo>
                <a:close/>
              </a:path>
              <a:path w="2052954" h="964564">
                <a:moveTo>
                  <a:pt x="1755685" y="711230"/>
                </a:moveTo>
                <a:lnTo>
                  <a:pt x="1693651" y="711230"/>
                </a:lnTo>
                <a:lnTo>
                  <a:pt x="1706274" y="713838"/>
                </a:lnTo>
                <a:lnTo>
                  <a:pt x="1713513" y="716632"/>
                </a:lnTo>
                <a:lnTo>
                  <a:pt x="1718720" y="720950"/>
                </a:lnTo>
                <a:lnTo>
                  <a:pt x="1721768" y="726665"/>
                </a:lnTo>
                <a:lnTo>
                  <a:pt x="1724816" y="732253"/>
                </a:lnTo>
                <a:lnTo>
                  <a:pt x="1725578" y="739238"/>
                </a:lnTo>
                <a:lnTo>
                  <a:pt x="1723800" y="747366"/>
                </a:lnTo>
                <a:lnTo>
                  <a:pt x="1764948" y="755367"/>
                </a:lnTo>
                <a:lnTo>
                  <a:pt x="1765303" y="745030"/>
                </a:lnTo>
                <a:lnTo>
                  <a:pt x="1763972" y="732392"/>
                </a:lnTo>
                <a:lnTo>
                  <a:pt x="1760498" y="720593"/>
                </a:lnTo>
                <a:lnTo>
                  <a:pt x="1755685" y="711230"/>
                </a:lnTo>
                <a:close/>
              </a:path>
              <a:path w="2052954" h="964564">
                <a:moveTo>
                  <a:pt x="1948336" y="776703"/>
                </a:moveTo>
                <a:lnTo>
                  <a:pt x="1890932" y="923896"/>
                </a:lnTo>
                <a:lnTo>
                  <a:pt x="1987745" y="960998"/>
                </a:lnTo>
                <a:lnTo>
                  <a:pt x="2000731" y="963745"/>
                </a:lnTo>
                <a:lnTo>
                  <a:pt x="2012360" y="964365"/>
                </a:lnTo>
                <a:lnTo>
                  <a:pt x="2022645" y="962882"/>
                </a:lnTo>
                <a:lnTo>
                  <a:pt x="2034034" y="957660"/>
                </a:lnTo>
                <a:lnTo>
                  <a:pt x="2043101" y="948809"/>
                </a:lnTo>
                <a:lnTo>
                  <a:pt x="2049893" y="936250"/>
                </a:lnTo>
                <a:lnTo>
                  <a:pt x="2050441" y="934056"/>
                </a:lnTo>
                <a:lnTo>
                  <a:pt x="1995199" y="934056"/>
                </a:lnTo>
                <a:lnTo>
                  <a:pt x="1987198" y="933040"/>
                </a:lnTo>
                <a:lnTo>
                  <a:pt x="1939573" y="914498"/>
                </a:lnTo>
                <a:lnTo>
                  <a:pt x="1954051" y="877033"/>
                </a:lnTo>
                <a:lnTo>
                  <a:pt x="2022334" y="877033"/>
                </a:lnTo>
                <a:lnTo>
                  <a:pt x="2016598" y="874157"/>
                </a:lnTo>
                <a:lnTo>
                  <a:pt x="2002565" y="868270"/>
                </a:lnTo>
                <a:lnTo>
                  <a:pt x="1963449" y="853030"/>
                </a:lnTo>
                <a:lnTo>
                  <a:pt x="1987325" y="791816"/>
                </a:lnTo>
                <a:lnTo>
                  <a:pt x="1948336" y="776703"/>
                </a:lnTo>
                <a:close/>
              </a:path>
              <a:path w="2052954" h="964564">
                <a:moveTo>
                  <a:pt x="2022334" y="877033"/>
                </a:moveTo>
                <a:lnTo>
                  <a:pt x="1954051" y="877033"/>
                </a:lnTo>
                <a:lnTo>
                  <a:pt x="1987420" y="890215"/>
                </a:lnTo>
                <a:lnTo>
                  <a:pt x="1999622" y="896390"/>
                </a:lnTo>
                <a:lnTo>
                  <a:pt x="2007264" y="902306"/>
                </a:lnTo>
                <a:lnTo>
                  <a:pt x="2011709" y="907132"/>
                </a:lnTo>
                <a:lnTo>
                  <a:pt x="2012598" y="913101"/>
                </a:lnTo>
                <a:lnTo>
                  <a:pt x="2009804" y="920213"/>
                </a:lnTo>
                <a:lnTo>
                  <a:pt x="2007772" y="925293"/>
                </a:lnTo>
                <a:lnTo>
                  <a:pt x="2004470" y="929103"/>
                </a:lnTo>
                <a:lnTo>
                  <a:pt x="1999898" y="931516"/>
                </a:lnTo>
                <a:lnTo>
                  <a:pt x="1995199" y="934056"/>
                </a:lnTo>
                <a:lnTo>
                  <a:pt x="2050441" y="934056"/>
                </a:lnTo>
                <a:lnTo>
                  <a:pt x="2052368" y="926358"/>
                </a:lnTo>
                <a:lnTo>
                  <a:pt x="2052078" y="914676"/>
                </a:lnTo>
                <a:lnTo>
                  <a:pt x="2048275" y="899450"/>
                </a:lnTo>
                <a:lnTo>
                  <a:pt x="2040979" y="890182"/>
                </a:lnTo>
                <a:lnTo>
                  <a:pt x="2027943" y="879846"/>
                </a:lnTo>
                <a:lnTo>
                  <a:pt x="2022334" y="877033"/>
                </a:lnTo>
                <a:close/>
              </a:path>
              <a:path w="2052954" h="964564">
                <a:moveTo>
                  <a:pt x="1793650" y="716378"/>
                </a:moveTo>
                <a:lnTo>
                  <a:pt x="1781458" y="747874"/>
                </a:lnTo>
                <a:lnTo>
                  <a:pt x="1828575" y="766289"/>
                </a:lnTo>
                <a:lnTo>
                  <a:pt x="1783490" y="882113"/>
                </a:lnTo>
                <a:lnTo>
                  <a:pt x="1822479" y="897226"/>
                </a:lnTo>
                <a:lnTo>
                  <a:pt x="1867564" y="781402"/>
                </a:lnTo>
                <a:lnTo>
                  <a:pt x="1921884" y="781402"/>
                </a:lnTo>
                <a:lnTo>
                  <a:pt x="1927000" y="768321"/>
                </a:lnTo>
                <a:lnTo>
                  <a:pt x="1793650" y="716378"/>
                </a:lnTo>
                <a:close/>
              </a:path>
              <a:path w="2052954" h="964564">
                <a:moveTo>
                  <a:pt x="1921884" y="781402"/>
                </a:moveTo>
                <a:lnTo>
                  <a:pt x="1867564" y="781402"/>
                </a:lnTo>
                <a:lnTo>
                  <a:pt x="1914681" y="799817"/>
                </a:lnTo>
                <a:lnTo>
                  <a:pt x="1921884" y="78140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76"/>
            <a:r>
              <a:rPr dirty="0">
                <a:latin typeface="Arial Black"/>
                <a:cs typeface="Arial Black"/>
              </a:rPr>
              <a:t>КАК </a:t>
            </a:r>
            <a:r>
              <a:rPr spc="-11" dirty="0"/>
              <a:t>п</a:t>
            </a:r>
            <a:r>
              <a:rPr dirty="0">
                <a:latin typeface="Arial Black"/>
                <a:cs typeface="Arial Black"/>
              </a:rPr>
              <a:t>рименяю</a:t>
            </a:r>
            <a:r>
              <a:rPr spc="-11" dirty="0"/>
              <a:t>т</a:t>
            </a:r>
            <a:r>
              <a:rPr dirty="0">
                <a:latin typeface="Arial Black"/>
                <a:cs typeface="Arial Black"/>
              </a:rPr>
              <a:t>ся но</a:t>
            </a:r>
            <a:r>
              <a:rPr spc="-11" dirty="0"/>
              <a:t>р</a:t>
            </a:r>
            <a:r>
              <a:rPr dirty="0">
                <a:latin typeface="Arial Black"/>
                <a:cs typeface="Arial Black"/>
              </a:rPr>
              <a:t>мы </a:t>
            </a:r>
            <a:r>
              <a:rPr spc="-11" dirty="0"/>
              <a:t>п</a:t>
            </a:r>
            <a:r>
              <a:rPr dirty="0">
                <a:latin typeface="Arial Black"/>
                <a:cs typeface="Arial Black"/>
              </a:rPr>
              <a:t>о L и по</a:t>
            </a:r>
            <a:r>
              <a:rPr spc="-4" dirty="0"/>
              <a:t> </a:t>
            </a:r>
            <a:r>
              <a:rPr dirty="0">
                <a:latin typeface="Arial Black"/>
                <a:cs typeface="Arial Black"/>
              </a:rPr>
              <a:t>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1653" y="3372468"/>
            <a:ext cx="60007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latin typeface="Arial"/>
                <a:cs typeface="Arial"/>
              </a:rPr>
              <a:t>По</a:t>
            </a:r>
            <a:r>
              <a:rPr sz="1350" b="1" spc="4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L</a:t>
            </a:r>
            <a:r>
              <a:rPr sz="1350" b="1" spc="-8" dirty="0">
                <a:latin typeface="Arial"/>
                <a:cs typeface="Arial"/>
              </a:rPr>
              <a:t>ср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54" y="3578679"/>
            <a:ext cx="1714976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202406" indent="-214789">
              <a:buFont typeface="Arial"/>
              <a:buChar char="•"/>
              <a:tabLst>
                <a:tab pos="224790" algn="l"/>
              </a:tabLst>
            </a:pPr>
            <a:r>
              <a:rPr sz="1350" dirty="0">
                <a:latin typeface="Arial"/>
                <a:cs typeface="Arial"/>
              </a:rPr>
              <a:t>по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об</a:t>
            </a:r>
            <a:r>
              <a:rPr sz="1350" spc="-26" dirty="0">
                <a:latin typeface="Arial"/>
                <a:cs typeface="Arial"/>
              </a:rPr>
              <a:t>щ</a:t>
            </a:r>
            <a:r>
              <a:rPr sz="1350" dirty="0">
                <a:latin typeface="Arial"/>
                <a:cs typeface="Arial"/>
              </a:rPr>
              <a:t>ей (</a:t>
            </a:r>
            <a:r>
              <a:rPr sz="1350" spc="-4" dirty="0">
                <a:latin typeface="Arial"/>
                <a:cs typeface="Arial"/>
              </a:rPr>
              <a:t>Uo</a:t>
            </a:r>
            <a:r>
              <a:rPr sz="1350" dirty="0">
                <a:latin typeface="Arial"/>
                <a:cs typeface="Arial"/>
              </a:rPr>
              <a:t>) и п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д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ьной(</a:t>
            </a:r>
            <a:r>
              <a:rPr sz="1350" spc="-4" dirty="0">
                <a:latin typeface="Arial"/>
                <a:cs typeface="Arial"/>
              </a:rPr>
              <a:t>Ul</a:t>
            </a:r>
            <a:r>
              <a:rPr sz="1350" dirty="0">
                <a:latin typeface="Arial"/>
                <a:cs typeface="Arial"/>
              </a:rPr>
              <a:t>) р</a:t>
            </a:r>
            <a:r>
              <a:rPr sz="1350" spc="-8" dirty="0">
                <a:latin typeface="Arial"/>
                <a:cs typeface="Arial"/>
              </a:rPr>
              <a:t>а</a:t>
            </a:r>
            <a:r>
              <a:rPr sz="1350" dirty="0">
                <a:latin typeface="Arial"/>
                <a:cs typeface="Arial"/>
              </a:rPr>
              <a:t>в</a:t>
            </a:r>
            <a:r>
              <a:rPr sz="1350" spc="4" dirty="0">
                <a:latin typeface="Arial"/>
                <a:cs typeface="Arial"/>
              </a:rPr>
              <a:t>н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8" dirty="0">
                <a:latin typeface="Arial"/>
                <a:cs typeface="Arial"/>
              </a:rPr>
              <a:t>м</a:t>
            </a:r>
            <a:r>
              <a:rPr sz="1350" dirty="0">
                <a:latin typeface="Arial"/>
                <a:cs typeface="Arial"/>
              </a:rPr>
              <a:t>е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dirty="0">
                <a:latin typeface="Arial"/>
                <a:cs typeface="Arial"/>
              </a:rPr>
              <a:t>ности я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spc="19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ости,</a:t>
            </a:r>
            <a:endParaRPr sz="1350">
              <a:latin typeface="Arial"/>
              <a:cs typeface="Arial"/>
            </a:endParaRPr>
          </a:p>
          <a:p>
            <a:pPr marL="224314" marR="3810" indent="-214789">
              <a:buFont typeface="Arial"/>
              <a:buChar char="•"/>
              <a:tabLst>
                <a:tab pos="224790" algn="l"/>
              </a:tabLst>
            </a:pPr>
            <a:r>
              <a:rPr sz="1350" dirty="0">
                <a:latin typeface="Arial"/>
                <a:cs typeface="Arial"/>
              </a:rPr>
              <a:t>по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dirty="0">
                <a:latin typeface="Arial"/>
                <a:cs typeface="Arial"/>
              </a:rPr>
              <a:t>и</a:t>
            </a:r>
            <a:r>
              <a:rPr sz="1350" spc="-8" dirty="0">
                <a:latin typeface="Arial"/>
                <a:cs typeface="Arial"/>
              </a:rPr>
              <a:t>ра</a:t>
            </a:r>
            <a:r>
              <a:rPr sz="1350" spc="-26" dirty="0">
                <a:latin typeface="Arial"/>
                <a:cs typeface="Arial"/>
              </a:rPr>
              <a:t>щ</a:t>
            </a:r>
            <a:r>
              <a:rPr sz="1350" spc="-8" dirty="0">
                <a:latin typeface="Arial"/>
                <a:cs typeface="Arial"/>
              </a:rPr>
              <a:t>е</a:t>
            </a:r>
            <a:r>
              <a:rPr sz="1350" dirty="0">
                <a:latin typeface="Arial"/>
                <a:cs typeface="Arial"/>
              </a:rPr>
              <a:t>нию п</a:t>
            </a:r>
            <a:r>
              <a:rPr sz="1350" spc="-8" dirty="0">
                <a:latin typeface="Arial"/>
                <a:cs typeface="Arial"/>
              </a:rPr>
              <a:t>о</a:t>
            </a:r>
            <a:r>
              <a:rPr sz="1350" dirty="0">
                <a:latin typeface="Arial"/>
                <a:cs typeface="Arial"/>
              </a:rPr>
              <a:t>р</a:t>
            </a:r>
            <a:r>
              <a:rPr sz="1350" spc="-8" dirty="0">
                <a:latin typeface="Arial"/>
                <a:cs typeface="Arial"/>
              </a:rPr>
              <a:t>о</a:t>
            </a:r>
            <a:r>
              <a:rPr sz="1350" spc="-26" dirty="0">
                <a:latin typeface="Arial"/>
                <a:cs typeface="Arial"/>
              </a:rPr>
              <a:t>г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23" dirty="0">
                <a:latin typeface="Arial"/>
                <a:cs typeface="Arial"/>
              </a:rPr>
              <a:t>в</a:t>
            </a:r>
            <a:r>
              <a:rPr sz="1350" dirty="0">
                <a:latin typeface="Arial"/>
                <a:cs typeface="Arial"/>
              </a:rPr>
              <a:t>ой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я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spc="19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ости (</a:t>
            </a:r>
            <a:r>
              <a:rPr sz="1350" spc="11" dirty="0">
                <a:latin typeface="Arial"/>
                <a:cs typeface="Arial"/>
              </a:rPr>
              <a:t>T</a:t>
            </a:r>
            <a:r>
              <a:rPr sz="1350" spc="-4" dirty="0">
                <a:latin typeface="Arial"/>
                <a:cs typeface="Arial"/>
              </a:rPr>
              <a:t>l</a:t>
            </a:r>
            <a:r>
              <a:rPr sz="1350" dirty="0"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387192" y="1928455"/>
            <a:ext cx="6083617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42900">
              <a:buFont typeface="Arial"/>
              <a:buAutoNum type="arabicPeriod"/>
              <a:tabLst>
                <a:tab pos="352425" algn="l"/>
              </a:tabLst>
            </a:pPr>
            <a:r>
              <a:rPr dirty="0"/>
              <a:t>Для </a:t>
            </a:r>
            <a:r>
              <a:rPr spc="-38" dirty="0"/>
              <a:t>г</a:t>
            </a:r>
            <a:r>
              <a:rPr dirty="0"/>
              <a:t>ор</a:t>
            </a:r>
            <a:r>
              <a:rPr spc="-38" dirty="0"/>
              <a:t>о</a:t>
            </a:r>
            <a:r>
              <a:rPr dirty="0"/>
              <a:t>дск</a:t>
            </a:r>
            <a:r>
              <a:rPr spc="4" dirty="0"/>
              <a:t>и</a:t>
            </a:r>
            <a:r>
              <a:rPr dirty="0"/>
              <a:t>х</a:t>
            </a:r>
            <a:r>
              <a:rPr spc="-11" dirty="0"/>
              <a:t> </a:t>
            </a:r>
            <a:r>
              <a:rPr dirty="0"/>
              <a:t>и</a:t>
            </a:r>
            <a:r>
              <a:rPr spc="-8" dirty="0"/>
              <a:t> </a:t>
            </a:r>
            <a:r>
              <a:rPr dirty="0"/>
              <a:t>с</a:t>
            </a:r>
            <a:r>
              <a:rPr spc="-68" dirty="0"/>
              <a:t>е</a:t>
            </a:r>
            <a:r>
              <a:rPr dirty="0"/>
              <a:t>льских нас</a:t>
            </a:r>
            <a:r>
              <a:rPr spc="-68" dirty="0"/>
              <a:t>е</a:t>
            </a:r>
            <a:r>
              <a:rPr dirty="0"/>
              <a:t>ленных</a:t>
            </a:r>
            <a:r>
              <a:rPr spc="8" dirty="0"/>
              <a:t> </a:t>
            </a:r>
            <a:r>
              <a:rPr dirty="0"/>
              <a:t>пун</a:t>
            </a:r>
            <a:r>
              <a:rPr spc="15" dirty="0"/>
              <a:t>к</a:t>
            </a:r>
            <a:r>
              <a:rPr spc="-15" dirty="0"/>
              <a:t>т</a:t>
            </a:r>
            <a:r>
              <a:rPr dirty="0"/>
              <a:t>ов яр</a:t>
            </a:r>
            <a:r>
              <a:rPr spc="19" dirty="0"/>
              <a:t>к</a:t>
            </a:r>
            <a:r>
              <a:rPr dirty="0"/>
              <a:t>ость и ос</a:t>
            </a:r>
            <a:r>
              <a:rPr spc="-23" dirty="0"/>
              <a:t>в</a:t>
            </a:r>
            <a:r>
              <a:rPr dirty="0"/>
              <a:t>е</a:t>
            </a:r>
            <a:r>
              <a:rPr spc="-15" dirty="0"/>
              <a:t>щ</a:t>
            </a:r>
            <a:r>
              <a:rPr dirty="0"/>
              <a:t>енность</a:t>
            </a:r>
            <a:r>
              <a:rPr spc="-26" dirty="0"/>
              <a:t> </a:t>
            </a:r>
            <a:r>
              <a:rPr dirty="0">
                <a:latin typeface="Arial"/>
                <a:cs typeface="Arial"/>
              </a:rPr>
              <a:t>-</a:t>
            </a:r>
          </a:p>
          <a:p>
            <a:pPr marL="352425"/>
            <a:r>
              <a:rPr dirty="0"/>
              <a:t>СП 52.13330.20</a:t>
            </a:r>
            <a:r>
              <a:rPr spc="-139" dirty="0"/>
              <a:t>1</a:t>
            </a:r>
            <a:r>
              <a:rPr dirty="0"/>
              <a:t>1,</a:t>
            </a:r>
            <a:r>
              <a:rPr spc="19" dirty="0"/>
              <a:t> </a:t>
            </a:r>
            <a:r>
              <a:rPr spc="-105" dirty="0"/>
              <a:t>Г</a:t>
            </a:r>
            <a:r>
              <a:rPr dirty="0"/>
              <a:t>О</a:t>
            </a:r>
            <a:r>
              <a:rPr spc="-64" dirty="0"/>
              <a:t>С</a:t>
            </a:r>
            <a:r>
              <a:rPr dirty="0"/>
              <a:t>Т</a:t>
            </a:r>
            <a:r>
              <a:rPr spc="-8" dirty="0"/>
              <a:t> </a:t>
            </a:r>
            <a:r>
              <a:rPr dirty="0"/>
              <a:t>Р 5570</a:t>
            </a:r>
            <a:r>
              <a:rPr spc="-41" dirty="0"/>
              <a:t>6</a:t>
            </a:r>
            <a:r>
              <a:rPr dirty="0">
                <a:latin typeface="Arial"/>
                <a:cs typeface="Arial"/>
              </a:rPr>
              <a:t>-</a:t>
            </a:r>
            <a:r>
              <a:rPr spc="-4" dirty="0"/>
              <a:t>2013</a:t>
            </a:r>
          </a:p>
          <a:p>
            <a:pPr marL="352425" indent="-342900">
              <a:buFont typeface="Arial"/>
              <a:buAutoNum type="arabicPeriod" startAt="2"/>
              <a:tabLst>
                <a:tab pos="352425" algn="l"/>
              </a:tabLst>
            </a:pPr>
            <a:r>
              <a:rPr dirty="0"/>
              <a:t>Для новых доро</a:t>
            </a:r>
            <a:r>
              <a:rPr spc="-217" dirty="0"/>
              <a:t>г</a:t>
            </a:r>
            <a:r>
              <a:rPr dirty="0"/>
              <a:t>, </a:t>
            </a:r>
            <a:r>
              <a:rPr spc="-19" dirty="0"/>
              <a:t>т</a:t>
            </a:r>
            <a:r>
              <a:rPr spc="-38" dirty="0"/>
              <a:t>о</a:t>
            </a:r>
            <a:r>
              <a:rPr dirty="0"/>
              <a:t>ль</a:t>
            </a:r>
            <a:r>
              <a:rPr spc="15" dirty="0"/>
              <a:t>к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ос</a:t>
            </a:r>
            <a:r>
              <a:rPr spc="-23" dirty="0"/>
              <a:t>в</a:t>
            </a:r>
            <a:r>
              <a:rPr dirty="0"/>
              <a:t>е</a:t>
            </a:r>
            <a:r>
              <a:rPr spc="-15" dirty="0"/>
              <a:t>щ</a:t>
            </a:r>
            <a:r>
              <a:rPr dirty="0"/>
              <a:t>енность</a:t>
            </a:r>
            <a:r>
              <a:rPr spc="8" dirty="0"/>
              <a:t> </a:t>
            </a:r>
            <a:r>
              <a:rPr spc="-105" dirty="0"/>
              <a:t>Г</a:t>
            </a:r>
            <a:r>
              <a:rPr dirty="0"/>
              <a:t>О</a:t>
            </a:r>
            <a:r>
              <a:rPr spc="-60" dirty="0"/>
              <a:t>С</a:t>
            </a:r>
            <a:r>
              <a:rPr dirty="0"/>
              <a:t>Т Р 5430</a:t>
            </a:r>
            <a:r>
              <a:rPr spc="-38" dirty="0"/>
              <a:t>5</a:t>
            </a:r>
            <a:r>
              <a:rPr dirty="0">
                <a:latin typeface="Arial"/>
                <a:cs typeface="Arial"/>
              </a:rPr>
              <a:t>-20</a:t>
            </a:r>
            <a:r>
              <a:rPr spc="-139" dirty="0"/>
              <a:t>1</a:t>
            </a:r>
            <a:r>
              <a:rPr dirty="0">
                <a:latin typeface="Arial"/>
                <a:cs typeface="Arial"/>
              </a:rPr>
              <a:t>1</a:t>
            </a:r>
          </a:p>
          <a:p>
            <a:pPr>
              <a:spcBef>
                <a:spcPts val="39"/>
              </a:spcBef>
            </a:pPr>
            <a:endParaRPr sz="2400">
              <a:latin typeface="Times New Roman"/>
              <a:cs typeface="Times New Roman"/>
            </a:endParaRPr>
          </a:p>
          <a:p>
            <a:pPr marR="2018824" algn="r"/>
            <a:r>
              <a:rPr sz="1350" b="1" dirty="0"/>
              <a:t>По</a:t>
            </a:r>
            <a:r>
              <a:rPr sz="1350" b="1" spc="4" dirty="0"/>
              <a:t> </a:t>
            </a:r>
            <a:r>
              <a:rPr sz="1350" b="1" spc="-4" dirty="0"/>
              <a:t>Eср</a:t>
            </a:r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988748" y="3302073"/>
            <a:ext cx="2280285" cy="2285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314" marR="258604" indent="-214789">
              <a:buFont typeface="Arial"/>
              <a:buChar char="•"/>
              <a:tabLst>
                <a:tab pos="224790" algn="l"/>
              </a:tabLst>
            </a:pPr>
            <a:r>
              <a:rPr sz="1350" dirty="0">
                <a:latin typeface="Arial"/>
                <a:cs typeface="Arial"/>
              </a:rPr>
              <a:t>об</a:t>
            </a:r>
            <a:r>
              <a:rPr sz="1350" spc="-8" dirty="0">
                <a:latin typeface="Arial"/>
                <a:cs typeface="Arial"/>
              </a:rPr>
              <a:t>щ</a:t>
            </a:r>
            <a:r>
              <a:rPr sz="1350" dirty="0">
                <a:latin typeface="Arial"/>
                <a:cs typeface="Arial"/>
              </a:rPr>
              <a:t>ая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</a:t>
            </a:r>
            <a:r>
              <a:rPr sz="1350" spc="-8" dirty="0">
                <a:latin typeface="Arial"/>
                <a:cs typeface="Arial"/>
              </a:rPr>
              <a:t>а</a:t>
            </a:r>
            <a:r>
              <a:rPr sz="1350" dirty="0">
                <a:latin typeface="Arial"/>
                <a:cs typeface="Arial"/>
              </a:rPr>
              <a:t>в</a:t>
            </a:r>
            <a:r>
              <a:rPr sz="1350" spc="4" dirty="0">
                <a:latin typeface="Arial"/>
                <a:cs typeface="Arial"/>
              </a:rPr>
              <a:t>н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8" dirty="0">
                <a:latin typeface="Arial"/>
                <a:cs typeface="Arial"/>
              </a:rPr>
              <a:t>м</a:t>
            </a:r>
            <a:r>
              <a:rPr sz="1350" dirty="0">
                <a:latin typeface="Arial"/>
                <a:cs typeface="Arial"/>
              </a:rPr>
              <a:t>е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dirty="0">
                <a:latin typeface="Arial"/>
                <a:cs typeface="Arial"/>
              </a:rPr>
              <a:t>ность ос</a:t>
            </a:r>
            <a:r>
              <a:rPr sz="1350" spc="-23" dirty="0">
                <a:latin typeface="Arial"/>
                <a:cs typeface="Arial"/>
              </a:rPr>
              <a:t>в</a:t>
            </a:r>
            <a:r>
              <a:rPr sz="1350" dirty="0">
                <a:latin typeface="Arial"/>
                <a:cs typeface="Arial"/>
              </a:rPr>
              <a:t>е</a:t>
            </a:r>
            <a:r>
              <a:rPr sz="1350" spc="-26" dirty="0">
                <a:latin typeface="Arial"/>
                <a:cs typeface="Arial"/>
              </a:rPr>
              <a:t>щ</a:t>
            </a:r>
            <a:r>
              <a:rPr sz="1350" dirty="0">
                <a:latin typeface="Arial"/>
                <a:cs typeface="Arial"/>
              </a:rPr>
              <a:t>енности</a:t>
            </a:r>
            <a:r>
              <a:rPr sz="1350" spc="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</a:t>
            </a:r>
            <a:r>
              <a:rPr sz="1350" spc="-4" dirty="0">
                <a:latin typeface="Arial"/>
                <a:cs typeface="Arial"/>
              </a:rPr>
              <a:t>U</a:t>
            </a:r>
            <a:r>
              <a:rPr sz="1350" dirty="0"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  <a:p>
            <a:pPr marL="224314" marR="3810" indent="-214789">
              <a:buFont typeface="Arial"/>
              <a:buChar char="•"/>
              <a:tabLst>
                <a:tab pos="224790" algn="l"/>
                <a:tab pos="721519" algn="l"/>
                <a:tab pos="1208246" algn="l"/>
                <a:tab pos="1497329" algn="l"/>
              </a:tabLst>
            </a:pPr>
            <a:r>
              <a:rPr sz="1350" dirty="0">
                <a:latin typeface="Arial"/>
                <a:cs typeface="Arial"/>
              </a:rPr>
              <a:t>ог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dirty="0">
                <a:latin typeface="Arial"/>
                <a:cs typeface="Arial"/>
              </a:rPr>
              <a:t>анич</a:t>
            </a:r>
            <a:r>
              <a:rPr sz="1350" spc="-8" dirty="0">
                <a:latin typeface="Arial"/>
                <a:cs typeface="Arial"/>
              </a:rPr>
              <a:t>е</a:t>
            </a:r>
            <a:r>
              <a:rPr sz="1350" dirty="0">
                <a:latin typeface="Arial"/>
                <a:cs typeface="Arial"/>
              </a:rPr>
              <a:t>ние</a:t>
            </a:r>
            <a:r>
              <a:rPr sz="1350" spc="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</a:t>
            </a:r>
            <a:r>
              <a:rPr sz="1350" spc="-8" dirty="0">
                <a:latin typeface="Arial"/>
                <a:cs typeface="Arial"/>
              </a:rPr>
              <a:t>р</a:t>
            </a:r>
            <a:r>
              <a:rPr sz="1350" spc="-34" dirty="0">
                <a:latin typeface="Arial"/>
                <a:cs typeface="Arial"/>
              </a:rPr>
              <a:t>е</a:t>
            </a:r>
            <a:r>
              <a:rPr sz="1350" spc="4" dirty="0">
                <a:latin typeface="Arial"/>
                <a:cs typeface="Arial"/>
              </a:rPr>
              <a:t>д</a:t>
            </a:r>
            <a:r>
              <a:rPr sz="1350" spc="-49" dirty="0">
                <a:latin typeface="Arial"/>
                <a:cs typeface="Arial"/>
              </a:rPr>
              <a:t>е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ьной си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ы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с</a:t>
            </a:r>
            <a:r>
              <a:rPr sz="1350" spc="-15" dirty="0">
                <a:latin typeface="Arial"/>
                <a:cs typeface="Arial"/>
              </a:rPr>
              <a:t>в</a:t>
            </a:r>
            <a:r>
              <a:rPr sz="1350" spc="-49" dirty="0">
                <a:latin typeface="Arial"/>
                <a:cs typeface="Arial"/>
              </a:rPr>
              <a:t>е</a:t>
            </a:r>
            <a:r>
              <a:rPr sz="1350" spc="-15" dirty="0">
                <a:latin typeface="Arial"/>
                <a:cs typeface="Arial"/>
              </a:rPr>
              <a:t>т</a:t>
            </a:r>
            <a:r>
              <a:rPr sz="1350" dirty="0">
                <a:latin typeface="Arial"/>
                <a:cs typeface="Arial"/>
              </a:rPr>
              <a:t>а	в м</a:t>
            </a:r>
            <a:r>
              <a:rPr sz="1350" spc="-8" dirty="0">
                <a:latin typeface="Arial"/>
                <a:cs typeface="Arial"/>
              </a:rPr>
              <a:t>е</a:t>
            </a:r>
            <a:r>
              <a:rPr sz="1350" dirty="0">
                <a:latin typeface="Arial"/>
                <a:cs typeface="Arial"/>
              </a:rPr>
              <a:t>ридион</a:t>
            </a:r>
            <a:r>
              <a:rPr sz="1350" spc="-8" dirty="0">
                <a:latin typeface="Arial"/>
                <a:cs typeface="Arial"/>
              </a:rPr>
              <a:t>а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ьной п</a:t>
            </a:r>
            <a:r>
              <a:rPr sz="1350" spc="19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ос</a:t>
            </a:r>
            <a:r>
              <a:rPr sz="1350" spc="15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ости</a:t>
            </a:r>
            <a:r>
              <a:rPr sz="1350" spc="-15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п</a:t>
            </a:r>
            <a:r>
              <a:rPr sz="1350" spc="-34" dirty="0">
                <a:latin typeface="Arial"/>
                <a:cs typeface="Arial"/>
              </a:rPr>
              <a:t>о</a:t>
            </a:r>
            <a:r>
              <a:rPr sz="1350" dirty="0">
                <a:latin typeface="Arial"/>
                <a:cs typeface="Arial"/>
              </a:rPr>
              <a:t>д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spc="-15" dirty="0">
                <a:latin typeface="Arial"/>
                <a:cs typeface="Arial"/>
              </a:rPr>
              <a:t>у</a:t>
            </a:r>
            <a:r>
              <a:rPr sz="1350" spc="-26" dirty="0">
                <a:latin typeface="Arial"/>
                <a:cs typeface="Arial"/>
              </a:rPr>
              <a:t>г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а</a:t>
            </a:r>
            <a:r>
              <a:rPr sz="1350" spc="-8" dirty="0">
                <a:latin typeface="Arial"/>
                <a:cs typeface="Arial"/>
              </a:rPr>
              <a:t>м</a:t>
            </a:r>
            <a:r>
              <a:rPr sz="1350" dirty="0">
                <a:latin typeface="Arial"/>
                <a:cs typeface="Arial"/>
              </a:rPr>
              <a:t>и 8</a:t>
            </a:r>
            <a:r>
              <a:rPr sz="1350" spc="-4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° и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9</a:t>
            </a:r>
            <a:r>
              <a:rPr sz="1350" spc="-8" dirty="0">
                <a:latin typeface="Arial"/>
                <a:cs typeface="Arial"/>
              </a:rPr>
              <a:t>0</a:t>
            </a:r>
            <a:r>
              <a:rPr sz="1350" dirty="0">
                <a:latin typeface="Arial"/>
                <a:cs typeface="Arial"/>
              </a:rPr>
              <a:t>°	к</a:t>
            </a:r>
            <a:r>
              <a:rPr sz="1350" spc="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8" dirty="0">
                <a:latin typeface="Arial"/>
                <a:cs typeface="Arial"/>
              </a:rPr>
              <a:t>п</a:t>
            </a:r>
            <a:r>
              <a:rPr sz="1350" dirty="0">
                <a:latin typeface="Arial"/>
                <a:cs typeface="Arial"/>
              </a:rPr>
              <a:t>тич</a:t>
            </a:r>
            <a:r>
              <a:rPr sz="1350" spc="-8" dirty="0">
                <a:latin typeface="Arial"/>
                <a:cs typeface="Arial"/>
              </a:rPr>
              <a:t>е</a:t>
            </a:r>
            <a:r>
              <a:rPr sz="1350" dirty="0">
                <a:latin typeface="Arial"/>
                <a:cs typeface="Arial"/>
              </a:rPr>
              <a:t>с</a:t>
            </a:r>
            <a:r>
              <a:rPr sz="1350" spc="19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ой</a:t>
            </a:r>
            <a:r>
              <a:rPr sz="1350" spc="-19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оси с</a:t>
            </a:r>
            <a:r>
              <a:rPr sz="1350" spc="-19" dirty="0">
                <a:latin typeface="Arial"/>
                <a:cs typeface="Arial"/>
              </a:rPr>
              <a:t>в</a:t>
            </a:r>
            <a:r>
              <a:rPr sz="1350" spc="-53" dirty="0">
                <a:latin typeface="Arial"/>
                <a:cs typeface="Arial"/>
              </a:rPr>
              <a:t>е</a:t>
            </a:r>
            <a:r>
              <a:rPr sz="1350" dirty="0">
                <a:latin typeface="Arial"/>
                <a:cs typeface="Arial"/>
              </a:rPr>
              <a:t>ти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ьни</a:t>
            </a:r>
            <a:r>
              <a:rPr sz="1350" spc="26" dirty="0">
                <a:latin typeface="Arial"/>
                <a:cs typeface="Arial"/>
              </a:rPr>
              <a:t>к</a:t>
            </a:r>
            <a:r>
              <a:rPr sz="1350" dirty="0">
                <a:latin typeface="Arial"/>
                <a:cs typeface="Arial"/>
              </a:rPr>
              <a:t>а</a:t>
            </a:r>
            <a:r>
              <a:rPr sz="1350" spc="-11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в </a:t>
            </a:r>
            <a:r>
              <a:rPr sz="1350" spc="-19" dirty="0">
                <a:latin typeface="Arial"/>
                <a:cs typeface="Arial"/>
              </a:rPr>
              <a:t>з</a:t>
            </a:r>
            <a:r>
              <a:rPr sz="1350" spc="-8" dirty="0">
                <a:latin typeface="Arial"/>
                <a:cs typeface="Arial"/>
              </a:rPr>
              <a:t>о</a:t>
            </a:r>
            <a:r>
              <a:rPr sz="1350" dirty="0">
                <a:latin typeface="Arial"/>
                <a:cs typeface="Arial"/>
              </a:rPr>
              <a:t>не с</a:t>
            </a:r>
            <a:r>
              <a:rPr sz="1350" spc="4" dirty="0">
                <a:latin typeface="Arial"/>
                <a:cs typeface="Arial"/>
              </a:rPr>
              <a:t>л</a:t>
            </a:r>
            <a:r>
              <a:rPr sz="1350" dirty="0">
                <a:latin typeface="Arial"/>
                <a:cs typeface="Arial"/>
              </a:rPr>
              <a:t>е</a:t>
            </a:r>
            <a:r>
              <a:rPr sz="1350" spc="-8" dirty="0">
                <a:latin typeface="Arial"/>
                <a:cs typeface="Arial"/>
              </a:rPr>
              <a:t>п</a:t>
            </a:r>
            <a:r>
              <a:rPr sz="1350" dirty="0">
                <a:latin typeface="Arial"/>
                <a:cs typeface="Arial"/>
              </a:rPr>
              <a:t>им</a:t>
            </a:r>
            <a:r>
              <a:rPr sz="1350" spc="-8" dirty="0">
                <a:latin typeface="Arial"/>
                <a:cs typeface="Arial"/>
              </a:rPr>
              <a:t>о</a:t>
            </a:r>
            <a:r>
              <a:rPr sz="1350" dirty="0">
                <a:latin typeface="Arial"/>
                <a:cs typeface="Arial"/>
              </a:rPr>
              <a:t>сти</a:t>
            </a:r>
            <a:r>
              <a:rPr sz="1350" spc="-4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(СП 5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.1</a:t>
            </a:r>
            <a:r>
              <a:rPr sz="1350" spc="-8" dirty="0">
                <a:latin typeface="Arial"/>
                <a:cs typeface="Arial"/>
              </a:rPr>
              <a:t>3</a:t>
            </a:r>
            <a:r>
              <a:rPr sz="1350" dirty="0">
                <a:latin typeface="Arial"/>
                <a:cs typeface="Arial"/>
              </a:rPr>
              <a:t>3</a:t>
            </a:r>
            <a:r>
              <a:rPr sz="1350" spc="-8" dirty="0">
                <a:latin typeface="Arial"/>
                <a:cs typeface="Arial"/>
              </a:rPr>
              <a:t>3</a:t>
            </a:r>
            <a:r>
              <a:rPr sz="1350" dirty="0">
                <a:latin typeface="Arial"/>
                <a:cs typeface="Arial"/>
              </a:rPr>
              <a:t>0.</a:t>
            </a:r>
            <a:r>
              <a:rPr sz="1350" spc="-8" dirty="0">
                <a:latin typeface="Arial"/>
                <a:cs typeface="Arial"/>
              </a:rPr>
              <a:t>2</a:t>
            </a:r>
            <a:r>
              <a:rPr sz="1350" dirty="0">
                <a:latin typeface="Arial"/>
                <a:cs typeface="Arial"/>
              </a:rPr>
              <a:t>0</a:t>
            </a:r>
            <a:r>
              <a:rPr sz="1350" spc="-109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1,	</a:t>
            </a:r>
            <a:r>
              <a:rPr sz="1350" spc="-75" dirty="0">
                <a:latin typeface="Arial"/>
                <a:cs typeface="Arial"/>
              </a:rPr>
              <a:t>Г</a:t>
            </a:r>
            <a:r>
              <a:rPr sz="1350" dirty="0">
                <a:latin typeface="Arial"/>
                <a:cs typeface="Arial"/>
              </a:rPr>
              <a:t>О</a:t>
            </a:r>
            <a:r>
              <a:rPr sz="1350" spc="-45" dirty="0">
                <a:latin typeface="Arial"/>
                <a:cs typeface="Arial"/>
              </a:rPr>
              <a:t>С</a:t>
            </a:r>
            <a:r>
              <a:rPr sz="1350" dirty="0">
                <a:latin typeface="Arial"/>
                <a:cs typeface="Arial"/>
              </a:rPr>
              <a:t>Т</a:t>
            </a:r>
            <a:r>
              <a:rPr sz="1350" spc="-8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Р </a:t>
            </a:r>
            <a:r>
              <a:rPr sz="1350" spc="-4" dirty="0">
                <a:latin typeface="Arial"/>
                <a:cs typeface="Arial"/>
              </a:rPr>
              <a:t>54350</a:t>
            </a:r>
            <a:r>
              <a:rPr sz="1350" dirty="0">
                <a:latin typeface="Arial"/>
                <a:cs typeface="Arial"/>
              </a:rPr>
              <a:t>-2</a:t>
            </a:r>
            <a:r>
              <a:rPr sz="1350" spc="-8" dirty="0">
                <a:latin typeface="Arial"/>
                <a:cs typeface="Arial"/>
              </a:rPr>
              <a:t>0</a:t>
            </a:r>
            <a:r>
              <a:rPr sz="1350" spc="-105" dirty="0">
                <a:latin typeface="Arial"/>
                <a:cs typeface="Arial"/>
              </a:rPr>
              <a:t>1</a:t>
            </a:r>
            <a:r>
              <a:rPr sz="1350" dirty="0">
                <a:latin typeface="Arial"/>
                <a:cs typeface="Arial"/>
              </a:rPr>
              <a:t>1).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4072" y="1025497"/>
            <a:ext cx="173497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400" b="1" dirty="0">
                <a:latin typeface="Arial Black"/>
                <a:cs typeface="Arial Black"/>
              </a:rPr>
              <a:t>Типы</a:t>
            </a:r>
            <a:r>
              <a:rPr sz="2400" b="1" spc="-4" dirty="0">
                <a:latin typeface="Arial Black"/>
                <a:cs typeface="Arial Black"/>
              </a:rPr>
              <a:t> </a:t>
            </a:r>
            <a:r>
              <a:rPr sz="2400" b="1" dirty="0">
                <a:latin typeface="Arial Black"/>
                <a:cs typeface="Arial Black"/>
              </a:rPr>
              <a:t>КСС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7704" y="1526791"/>
            <a:ext cx="7443788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buFont typeface="Arial"/>
              <a:buChar char="•"/>
              <a:tabLst>
                <a:tab pos="180975" algn="l"/>
              </a:tabLst>
            </a:pPr>
            <a:r>
              <a:rPr b="1" spc="-34" dirty="0">
                <a:latin typeface="Arial"/>
                <a:cs typeface="Arial"/>
              </a:rPr>
              <a:t>Г</a:t>
            </a:r>
            <a:r>
              <a:rPr b="1" dirty="0">
                <a:latin typeface="Arial"/>
                <a:cs typeface="Arial"/>
              </a:rPr>
              <a:t>О</a:t>
            </a:r>
            <a:r>
              <a:rPr b="1" spc="-45" dirty="0">
                <a:latin typeface="Arial"/>
                <a:cs typeface="Arial"/>
              </a:rPr>
              <a:t>С</a:t>
            </a:r>
            <a:r>
              <a:rPr b="1" dirty="0">
                <a:latin typeface="Arial"/>
                <a:cs typeface="Arial"/>
              </a:rPr>
              <a:t>Т Р 5435</a:t>
            </a:r>
            <a:r>
              <a:rPr b="1" spc="-23" dirty="0">
                <a:latin typeface="Arial"/>
                <a:cs typeface="Arial"/>
              </a:rPr>
              <a:t>0</a:t>
            </a:r>
            <a:r>
              <a:rPr b="1" dirty="0">
                <a:latin typeface="Arial"/>
                <a:cs typeface="Arial"/>
              </a:rPr>
              <a:t>-2</a:t>
            </a:r>
            <a:r>
              <a:rPr b="1" spc="-8" dirty="0">
                <a:latin typeface="Arial"/>
                <a:cs typeface="Arial"/>
              </a:rPr>
              <a:t>0</a:t>
            </a:r>
            <a:r>
              <a:rPr b="1" dirty="0">
                <a:latin typeface="Arial"/>
                <a:cs typeface="Arial"/>
              </a:rPr>
              <a:t>15</a:t>
            </a:r>
            <a:r>
              <a:rPr b="1" spc="23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Прибо</a:t>
            </a:r>
            <a:r>
              <a:rPr b="1" spc="-8" dirty="0">
                <a:latin typeface="Arial"/>
                <a:cs typeface="Arial"/>
              </a:rPr>
              <a:t>р</a:t>
            </a:r>
            <a:r>
              <a:rPr b="1" dirty="0">
                <a:latin typeface="Arial"/>
                <a:cs typeface="Arial"/>
              </a:rPr>
              <a:t>ы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34" dirty="0">
                <a:latin typeface="Arial"/>
                <a:cs typeface="Arial"/>
              </a:rPr>
              <a:t>о</a:t>
            </a:r>
            <a:r>
              <a:rPr b="1" dirty="0">
                <a:latin typeface="Arial"/>
                <a:cs typeface="Arial"/>
              </a:rPr>
              <a:t>с</a:t>
            </a:r>
            <a:r>
              <a:rPr b="1" spc="-34" dirty="0">
                <a:latin typeface="Arial"/>
                <a:cs typeface="Arial"/>
              </a:rPr>
              <a:t>ве</a:t>
            </a:r>
            <a:r>
              <a:rPr b="1" spc="-19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и</a:t>
            </a:r>
            <a:r>
              <a:rPr b="1" spc="-11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ельны</a:t>
            </a:r>
            <a:r>
              <a:rPr b="1" spc="-8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.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С</a:t>
            </a:r>
            <a:r>
              <a:rPr b="1" spc="-34" dirty="0">
                <a:latin typeface="Arial"/>
                <a:cs typeface="Arial"/>
              </a:rPr>
              <a:t>ве</a:t>
            </a:r>
            <a:r>
              <a:rPr b="1" spc="-45" dirty="0">
                <a:latin typeface="Arial"/>
                <a:cs typeface="Arial"/>
              </a:rPr>
              <a:t>т</a:t>
            </a:r>
            <a:r>
              <a:rPr b="1" spc="-41" dirty="0">
                <a:latin typeface="Arial"/>
                <a:cs typeface="Arial"/>
              </a:rPr>
              <a:t>о</a:t>
            </a:r>
            <a:r>
              <a:rPr b="1" spc="-11" dirty="0">
                <a:latin typeface="Arial"/>
                <a:cs typeface="Arial"/>
              </a:rPr>
              <a:t>т</a:t>
            </a:r>
            <a:r>
              <a:rPr b="1" spc="-23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хни</a:t>
            </a:r>
            <a:r>
              <a:rPr b="1" spc="-8" dirty="0">
                <a:latin typeface="Arial"/>
                <a:cs typeface="Arial"/>
              </a:rPr>
              <a:t>ч</a:t>
            </a:r>
            <a:r>
              <a:rPr b="1" spc="-34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ские</a:t>
            </a:r>
            <a:endParaRPr>
              <a:latin typeface="Arial"/>
              <a:cs typeface="Arial"/>
            </a:endParaRPr>
          </a:p>
          <a:p>
            <a:pPr marL="180975">
              <a:lnSpc>
                <a:spcPts val="2141"/>
              </a:lnSpc>
            </a:pPr>
            <a:r>
              <a:rPr b="1" spc="-19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р</a:t>
            </a:r>
            <a:r>
              <a:rPr b="1" spc="-30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бо</a:t>
            </a:r>
            <a:r>
              <a:rPr b="1" spc="-26" dirty="0">
                <a:latin typeface="Arial"/>
                <a:cs typeface="Arial"/>
              </a:rPr>
              <a:t>в</a:t>
            </a:r>
            <a:r>
              <a:rPr b="1" dirty="0">
                <a:latin typeface="Arial"/>
                <a:cs typeface="Arial"/>
              </a:rPr>
              <a:t>ания</a:t>
            </a:r>
            <a:r>
              <a:rPr b="1" spc="26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и м</a:t>
            </a:r>
            <a:r>
              <a:rPr b="1" spc="-30" dirty="0">
                <a:latin typeface="Arial"/>
                <a:cs typeface="Arial"/>
              </a:rPr>
              <a:t>е</a:t>
            </a:r>
            <a:r>
              <a:rPr b="1" spc="-45" dirty="0">
                <a:latin typeface="Arial"/>
                <a:cs typeface="Arial"/>
              </a:rPr>
              <a:t>т</a:t>
            </a:r>
            <a:r>
              <a:rPr b="1" spc="-30" dirty="0">
                <a:latin typeface="Arial"/>
                <a:cs typeface="Arial"/>
              </a:rPr>
              <a:t>о</a:t>
            </a:r>
            <a:r>
              <a:rPr b="1" dirty="0">
                <a:latin typeface="Arial"/>
                <a:cs typeface="Arial"/>
              </a:rPr>
              <a:t>ды</a:t>
            </a:r>
            <a:r>
              <a:rPr b="1" spc="23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исп</a:t>
            </a:r>
            <a:r>
              <a:rPr b="1" spc="4" dirty="0">
                <a:latin typeface="Arial"/>
                <a:cs typeface="Arial"/>
              </a:rPr>
              <a:t>ы</a:t>
            </a:r>
            <a:r>
              <a:rPr b="1" spc="-19" dirty="0">
                <a:latin typeface="Arial"/>
                <a:cs typeface="Arial"/>
              </a:rPr>
              <a:t>т</a:t>
            </a:r>
            <a:r>
              <a:rPr b="1" dirty="0">
                <a:latin typeface="Arial"/>
                <a:cs typeface="Arial"/>
              </a:rPr>
              <a:t>аний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130551"/>
            <a:ext cx="3522726" cy="337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944690" y="2342579"/>
            <a:ext cx="1978819" cy="835819"/>
          </a:xfrm>
          <a:custGeom>
            <a:avLst/>
            <a:gdLst/>
            <a:ahLst/>
            <a:cxnLst/>
            <a:rect l="l" t="t" r="r" b="b"/>
            <a:pathLst>
              <a:path w="2638425" h="1114425">
                <a:moveTo>
                  <a:pt x="0" y="0"/>
                </a:moveTo>
                <a:lnTo>
                  <a:pt x="54727" y="2679"/>
                </a:lnTo>
                <a:lnTo>
                  <a:pt x="109323" y="5431"/>
                </a:lnTo>
                <a:lnTo>
                  <a:pt x="163655" y="8330"/>
                </a:lnTo>
                <a:lnTo>
                  <a:pt x="217592" y="11448"/>
                </a:lnTo>
                <a:lnTo>
                  <a:pt x="271002" y="14859"/>
                </a:lnTo>
                <a:lnTo>
                  <a:pt x="323752" y="18635"/>
                </a:lnTo>
                <a:lnTo>
                  <a:pt x="375711" y="22850"/>
                </a:lnTo>
                <a:lnTo>
                  <a:pt x="426748" y="27578"/>
                </a:lnTo>
                <a:lnTo>
                  <a:pt x="476730" y="32890"/>
                </a:lnTo>
                <a:lnTo>
                  <a:pt x="525526" y="38862"/>
                </a:lnTo>
                <a:lnTo>
                  <a:pt x="572581" y="45430"/>
                </a:lnTo>
                <a:lnTo>
                  <a:pt x="617666" y="52486"/>
                </a:lnTo>
                <a:lnTo>
                  <a:pt x="661248" y="60030"/>
                </a:lnTo>
                <a:lnTo>
                  <a:pt x="703795" y="68061"/>
                </a:lnTo>
                <a:lnTo>
                  <a:pt x="745775" y="76580"/>
                </a:lnTo>
                <a:lnTo>
                  <a:pt x="787657" y="85587"/>
                </a:lnTo>
                <a:lnTo>
                  <a:pt x="829907" y="95082"/>
                </a:lnTo>
                <a:lnTo>
                  <a:pt x="872993" y="105064"/>
                </a:lnTo>
                <a:lnTo>
                  <a:pt x="917385" y="115534"/>
                </a:lnTo>
                <a:lnTo>
                  <a:pt x="963549" y="126491"/>
                </a:lnTo>
                <a:lnTo>
                  <a:pt x="1012012" y="138197"/>
                </a:lnTo>
                <a:lnTo>
                  <a:pt x="1062584" y="150795"/>
                </a:lnTo>
                <a:lnTo>
                  <a:pt x="1114651" y="164111"/>
                </a:lnTo>
                <a:lnTo>
                  <a:pt x="1167600" y="177970"/>
                </a:lnTo>
                <a:lnTo>
                  <a:pt x="1220819" y="192198"/>
                </a:lnTo>
                <a:lnTo>
                  <a:pt x="1273695" y="206620"/>
                </a:lnTo>
                <a:lnTo>
                  <a:pt x="1325615" y="221062"/>
                </a:lnTo>
                <a:lnTo>
                  <a:pt x="1375967" y="235350"/>
                </a:lnTo>
                <a:lnTo>
                  <a:pt x="1424139" y="249308"/>
                </a:lnTo>
                <a:lnTo>
                  <a:pt x="1469516" y="262763"/>
                </a:lnTo>
                <a:lnTo>
                  <a:pt x="1512166" y="275737"/>
                </a:lnTo>
                <a:lnTo>
                  <a:pt x="1552699" y="288488"/>
                </a:lnTo>
                <a:lnTo>
                  <a:pt x="1591439" y="301070"/>
                </a:lnTo>
                <a:lnTo>
                  <a:pt x="1628707" y="313542"/>
                </a:lnTo>
                <a:lnTo>
                  <a:pt x="1664827" y="325961"/>
                </a:lnTo>
                <a:lnTo>
                  <a:pt x="1717556" y="344614"/>
                </a:lnTo>
                <a:lnTo>
                  <a:pt x="1769513" y="363468"/>
                </a:lnTo>
                <a:lnTo>
                  <a:pt x="1821785" y="382717"/>
                </a:lnTo>
                <a:lnTo>
                  <a:pt x="1839468" y="389254"/>
                </a:lnTo>
                <a:lnTo>
                  <a:pt x="1857278" y="395821"/>
                </a:lnTo>
                <a:lnTo>
                  <a:pt x="1893149" y="409033"/>
                </a:lnTo>
                <a:lnTo>
                  <a:pt x="1929157" y="422350"/>
                </a:lnTo>
                <a:lnTo>
                  <a:pt x="1965071" y="435769"/>
                </a:lnTo>
                <a:lnTo>
                  <a:pt x="2018252" y="456088"/>
                </a:lnTo>
                <a:lnTo>
                  <a:pt x="2069907" y="476630"/>
                </a:lnTo>
                <a:lnTo>
                  <a:pt x="2119250" y="497389"/>
                </a:lnTo>
                <a:lnTo>
                  <a:pt x="2165492" y="518361"/>
                </a:lnTo>
                <a:lnTo>
                  <a:pt x="2208063" y="539754"/>
                </a:lnTo>
                <a:lnTo>
                  <a:pt x="2247560" y="561935"/>
                </a:lnTo>
                <a:lnTo>
                  <a:pt x="2284439" y="584544"/>
                </a:lnTo>
                <a:lnTo>
                  <a:pt x="2319092" y="607191"/>
                </a:lnTo>
                <a:lnTo>
                  <a:pt x="2351914" y="629484"/>
                </a:lnTo>
                <a:lnTo>
                  <a:pt x="2372971" y="643958"/>
                </a:lnTo>
                <a:lnTo>
                  <a:pt x="2383297" y="651034"/>
                </a:lnTo>
                <a:lnTo>
                  <a:pt x="2426071" y="679505"/>
                </a:lnTo>
                <a:lnTo>
                  <a:pt x="2462425" y="702054"/>
                </a:lnTo>
                <a:lnTo>
                  <a:pt x="2474127" y="709174"/>
                </a:lnTo>
                <a:lnTo>
                  <a:pt x="2485572" y="716167"/>
                </a:lnTo>
                <a:lnTo>
                  <a:pt x="2518077" y="736819"/>
                </a:lnTo>
                <a:lnTo>
                  <a:pt x="2556057" y="765197"/>
                </a:lnTo>
                <a:lnTo>
                  <a:pt x="2590645" y="804120"/>
                </a:lnTo>
                <a:lnTo>
                  <a:pt x="2613231" y="840891"/>
                </a:lnTo>
                <a:lnTo>
                  <a:pt x="2629002" y="877171"/>
                </a:lnTo>
                <a:lnTo>
                  <a:pt x="2637943" y="920626"/>
                </a:lnTo>
                <a:lnTo>
                  <a:pt x="2637808" y="930018"/>
                </a:lnTo>
                <a:lnTo>
                  <a:pt x="2620488" y="972476"/>
                </a:lnTo>
                <a:lnTo>
                  <a:pt x="2579731" y="1005083"/>
                </a:lnTo>
                <a:lnTo>
                  <a:pt x="2549937" y="1021698"/>
                </a:lnTo>
                <a:lnTo>
                  <a:pt x="2541603" y="1026208"/>
                </a:lnTo>
                <a:lnTo>
                  <a:pt x="2533150" y="1030945"/>
                </a:lnTo>
                <a:lnTo>
                  <a:pt x="2524533" y="1035868"/>
                </a:lnTo>
                <a:lnTo>
                  <a:pt x="2515703" y="1040938"/>
                </a:lnTo>
                <a:lnTo>
                  <a:pt x="2506612" y="1046113"/>
                </a:lnTo>
                <a:lnTo>
                  <a:pt x="2466689" y="1067074"/>
                </a:lnTo>
                <a:lnTo>
                  <a:pt x="2418784" y="1086526"/>
                </a:lnTo>
                <a:lnTo>
                  <a:pt x="2375784" y="1098581"/>
                </a:lnTo>
                <a:lnTo>
                  <a:pt x="2325291" y="1107261"/>
                </a:lnTo>
                <a:lnTo>
                  <a:pt x="2286502" y="1110774"/>
                </a:lnTo>
                <a:lnTo>
                  <a:pt x="2241729" y="1112963"/>
                </a:lnTo>
                <a:lnTo>
                  <a:pt x="2191831" y="1113968"/>
                </a:lnTo>
                <a:lnTo>
                  <a:pt x="2165352" y="1114046"/>
                </a:lnTo>
                <a:lnTo>
                  <a:pt x="2138064" y="1113849"/>
                </a:lnTo>
                <a:lnTo>
                  <a:pt x="2081684" y="1112666"/>
                </a:lnTo>
                <a:lnTo>
                  <a:pt x="2023948" y="1110478"/>
                </a:lnTo>
                <a:lnTo>
                  <a:pt x="1966113" y="1107344"/>
                </a:lnTo>
                <a:lnTo>
                  <a:pt x="1909435" y="1103324"/>
                </a:lnTo>
                <a:lnTo>
                  <a:pt x="1855170" y="1098477"/>
                </a:lnTo>
                <a:lnTo>
                  <a:pt x="1804576" y="1092863"/>
                </a:lnTo>
                <a:lnTo>
                  <a:pt x="1758489" y="1086388"/>
                </a:lnTo>
                <a:lnTo>
                  <a:pt x="1715154" y="1078294"/>
                </a:lnTo>
                <a:lnTo>
                  <a:pt x="1673879" y="1068736"/>
                </a:lnTo>
                <a:lnTo>
                  <a:pt x="1634284" y="1058036"/>
                </a:lnTo>
                <a:lnTo>
                  <a:pt x="1595990" y="1046513"/>
                </a:lnTo>
                <a:lnTo>
                  <a:pt x="1558618" y="1034486"/>
                </a:lnTo>
                <a:lnTo>
                  <a:pt x="1521786" y="1022277"/>
                </a:lnTo>
                <a:lnTo>
                  <a:pt x="1503455" y="1016204"/>
                </a:lnTo>
                <a:lnTo>
                  <a:pt x="1466726" y="1004321"/>
                </a:lnTo>
                <a:lnTo>
                  <a:pt x="1429589" y="993054"/>
                </a:lnTo>
                <a:lnTo>
                  <a:pt x="1391665" y="982726"/>
                </a:lnTo>
                <a:lnTo>
                  <a:pt x="1353361" y="973150"/>
                </a:lnTo>
                <a:lnTo>
                  <a:pt x="1315295" y="963835"/>
                </a:lnTo>
                <a:lnTo>
                  <a:pt x="1277407" y="954752"/>
                </a:lnTo>
                <a:lnTo>
                  <a:pt x="1239637" y="945871"/>
                </a:lnTo>
                <a:lnTo>
                  <a:pt x="1201927" y="937164"/>
                </a:lnTo>
                <a:lnTo>
                  <a:pt x="1164218" y="928602"/>
                </a:lnTo>
                <a:lnTo>
                  <a:pt x="1126448" y="920156"/>
                </a:lnTo>
                <a:lnTo>
                  <a:pt x="1088560" y="911797"/>
                </a:lnTo>
                <a:lnTo>
                  <a:pt x="1050494" y="903495"/>
                </a:lnTo>
                <a:lnTo>
                  <a:pt x="1012189" y="895223"/>
                </a:lnTo>
                <a:lnTo>
                  <a:pt x="972908" y="886826"/>
                </a:lnTo>
                <a:lnTo>
                  <a:pt x="932301" y="878250"/>
                </a:lnTo>
                <a:lnTo>
                  <a:pt x="890894" y="869614"/>
                </a:lnTo>
                <a:lnTo>
                  <a:pt x="849213" y="861034"/>
                </a:lnTo>
                <a:lnTo>
                  <a:pt x="807783" y="852630"/>
                </a:lnTo>
                <a:lnTo>
                  <a:pt x="767130" y="844519"/>
                </a:lnTo>
                <a:lnTo>
                  <a:pt x="727781" y="836820"/>
                </a:lnTo>
                <a:lnTo>
                  <a:pt x="690260" y="829650"/>
                </a:lnTo>
                <a:lnTo>
                  <a:pt x="638558" y="820147"/>
                </a:lnTo>
                <a:lnTo>
                  <a:pt x="590414" y="811690"/>
                </a:lnTo>
                <a:lnTo>
                  <a:pt x="548403" y="804471"/>
                </a:lnTo>
                <a:lnTo>
                  <a:pt x="500524" y="797061"/>
                </a:lnTo>
                <a:lnTo>
                  <a:pt x="456150" y="791882"/>
                </a:lnTo>
                <a:lnTo>
                  <a:pt x="408963" y="788602"/>
                </a:lnTo>
                <a:lnTo>
                  <a:pt x="368638" y="787486"/>
                </a:lnTo>
                <a:lnTo>
                  <a:pt x="341204" y="787340"/>
                </a:lnTo>
                <a:lnTo>
                  <a:pt x="327442" y="787433"/>
                </a:lnTo>
                <a:lnTo>
                  <a:pt x="286462" y="788332"/>
                </a:lnTo>
                <a:lnTo>
                  <a:pt x="246781" y="790070"/>
                </a:lnTo>
                <a:lnTo>
                  <a:pt x="197770" y="793500"/>
                </a:lnTo>
                <a:lnTo>
                  <a:pt x="147026" y="799500"/>
                </a:lnTo>
                <a:lnTo>
                  <a:pt x="94648" y="811352"/>
                </a:lnTo>
                <a:lnTo>
                  <a:pt x="51563" y="824740"/>
                </a:lnTo>
                <a:lnTo>
                  <a:pt x="19430" y="836802"/>
                </a:lnTo>
                <a:lnTo>
                  <a:pt x="19430" y="846582"/>
                </a:lnTo>
                <a:lnTo>
                  <a:pt x="48640" y="80759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937831" y="2315196"/>
            <a:ext cx="1587818" cy="1546384"/>
          </a:xfrm>
          <a:custGeom>
            <a:avLst/>
            <a:gdLst/>
            <a:ahLst/>
            <a:cxnLst/>
            <a:rect l="l" t="t" r="r" b="b"/>
            <a:pathLst>
              <a:path w="2117090" h="2061845">
                <a:moveTo>
                  <a:pt x="0" y="26096"/>
                </a:moveTo>
                <a:lnTo>
                  <a:pt x="42339" y="13063"/>
                </a:lnTo>
                <a:lnTo>
                  <a:pt x="87715" y="3273"/>
                </a:lnTo>
                <a:lnTo>
                  <a:pt x="139162" y="0"/>
                </a:lnTo>
                <a:lnTo>
                  <a:pt x="153328" y="583"/>
                </a:lnTo>
                <a:lnTo>
                  <a:pt x="199717" y="6516"/>
                </a:lnTo>
                <a:lnTo>
                  <a:pt x="252936" y="19798"/>
                </a:lnTo>
                <a:lnTo>
                  <a:pt x="293069" y="33580"/>
                </a:lnTo>
                <a:lnTo>
                  <a:pt x="338259" y="52226"/>
                </a:lnTo>
                <a:lnTo>
                  <a:pt x="387798" y="75093"/>
                </a:lnTo>
                <a:lnTo>
                  <a:pt x="440694" y="101364"/>
                </a:lnTo>
                <a:lnTo>
                  <a:pt x="495954" y="130222"/>
                </a:lnTo>
                <a:lnTo>
                  <a:pt x="552586" y="160849"/>
                </a:lnTo>
                <a:lnTo>
                  <a:pt x="609599" y="192427"/>
                </a:lnTo>
                <a:lnTo>
                  <a:pt x="665999" y="224139"/>
                </a:lnTo>
                <a:lnTo>
                  <a:pt x="720796" y="255167"/>
                </a:lnTo>
                <a:lnTo>
                  <a:pt x="747283" y="270169"/>
                </a:lnTo>
                <a:lnTo>
                  <a:pt x="772997" y="284694"/>
                </a:lnTo>
                <a:lnTo>
                  <a:pt x="797814" y="298638"/>
                </a:lnTo>
                <a:lnTo>
                  <a:pt x="822089" y="312237"/>
                </a:lnTo>
                <a:lnTo>
                  <a:pt x="846253" y="325794"/>
                </a:lnTo>
                <a:lnTo>
                  <a:pt x="894188" y="352817"/>
                </a:lnTo>
                <a:lnTo>
                  <a:pt x="941501" y="379763"/>
                </a:lnTo>
                <a:lnTo>
                  <a:pt x="988076" y="406690"/>
                </a:lnTo>
                <a:lnTo>
                  <a:pt x="1033795" y="433655"/>
                </a:lnTo>
                <a:lnTo>
                  <a:pt x="1078543" y="460716"/>
                </a:lnTo>
                <a:lnTo>
                  <a:pt x="1122203" y="487929"/>
                </a:lnTo>
                <a:lnTo>
                  <a:pt x="1164659" y="515351"/>
                </a:lnTo>
                <a:lnTo>
                  <a:pt x="1205792" y="543040"/>
                </a:lnTo>
                <a:lnTo>
                  <a:pt x="1245489" y="571053"/>
                </a:lnTo>
                <a:lnTo>
                  <a:pt x="1283895" y="599775"/>
                </a:lnTo>
                <a:lnTo>
                  <a:pt x="1321275" y="629302"/>
                </a:lnTo>
                <a:lnTo>
                  <a:pt x="1357570" y="659371"/>
                </a:lnTo>
                <a:lnTo>
                  <a:pt x="1392721" y="689720"/>
                </a:lnTo>
                <a:lnTo>
                  <a:pt x="1426670" y="720088"/>
                </a:lnTo>
                <a:lnTo>
                  <a:pt x="1459358" y="750212"/>
                </a:lnTo>
                <a:lnTo>
                  <a:pt x="1490725" y="779830"/>
                </a:lnTo>
                <a:lnTo>
                  <a:pt x="1520715" y="808680"/>
                </a:lnTo>
                <a:lnTo>
                  <a:pt x="1549267" y="836499"/>
                </a:lnTo>
                <a:lnTo>
                  <a:pt x="1589117" y="875745"/>
                </a:lnTo>
                <a:lnTo>
                  <a:pt x="1623929" y="912001"/>
                </a:lnTo>
                <a:lnTo>
                  <a:pt x="1654458" y="946020"/>
                </a:lnTo>
                <a:lnTo>
                  <a:pt x="1682083" y="978596"/>
                </a:lnTo>
                <a:lnTo>
                  <a:pt x="1708181" y="1010521"/>
                </a:lnTo>
                <a:lnTo>
                  <a:pt x="1725414" y="1031833"/>
                </a:lnTo>
                <a:lnTo>
                  <a:pt x="1734133" y="1042586"/>
                </a:lnTo>
                <a:lnTo>
                  <a:pt x="1761315" y="1075584"/>
                </a:lnTo>
                <a:lnTo>
                  <a:pt x="1790662" y="1109837"/>
                </a:lnTo>
                <a:lnTo>
                  <a:pt x="1821148" y="1144387"/>
                </a:lnTo>
                <a:lnTo>
                  <a:pt x="1831428" y="1155953"/>
                </a:lnTo>
                <a:lnTo>
                  <a:pt x="1841724" y="1167544"/>
                </a:lnTo>
                <a:lnTo>
                  <a:pt x="1872456" y="1202466"/>
                </a:lnTo>
                <a:lnTo>
                  <a:pt x="1902416" y="1237610"/>
                </a:lnTo>
                <a:lnTo>
                  <a:pt x="1930916" y="1272977"/>
                </a:lnTo>
                <a:lnTo>
                  <a:pt x="1957265" y="1308568"/>
                </a:lnTo>
                <a:lnTo>
                  <a:pt x="1981362" y="1344127"/>
                </a:lnTo>
                <a:lnTo>
                  <a:pt x="2004415" y="1379198"/>
                </a:lnTo>
                <a:lnTo>
                  <a:pt x="2026143" y="1414227"/>
                </a:lnTo>
                <a:lnTo>
                  <a:pt x="2046154" y="1449701"/>
                </a:lnTo>
                <a:lnTo>
                  <a:pt x="2064053" y="1486110"/>
                </a:lnTo>
                <a:lnTo>
                  <a:pt x="2079448" y="1523942"/>
                </a:lnTo>
                <a:lnTo>
                  <a:pt x="2091944" y="1563685"/>
                </a:lnTo>
                <a:lnTo>
                  <a:pt x="2101708" y="1607160"/>
                </a:lnTo>
                <a:lnTo>
                  <a:pt x="2109054" y="1654480"/>
                </a:lnTo>
                <a:lnTo>
                  <a:pt x="2113983" y="1703574"/>
                </a:lnTo>
                <a:lnTo>
                  <a:pt x="2116495" y="1752372"/>
                </a:lnTo>
                <a:lnTo>
                  <a:pt x="2116827" y="1783717"/>
                </a:lnTo>
                <a:lnTo>
                  <a:pt x="2116589" y="1798804"/>
                </a:lnTo>
                <a:lnTo>
                  <a:pt x="2114266" y="1840800"/>
                </a:lnTo>
                <a:lnTo>
                  <a:pt x="2108669" y="1881153"/>
                </a:lnTo>
                <a:lnTo>
                  <a:pt x="2097100" y="1923658"/>
                </a:lnTo>
                <a:lnTo>
                  <a:pt x="2080586" y="1959297"/>
                </a:lnTo>
                <a:lnTo>
                  <a:pt x="2051386" y="1997618"/>
                </a:lnTo>
                <a:lnTo>
                  <a:pt x="2014836" y="2026782"/>
                </a:lnTo>
                <a:lnTo>
                  <a:pt x="1969691" y="2044438"/>
                </a:lnTo>
                <a:lnTo>
                  <a:pt x="1931126" y="2051881"/>
                </a:lnTo>
                <a:lnTo>
                  <a:pt x="1890855" y="2056218"/>
                </a:lnTo>
                <a:lnTo>
                  <a:pt x="1850973" y="2059124"/>
                </a:lnTo>
                <a:lnTo>
                  <a:pt x="1811711" y="2061235"/>
                </a:lnTo>
                <a:lnTo>
                  <a:pt x="1787319" y="2061562"/>
                </a:lnTo>
                <a:lnTo>
                  <a:pt x="1775428" y="2061424"/>
                </a:lnTo>
                <a:lnTo>
                  <a:pt x="1728116" y="2059045"/>
                </a:lnTo>
                <a:lnTo>
                  <a:pt x="1677529" y="2054108"/>
                </a:lnTo>
                <a:lnTo>
                  <a:pt x="1649477" y="2050834"/>
                </a:lnTo>
                <a:lnTo>
                  <a:pt x="1636354" y="2049296"/>
                </a:lnTo>
                <a:lnTo>
                  <a:pt x="1622876" y="2047750"/>
                </a:lnTo>
                <a:lnTo>
                  <a:pt x="1609070" y="2046181"/>
                </a:lnTo>
                <a:lnTo>
                  <a:pt x="1594967" y="2044575"/>
                </a:lnTo>
                <a:lnTo>
                  <a:pt x="1551159" y="2039381"/>
                </a:lnTo>
                <a:lnTo>
                  <a:pt x="1505712" y="2033313"/>
                </a:lnTo>
                <a:lnTo>
                  <a:pt x="1459407" y="2025965"/>
                </a:lnTo>
                <a:lnTo>
                  <a:pt x="1413028" y="2016935"/>
                </a:lnTo>
                <a:lnTo>
                  <a:pt x="1367355" y="2005820"/>
                </a:lnTo>
                <a:lnTo>
                  <a:pt x="1322419" y="1991994"/>
                </a:lnTo>
                <a:lnTo>
                  <a:pt x="1276379" y="1974977"/>
                </a:lnTo>
                <a:lnTo>
                  <a:pt x="1229718" y="1955666"/>
                </a:lnTo>
                <a:lnTo>
                  <a:pt x="1183132" y="1935043"/>
                </a:lnTo>
                <a:lnTo>
                  <a:pt x="1137319" y="1914085"/>
                </a:lnTo>
                <a:lnTo>
                  <a:pt x="1122340" y="1907195"/>
                </a:lnTo>
                <a:lnTo>
                  <a:pt x="1107550" y="1900412"/>
                </a:lnTo>
                <a:lnTo>
                  <a:pt x="1064573" y="1881077"/>
                </a:lnTo>
                <a:lnTo>
                  <a:pt x="1036742" y="1869052"/>
                </a:lnTo>
                <a:lnTo>
                  <a:pt x="1021922" y="1862648"/>
                </a:lnTo>
                <a:lnTo>
                  <a:pt x="974488" y="1841966"/>
                </a:lnTo>
                <a:lnTo>
                  <a:pt x="925962" y="1820616"/>
                </a:lnTo>
                <a:lnTo>
                  <a:pt x="880675" y="1800571"/>
                </a:lnTo>
                <a:lnTo>
                  <a:pt x="842963" y="1783809"/>
                </a:lnTo>
                <a:lnTo>
                  <a:pt x="807593" y="1768028"/>
                </a:lnTo>
                <a:lnTo>
                  <a:pt x="632460" y="1690177"/>
                </a:lnTo>
                <a:lnTo>
                  <a:pt x="597690" y="1673643"/>
                </a:lnTo>
                <a:lnTo>
                  <a:pt x="563815" y="1656780"/>
                </a:lnTo>
                <a:lnTo>
                  <a:pt x="552585" y="1651177"/>
                </a:lnTo>
                <a:lnTo>
                  <a:pt x="507192" y="1629383"/>
                </a:lnTo>
                <a:lnTo>
                  <a:pt x="471827" y="1614235"/>
                </a:lnTo>
                <a:lnTo>
                  <a:pt x="459756" y="1609506"/>
                </a:lnTo>
                <a:lnTo>
                  <a:pt x="447715" y="1604774"/>
                </a:lnTo>
                <a:lnTo>
                  <a:pt x="411697" y="1590824"/>
                </a:lnTo>
                <a:lnTo>
                  <a:pt x="375679" y="1577817"/>
                </a:lnTo>
                <a:lnTo>
                  <a:pt x="327303" y="1563206"/>
                </a:lnTo>
                <a:lnTo>
                  <a:pt x="277247" y="1553483"/>
                </a:lnTo>
                <a:lnTo>
                  <a:pt x="235881" y="1550303"/>
                </a:lnTo>
                <a:lnTo>
                  <a:pt x="193776" y="1549603"/>
                </a:lnTo>
                <a:lnTo>
                  <a:pt x="179958" y="1549770"/>
                </a:lnTo>
                <a:lnTo>
                  <a:pt x="140294" y="1551017"/>
                </a:lnTo>
                <a:lnTo>
                  <a:pt x="105033" y="1552703"/>
                </a:lnTo>
                <a:lnTo>
                  <a:pt x="94637" y="1553212"/>
                </a:lnTo>
                <a:lnTo>
                  <a:pt x="46052" y="1555856"/>
                </a:lnTo>
                <a:lnTo>
                  <a:pt x="12630" y="1560570"/>
                </a:lnTo>
                <a:lnTo>
                  <a:pt x="5152" y="1562343"/>
                </a:lnTo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746878" y="4026789"/>
            <a:ext cx="3688461" cy="1338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800571" y="3483892"/>
            <a:ext cx="46439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buFont typeface="Arial"/>
              <a:buChar char="•"/>
              <a:tabLst>
                <a:tab pos="180975" algn="l"/>
              </a:tabLst>
            </a:pPr>
            <a:r>
              <a:rPr b="1" dirty="0">
                <a:latin typeface="Arial"/>
                <a:cs typeface="Arial"/>
              </a:rPr>
              <a:t>Сп</a:t>
            </a:r>
            <a:r>
              <a:rPr b="1" spc="-8" dirty="0">
                <a:latin typeface="Arial"/>
                <a:cs typeface="Arial"/>
              </a:rPr>
              <a:t>р</a:t>
            </a:r>
            <a:r>
              <a:rPr b="1" dirty="0">
                <a:latin typeface="Arial"/>
                <a:cs typeface="Arial"/>
              </a:rPr>
              <a:t>а</a:t>
            </a:r>
            <a:r>
              <a:rPr b="1" spc="-34" dirty="0">
                <a:latin typeface="Arial"/>
                <a:cs typeface="Arial"/>
              </a:rPr>
              <a:t>в</a:t>
            </a:r>
            <a:r>
              <a:rPr b="1" spc="-49" dirty="0">
                <a:latin typeface="Arial"/>
                <a:cs typeface="Arial"/>
              </a:rPr>
              <a:t>о</a:t>
            </a:r>
            <a:r>
              <a:rPr b="1" dirty="0">
                <a:latin typeface="Arial"/>
                <a:cs typeface="Arial"/>
              </a:rPr>
              <a:t>чная книга</a:t>
            </a:r>
            <a:r>
              <a:rPr b="1" spc="-8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по </a:t>
            </a:r>
            <a:r>
              <a:rPr b="1" spc="-8" dirty="0">
                <a:latin typeface="Arial"/>
                <a:cs typeface="Arial"/>
              </a:rPr>
              <a:t>с</a:t>
            </a:r>
            <a:r>
              <a:rPr b="1" spc="-30" dirty="0">
                <a:latin typeface="Arial"/>
                <a:cs typeface="Arial"/>
              </a:rPr>
              <a:t>в</a:t>
            </a:r>
            <a:r>
              <a:rPr b="1" spc="-34" dirty="0">
                <a:latin typeface="Arial"/>
                <a:cs typeface="Arial"/>
              </a:rPr>
              <a:t>е</a:t>
            </a:r>
            <a:r>
              <a:rPr b="1" spc="-45" dirty="0">
                <a:latin typeface="Arial"/>
                <a:cs typeface="Arial"/>
              </a:rPr>
              <a:t>т</a:t>
            </a:r>
            <a:r>
              <a:rPr b="1" spc="-49" dirty="0">
                <a:latin typeface="Arial"/>
                <a:cs typeface="Arial"/>
              </a:rPr>
              <a:t>о</a:t>
            </a:r>
            <a:r>
              <a:rPr b="1" spc="-11" dirty="0">
                <a:latin typeface="Arial"/>
                <a:cs typeface="Arial"/>
              </a:rPr>
              <a:t>т</a:t>
            </a:r>
            <a:r>
              <a:rPr b="1" spc="-23" dirty="0">
                <a:latin typeface="Arial"/>
                <a:cs typeface="Arial"/>
              </a:rPr>
              <a:t>е</a:t>
            </a:r>
            <a:r>
              <a:rPr b="1" dirty="0">
                <a:latin typeface="Arial"/>
                <a:cs typeface="Arial"/>
              </a:rPr>
              <a:t>хнике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п</a:t>
            </a:r>
            <a:r>
              <a:rPr b="1" spc="-30" dirty="0">
                <a:latin typeface="Arial"/>
                <a:cs typeface="Arial"/>
              </a:rPr>
              <a:t>о</a:t>
            </a:r>
            <a:r>
              <a:rPr b="1" dirty="0">
                <a:latin typeface="Arial"/>
                <a:cs typeface="Arial"/>
              </a:rPr>
              <a:t>д</a:t>
            </a:r>
            <a:endParaRPr>
              <a:latin typeface="Arial"/>
              <a:cs typeface="Arial"/>
            </a:endParaRPr>
          </a:p>
          <a:p>
            <a:pPr marL="180975"/>
            <a:r>
              <a:rPr b="1" dirty="0">
                <a:latin typeface="Arial"/>
                <a:cs typeface="Arial"/>
              </a:rPr>
              <a:t>ред.</a:t>
            </a:r>
            <a:r>
              <a:rPr b="1" spc="-8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Ю.Б</a:t>
            </a:r>
            <a:r>
              <a:rPr b="1" spc="4" dirty="0">
                <a:latin typeface="Arial"/>
                <a:cs typeface="Arial"/>
              </a:rPr>
              <a:t>.</a:t>
            </a:r>
            <a:r>
              <a:rPr b="1" dirty="0">
                <a:latin typeface="Arial"/>
                <a:cs typeface="Arial"/>
              </a:rPr>
              <a:t>Ай</a:t>
            </a:r>
            <a:r>
              <a:rPr b="1" spc="-38" dirty="0">
                <a:latin typeface="Arial"/>
                <a:cs typeface="Arial"/>
              </a:rPr>
              <a:t>з</a:t>
            </a:r>
            <a:r>
              <a:rPr b="1" dirty="0">
                <a:latin typeface="Arial"/>
                <a:cs typeface="Arial"/>
              </a:rPr>
              <a:t>енберга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53204" y="2079116"/>
            <a:ext cx="3382136" cy="1203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996506" y="5534542"/>
            <a:ext cx="6045994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tabLst>
                <a:tab pos="2850356" algn="l"/>
              </a:tabLst>
            </a:pP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350" b="1" spc="-1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350" b="1" spc="-41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350" b="1" spc="-34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чни</a:t>
            </a:r>
            <a:r>
              <a:rPr sz="1350" b="1" spc="8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350"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50" b="1" spc="-3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ика</a:t>
            </a:r>
            <a:r>
              <a:rPr sz="1350" b="1" spc="8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ия	</a:t>
            </a:r>
            <a:r>
              <a:rPr sz="1350" b="1" spc="-1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СС , а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е 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инс</a:t>
            </a:r>
            <a:r>
              <a:rPr sz="1350" b="1" spc="-26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ру</a:t>
            </a:r>
            <a:r>
              <a:rPr sz="1350" b="1" spc="8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ц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350" b="1" spc="4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350" b="1" spc="4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им</a:t>
            </a:r>
            <a:r>
              <a:rPr sz="1350" b="1" spc="-8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нению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769"/>
            <a:r>
              <a:rPr dirty="0">
                <a:latin typeface="Arial Black"/>
                <a:cs typeface="Arial Black"/>
              </a:rPr>
              <a:t>Как</a:t>
            </a:r>
            <a:r>
              <a:rPr spc="-11" dirty="0"/>
              <a:t> </a:t>
            </a:r>
            <a:r>
              <a:rPr dirty="0">
                <a:latin typeface="Arial Black"/>
                <a:cs typeface="Arial Black"/>
              </a:rPr>
              <a:t>читаются</a:t>
            </a:r>
            <a:r>
              <a:rPr spc="-11" dirty="0"/>
              <a:t> </a:t>
            </a:r>
            <a:r>
              <a:rPr dirty="0">
                <a:latin typeface="Arial Black"/>
                <a:cs typeface="Arial Black"/>
              </a:rPr>
              <a:t>фот</a:t>
            </a:r>
            <a:r>
              <a:rPr spc="-11" dirty="0"/>
              <a:t>о</a:t>
            </a:r>
            <a:r>
              <a:rPr dirty="0">
                <a:latin typeface="Arial Black"/>
                <a:cs typeface="Arial Black"/>
              </a:rPr>
              <a:t>мет</a:t>
            </a:r>
            <a:r>
              <a:rPr spc="-11" dirty="0"/>
              <a:t>р</a:t>
            </a:r>
            <a:r>
              <a:rPr dirty="0">
                <a:latin typeface="Arial Black"/>
                <a:cs typeface="Arial Black"/>
              </a:rPr>
              <a:t>ические</a:t>
            </a:r>
            <a:r>
              <a:rPr spc="-8" dirty="0"/>
              <a:t> </a:t>
            </a:r>
            <a:r>
              <a:rPr dirty="0">
                <a:latin typeface="Arial Black"/>
                <a:cs typeface="Arial Black"/>
              </a:rPr>
              <a:t>данны</a:t>
            </a:r>
            <a:r>
              <a:rPr spc="4" dirty="0"/>
              <a:t>е</a:t>
            </a:r>
            <a:r>
              <a:rPr dirty="0">
                <a:latin typeface="Arial Black"/>
                <a:cs typeface="Arial Black"/>
              </a:rPr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329308" y="1832229"/>
            <a:ext cx="3217545" cy="3894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081564" y="5657301"/>
            <a:ext cx="70485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INDOOR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10329" y="1897379"/>
            <a:ext cx="3296411" cy="31569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315521" y="2125444"/>
            <a:ext cx="1510189" cy="1398746"/>
          </a:xfrm>
          <a:custGeom>
            <a:avLst/>
            <a:gdLst/>
            <a:ahLst/>
            <a:cxnLst/>
            <a:rect l="l" t="t" r="r" b="b"/>
            <a:pathLst>
              <a:path w="2013584" h="1864995">
                <a:moveTo>
                  <a:pt x="0" y="23701"/>
                </a:moveTo>
                <a:lnTo>
                  <a:pt x="40257" y="11850"/>
                </a:lnTo>
                <a:lnTo>
                  <a:pt x="83405" y="2962"/>
                </a:lnTo>
                <a:lnTo>
                  <a:pt x="132331" y="0"/>
                </a:lnTo>
                <a:lnTo>
                  <a:pt x="145805" y="532"/>
                </a:lnTo>
                <a:lnTo>
                  <a:pt x="189926" y="5925"/>
                </a:lnTo>
                <a:lnTo>
                  <a:pt x="240550" y="17984"/>
                </a:lnTo>
                <a:lnTo>
                  <a:pt x="278727" y="30456"/>
                </a:lnTo>
                <a:lnTo>
                  <a:pt x="321711" y="47299"/>
                </a:lnTo>
                <a:lnTo>
                  <a:pt x="368829" y="67968"/>
                </a:lnTo>
                <a:lnTo>
                  <a:pt x="419138" y="91724"/>
                </a:lnTo>
                <a:lnTo>
                  <a:pt x="471695" y="117825"/>
                </a:lnTo>
                <a:lnTo>
                  <a:pt x="525558" y="145531"/>
                </a:lnTo>
                <a:lnTo>
                  <a:pt x="579784" y="174101"/>
                </a:lnTo>
                <a:lnTo>
                  <a:pt x="633430" y="202795"/>
                </a:lnTo>
                <a:lnTo>
                  <a:pt x="685554" y="230871"/>
                </a:lnTo>
                <a:lnTo>
                  <a:pt x="710751" y="244446"/>
                </a:lnTo>
                <a:lnTo>
                  <a:pt x="735214" y="257589"/>
                </a:lnTo>
                <a:lnTo>
                  <a:pt x="758825" y="270208"/>
                </a:lnTo>
                <a:lnTo>
                  <a:pt x="781903" y="282512"/>
                </a:lnTo>
                <a:lnTo>
                  <a:pt x="804876" y="294780"/>
                </a:lnTo>
                <a:lnTo>
                  <a:pt x="850451" y="319229"/>
                </a:lnTo>
                <a:lnTo>
                  <a:pt x="895438" y="343608"/>
                </a:lnTo>
                <a:lnTo>
                  <a:pt x="939725" y="367969"/>
                </a:lnTo>
                <a:lnTo>
                  <a:pt x="983202" y="392366"/>
                </a:lnTo>
                <a:lnTo>
                  <a:pt x="1025756" y="416850"/>
                </a:lnTo>
                <a:lnTo>
                  <a:pt x="1067277" y="441474"/>
                </a:lnTo>
                <a:lnTo>
                  <a:pt x="1107654" y="466292"/>
                </a:lnTo>
                <a:lnTo>
                  <a:pt x="1146775" y="491354"/>
                </a:lnTo>
                <a:lnTo>
                  <a:pt x="1184529" y="516715"/>
                </a:lnTo>
                <a:lnTo>
                  <a:pt x="1221053" y="542686"/>
                </a:lnTo>
                <a:lnTo>
                  <a:pt x="1256600" y="569387"/>
                </a:lnTo>
                <a:lnTo>
                  <a:pt x="1291114" y="596581"/>
                </a:lnTo>
                <a:lnTo>
                  <a:pt x="1324539" y="624029"/>
                </a:lnTo>
                <a:lnTo>
                  <a:pt x="1356820" y="651493"/>
                </a:lnTo>
                <a:lnTo>
                  <a:pt x="1387900" y="678737"/>
                </a:lnTo>
                <a:lnTo>
                  <a:pt x="1417725" y="705522"/>
                </a:lnTo>
                <a:lnTo>
                  <a:pt x="1446238" y="731611"/>
                </a:lnTo>
                <a:lnTo>
                  <a:pt x="1486427" y="768918"/>
                </a:lnTo>
                <a:lnTo>
                  <a:pt x="1522867" y="803445"/>
                </a:lnTo>
                <a:lnTo>
                  <a:pt x="1554487" y="835491"/>
                </a:lnTo>
                <a:lnTo>
                  <a:pt x="1582456" y="865767"/>
                </a:lnTo>
                <a:lnTo>
                  <a:pt x="1608090" y="894980"/>
                </a:lnTo>
                <a:lnTo>
                  <a:pt x="1640911" y="933499"/>
                </a:lnTo>
                <a:lnTo>
                  <a:pt x="1649199" y="943226"/>
                </a:lnTo>
                <a:lnTo>
                  <a:pt x="1675043" y="973062"/>
                </a:lnTo>
                <a:lnTo>
                  <a:pt x="1702954" y="1004043"/>
                </a:lnTo>
                <a:lnTo>
                  <a:pt x="1731954" y="1035297"/>
                </a:lnTo>
                <a:lnTo>
                  <a:pt x="1741733" y="1045758"/>
                </a:lnTo>
                <a:lnTo>
                  <a:pt x="1751528" y="1056241"/>
                </a:lnTo>
                <a:lnTo>
                  <a:pt x="1780762" y="1087818"/>
                </a:lnTo>
                <a:lnTo>
                  <a:pt x="1809258" y="1119592"/>
                </a:lnTo>
                <a:lnTo>
                  <a:pt x="1836360" y="1151566"/>
                </a:lnTo>
                <a:lnTo>
                  <a:pt x="1861407" y="1183743"/>
                </a:lnTo>
                <a:lnTo>
                  <a:pt x="1884494" y="1216191"/>
                </a:lnTo>
                <a:lnTo>
                  <a:pt x="1906676" y="1248332"/>
                </a:lnTo>
                <a:lnTo>
                  <a:pt x="1927571" y="1280434"/>
                </a:lnTo>
                <a:lnTo>
                  <a:pt x="1952751" y="1323974"/>
                </a:lnTo>
                <a:lnTo>
                  <a:pt x="1974016" y="1369361"/>
                </a:lnTo>
                <a:lnTo>
                  <a:pt x="1986836" y="1405271"/>
                </a:lnTo>
                <a:lnTo>
                  <a:pt x="1997149" y="1448211"/>
                </a:lnTo>
                <a:lnTo>
                  <a:pt x="2004851" y="1493558"/>
                </a:lnTo>
                <a:lnTo>
                  <a:pt x="2010002" y="1539627"/>
                </a:lnTo>
                <a:lnTo>
                  <a:pt x="2012659" y="1584735"/>
                </a:lnTo>
                <a:lnTo>
                  <a:pt x="2013074" y="1613443"/>
                </a:lnTo>
                <a:lnTo>
                  <a:pt x="2012881" y="1627200"/>
                </a:lnTo>
                <a:lnTo>
                  <a:pt x="2010725" y="1665338"/>
                </a:lnTo>
                <a:lnTo>
                  <a:pt x="2005151" y="1703119"/>
                </a:lnTo>
                <a:lnTo>
                  <a:pt x="1992744" y="1744530"/>
                </a:lnTo>
                <a:lnTo>
                  <a:pt x="1974791" y="1778678"/>
                </a:lnTo>
                <a:lnTo>
                  <a:pt x="1942812" y="1814640"/>
                </a:lnTo>
                <a:lnTo>
                  <a:pt x="1899891" y="1839807"/>
                </a:lnTo>
                <a:lnTo>
                  <a:pt x="1862900" y="1850967"/>
                </a:lnTo>
                <a:lnTo>
                  <a:pt x="1824110" y="1857457"/>
                </a:lnTo>
                <a:lnTo>
                  <a:pt x="1785141" y="1861081"/>
                </a:lnTo>
                <a:lnTo>
                  <a:pt x="1746390" y="1863683"/>
                </a:lnTo>
                <a:lnTo>
                  <a:pt x="1696600" y="1864995"/>
                </a:lnTo>
                <a:lnTo>
                  <a:pt x="1684754" y="1864807"/>
                </a:lnTo>
                <a:lnTo>
                  <a:pt x="1637242" y="1862246"/>
                </a:lnTo>
                <a:lnTo>
                  <a:pt x="1599114" y="1858667"/>
                </a:lnTo>
                <a:lnTo>
                  <a:pt x="1558414" y="1854184"/>
                </a:lnTo>
                <a:lnTo>
                  <a:pt x="1545282" y="1852744"/>
                </a:lnTo>
                <a:lnTo>
                  <a:pt x="1504318" y="1848271"/>
                </a:lnTo>
                <a:lnTo>
                  <a:pt x="1461546" y="1843277"/>
                </a:lnTo>
                <a:lnTo>
                  <a:pt x="1417659" y="1837394"/>
                </a:lnTo>
                <a:lnTo>
                  <a:pt x="1373352" y="1830252"/>
                </a:lnTo>
                <a:lnTo>
                  <a:pt x="1329319" y="1821483"/>
                </a:lnTo>
                <a:lnTo>
                  <a:pt x="1286256" y="1810718"/>
                </a:lnTo>
                <a:lnTo>
                  <a:pt x="1243185" y="1797245"/>
                </a:lnTo>
                <a:lnTo>
                  <a:pt x="1199107" y="1781081"/>
                </a:lnTo>
                <a:lnTo>
                  <a:pt x="1154678" y="1763119"/>
                </a:lnTo>
                <a:lnTo>
                  <a:pt x="1110554" y="1744250"/>
                </a:lnTo>
                <a:lnTo>
                  <a:pt x="1067389" y="1725368"/>
                </a:lnTo>
                <a:lnTo>
                  <a:pt x="1053327" y="1719225"/>
                </a:lnTo>
                <a:lnTo>
                  <a:pt x="1012463" y="1701713"/>
                </a:lnTo>
                <a:lnTo>
                  <a:pt x="985814" y="1690752"/>
                </a:lnTo>
                <a:lnTo>
                  <a:pt x="971522" y="1684876"/>
                </a:lnTo>
                <a:lnTo>
                  <a:pt x="925777" y="1665905"/>
                </a:lnTo>
                <a:lnTo>
                  <a:pt x="879060" y="1646362"/>
                </a:lnTo>
                <a:lnTo>
                  <a:pt x="835656" y="1628102"/>
                </a:lnTo>
                <a:lnTo>
                  <a:pt x="799850" y="1612977"/>
                </a:lnTo>
                <a:lnTo>
                  <a:pt x="768696" y="1599772"/>
                </a:lnTo>
                <a:lnTo>
                  <a:pt x="601472" y="1529032"/>
                </a:lnTo>
                <a:lnTo>
                  <a:pt x="566439" y="1513120"/>
                </a:lnTo>
                <a:lnTo>
                  <a:pt x="532318" y="1496927"/>
                </a:lnTo>
                <a:lnTo>
                  <a:pt x="520989" y="1491567"/>
                </a:lnTo>
                <a:lnTo>
                  <a:pt x="474992" y="1470882"/>
                </a:lnTo>
                <a:lnTo>
                  <a:pt x="438696" y="1456665"/>
                </a:lnTo>
                <a:lnTo>
                  <a:pt x="426372" y="1452057"/>
                </a:lnTo>
                <a:lnTo>
                  <a:pt x="389826" y="1438611"/>
                </a:lnTo>
                <a:lnTo>
                  <a:pt x="353658" y="1426286"/>
                </a:lnTo>
                <a:lnTo>
                  <a:pt x="305433" y="1412834"/>
                </a:lnTo>
                <a:lnTo>
                  <a:pt x="256402" y="1404386"/>
                </a:lnTo>
                <a:lnTo>
                  <a:pt x="216367" y="1401899"/>
                </a:lnTo>
                <a:lnTo>
                  <a:pt x="188501" y="1401617"/>
                </a:lnTo>
                <a:lnTo>
                  <a:pt x="174555" y="1401782"/>
                </a:lnTo>
                <a:lnTo>
                  <a:pt x="134023" y="1403070"/>
                </a:lnTo>
                <a:lnTo>
                  <a:pt x="97824" y="1404795"/>
                </a:lnTo>
                <a:lnTo>
                  <a:pt x="87249" y="1405301"/>
                </a:lnTo>
                <a:lnTo>
                  <a:pt x="40010" y="1407811"/>
                </a:lnTo>
                <a:lnTo>
                  <a:pt x="8430" y="1412552"/>
                </a:lnTo>
                <a:lnTo>
                  <a:pt x="1075" y="1414334"/>
                </a:lnTo>
              </a:path>
            </a:pathLst>
          </a:custGeom>
          <a:ln w="38100">
            <a:solidFill>
              <a:srgbClr val="FF006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315521" y="2241994"/>
            <a:ext cx="672464" cy="1804988"/>
          </a:xfrm>
          <a:custGeom>
            <a:avLst/>
            <a:gdLst/>
            <a:ahLst/>
            <a:cxnLst/>
            <a:rect l="l" t="t" r="r" b="b"/>
            <a:pathLst>
              <a:path w="896620" h="2406650">
                <a:moveTo>
                  <a:pt x="109220" y="0"/>
                </a:moveTo>
                <a:lnTo>
                  <a:pt x="144499" y="24339"/>
                </a:lnTo>
                <a:lnTo>
                  <a:pt x="179890" y="49358"/>
                </a:lnTo>
                <a:lnTo>
                  <a:pt x="215502" y="75753"/>
                </a:lnTo>
                <a:lnTo>
                  <a:pt x="251445" y="104223"/>
                </a:lnTo>
                <a:lnTo>
                  <a:pt x="287831" y="135463"/>
                </a:lnTo>
                <a:lnTo>
                  <a:pt x="324770" y="170170"/>
                </a:lnTo>
                <a:lnTo>
                  <a:pt x="362521" y="209156"/>
                </a:lnTo>
                <a:lnTo>
                  <a:pt x="389133" y="238270"/>
                </a:lnTo>
                <a:lnTo>
                  <a:pt x="416810" y="269607"/>
                </a:lnTo>
                <a:lnTo>
                  <a:pt x="445092" y="302698"/>
                </a:lnTo>
                <a:lnTo>
                  <a:pt x="473521" y="337075"/>
                </a:lnTo>
                <a:lnTo>
                  <a:pt x="501639" y="372269"/>
                </a:lnTo>
                <a:lnTo>
                  <a:pt x="528986" y="407812"/>
                </a:lnTo>
                <a:lnTo>
                  <a:pt x="555105" y="443235"/>
                </a:lnTo>
                <a:lnTo>
                  <a:pt x="579535" y="478070"/>
                </a:lnTo>
                <a:lnTo>
                  <a:pt x="601819" y="511847"/>
                </a:lnTo>
                <a:lnTo>
                  <a:pt x="630526" y="560752"/>
                </a:lnTo>
                <a:lnTo>
                  <a:pt x="654512" y="610165"/>
                </a:lnTo>
                <a:lnTo>
                  <a:pt x="674935" y="659565"/>
                </a:lnTo>
                <a:lnTo>
                  <a:pt x="692900" y="708163"/>
                </a:lnTo>
                <a:lnTo>
                  <a:pt x="704056" y="739726"/>
                </a:lnTo>
                <a:lnTo>
                  <a:pt x="709510" y="755169"/>
                </a:lnTo>
                <a:lnTo>
                  <a:pt x="725868" y="799794"/>
                </a:lnTo>
                <a:lnTo>
                  <a:pt x="743077" y="841248"/>
                </a:lnTo>
                <a:lnTo>
                  <a:pt x="762255" y="879237"/>
                </a:lnTo>
                <a:lnTo>
                  <a:pt x="787768" y="921801"/>
                </a:lnTo>
                <a:lnTo>
                  <a:pt x="794010" y="931682"/>
                </a:lnTo>
                <a:lnTo>
                  <a:pt x="800159" y="941462"/>
                </a:lnTo>
                <a:lnTo>
                  <a:pt x="823448" y="981640"/>
                </a:lnTo>
                <a:lnTo>
                  <a:pt x="843737" y="1028424"/>
                </a:lnTo>
                <a:lnTo>
                  <a:pt x="856156" y="1070828"/>
                </a:lnTo>
                <a:lnTo>
                  <a:pt x="866746" y="1117435"/>
                </a:lnTo>
                <a:lnTo>
                  <a:pt x="876044" y="1167998"/>
                </a:lnTo>
                <a:lnTo>
                  <a:pt x="883834" y="1221528"/>
                </a:lnTo>
                <a:lnTo>
                  <a:pt x="889898" y="1277035"/>
                </a:lnTo>
                <a:lnTo>
                  <a:pt x="894018" y="1333530"/>
                </a:lnTo>
                <a:lnTo>
                  <a:pt x="895977" y="1390023"/>
                </a:lnTo>
                <a:lnTo>
                  <a:pt x="896112" y="1408684"/>
                </a:lnTo>
                <a:lnTo>
                  <a:pt x="896028" y="1427446"/>
                </a:lnTo>
                <a:lnTo>
                  <a:pt x="895337" y="1465972"/>
                </a:lnTo>
                <a:lnTo>
                  <a:pt x="893893" y="1505539"/>
                </a:lnTo>
                <a:lnTo>
                  <a:pt x="891629" y="1545793"/>
                </a:lnTo>
                <a:lnTo>
                  <a:pt x="888481" y="1586382"/>
                </a:lnTo>
                <a:lnTo>
                  <a:pt x="884383" y="1626954"/>
                </a:lnTo>
                <a:lnTo>
                  <a:pt x="879268" y="1667154"/>
                </a:lnTo>
                <a:lnTo>
                  <a:pt x="873073" y="1706631"/>
                </a:lnTo>
                <a:lnTo>
                  <a:pt x="865731" y="1745032"/>
                </a:lnTo>
                <a:lnTo>
                  <a:pt x="852424" y="1799844"/>
                </a:lnTo>
                <a:lnTo>
                  <a:pt x="835818" y="1852195"/>
                </a:lnTo>
                <a:lnTo>
                  <a:pt x="815936" y="1903260"/>
                </a:lnTo>
                <a:lnTo>
                  <a:pt x="793442" y="1952641"/>
                </a:lnTo>
                <a:lnTo>
                  <a:pt x="769003" y="1999942"/>
                </a:lnTo>
                <a:lnTo>
                  <a:pt x="743285" y="2044767"/>
                </a:lnTo>
                <a:lnTo>
                  <a:pt x="716954" y="2086720"/>
                </a:lnTo>
                <a:lnTo>
                  <a:pt x="699389" y="2112899"/>
                </a:lnTo>
                <a:lnTo>
                  <a:pt x="690902" y="2125476"/>
                </a:lnTo>
                <a:lnTo>
                  <a:pt x="682863" y="2137759"/>
                </a:lnTo>
                <a:lnTo>
                  <a:pt x="675174" y="2149747"/>
                </a:lnTo>
                <a:lnTo>
                  <a:pt x="667737" y="2161440"/>
                </a:lnTo>
                <a:lnTo>
                  <a:pt x="660453" y="2172839"/>
                </a:lnTo>
                <a:lnTo>
                  <a:pt x="638536" y="2205269"/>
                </a:lnTo>
                <a:lnTo>
                  <a:pt x="614456" y="2235056"/>
                </a:lnTo>
                <a:lnTo>
                  <a:pt x="585555" y="2262204"/>
                </a:lnTo>
                <a:lnTo>
                  <a:pt x="549177" y="2286719"/>
                </a:lnTo>
                <a:lnTo>
                  <a:pt x="502666" y="2308606"/>
                </a:lnTo>
                <a:lnTo>
                  <a:pt x="460260" y="2321875"/>
                </a:lnTo>
                <a:lnTo>
                  <a:pt x="405619" y="2334249"/>
                </a:lnTo>
                <a:lnTo>
                  <a:pt x="342675" y="2345610"/>
                </a:lnTo>
                <a:lnTo>
                  <a:pt x="275362" y="2355839"/>
                </a:lnTo>
                <a:lnTo>
                  <a:pt x="207613" y="2364819"/>
                </a:lnTo>
                <a:lnTo>
                  <a:pt x="143361" y="2372431"/>
                </a:lnTo>
                <a:lnTo>
                  <a:pt x="86541" y="2378556"/>
                </a:lnTo>
                <a:lnTo>
                  <a:pt x="41085" y="2383078"/>
                </a:lnTo>
                <a:lnTo>
                  <a:pt x="2813" y="2386595"/>
                </a:lnTo>
                <a:lnTo>
                  <a:pt x="0" y="2386838"/>
                </a:lnTo>
                <a:lnTo>
                  <a:pt x="21844" y="2386838"/>
                </a:lnTo>
                <a:lnTo>
                  <a:pt x="33611" y="2396046"/>
                </a:lnTo>
                <a:lnTo>
                  <a:pt x="42957" y="2405594"/>
                </a:lnTo>
                <a:lnTo>
                  <a:pt x="43688" y="2406396"/>
                </a:lnTo>
              </a:path>
            </a:pathLst>
          </a:custGeom>
          <a:ln w="38099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2978"/>
            <a:r>
              <a:rPr dirty="0">
                <a:latin typeface="Arial Black"/>
                <a:cs typeface="Arial Black"/>
              </a:rPr>
              <a:t>Европейские</a:t>
            </a:r>
            <a:r>
              <a:rPr spc="-23" dirty="0"/>
              <a:t> </a:t>
            </a:r>
            <a:r>
              <a:rPr dirty="0">
                <a:latin typeface="Arial Black"/>
                <a:cs typeface="Arial Black"/>
              </a:rPr>
              <a:t>нормы</a:t>
            </a:r>
            <a:r>
              <a:rPr spc="-8" dirty="0"/>
              <a:t> </a:t>
            </a:r>
            <a:r>
              <a:rPr spc="-4" dirty="0"/>
              <a:t>IES</a:t>
            </a:r>
            <a:r>
              <a:rPr spc="-23" dirty="0"/>
              <a:t>N</a:t>
            </a:r>
            <a:r>
              <a:rPr dirty="0">
                <a:latin typeface="Arial Black"/>
                <a:cs typeface="Arial Black"/>
              </a:rPr>
              <a:t>A </a:t>
            </a:r>
            <a:r>
              <a:rPr spc="-4" dirty="0"/>
              <a:t>I</a:t>
            </a:r>
            <a:r>
              <a:rPr dirty="0">
                <a:latin typeface="Arial Black"/>
                <a:cs typeface="Arial Black"/>
              </a:rPr>
              <a:t>-V</a:t>
            </a:r>
          </a:p>
        </p:txBody>
      </p:sp>
      <p:sp>
        <p:nvSpPr>
          <p:cNvPr id="3" name="object 3"/>
          <p:cNvSpPr/>
          <p:nvPr/>
        </p:nvSpPr>
        <p:spPr>
          <a:xfrm>
            <a:off x="355472" y="2149982"/>
            <a:ext cx="3583305" cy="2584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743450" y="1715643"/>
            <a:ext cx="3414141" cy="4075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57201" y="2175129"/>
            <a:ext cx="3179921" cy="421958"/>
          </a:xfrm>
          <a:custGeom>
            <a:avLst/>
            <a:gdLst/>
            <a:ahLst/>
            <a:cxnLst/>
            <a:rect l="l" t="t" r="r" b="b"/>
            <a:pathLst>
              <a:path w="4239895" h="562610">
                <a:moveTo>
                  <a:pt x="0" y="562355"/>
                </a:moveTo>
                <a:lnTo>
                  <a:pt x="4239768" y="562355"/>
                </a:lnTo>
                <a:lnTo>
                  <a:pt x="4239768" y="0"/>
                </a:lnTo>
                <a:lnTo>
                  <a:pt x="0" y="0"/>
                </a:lnTo>
                <a:lnTo>
                  <a:pt x="0" y="562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516255" y="2206473"/>
            <a:ext cx="275463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3810" indent="-53816">
              <a:lnSpc>
                <a:spcPts val="1379"/>
              </a:lnSpc>
            </a:pPr>
            <a:r>
              <a:rPr sz="1275" b="1" dirty="0">
                <a:latin typeface="Arial Black"/>
                <a:cs typeface="Arial Black"/>
              </a:rPr>
              <a:t>К</a:t>
            </a:r>
            <a:r>
              <a:rPr sz="1275" b="1" spc="4" dirty="0">
                <a:latin typeface="Arial Black"/>
                <a:cs typeface="Arial Black"/>
              </a:rPr>
              <a:t>л</a:t>
            </a:r>
            <a:r>
              <a:rPr sz="1275" b="1" dirty="0">
                <a:latin typeface="Arial Black"/>
                <a:cs typeface="Arial Black"/>
              </a:rPr>
              <a:t>а</a:t>
            </a:r>
            <a:r>
              <a:rPr sz="1275" b="1" spc="4" dirty="0">
                <a:latin typeface="Arial Black"/>
                <a:cs typeface="Arial Black"/>
              </a:rPr>
              <a:t>с</a:t>
            </a:r>
            <a:r>
              <a:rPr sz="1275" b="1" dirty="0">
                <a:latin typeface="Arial Black"/>
                <a:cs typeface="Arial Black"/>
              </a:rPr>
              <a:t>сификация</a:t>
            </a:r>
            <a:r>
              <a:rPr sz="1275" b="1" spc="-38" dirty="0">
                <a:latin typeface="Arial Black"/>
                <a:cs typeface="Arial Black"/>
              </a:rPr>
              <a:t> </a:t>
            </a:r>
            <a:r>
              <a:rPr sz="1275" b="1" dirty="0">
                <a:latin typeface="Arial Black"/>
                <a:cs typeface="Arial Black"/>
              </a:rPr>
              <a:t>о</a:t>
            </a:r>
            <a:r>
              <a:rPr sz="1275" b="1" spc="4" dirty="0">
                <a:latin typeface="Arial Black"/>
                <a:cs typeface="Arial Black"/>
              </a:rPr>
              <a:t>с</a:t>
            </a:r>
            <a:r>
              <a:rPr sz="1275" b="1" dirty="0">
                <a:latin typeface="Arial Black"/>
                <a:cs typeface="Arial Black"/>
              </a:rPr>
              <a:t>вещ</a:t>
            </a:r>
            <a:r>
              <a:rPr sz="1275" b="1" spc="4" dirty="0">
                <a:latin typeface="Arial Black"/>
                <a:cs typeface="Arial Black"/>
              </a:rPr>
              <a:t>а</a:t>
            </a:r>
            <a:r>
              <a:rPr sz="1275" b="1" dirty="0">
                <a:latin typeface="Arial Black"/>
                <a:cs typeface="Arial Black"/>
              </a:rPr>
              <a:t>емых уч</a:t>
            </a:r>
            <a:r>
              <a:rPr sz="1275" b="1" spc="4" dirty="0">
                <a:latin typeface="Arial Black"/>
                <a:cs typeface="Arial Black"/>
              </a:rPr>
              <a:t>а</a:t>
            </a:r>
            <a:r>
              <a:rPr sz="1275" b="1" dirty="0">
                <a:latin typeface="Arial Black"/>
                <a:cs typeface="Arial Black"/>
              </a:rPr>
              <a:t>стков</a:t>
            </a:r>
            <a:r>
              <a:rPr sz="1275" b="1" spc="-23" dirty="0">
                <a:latin typeface="Arial Black"/>
                <a:cs typeface="Arial Black"/>
              </a:rPr>
              <a:t> </a:t>
            </a:r>
            <a:r>
              <a:rPr sz="1275" b="1" dirty="0">
                <a:latin typeface="Arial Black"/>
                <a:cs typeface="Arial Black"/>
              </a:rPr>
              <a:t>по</a:t>
            </a:r>
            <a:r>
              <a:rPr sz="1275" b="1" spc="4" dirty="0">
                <a:latin typeface="Arial Black"/>
                <a:cs typeface="Arial Black"/>
              </a:rPr>
              <a:t> </a:t>
            </a:r>
            <a:r>
              <a:rPr sz="1275" b="1" spc="-4" dirty="0">
                <a:latin typeface="Arial Black"/>
                <a:cs typeface="Arial Black"/>
              </a:rPr>
              <a:t>IE</a:t>
            </a:r>
            <a:r>
              <a:rPr sz="1275" b="1" spc="4" dirty="0">
                <a:latin typeface="Arial Black"/>
                <a:cs typeface="Arial Black"/>
              </a:rPr>
              <a:t>S</a:t>
            </a:r>
            <a:r>
              <a:rPr sz="1275" b="1" spc="-15" dirty="0">
                <a:latin typeface="Arial Black"/>
                <a:cs typeface="Arial Black"/>
              </a:rPr>
              <a:t>N</a:t>
            </a:r>
            <a:r>
              <a:rPr sz="1275" b="1" dirty="0">
                <a:latin typeface="Arial Black"/>
                <a:cs typeface="Arial Black"/>
              </a:rPr>
              <a:t>A</a:t>
            </a:r>
            <a:r>
              <a:rPr sz="1275" b="1" spc="-23" dirty="0">
                <a:latin typeface="Arial Black"/>
                <a:cs typeface="Arial Black"/>
              </a:rPr>
              <a:t> </a:t>
            </a:r>
            <a:r>
              <a:rPr sz="1275" b="1" spc="-4" dirty="0">
                <a:latin typeface="Arial Black"/>
                <a:cs typeface="Arial Black"/>
              </a:rPr>
              <a:t>I-</a:t>
            </a:r>
            <a:r>
              <a:rPr sz="1275" b="1" dirty="0">
                <a:latin typeface="Arial Black"/>
                <a:cs typeface="Arial Black"/>
              </a:rPr>
              <a:t>V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771" y="4679441"/>
            <a:ext cx="2168843" cy="508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328291" y="4679441"/>
            <a:ext cx="991552" cy="508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082671" y="4679441"/>
            <a:ext cx="366322" cy="50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146679" y="4679441"/>
            <a:ext cx="378904" cy="508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223260" y="4679441"/>
            <a:ext cx="454342" cy="508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61771" y="4953761"/>
            <a:ext cx="1201865" cy="5080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428750" y="4953761"/>
            <a:ext cx="1475042" cy="508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61771" y="5228082"/>
            <a:ext cx="3336989" cy="5080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594665" y="4782336"/>
            <a:ext cx="305371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Класси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икация</a:t>
            </a:r>
            <a:r>
              <a:rPr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IES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5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I-V 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ед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ся</a:t>
            </a:r>
            <a:r>
              <a:rPr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по 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ме с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ве</a:t>
            </a:r>
            <a:r>
              <a:rPr b="1" spc="-4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3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-34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spc="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пя</a:t>
            </a:r>
            <a:r>
              <a:rPr b="1" spc="-19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b="1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на д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ро</a:t>
            </a:r>
            <a:r>
              <a:rPr b="1" spc="-8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955</Words>
  <Application>Microsoft Office PowerPoint</Application>
  <PresentationFormat>Экран (4:3)</PresentationFormat>
  <Paragraphs>345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MS Gothic</vt:lpstr>
      <vt:lpstr>Arial</vt:lpstr>
      <vt:lpstr>Arial Black</vt:lpstr>
      <vt:lpstr>Calibri</vt:lpstr>
      <vt:lpstr>Cambria Math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Освещенность vs яркость</vt:lpstr>
      <vt:lpstr>КАК применяются нормы по L и по E?</vt:lpstr>
      <vt:lpstr>Презентация PowerPoint</vt:lpstr>
      <vt:lpstr>Как читаются фотометрические данные?</vt:lpstr>
      <vt:lpstr>Европейские нормы IESNA I-V</vt:lpstr>
      <vt:lpstr>Пояснения по классификации IESNA I-V</vt:lpstr>
      <vt:lpstr>Презентация PowerPoint</vt:lpstr>
      <vt:lpstr>Презентация PowerPoint</vt:lpstr>
      <vt:lpstr>Презентация PowerPoint</vt:lpstr>
      <vt:lpstr>Опыт LEDIL</vt:lpstr>
      <vt:lpstr>Презентация PowerPoint</vt:lpstr>
      <vt:lpstr>Презентация PowerPoint</vt:lpstr>
      <vt:lpstr>Презентация PowerPoint</vt:lpstr>
      <vt:lpstr>Пример освещения дороги класса A1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that is right</dc:title>
  <dc:creator>Olga Cherepenina</dc:creator>
  <cp:lastModifiedBy>Engineer_2</cp:lastModifiedBy>
  <cp:revision>1</cp:revision>
  <dcterms:created xsi:type="dcterms:W3CDTF">2018-10-16T08:54:08Z</dcterms:created>
  <dcterms:modified xsi:type="dcterms:W3CDTF">2018-10-16T05:59:01Z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2018-10-09T00:00:00Z</vt:filetime>
  </property>
  <property fmtid="{D5CDD505-2E9C-101B-9397-08002B2CF9AE}" pid="3" name="LastSaved">
    <vt:filetime>2018-10-16T00:00:00Z</vt:filetime>
  </property>
</Properties>
</file>