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</p:sldIdLst>
  <p:sldSz cx="9144000" cy="6858000" type="screen4x3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168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69FA6-5C1D-4891-9F82-F31AE8BBD357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8FC76-D2B6-4C5F-A5E1-45F867B57E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40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69FA6-5C1D-4891-9F82-F31AE8BBD357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8FC76-D2B6-4C5F-A5E1-45F867B57E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8402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69FA6-5C1D-4891-9F82-F31AE8BBD357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8FC76-D2B6-4C5F-A5E1-45F867B57E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9318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69FA6-5C1D-4891-9F82-F31AE8BBD357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8FC76-D2B6-4C5F-A5E1-45F867B57E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0906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69FA6-5C1D-4891-9F82-F31AE8BBD357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8FC76-D2B6-4C5F-A5E1-45F867B57E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997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69FA6-5C1D-4891-9F82-F31AE8BBD357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8FC76-D2B6-4C5F-A5E1-45F867B57E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4165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69FA6-5C1D-4891-9F82-F31AE8BBD357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8FC76-D2B6-4C5F-A5E1-45F867B57E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077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69FA6-5C1D-4891-9F82-F31AE8BBD357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8FC76-D2B6-4C5F-A5E1-45F867B57E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3683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69FA6-5C1D-4891-9F82-F31AE8BBD357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8FC76-D2B6-4C5F-A5E1-45F867B57E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411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69FA6-5C1D-4891-9F82-F31AE8BBD357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8FC76-D2B6-4C5F-A5E1-45F867B57E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6961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69FA6-5C1D-4891-9F82-F31AE8BBD357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8FC76-D2B6-4C5F-A5E1-45F867B57E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9572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869FA6-5C1D-4891-9F82-F31AE8BBD357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D8FC76-D2B6-4C5F-A5E1-45F867B57E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6927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тавский_Страница_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2729"/>
            <a:ext cx="9144000" cy="511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129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тавский_Страница_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2729"/>
            <a:ext cx="9144000" cy="511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5842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тавский_Страница_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2729"/>
            <a:ext cx="9144000" cy="511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7611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тавский_Страница_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2729"/>
            <a:ext cx="9144000" cy="511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9965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тавский_Страница_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2729"/>
            <a:ext cx="9144000" cy="511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7249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тавский_Страница_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2729"/>
            <a:ext cx="9144000" cy="511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3341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тавский_Страница_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2729"/>
            <a:ext cx="9144000" cy="511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655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тавский_Страница_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2729"/>
            <a:ext cx="9144000" cy="511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510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тавский_Страница_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2729"/>
            <a:ext cx="9144000" cy="511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2968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тавский_Страница_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2729"/>
            <a:ext cx="9144000" cy="511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6488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тавский_Страница_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2729"/>
            <a:ext cx="9144000" cy="511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677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тавский_Страница_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2729"/>
            <a:ext cx="9144000" cy="511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1706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тавский_Страница_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2729"/>
            <a:ext cx="9144000" cy="511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8714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тавский_Страница_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2729"/>
            <a:ext cx="9144000" cy="511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8492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тавский_Страница_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2729"/>
            <a:ext cx="9144000" cy="511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4105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тавский_Страница_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2729"/>
            <a:ext cx="9144000" cy="511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2106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тавский_Страница_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2729"/>
            <a:ext cx="9144000" cy="511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9522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тавский_Страница_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2729"/>
            <a:ext cx="9144000" cy="511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7216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тавский_Страница_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2729"/>
            <a:ext cx="9144000" cy="511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3376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тавский_Страница_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2729"/>
            <a:ext cx="9144000" cy="511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006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тавский_Страница_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2729"/>
            <a:ext cx="9144000" cy="511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5607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тавский_Страница_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2729"/>
            <a:ext cx="9144000" cy="511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824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тавский_Страница_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2729"/>
            <a:ext cx="9144000" cy="511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7038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тавский_Страница_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2729"/>
            <a:ext cx="9144000" cy="511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1926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тавский_Страница_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2729"/>
            <a:ext cx="9144000" cy="511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7397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тавский_Страница_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2729"/>
            <a:ext cx="9144000" cy="511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0522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тавский_Страница_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2729"/>
            <a:ext cx="9144000" cy="511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2255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тавский_Страница_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2729"/>
            <a:ext cx="9144000" cy="511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3794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тавский_Страница_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2729"/>
            <a:ext cx="9144000" cy="511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146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тавский_Страница_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2729"/>
            <a:ext cx="9144000" cy="511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2103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тавский_Страница_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2729"/>
            <a:ext cx="9144000" cy="511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868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тавский_Страница_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2729"/>
            <a:ext cx="9144000" cy="511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4308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тавский_Страница_3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2729"/>
            <a:ext cx="9144000" cy="511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9245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тавский_Страница_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2729"/>
            <a:ext cx="9144000" cy="511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2078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тавский_Страница_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2729"/>
            <a:ext cx="9144000" cy="511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9234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тавский_Страница_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2729"/>
            <a:ext cx="9144000" cy="511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3252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тавский_Страница_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2729"/>
            <a:ext cx="9144000" cy="511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1140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тавский_Страница_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2729"/>
            <a:ext cx="9144000" cy="511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5424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тавский_Страница_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2729"/>
            <a:ext cx="9144000" cy="511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7182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тавский_Страница_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2729"/>
            <a:ext cx="9144000" cy="511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8245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тавский_Страница_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2729"/>
            <a:ext cx="9144000" cy="511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95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тавский_Страница_4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2729"/>
            <a:ext cx="9144000" cy="511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2333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тавский_Страница_4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2729"/>
            <a:ext cx="9144000" cy="511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3061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тавский_Страница_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2729"/>
            <a:ext cx="9144000" cy="511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9755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тавский_Страница_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2729"/>
            <a:ext cx="9144000" cy="511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4497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тавский_Страница_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2729"/>
            <a:ext cx="9144000" cy="511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8900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тавский_Страница_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2729"/>
            <a:ext cx="9144000" cy="511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5168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тавский_Страница_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2729"/>
            <a:ext cx="9144000" cy="511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46594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тавский_Страница_5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2729"/>
            <a:ext cx="9144000" cy="511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972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тавский_Страница_5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2729"/>
            <a:ext cx="9144000" cy="511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9459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тавский_Страница_5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2729"/>
            <a:ext cx="9144000" cy="511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7915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тавский_Страница_5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2729"/>
            <a:ext cx="9144000" cy="511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60766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тавский_Страница_5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2729"/>
            <a:ext cx="9144000" cy="511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84611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тавский_Страница_5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2729"/>
            <a:ext cx="9144000" cy="511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80856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тавский_Страница_5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2729"/>
            <a:ext cx="9144000" cy="511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7762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тавский_Страница_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2729"/>
            <a:ext cx="9144000" cy="511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08454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тавский_Страница_6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2729"/>
            <a:ext cx="9144000" cy="511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91380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тавский_Страница_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2729"/>
            <a:ext cx="9144000" cy="511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14887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тавский_Страница_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2729"/>
            <a:ext cx="9144000" cy="511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16261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тавский_Страница_6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2729"/>
            <a:ext cx="9144000" cy="511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65743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тавский_Страница_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2729"/>
            <a:ext cx="9144000" cy="511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59725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тавский_Страница_6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2729"/>
            <a:ext cx="9144000" cy="511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54676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тавский_Страница_6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2729"/>
            <a:ext cx="9144000" cy="511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45456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тавский_Страница_6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2729"/>
            <a:ext cx="9144000" cy="511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67338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тавский_Страница_6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2729"/>
            <a:ext cx="9144000" cy="511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07371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тавский_Страница_6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2729"/>
            <a:ext cx="9144000" cy="511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430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тавский_Страница_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2729"/>
            <a:ext cx="9144000" cy="511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63418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тавский_Страница_7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2729"/>
            <a:ext cx="9144000" cy="511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5057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тавский_Страница_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2729"/>
            <a:ext cx="9144000" cy="511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0921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тавский_Страница_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2729"/>
            <a:ext cx="9144000" cy="511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8198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тавский_Страница_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2729"/>
            <a:ext cx="9144000" cy="511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67478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Экран (4:3)</PresentationFormat>
  <Paragraphs>0</Paragraphs>
  <Slides>71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71</vt:i4>
      </vt:variant>
    </vt:vector>
  </HeadingPairs>
  <TitlesOfParts>
    <vt:vector size="75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Engineer_2</dc:creator>
  <cp:lastModifiedBy>Engineer_2</cp:lastModifiedBy>
  <cp:revision>1</cp:revision>
  <dcterms:created xsi:type="dcterms:W3CDTF">2018-10-16T06:26:54Z</dcterms:created>
  <dcterms:modified xsi:type="dcterms:W3CDTF">2018-10-16T06:27:24Z</dcterms:modified>
</cp:coreProperties>
</file>