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56" r:id="rId4"/>
    <p:sldId id="259" r:id="rId5"/>
    <p:sldId id="281" r:id="rId6"/>
    <p:sldId id="263" r:id="rId7"/>
    <p:sldId id="275" r:id="rId8"/>
    <p:sldId id="265" r:id="rId9"/>
    <p:sldId id="277" r:id="rId10"/>
    <p:sldId id="267" r:id="rId11"/>
    <p:sldId id="269" r:id="rId12"/>
    <p:sldId id="270" r:id="rId13"/>
    <p:sldId id="271" r:id="rId14"/>
    <p:sldId id="283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18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BE79C9-8F0A-4F57-A2ED-66CC9CBB43D6}" type="doc">
      <dgm:prSet loTypeId="urn:microsoft.com/office/officeart/2005/8/layout/hierarchy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F44237A-B4D4-4D9A-9A96-8F91C7631B29}">
      <dgm:prSet phldrT="[Текст]"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Производственный контроль</a:t>
          </a:r>
        </a:p>
      </dgm:t>
    </dgm:pt>
    <dgm:pt modelId="{539A9C47-1E83-4224-A31C-148A61B07357}" type="parTrans" cxnId="{66AC8AB5-104C-4EA9-8F97-9569E8F3552B}">
      <dgm:prSet/>
      <dgm:spPr/>
      <dgm:t>
        <a:bodyPr/>
        <a:lstStyle/>
        <a:p>
          <a:endParaRPr lang="ru-RU"/>
        </a:p>
      </dgm:t>
    </dgm:pt>
    <dgm:pt modelId="{CE3CDC6F-F791-44CA-836E-94A64F6D3179}" type="sibTrans" cxnId="{66AC8AB5-104C-4EA9-8F97-9569E8F3552B}">
      <dgm:prSet/>
      <dgm:spPr/>
      <dgm:t>
        <a:bodyPr/>
        <a:lstStyle/>
        <a:p>
          <a:endParaRPr lang="ru-RU"/>
        </a:p>
      </dgm:t>
    </dgm:pt>
    <dgm:pt modelId="{596A9EE7-73BA-4C96-8B36-42CCA409A87C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Входной 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контроль 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сырья и материалов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730CF7-B68B-46F7-9978-01E1441229E6}" type="parTrans" cxnId="{E4720289-37F0-4953-AF63-DB271F510476}">
      <dgm:prSet/>
      <dgm:spPr/>
      <dgm:t>
        <a:bodyPr/>
        <a:lstStyle/>
        <a:p>
          <a:endParaRPr lang="ru-RU"/>
        </a:p>
      </dgm:t>
    </dgm:pt>
    <dgm:pt modelId="{2DEA9FE9-F967-4B75-ACAA-DF9618C4D605}" type="sibTrans" cxnId="{E4720289-37F0-4953-AF63-DB271F510476}">
      <dgm:prSet/>
      <dgm:spPr/>
      <dgm:t>
        <a:bodyPr/>
        <a:lstStyle/>
        <a:p>
          <a:endParaRPr lang="ru-RU"/>
        </a:p>
      </dgm:t>
    </dgm:pt>
    <dgm:pt modelId="{2BAB8568-4F3E-4E26-8226-2EDD724D2EE0}">
      <dgm:prSet phldrT="[Текст]"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Приемочный контроль</a:t>
          </a:r>
        </a:p>
      </dgm:t>
    </dgm:pt>
    <dgm:pt modelId="{01053D66-39C9-4D19-8875-EA537934E16B}" type="parTrans" cxnId="{17D229AE-D528-48C3-8F35-5FCA1A89A613}">
      <dgm:prSet/>
      <dgm:spPr/>
      <dgm:t>
        <a:bodyPr/>
        <a:lstStyle/>
        <a:p>
          <a:endParaRPr lang="ru-RU"/>
        </a:p>
      </dgm:t>
    </dgm:pt>
    <dgm:pt modelId="{BFE32846-9EBF-4E13-BCFE-36C3674C9195}" type="sibTrans" cxnId="{17D229AE-D528-48C3-8F35-5FCA1A89A613}">
      <dgm:prSet/>
      <dgm:spPr/>
      <dgm:t>
        <a:bodyPr/>
        <a:lstStyle/>
        <a:p>
          <a:endParaRPr lang="ru-RU"/>
        </a:p>
      </dgm:t>
    </dgm:pt>
    <dgm:pt modelId="{F22E0A22-AB96-4367-999C-8F77B468AC61}">
      <dgm:prSet phldrT="[Текст]"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Контроль на объекте строительства</a:t>
          </a:r>
        </a:p>
      </dgm:t>
    </dgm:pt>
    <dgm:pt modelId="{91303479-13F2-43EA-8EC4-A2794CDD0D96}" type="parTrans" cxnId="{43D7CFAF-7954-4CD8-8024-567B4EAECF69}">
      <dgm:prSet/>
      <dgm:spPr/>
      <dgm:t>
        <a:bodyPr/>
        <a:lstStyle/>
        <a:p>
          <a:endParaRPr lang="ru-RU"/>
        </a:p>
      </dgm:t>
    </dgm:pt>
    <dgm:pt modelId="{99B00057-6D1A-43A8-B76C-36B95412A991}" type="sibTrans" cxnId="{43D7CFAF-7954-4CD8-8024-567B4EAECF69}">
      <dgm:prSet/>
      <dgm:spPr/>
      <dgm:t>
        <a:bodyPr/>
        <a:lstStyle/>
        <a:p>
          <a:endParaRPr lang="ru-RU"/>
        </a:p>
      </dgm:t>
    </dgm:pt>
    <dgm:pt modelId="{CF176363-9630-4BF9-AB23-E92FCAD5173A}">
      <dgm:prSet phldrT="[Текст]"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Входной контроль упакованных единиц материала</a:t>
          </a:r>
        </a:p>
      </dgm:t>
    </dgm:pt>
    <dgm:pt modelId="{BF48577C-60C2-4A77-BACF-8C21A7A5DF53}" type="parTrans" cxnId="{B091924D-4600-46F1-9129-A26A383E72BD}">
      <dgm:prSet/>
      <dgm:spPr/>
      <dgm:t>
        <a:bodyPr/>
        <a:lstStyle/>
        <a:p>
          <a:endParaRPr lang="ru-RU"/>
        </a:p>
      </dgm:t>
    </dgm:pt>
    <dgm:pt modelId="{951AE405-0F7B-4CBF-A372-DFEC9CD719B4}" type="sibTrans" cxnId="{B091924D-4600-46F1-9129-A26A383E72BD}">
      <dgm:prSet/>
      <dgm:spPr/>
      <dgm:t>
        <a:bodyPr/>
        <a:lstStyle/>
        <a:p>
          <a:endParaRPr lang="ru-RU"/>
        </a:p>
      </dgm:t>
    </dgm:pt>
    <dgm:pt modelId="{E5423444-05D5-43A4-8B00-BB478CD00C29}">
      <dgm:prSet phldrT="[Текст]"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Строительный 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контроль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F79971-0706-4E05-81B1-9639A17F49F3}" type="parTrans" cxnId="{A67D9CD1-2CC8-466A-B16B-9480DA5A6F97}">
      <dgm:prSet/>
      <dgm:spPr/>
      <dgm:t>
        <a:bodyPr/>
        <a:lstStyle/>
        <a:p>
          <a:endParaRPr lang="ru-RU"/>
        </a:p>
      </dgm:t>
    </dgm:pt>
    <dgm:pt modelId="{841087BF-EEC4-45AC-A8B3-EC12A45C6441}" type="sibTrans" cxnId="{A67D9CD1-2CC8-466A-B16B-9480DA5A6F97}">
      <dgm:prSet/>
      <dgm:spPr/>
      <dgm:t>
        <a:bodyPr/>
        <a:lstStyle/>
        <a:p>
          <a:endParaRPr lang="ru-RU"/>
        </a:p>
      </dgm:t>
    </dgm:pt>
    <dgm:pt modelId="{6D73882F-B2EE-4F52-8E3F-2DE7ABF86DA4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Операционный контроль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6C81FF-4896-438F-A595-48B5B518F8D7}" type="parTrans" cxnId="{2A728676-FFBA-4081-ABCE-53C71BBA7D8C}">
      <dgm:prSet/>
      <dgm:spPr/>
      <dgm:t>
        <a:bodyPr/>
        <a:lstStyle/>
        <a:p>
          <a:endParaRPr lang="ru-RU"/>
        </a:p>
      </dgm:t>
    </dgm:pt>
    <dgm:pt modelId="{A38FE7EB-E3ED-483A-B66B-0F35D74FA6CB}" type="sibTrans" cxnId="{2A728676-FFBA-4081-ABCE-53C71BBA7D8C}">
      <dgm:prSet/>
      <dgm:spPr/>
      <dgm:t>
        <a:bodyPr/>
        <a:lstStyle/>
        <a:p>
          <a:endParaRPr lang="ru-RU"/>
        </a:p>
      </dgm:t>
    </dgm:pt>
    <dgm:pt modelId="{7DEBEFD6-B3AF-4B0C-A4C3-40BDD7E99E45}" type="pres">
      <dgm:prSet presAssocID="{3CBE79C9-8F0A-4F57-A2ED-66CC9CBB43D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68F3FD1-0EB7-4CFC-8F70-393A7E0FB925}" type="pres">
      <dgm:prSet presAssocID="{1F44237A-B4D4-4D9A-9A96-8F91C7631B29}" presName="root" presStyleCnt="0"/>
      <dgm:spPr/>
    </dgm:pt>
    <dgm:pt modelId="{A81B4669-D919-4B3C-99B7-64AC90358B86}" type="pres">
      <dgm:prSet presAssocID="{1F44237A-B4D4-4D9A-9A96-8F91C7631B29}" presName="rootComposite" presStyleCnt="0"/>
      <dgm:spPr/>
    </dgm:pt>
    <dgm:pt modelId="{F1B01CA2-B3FE-4117-B9CD-5A597C39DF58}" type="pres">
      <dgm:prSet presAssocID="{1F44237A-B4D4-4D9A-9A96-8F91C7631B29}" presName="rootText" presStyleLbl="node1" presStyleIdx="0" presStyleCnt="2" custScaleX="171737"/>
      <dgm:spPr/>
      <dgm:t>
        <a:bodyPr/>
        <a:lstStyle/>
        <a:p>
          <a:endParaRPr lang="ru-RU"/>
        </a:p>
      </dgm:t>
    </dgm:pt>
    <dgm:pt modelId="{6BBCC7EC-2050-40DA-9DBC-D728A17F4207}" type="pres">
      <dgm:prSet presAssocID="{1F44237A-B4D4-4D9A-9A96-8F91C7631B29}" presName="rootConnector" presStyleLbl="node1" presStyleIdx="0" presStyleCnt="2"/>
      <dgm:spPr/>
      <dgm:t>
        <a:bodyPr/>
        <a:lstStyle/>
        <a:p>
          <a:endParaRPr lang="ru-RU"/>
        </a:p>
      </dgm:t>
    </dgm:pt>
    <dgm:pt modelId="{DDE7DB80-400E-4725-9BC4-05EC07AB1972}" type="pres">
      <dgm:prSet presAssocID="{1F44237A-B4D4-4D9A-9A96-8F91C7631B29}" presName="childShape" presStyleCnt="0"/>
      <dgm:spPr/>
    </dgm:pt>
    <dgm:pt modelId="{5BD62634-D00E-4EA7-BC40-F1BBF6D4DF19}" type="pres">
      <dgm:prSet presAssocID="{A8730CF7-B68B-46F7-9978-01E1441229E6}" presName="Name13" presStyleLbl="parChTrans1D2" presStyleIdx="0" presStyleCnt="5"/>
      <dgm:spPr/>
      <dgm:t>
        <a:bodyPr/>
        <a:lstStyle/>
        <a:p>
          <a:endParaRPr lang="ru-RU"/>
        </a:p>
      </dgm:t>
    </dgm:pt>
    <dgm:pt modelId="{3D9F8E00-6F53-4640-8314-7A5852E82199}" type="pres">
      <dgm:prSet presAssocID="{596A9EE7-73BA-4C96-8B36-42CCA409A87C}" presName="childText" presStyleLbl="bgAcc1" presStyleIdx="0" presStyleCnt="5" custScaleX="167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D9E30-1A30-4710-945F-C085984F6603}" type="pres">
      <dgm:prSet presAssocID="{916C81FF-4896-438F-A595-48B5B518F8D7}" presName="Name13" presStyleLbl="parChTrans1D2" presStyleIdx="1" presStyleCnt="5"/>
      <dgm:spPr/>
      <dgm:t>
        <a:bodyPr/>
        <a:lstStyle/>
        <a:p>
          <a:endParaRPr lang="ru-RU"/>
        </a:p>
      </dgm:t>
    </dgm:pt>
    <dgm:pt modelId="{3A865B33-A325-4BB1-94A1-A816A2AD61BE}" type="pres">
      <dgm:prSet presAssocID="{6D73882F-B2EE-4F52-8E3F-2DE7ABF86DA4}" presName="childText" presStyleLbl="bgAcc1" presStyleIdx="1" presStyleCnt="5" custScaleX="165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1B7AE7-0F10-46D1-B20A-61966F61E563}" type="pres">
      <dgm:prSet presAssocID="{01053D66-39C9-4D19-8875-EA537934E16B}" presName="Name13" presStyleLbl="parChTrans1D2" presStyleIdx="2" presStyleCnt="5"/>
      <dgm:spPr/>
      <dgm:t>
        <a:bodyPr/>
        <a:lstStyle/>
        <a:p>
          <a:endParaRPr lang="ru-RU"/>
        </a:p>
      </dgm:t>
    </dgm:pt>
    <dgm:pt modelId="{388BD0EA-044A-4644-B2FC-B1F63EE2AD83}" type="pres">
      <dgm:prSet presAssocID="{2BAB8568-4F3E-4E26-8226-2EDD724D2EE0}" presName="childText" presStyleLbl="bgAcc1" presStyleIdx="2" presStyleCnt="5" custScaleX="165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69CB8-81A4-4881-8DA8-07EF9F63D537}" type="pres">
      <dgm:prSet presAssocID="{F22E0A22-AB96-4367-999C-8F77B468AC61}" presName="root" presStyleCnt="0"/>
      <dgm:spPr/>
    </dgm:pt>
    <dgm:pt modelId="{EB2A9DBE-809D-4248-BB31-E4BF755B6E5C}" type="pres">
      <dgm:prSet presAssocID="{F22E0A22-AB96-4367-999C-8F77B468AC61}" presName="rootComposite" presStyleCnt="0"/>
      <dgm:spPr/>
    </dgm:pt>
    <dgm:pt modelId="{4A351B09-FE8A-4EDF-90F5-4D5B1934B0A8}" type="pres">
      <dgm:prSet presAssocID="{F22E0A22-AB96-4367-999C-8F77B468AC61}" presName="rootText" presStyleLbl="node1" presStyleIdx="1" presStyleCnt="2" custScaleX="178123"/>
      <dgm:spPr/>
      <dgm:t>
        <a:bodyPr/>
        <a:lstStyle/>
        <a:p>
          <a:endParaRPr lang="ru-RU"/>
        </a:p>
      </dgm:t>
    </dgm:pt>
    <dgm:pt modelId="{E91E4000-3084-40C3-AA69-EB911D2359A4}" type="pres">
      <dgm:prSet presAssocID="{F22E0A22-AB96-4367-999C-8F77B468AC61}" presName="rootConnector" presStyleLbl="node1" presStyleIdx="1" presStyleCnt="2"/>
      <dgm:spPr/>
      <dgm:t>
        <a:bodyPr/>
        <a:lstStyle/>
        <a:p>
          <a:endParaRPr lang="ru-RU"/>
        </a:p>
      </dgm:t>
    </dgm:pt>
    <dgm:pt modelId="{C3060F03-947F-468C-9FF7-946D73EEDC6B}" type="pres">
      <dgm:prSet presAssocID="{F22E0A22-AB96-4367-999C-8F77B468AC61}" presName="childShape" presStyleCnt="0"/>
      <dgm:spPr/>
    </dgm:pt>
    <dgm:pt modelId="{122616D3-999F-4B93-A7F1-58035DC79E7A}" type="pres">
      <dgm:prSet presAssocID="{BF48577C-60C2-4A77-BACF-8C21A7A5DF53}" presName="Name13" presStyleLbl="parChTrans1D2" presStyleIdx="3" presStyleCnt="5"/>
      <dgm:spPr/>
      <dgm:t>
        <a:bodyPr/>
        <a:lstStyle/>
        <a:p>
          <a:endParaRPr lang="ru-RU"/>
        </a:p>
      </dgm:t>
    </dgm:pt>
    <dgm:pt modelId="{426CA4E9-E335-4129-A26C-BD07CABEBFA1}" type="pres">
      <dgm:prSet presAssocID="{CF176363-9630-4BF9-AB23-E92FCAD5173A}" presName="childText" presStyleLbl="bgAcc1" presStyleIdx="3" presStyleCnt="5" custScaleX="174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2D8358-5FDD-4047-B827-1D23BB18D062}" type="pres">
      <dgm:prSet presAssocID="{31F79971-0706-4E05-81B1-9639A17F49F3}" presName="Name13" presStyleLbl="parChTrans1D2" presStyleIdx="4" presStyleCnt="5"/>
      <dgm:spPr/>
      <dgm:t>
        <a:bodyPr/>
        <a:lstStyle/>
        <a:p>
          <a:endParaRPr lang="ru-RU"/>
        </a:p>
      </dgm:t>
    </dgm:pt>
    <dgm:pt modelId="{C6C3CB83-D6C6-4D17-B96B-3C8B651F6320}" type="pres">
      <dgm:prSet presAssocID="{E5423444-05D5-43A4-8B00-BB478CD00C29}" presName="childText" presStyleLbl="bgAcc1" presStyleIdx="4" presStyleCnt="5" custScaleX="171801" custLinFactNeighborX="1290" custLinFactNeighborY="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67F35B-4A0E-410B-91BA-3601AB565B8C}" type="presOf" srcId="{E5423444-05D5-43A4-8B00-BB478CD00C29}" destId="{C6C3CB83-D6C6-4D17-B96B-3C8B651F6320}" srcOrd="0" destOrd="0" presId="urn:microsoft.com/office/officeart/2005/8/layout/hierarchy3"/>
    <dgm:cxn modelId="{557F8E1E-0F01-42E7-97D9-B67A76A84318}" type="presOf" srcId="{F22E0A22-AB96-4367-999C-8F77B468AC61}" destId="{4A351B09-FE8A-4EDF-90F5-4D5B1934B0A8}" srcOrd="0" destOrd="0" presId="urn:microsoft.com/office/officeart/2005/8/layout/hierarchy3"/>
    <dgm:cxn modelId="{0AE7612B-F5F7-4918-B2F6-F96C9AA1D201}" type="presOf" srcId="{CF176363-9630-4BF9-AB23-E92FCAD5173A}" destId="{426CA4E9-E335-4129-A26C-BD07CABEBFA1}" srcOrd="0" destOrd="0" presId="urn:microsoft.com/office/officeart/2005/8/layout/hierarchy3"/>
    <dgm:cxn modelId="{C01A1696-492C-4581-BA34-DD91626C13A6}" type="presOf" srcId="{596A9EE7-73BA-4C96-8B36-42CCA409A87C}" destId="{3D9F8E00-6F53-4640-8314-7A5852E82199}" srcOrd="0" destOrd="0" presId="urn:microsoft.com/office/officeart/2005/8/layout/hierarchy3"/>
    <dgm:cxn modelId="{5B0C621B-7F1A-433E-9AA4-85D5EBB16401}" type="presOf" srcId="{1F44237A-B4D4-4D9A-9A96-8F91C7631B29}" destId="{6BBCC7EC-2050-40DA-9DBC-D728A17F4207}" srcOrd="1" destOrd="0" presId="urn:microsoft.com/office/officeart/2005/8/layout/hierarchy3"/>
    <dgm:cxn modelId="{CD6D4CA4-72A6-4DE1-A037-D2CFF2EBAFE4}" type="presOf" srcId="{A8730CF7-B68B-46F7-9978-01E1441229E6}" destId="{5BD62634-D00E-4EA7-BC40-F1BBF6D4DF19}" srcOrd="0" destOrd="0" presId="urn:microsoft.com/office/officeart/2005/8/layout/hierarchy3"/>
    <dgm:cxn modelId="{E4720289-37F0-4953-AF63-DB271F510476}" srcId="{1F44237A-B4D4-4D9A-9A96-8F91C7631B29}" destId="{596A9EE7-73BA-4C96-8B36-42CCA409A87C}" srcOrd="0" destOrd="0" parTransId="{A8730CF7-B68B-46F7-9978-01E1441229E6}" sibTransId="{2DEA9FE9-F967-4B75-ACAA-DF9618C4D605}"/>
    <dgm:cxn modelId="{2A728676-FFBA-4081-ABCE-53C71BBA7D8C}" srcId="{1F44237A-B4D4-4D9A-9A96-8F91C7631B29}" destId="{6D73882F-B2EE-4F52-8E3F-2DE7ABF86DA4}" srcOrd="1" destOrd="0" parTransId="{916C81FF-4896-438F-A595-48B5B518F8D7}" sibTransId="{A38FE7EB-E3ED-483A-B66B-0F35D74FA6CB}"/>
    <dgm:cxn modelId="{A67D9CD1-2CC8-466A-B16B-9480DA5A6F97}" srcId="{F22E0A22-AB96-4367-999C-8F77B468AC61}" destId="{E5423444-05D5-43A4-8B00-BB478CD00C29}" srcOrd="1" destOrd="0" parTransId="{31F79971-0706-4E05-81B1-9639A17F49F3}" sibTransId="{841087BF-EEC4-45AC-A8B3-EC12A45C6441}"/>
    <dgm:cxn modelId="{C3BB7722-6F70-477B-86E6-48BD019689AA}" type="presOf" srcId="{F22E0A22-AB96-4367-999C-8F77B468AC61}" destId="{E91E4000-3084-40C3-AA69-EB911D2359A4}" srcOrd="1" destOrd="0" presId="urn:microsoft.com/office/officeart/2005/8/layout/hierarchy3"/>
    <dgm:cxn modelId="{17D229AE-D528-48C3-8F35-5FCA1A89A613}" srcId="{1F44237A-B4D4-4D9A-9A96-8F91C7631B29}" destId="{2BAB8568-4F3E-4E26-8226-2EDD724D2EE0}" srcOrd="2" destOrd="0" parTransId="{01053D66-39C9-4D19-8875-EA537934E16B}" sibTransId="{BFE32846-9EBF-4E13-BCFE-36C3674C9195}"/>
    <dgm:cxn modelId="{F0FD73A8-B532-4A88-9E2C-D46008A79FED}" type="presOf" srcId="{01053D66-39C9-4D19-8875-EA537934E16B}" destId="{A61B7AE7-0F10-46D1-B20A-61966F61E563}" srcOrd="0" destOrd="0" presId="urn:microsoft.com/office/officeart/2005/8/layout/hierarchy3"/>
    <dgm:cxn modelId="{1144A2D2-6A5F-47D5-8AD6-3FB395C842CA}" type="presOf" srcId="{31F79971-0706-4E05-81B1-9639A17F49F3}" destId="{192D8358-5FDD-4047-B827-1D23BB18D062}" srcOrd="0" destOrd="0" presId="urn:microsoft.com/office/officeart/2005/8/layout/hierarchy3"/>
    <dgm:cxn modelId="{6931D53E-9374-47FE-AE8F-9456A7265B9B}" type="presOf" srcId="{3CBE79C9-8F0A-4F57-A2ED-66CC9CBB43D6}" destId="{7DEBEFD6-B3AF-4B0C-A4C3-40BDD7E99E45}" srcOrd="0" destOrd="0" presId="urn:microsoft.com/office/officeart/2005/8/layout/hierarchy3"/>
    <dgm:cxn modelId="{97F49049-33B6-4387-B4BD-C9994965C99F}" type="presOf" srcId="{1F44237A-B4D4-4D9A-9A96-8F91C7631B29}" destId="{F1B01CA2-B3FE-4117-B9CD-5A597C39DF58}" srcOrd="0" destOrd="0" presId="urn:microsoft.com/office/officeart/2005/8/layout/hierarchy3"/>
    <dgm:cxn modelId="{6D2FED46-9E81-4F9F-A701-292738F41CDC}" type="presOf" srcId="{916C81FF-4896-438F-A595-48B5B518F8D7}" destId="{D86D9E30-1A30-4710-945F-C085984F6603}" srcOrd="0" destOrd="0" presId="urn:microsoft.com/office/officeart/2005/8/layout/hierarchy3"/>
    <dgm:cxn modelId="{50415311-4481-4429-9D5A-005F8C4B3BFB}" type="presOf" srcId="{2BAB8568-4F3E-4E26-8226-2EDD724D2EE0}" destId="{388BD0EA-044A-4644-B2FC-B1F63EE2AD83}" srcOrd="0" destOrd="0" presId="urn:microsoft.com/office/officeart/2005/8/layout/hierarchy3"/>
    <dgm:cxn modelId="{B091924D-4600-46F1-9129-A26A383E72BD}" srcId="{F22E0A22-AB96-4367-999C-8F77B468AC61}" destId="{CF176363-9630-4BF9-AB23-E92FCAD5173A}" srcOrd="0" destOrd="0" parTransId="{BF48577C-60C2-4A77-BACF-8C21A7A5DF53}" sibTransId="{951AE405-0F7B-4CBF-A372-DFEC9CD719B4}"/>
    <dgm:cxn modelId="{47607CFB-EE7A-4678-A834-3B99DCDC5443}" type="presOf" srcId="{6D73882F-B2EE-4F52-8E3F-2DE7ABF86DA4}" destId="{3A865B33-A325-4BB1-94A1-A816A2AD61BE}" srcOrd="0" destOrd="0" presId="urn:microsoft.com/office/officeart/2005/8/layout/hierarchy3"/>
    <dgm:cxn modelId="{66AC8AB5-104C-4EA9-8F97-9569E8F3552B}" srcId="{3CBE79C9-8F0A-4F57-A2ED-66CC9CBB43D6}" destId="{1F44237A-B4D4-4D9A-9A96-8F91C7631B29}" srcOrd="0" destOrd="0" parTransId="{539A9C47-1E83-4224-A31C-148A61B07357}" sibTransId="{CE3CDC6F-F791-44CA-836E-94A64F6D3179}"/>
    <dgm:cxn modelId="{2C1590FD-BAAB-4A46-8E82-F182C1F8DEC1}" type="presOf" srcId="{BF48577C-60C2-4A77-BACF-8C21A7A5DF53}" destId="{122616D3-999F-4B93-A7F1-58035DC79E7A}" srcOrd="0" destOrd="0" presId="urn:microsoft.com/office/officeart/2005/8/layout/hierarchy3"/>
    <dgm:cxn modelId="{43D7CFAF-7954-4CD8-8024-567B4EAECF69}" srcId="{3CBE79C9-8F0A-4F57-A2ED-66CC9CBB43D6}" destId="{F22E0A22-AB96-4367-999C-8F77B468AC61}" srcOrd="1" destOrd="0" parTransId="{91303479-13F2-43EA-8EC4-A2794CDD0D96}" sibTransId="{99B00057-6D1A-43A8-B76C-36B95412A991}"/>
    <dgm:cxn modelId="{63D8E184-6064-4CBB-A520-2062A20F9EC3}" type="presParOf" srcId="{7DEBEFD6-B3AF-4B0C-A4C3-40BDD7E99E45}" destId="{568F3FD1-0EB7-4CFC-8F70-393A7E0FB925}" srcOrd="0" destOrd="0" presId="urn:microsoft.com/office/officeart/2005/8/layout/hierarchy3"/>
    <dgm:cxn modelId="{6B2E2330-0D36-4C71-BB28-6D677C45D289}" type="presParOf" srcId="{568F3FD1-0EB7-4CFC-8F70-393A7E0FB925}" destId="{A81B4669-D919-4B3C-99B7-64AC90358B86}" srcOrd="0" destOrd="0" presId="urn:microsoft.com/office/officeart/2005/8/layout/hierarchy3"/>
    <dgm:cxn modelId="{500D6A35-7475-4249-8524-99CADB97A136}" type="presParOf" srcId="{A81B4669-D919-4B3C-99B7-64AC90358B86}" destId="{F1B01CA2-B3FE-4117-B9CD-5A597C39DF58}" srcOrd="0" destOrd="0" presId="urn:microsoft.com/office/officeart/2005/8/layout/hierarchy3"/>
    <dgm:cxn modelId="{966E4C31-2352-482A-922B-6AAB1D4F7DAF}" type="presParOf" srcId="{A81B4669-D919-4B3C-99B7-64AC90358B86}" destId="{6BBCC7EC-2050-40DA-9DBC-D728A17F4207}" srcOrd="1" destOrd="0" presId="urn:microsoft.com/office/officeart/2005/8/layout/hierarchy3"/>
    <dgm:cxn modelId="{FDB9C3C8-AE64-4002-8E9E-C0D612C3AB86}" type="presParOf" srcId="{568F3FD1-0EB7-4CFC-8F70-393A7E0FB925}" destId="{DDE7DB80-400E-4725-9BC4-05EC07AB1972}" srcOrd="1" destOrd="0" presId="urn:microsoft.com/office/officeart/2005/8/layout/hierarchy3"/>
    <dgm:cxn modelId="{3D4C6D4D-40AB-4F72-8E6E-6E73148298E1}" type="presParOf" srcId="{DDE7DB80-400E-4725-9BC4-05EC07AB1972}" destId="{5BD62634-D00E-4EA7-BC40-F1BBF6D4DF19}" srcOrd="0" destOrd="0" presId="urn:microsoft.com/office/officeart/2005/8/layout/hierarchy3"/>
    <dgm:cxn modelId="{98B94D0F-2C7A-42FF-9645-226D830601E4}" type="presParOf" srcId="{DDE7DB80-400E-4725-9BC4-05EC07AB1972}" destId="{3D9F8E00-6F53-4640-8314-7A5852E82199}" srcOrd="1" destOrd="0" presId="urn:microsoft.com/office/officeart/2005/8/layout/hierarchy3"/>
    <dgm:cxn modelId="{C1FF33A3-3330-4300-9C60-1243DBA3EFD1}" type="presParOf" srcId="{DDE7DB80-400E-4725-9BC4-05EC07AB1972}" destId="{D86D9E30-1A30-4710-945F-C085984F6603}" srcOrd="2" destOrd="0" presId="urn:microsoft.com/office/officeart/2005/8/layout/hierarchy3"/>
    <dgm:cxn modelId="{E01DB8A7-3A97-47D8-BC3B-2EAC1DE3D135}" type="presParOf" srcId="{DDE7DB80-400E-4725-9BC4-05EC07AB1972}" destId="{3A865B33-A325-4BB1-94A1-A816A2AD61BE}" srcOrd="3" destOrd="0" presId="urn:microsoft.com/office/officeart/2005/8/layout/hierarchy3"/>
    <dgm:cxn modelId="{77E0FD06-BBF2-44DF-BA9D-C6D7DF5228A9}" type="presParOf" srcId="{DDE7DB80-400E-4725-9BC4-05EC07AB1972}" destId="{A61B7AE7-0F10-46D1-B20A-61966F61E563}" srcOrd="4" destOrd="0" presId="urn:microsoft.com/office/officeart/2005/8/layout/hierarchy3"/>
    <dgm:cxn modelId="{56830FC9-08DD-49BA-8176-A1C4E20CEFE5}" type="presParOf" srcId="{DDE7DB80-400E-4725-9BC4-05EC07AB1972}" destId="{388BD0EA-044A-4644-B2FC-B1F63EE2AD83}" srcOrd="5" destOrd="0" presId="urn:microsoft.com/office/officeart/2005/8/layout/hierarchy3"/>
    <dgm:cxn modelId="{BD158264-778A-4FE2-9F87-EB614298BBC0}" type="presParOf" srcId="{7DEBEFD6-B3AF-4B0C-A4C3-40BDD7E99E45}" destId="{89869CB8-81A4-4881-8DA8-07EF9F63D537}" srcOrd="1" destOrd="0" presId="urn:microsoft.com/office/officeart/2005/8/layout/hierarchy3"/>
    <dgm:cxn modelId="{2774F8AD-0F83-450D-B856-38C5F571F64B}" type="presParOf" srcId="{89869CB8-81A4-4881-8DA8-07EF9F63D537}" destId="{EB2A9DBE-809D-4248-BB31-E4BF755B6E5C}" srcOrd="0" destOrd="0" presId="urn:microsoft.com/office/officeart/2005/8/layout/hierarchy3"/>
    <dgm:cxn modelId="{EA08E089-8B60-4E31-98C9-7ED8F0FD67A2}" type="presParOf" srcId="{EB2A9DBE-809D-4248-BB31-E4BF755B6E5C}" destId="{4A351B09-FE8A-4EDF-90F5-4D5B1934B0A8}" srcOrd="0" destOrd="0" presId="urn:microsoft.com/office/officeart/2005/8/layout/hierarchy3"/>
    <dgm:cxn modelId="{D410E055-2350-4D2F-AB90-1C079E7BBFC1}" type="presParOf" srcId="{EB2A9DBE-809D-4248-BB31-E4BF755B6E5C}" destId="{E91E4000-3084-40C3-AA69-EB911D2359A4}" srcOrd="1" destOrd="0" presId="urn:microsoft.com/office/officeart/2005/8/layout/hierarchy3"/>
    <dgm:cxn modelId="{9A369152-40B2-4240-8026-07DF4ED247E3}" type="presParOf" srcId="{89869CB8-81A4-4881-8DA8-07EF9F63D537}" destId="{C3060F03-947F-468C-9FF7-946D73EEDC6B}" srcOrd="1" destOrd="0" presId="urn:microsoft.com/office/officeart/2005/8/layout/hierarchy3"/>
    <dgm:cxn modelId="{E4167334-D6BF-452D-94F9-5FAC9ABDB198}" type="presParOf" srcId="{C3060F03-947F-468C-9FF7-946D73EEDC6B}" destId="{122616D3-999F-4B93-A7F1-58035DC79E7A}" srcOrd="0" destOrd="0" presId="urn:microsoft.com/office/officeart/2005/8/layout/hierarchy3"/>
    <dgm:cxn modelId="{F42315D3-95C3-44C4-A105-841C51D3A48E}" type="presParOf" srcId="{C3060F03-947F-468C-9FF7-946D73EEDC6B}" destId="{426CA4E9-E335-4129-A26C-BD07CABEBFA1}" srcOrd="1" destOrd="0" presId="urn:microsoft.com/office/officeart/2005/8/layout/hierarchy3"/>
    <dgm:cxn modelId="{1184C78A-BC44-4102-8FF6-196EF6D0BDD1}" type="presParOf" srcId="{C3060F03-947F-468C-9FF7-946D73EEDC6B}" destId="{192D8358-5FDD-4047-B827-1D23BB18D062}" srcOrd="2" destOrd="0" presId="urn:microsoft.com/office/officeart/2005/8/layout/hierarchy3"/>
    <dgm:cxn modelId="{95D25FFE-FD6E-4B56-91A1-B69DC5B5AA25}" type="presParOf" srcId="{C3060F03-947F-468C-9FF7-946D73EEDC6B}" destId="{C6C3CB83-D6C6-4D17-B96B-3C8B651F632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109188-2B9E-43C7-8CA6-7D89360EBB42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9A6279E3-4CE8-4FF3-8EA0-ACD3C797128F}">
      <dgm:prSet phldrT="[Текст]"/>
      <dgm:spPr/>
      <dgm:t>
        <a:bodyPr/>
        <a:lstStyle/>
        <a:p>
          <a:endParaRPr lang="ru-RU" dirty="0"/>
        </a:p>
      </dgm:t>
    </dgm:pt>
    <dgm:pt modelId="{D2C402EF-0933-4ED4-A8E8-2FDFF1F6A651}" type="parTrans" cxnId="{8A50BE9C-B6FE-403F-BD2E-2E9EFDD7A19D}">
      <dgm:prSet/>
      <dgm:spPr/>
      <dgm:t>
        <a:bodyPr/>
        <a:lstStyle/>
        <a:p>
          <a:endParaRPr lang="ru-RU"/>
        </a:p>
      </dgm:t>
    </dgm:pt>
    <dgm:pt modelId="{BF116BAD-7383-43F4-B368-9A359615B71F}" type="sibTrans" cxnId="{8A50BE9C-B6FE-403F-BD2E-2E9EFDD7A19D}">
      <dgm:prSet/>
      <dgm:spPr/>
      <dgm:t>
        <a:bodyPr/>
        <a:lstStyle/>
        <a:p>
          <a:endParaRPr lang="ru-RU"/>
        </a:p>
      </dgm:t>
    </dgm:pt>
    <dgm:pt modelId="{2D510F94-DE50-46B9-910E-B6424F976D8E}">
      <dgm:prSet phldrT="[Текст]"/>
      <dgm:spPr/>
      <dgm:t>
        <a:bodyPr/>
        <a:lstStyle/>
        <a:p>
          <a:endParaRPr lang="ru-RU" dirty="0"/>
        </a:p>
      </dgm:t>
    </dgm:pt>
    <dgm:pt modelId="{75A8037D-1FE9-45C5-B5BA-1B2D61763457}" type="parTrans" cxnId="{984132C4-29A3-48F2-87AB-514B15065715}">
      <dgm:prSet/>
      <dgm:spPr/>
      <dgm:t>
        <a:bodyPr/>
        <a:lstStyle/>
        <a:p>
          <a:endParaRPr lang="ru-RU"/>
        </a:p>
      </dgm:t>
    </dgm:pt>
    <dgm:pt modelId="{B9711796-9940-4BD9-A3AE-D433414D1C0E}" type="sibTrans" cxnId="{984132C4-29A3-48F2-87AB-514B15065715}">
      <dgm:prSet/>
      <dgm:spPr/>
      <dgm:t>
        <a:bodyPr/>
        <a:lstStyle/>
        <a:p>
          <a:endParaRPr lang="ru-RU"/>
        </a:p>
      </dgm:t>
    </dgm:pt>
    <dgm:pt modelId="{18FB0273-21E9-449E-A932-BAAD846120B2}">
      <dgm:prSet phldrT="[Текст]"/>
      <dgm:spPr/>
      <dgm:t>
        <a:bodyPr/>
        <a:lstStyle/>
        <a:p>
          <a:endParaRPr lang="ru-RU" dirty="0"/>
        </a:p>
      </dgm:t>
    </dgm:pt>
    <dgm:pt modelId="{73E99DA5-B435-4A65-8CBD-8D92A8B10618}" type="parTrans" cxnId="{AAA771B9-0FFF-4AF1-8B96-7ACEEF17887F}">
      <dgm:prSet/>
      <dgm:spPr/>
      <dgm:t>
        <a:bodyPr/>
        <a:lstStyle/>
        <a:p>
          <a:endParaRPr lang="ru-RU"/>
        </a:p>
      </dgm:t>
    </dgm:pt>
    <dgm:pt modelId="{2A499D42-4455-4B4D-B52F-A72A601010AD}" type="sibTrans" cxnId="{AAA771B9-0FFF-4AF1-8B96-7ACEEF17887F}">
      <dgm:prSet/>
      <dgm:spPr/>
      <dgm:t>
        <a:bodyPr/>
        <a:lstStyle/>
        <a:p>
          <a:endParaRPr lang="ru-RU"/>
        </a:p>
      </dgm:t>
    </dgm:pt>
    <dgm:pt modelId="{D3AC414D-3DB3-408E-884A-2177C7CCAF95}" type="pres">
      <dgm:prSet presAssocID="{A0109188-2B9E-43C7-8CA6-7D89360EBB4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80CDDA5-7A6F-476C-A1F0-5CD3A27DF736}" type="pres">
      <dgm:prSet presAssocID="{9A6279E3-4CE8-4FF3-8EA0-ACD3C797128F}" presName="gear1" presStyleLbl="node1" presStyleIdx="0" presStyleCnt="3" custLinFactNeighborX="1720" custLinFactNeighborY="-7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69889-097C-454B-8758-7BBA9A4C5A03}" type="pres">
      <dgm:prSet presAssocID="{9A6279E3-4CE8-4FF3-8EA0-ACD3C797128F}" presName="gear1srcNode" presStyleLbl="node1" presStyleIdx="0" presStyleCnt="3"/>
      <dgm:spPr/>
      <dgm:t>
        <a:bodyPr/>
        <a:lstStyle/>
        <a:p>
          <a:endParaRPr lang="ru-RU"/>
        </a:p>
      </dgm:t>
    </dgm:pt>
    <dgm:pt modelId="{EDBD022A-9499-47FD-8D5C-7991EE97248E}" type="pres">
      <dgm:prSet presAssocID="{9A6279E3-4CE8-4FF3-8EA0-ACD3C797128F}" presName="gear1dstNode" presStyleLbl="node1" presStyleIdx="0" presStyleCnt="3"/>
      <dgm:spPr/>
      <dgm:t>
        <a:bodyPr/>
        <a:lstStyle/>
        <a:p>
          <a:endParaRPr lang="ru-RU"/>
        </a:p>
      </dgm:t>
    </dgm:pt>
    <dgm:pt modelId="{C720885B-205A-43E8-B838-F6AEAA060789}" type="pres">
      <dgm:prSet presAssocID="{2D510F94-DE50-46B9-910E-B6424F976D8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2DBE8-E446-4302-BA11-6A517EB27ED8}" type="pres">
      <dgm:prSet presAssocID="{2D510F94-DE50-46B9-910E-B6424F976D8E}" presName="gear2srcNode" presStyleLbl="node1" presStyleIdx="1" presStyleCnt="3"/>
      <dgm:spPr/>
      <dgm:t>
        <a:bodyPr/>
        <a:lstStyle/>
        <a:p>
          <a:endParaRPr lang="ru-RU"/>
        </a:p>
      </dgm:t>
    </dgm:pt>
    <dgm:pt modelId="{D5059D1F-CC8E-44B9-AABF-EF4DB9433C15}" type="pres">
      <dgm:prSet presAssocID="{2D510F94-DE50-46B9-910E-B6424F976D8E}" presName="gear2dstNode" presStyleLbl="node1" presStyleIdx="1" presStyleCnt="3"/>
      <dgm:spPr/>
      <dgm:t>
        <a:bodyPr/>
        <a:lstStyle/>
        <a:p>
          <a:endParaRPr lang="ru-RU"/>
        </a:p>
      </dgm:t>
    </dgm:pt>
    <dgm:pt modelId="{8B29DFE1-2282-4D3B-89C3-5A95F0EA74CC}" type="pres">
      <dgm:prSet presAssocID="{18FB0273-21E9-449E-A932-BAAD846120B2}" presName="gear3" presStyleLbl="node1" presStyleIdx="2" presStyleCnt="3"/>
      <dgm:spPr/>
      <dgm:t>
        <a:bodyPr/>
        <a:lstStyle/>
        <a:p>
          <a:endParaRPr lang="ru-RU"/>
        </a:p>
      </dgm:t>
    </dgm:pt>
    <dgm:pt modelId="{48ADE6AC-9054-412C-A710-0304D82DF341}" type="pres">
      <dgm:prSet presAssocID="{18FB0273-21E9-449E-A932-BAAD846120B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85504B-61BD-498A-A214-EB18046A11BE}" type="pres">
      <dgm:prSet presAssocID="{18FB0273-21E9-449E-A932-BAAD846120B2}" presName="gear3srcNode" presStyleLbl="node1" presStyleIdx="2" presStyleCnt="3"/>
      <dgm:spPr/>
      <dgm:t>
        <a:bodyPr/>
        <a:lstStyle/>
        <a:p>
          <a:endParaRPr lang="ru-RU"/>
        </a:p>
      </dgm:t>
    </dgm:pt>
    <dgm:pt modelId="{7EA101C3-3385-42DA-BC36-C5D40A6A4438}" type="pres">
      <dgm:prSet presAssocID="{18FB0273-21E9-449E-A932-BAAD846120B2}" presName="gear3dstNode" presStyleLbl="node1" presStyleIdx="2" presStyleCnt="3"/>
      <dgm:spPr/>
      <dgm:t>
        <a:bodyPr/>
        <a:lstStyle/>
        <a:p>
          <a:endParaRPr lang="ru-RU"/>
        </a:p>
      </dgm:t>
    </dgm:pt>
    <dgm:pt modelId="{13909F78-5A9A-452C-92AF-72157011E8A4}" type="pres">
      <dgm:prSet presAssocID="{BF116BAD-7383-43F4-B368-9A359615B71F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1279511E-FEE3-4420-82D8-82A340E9ACCA}" type="pres">
      <dgm:prSet presAssocID="{B9711796-9940-4BD9-A3AE-D433414D1C0E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08CB7564-B027-44DC-B93D-50F0EC247F4A}" type="pres">
      <dgm:prSet presAssocID="{2A499D42-4455-4B4D-B52F-A72A601010AD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984132C4-29A3-48F2-87AB-514B15065715}" srcId="{A0109188-2B9E-43C7-8CA6-7D89360EBB42}" destId="{2D510F94-DE50-46B9-910E-B6424F976D8E}" srcOrd="1" destOrd="0" parTransId="{75A8037D-1FE9-45C5-B5BA-1B2D61763457}" sibTransId="{B9711796-9940-4BD9-A3AE-D433414D1C0E}"/>
    <dgm:cxn modelId="{184EA4A8-9401-4C02-991F-D65B39B4735A}" type="presOf" srcId="{A0109188-2B9E-43C7-8CA6-7D89360EBB42}" destId="{D3AC414D-3DB3-408E-884A-2177C7CCAF95}" srcOrd="0" destOrd="0" presId="urn:microsoft.com/office/officeart/2005/8/layout/gear1"/>
    <dgm:cxn modelId="{3A559D0B-8335-430C-9AC0-68F62A9E100D}" type="presOf" srcId="{B9711796-9940-4BD9-A3AE-D433414D1C0E}" destId="{1279511E-FEE3-4420-82D8-82A340E9ACCA}" srcOrd="0" destOrd="0" presId="urn:microsoft.com/office/officeart/2005/8/layout/gear1"/>
    <dgm:cxn modelId="{EDF9D2FB-9328-4DE8-AFF2-85C8A72F6385}" type="presOf" srcId="{2D510F94-DE50-46B9-910E-B6424F976D8E}" destId="{D5059D1F-CC8E-44B9-AABF-EF4DB9433C15}" srcOrd="2" destOrd="0" presId="urn:microsoft.com/office/officeart/2005/8/layout/gear1"/>
    <dgm:cxn modelId="{B4845714-AA83-45F9-9B55-E153C99E4256}" type="presOf" srcId="{18FB0273-21E9-449E-A932-BAAD846120B2}" destId="{5685504B-61BD-498A-A214-EB18046A11BE}" srcOrd="2" destOrd="0" presId="urn:microsoft.com/office/officeart/2005/8/layout/gear1"/>
    <dgm:cxn modelId="{B36F3E2F-CF26-42CF-88B2-7EC54EA0DE2B}" type="presOf" srcId="{9A6279E3-4CE8-4FF3-8EA0-ACD3C797128F}" destId="{EDBD022A-9499-47FD-8D5C-7991EE97248E}" srcOrd="2" destOrd="0" presId="urn:microsoft.com/office/officeart/2005/8/layout/gear1"/>
    <dgm:cxn modelId="{1C50473A-B466-46EA-BC03-A738DDBA8D89}" type="presOf" srcId="{18FB0273-21E9-449E-A932-BAAD846120B2}" destId="{7EA101C3-3385-42DA-BC36-C5D40A6A4438}" srcOrd="3" destOrd="0" presId="urn:microsoft.com/office/officeart/2005/8/layout/gear1"/>
    <dgm:cxn modelId="{08E4D6C9-6817-4C42-BF97-C0E454218113}" type="presOf" srcId="{2A499D42-4455-4B4D-B52F-A72A601010AD}" destId="{08CB7564-B027-44DC-B93D-50F0EC247F4A}" srcOrd="0" destOrd="0" presId="urn:microsoft.com/office/officeart/2005/8/layout/gear1"/>
    <dgm:cxn modelId="{A583A29B-9510-4B1E-BE5B-A7BB589AF0E4}" type="presOf" srcId="{2D510F94-DE50-46B9-910E-B6424F976D8E}" destId="{FCA2DBE8-E446-4302-BA11-6A517EB27ED8}" srcOrd="1" destOrd="0" presId="urn:microsoft.com/office/officeart/2005/8/layout/gear1"/>
    <dgm:cxn modelId="{8A50BE9C-B6FE-403F-BD2E-2E9EFDD7A19D}" srcId="{A0109188-2B9E-43C7-8CA6-7D89360EBB42}" destId="{9A6279E3-4CE8-4FF3-8EA0-ACD3C797128F}" srcOrd="0" destOrd="0" parTransId="{D2C402EF-0933-4ED4-A8E8-2FDFF1F6A651}" sibTransId="{BF116BAD-7383-43F4-B368-9A359615B71F}"/>
    <dgm:cxn modelId="{B881C6D9-9AFC-4678-8727-9FCF1C0702AD}" type="presOf" srcId="{2D510F94-DE50-46B9-910E-B6424F976D8E}" destId="{C720885B-205A-43E8-B838-F6AEAA060789}" srcOrd="0" destOrd="0" presId="urn:microsoft.com/office/officeart/2005/8/layout/gear1"/>
    <dgm:cxn modelId="{9A482BF3-A376-4D71-A9DF-71E74E56C52A}" type="presOf" srcId="{9A6279E3-4CE8-4FF3-8EA0-ACD3C797128F}" destId="{52269889-097C-454B-8758-7BBA9A4C5A03}" srcOrd="1" destOrd="0" presId="urn:microsoft.com/office/officeart/2005/8/layout/gear1"/>
    <dgm:cxn modelId="{2940757A-F434-4C17-8C7E-90A06366EDDF}" type="presOf" srcId="{18FB0273-21E9-449E-A932-BAAD846120B2}" destId="{8B29DFE1-2282-4D3B-89C3-5A95F0EA74CC}" srcOrd="0" destOrd="0" presId="urn:microsoft.com/office/officeart/2005/8/layout/gear1"/>
    <dgm:cxn modelId="{41EAF6F0-C67B-4093-B35A-A6F0C06F25E5}" type="presOf" srcId="{18FB0273-21E9-449E-A932-BAAD846120B2}" destId="{48ADE6AC-9054-412C-A710-0304D82DF341}" srcOrd="1" destOrd="0" presId="urn:microsoft.com/office/officeart/2005/8/layout/gear1"/>
    <dgm:cxn modelId="{FB78846B-B47B-466A-8743-35305946BDB1}" type="presOf" srcId="{9A6279E3-4CE8-4FF3-8EA0-ACD3C797128F}" destId="{280CDDA5-7A6F-476C-A1F0-5CD3A27DF736}" srcOrd="0" destOrd="0" presId="urn:microsoft.com/office/officeart/2005/8/layout/gear1"/>
    <dgm:cxn modelId="{FE3107A8-C7B1-478D-8F9F-C75039BA6696}" type="presOf" srcId="{BF116BAD-7383-43F4-B368-9A359615B71F}" destId="{13909F78-5A9A-452C-92AF-72157011E8A4}" srcOrd="0" destOrd="0" presId="urn:microsoft.com/office/officeart/2005/8/layout/gear1"/>
    <dgm:cxn modelId="{AAA771B9-0FFF-4AF1-8B96-7ACEEF17887F}" srcId="{A0109188-2B9E-43C7-8CA6-7D89360EBB42}" destId="{18FB0273-21E9-449E-A932-BAAD846120B2}" srcOrd="2" destOrd="0" parTransId="{73E99DA5-B435-4A65-8CBD-8D92A8B10618}" sibTransId="{2A499D42-4455-4B4D-B52F-A72A601010AD}"/>
    <dgm:cxn modelId="{C324BA92-FFAD-4480-BBC9-430CC59D4E09}" type="presParOf" srcId="{D3AC414D-3DB3-408E-884A-2177C7CCAF95}" destId="{280CDDA5-7A6F-476C-A1F0-5CD3A27DF736}" srcOrd="0" destOrd="0" presId="urn:microsoft.com/office/officeart/2005/8/layout/gear1"/>
    <dgm:cxn modelId="{AA91D999-C8A0-4B4D-B9BF-8F25D15974B2}" type="presParOf" srcId="{D3AC414D-3DB3-408E-884A-2177C7CCAF95}" destId="{52269889-097C-454B-8758-7BBA9A4C5A03}" srcOrd="1" destOrd="0" presId="urn:microsoft.com/office/officeart/2005/8/layout/gear1"/>
    <dgm:cxn modelId="{B4B2CDE3-5C9C-465B-93E7-11AD8DA5C4D7}" type="presParOf" srcId="{D3AC414D-3DB3-408E-884A-2177C7CCAF95}" destId="{EDBD022A-9499-47FD-8D5C-7991EE97248E}" srcOrd="2" destOrd="0" presId="urn:microsoft.com/office/officeart/2005/8/layout/gear1"/>
    <dgm:cxn modelId="{5B9D9979-0B07-46DA-B0F4-51209D47A7EC}" type="presParOf" srcId="{D3AC414D-3DB3-408E-884A-2177C7CCAF95}" destId="{C720885B-205A-43E8-B838-F6AEAA060789}" srcOrd="3" destOrd="0" presId="urn:microsoft.com/office/officeart/2005/8/layout/gear1"/>
    <dgm:cxn modelId="{52137EED-2741-4E51-AC33-3F5E75C51462}" type="presParOf" srcId="{D3AC414D-3DB3-408E-884A-2177C7CCAF95}" destId="{FCA2DBE8-E446-4302-BA11-6A517EB27ED8}" srcOrd="4" destOrd="0" presId="urn:microsoft.com/office/officeart/2005/8/layout/gear1"/>
    <dgm:cxn modelId="{534C4E85-BABC-48E7-9C34-62F0E1E5F76E}" type="presParOf" srcId="{D3AC414D-3DB3-408E-884A-2177C7CCAF95}" destId="{D5059D1F-CC8E-44B9-AABF-EF4DB9433C15}" srcOrd="5" destOrd="0" presId="urn:microsoft.com/office/officeart/2005/8/layout/gear1"/>
    <dgm:cxn modelId="{3F513967-7226-41B5-9CD4-0D9B0C883347}" type="presParOf" srcId="{D3AC414D-3DB3-408E-884A-2177C7CCAF95}" destId="{8B29DFE1-2282-4D3B-89C3-5A95F0EA74CC}" srcOrd="6" destOrd="0" presId="urn:microsoft.com/office/officeart/2005/8/layout/gear1"/>
    <dgm:cxn modelId="{DB75D004-5823-475A-906A-F86FB035235C}" type="presParOf" srcId="{D3AC414D-3DB3-408E-884A-2177C7CCAF95}" destId="{48ADE6AC-9054-412C-A710-0304D82DF341}" srcOrd="7" destOrd="0" presId="urn:microsoft.com/office/officeart/2005/8/layout/gear1"/>
    <dgm:cxn modelId="{5E14AA9E-7A7A-4667-B2C7-3443EBF2F8EE}" type="presParOf" srcId="{D3AC414D-3DB3-408E-884A-2177C7CCAF95}" destId="{5685504B-61BD-498A-A214-EB18046A11BE}" srcOrd="8" destOrd="0" presId="urn:microsoft.com/office/officeart/2005/8/layout/gear1"/>
    <dgm:cxn modelId="{981935BA-806B-47EE-80A1-08CEDE310E38}" type="presParOf" srcId="{D3AC414D-3DB3-408E-884A-2177C7CCAF95}" destId="{7EA101C3-3385-42DA-BC36-C5D40A6A4438}" srcOrd="9" destOrd="0" presId="urn:microsoft.com/office/officeart/2005/8/layout/gear1"/>
    <dgm:cxn modelId="{0878E47E-8F6B-4062-B8DB-10B3042B4FF2}" type="presParOf" srcId="{D3AC414D-3DB3-408E-884A-2177C7CCAF95}" destId="{13909F78-5A9A-452C-92AF-72157011E8A4}" srcOrd="10" destOrd="0" presId="urn:microsoft.com/office/officeart/2005/8/layout/gear1"/>
    <dgm:cxn modelId="{F757324D-CCD3-49A3-9D26-2B96F1E8835B}" type="presParOf" srcId="{D3AC414D-3DB3-408E-884A-2177C7CCAF95}" destId="{1279511E-FEE3-4420-82D8-82A340E9ACCA}" srcOrd="11" destOrd="0" presId="urn:microsoft.com/office/officeart/2005/8/layout/gear1"/>
    <dgm:cxn modelId="{D645D6F0-EB8F-4583-B160-E3F1E8834440}" type="presParOf" srcId="{D3AC414D-3DB3-408E-884A-2177C7CCAF95}" destId="{08CB7564-B027-44DC-B93D-50F0EC247F4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BE79C9-8F0A-4F57-A2ED-66CC9CBB43D6}" type="doc">
      <dgm:prSet loTypeId="urn:microsoft.com/office/officeart/2005/8/layout/hierarchy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F44237A-B4D4-4D9A-9A96-8F91C7631B29}">
      <dgm:prSet phldrT="[Текст]"/>
      <dgm:spPr/>
      <dgm:t>
        <a:bodyPr/>
        <a:lstStyle/>
        <a:p>
          <a:r>
            <a:rPr lang="ru-RU" dirty="0" smtClean="0"/>
            <a:t>Основные категории испытаний: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9A9C47-1E83-4224-A31C-148A61B07357}" type="parTrans" cxnId="{66AC8AB5-104C-4EA9-8F97-9569E8F3552B}">
      <dgm:prSet/>
      <dgm:spPr/>
      <dgm:t>
        <a:bodyPr/>
        <a:lstStyle/>
        <a:p>
          <a:endParaRPr lang="ru-RU"/>
        </a:p>
      </dgm:t>
    </dgm:pt>
    <dgm:pt modelId="{CE3CDC6F-F791-44CA-836E-94A64F6D3179}" type="sibTrans" cxnId="{66AC8AB5-104C-4EA9-8F97-9569E8F3552B}">
      <dgm:prSet/>
      <dgm:spPr/>
      <dgm:t>
        <a:bodyPr/>
        <a:lstStyle/>
        <a:p>
          <a:endParaRPr lang="ru-RU"/>
        </a:p>
      </dgm:t>
    </dgm:pt>
    <dgm:pt modelId="{753CC9FF-2A73-43FE-8BBF-4375A1CE0C86}">
      <dgm:prSet/>
      <dgm:spPr/>
      <dgm:t>
        <a:bodyPr/>
        <a:lstStyle/>
        <a:p>
          <a:r>
            <a:rPr lang="ru-RU" dirty="0" smtClean="0"/>
            <a:t> приемо-сдаточные</a:t>
          </a:r>
          <a:endParaRPr lang="ru-RU" dirty="0"/>
        </a:p>
      </dgm:t>
    </dgm:pt>
    <dgm:pt modelId="{ED30A2BB-71CC-451C-820B-9F79419A3E47}" type="parTrans" cxnId="{A81DB987-E88F-4D8A-AE24-D3BEAEA1D8B1}">
      <dgm:prSet/>
      <dgm:spPr/>
      <dgm:t>
        <a:bodyPr/>
        <a:lstStyle/>
        <a:p>
          <a:endParaRPr lang="ru-RU"/>
        </a:p>
      </dgm:t>
    </dgm:pt>
    <dgm:pt modelId="{D766AC28-CD65-4F6F-8913-748F8EDB6542}" type="sibTrans" cxnId="{A81DB987-E88F-4D8A-AE24-D3BEAEA1D8B1}">
      <dgm:prSet/>
      <dgm:spPr/>
      <dgm:t>
        <a:bodyPr/>
        <a:lstStyle/>
        <a:p>
          <a:endParaRPr lang="ru-RU"/>
        </a:p>
      </dgm:t>
    </dgm:pt>
    <dgm:pt modelId="{0ACD908E-E621-4823-AF0F-1810DB2218A6}">
      <dgm:prSet/>
      <dgm:spPr/>
      <dgm:t>
        <a:bodyPr/>
        <a:lstStyle/>
        <a:p>
          <a:r>
            <a:rPr lang="ru-RU" dirty="0" smtClean="0"/>
            <a:t>периодические</a:t>
          </a:r>
          <a:endParaRPr lang="ru-RU" dirty="0"/>
        </a:p>
      </dgm:t>
    </dgm:pt>
    <dgm:pt modelId="{C1888FC6-9DA5-4C26-A23E-DD2E9DF307D9}" type="parTrans" cxnId="{6DDEADDF-BD7B-4688-A646-0EAE7B353D9D}">
      <dgm:prSet/>
      <dgm:spPr/>
      <dgm:t>
        <a:bodyPr/>
        <a:lstStyle/>
        <a:p>
          <a:endParaRPr lang="ru-RU"/>
        </a:p>
      </dgm:t>
    </dgm:pt>
    <dgm:pt modelId="{6F75DBAB-7B35-4D02-AEB0-C5A7A44CE816}" type="sibTrans" cxnId="{6DDEADDF-BD7B-4688-A646-0EAE7B353D9D}">
      <dgm:prSet/>
      <dgm:spPr/>
      <dgm:t>
        <a:bodyPr/>
        <a:lstStyle/>
        <a:p>
          <a:endParaRPr lang="ru-RU"/>
        </a:p>
      </dgm:t>
    </dgm:pt>
    <dgm:pt modelId="{0CA8C48B-C048-4EDF-B73B-F450B2AC9904}">
      <dgm:prSet/>
      <dgm:spPr/>
      <dgm:t>
        <a:bodyPr/>
        <a:lstStyle/>
        <a:p>
          <a:r>
            <a:rPr lang="ru-RU" dirty="0" smtClean="0"/>
            <a:t>типовые</a:t>
          </a:r>
          <a:endParaRPr lang="ru-RU" dirty="0"/>
        </a:p>
      </dgm:t>
    </dgm:pt>
    <dgm:pt modelId="{98FA34A1-D07F-4BB6-8B94-8A719563BB90}" type="parTrans" cxnId="{8ABCDC48-DE88-47E3-BD87-D2B275632313}">
      <dgm:prSet/>
      <dgm:spPr/>
      <dgm:t>
        <a:bodyPr/>
        <a:lstStyle/>
        <a:p>
          <a:endParaRPr lang="ru-RU"/>
        </a:p>
      </dgm:t>
    </dgm:pt>
    <dgm:pt modelId="{A2E26022-2A0A-4132-8492-183760C47BF1}" type="sibTrans" cxnId="{8ABCDC48-DE88-47E3-BD87-D2B275632313}">
      <dgm:prSet/>
      <dgm:spPr/>
      <dgm:t>
        <a:bodyPr/>
        <a:lstStyle/>
        <a:p>
          <a:endParaRPr lang="ru-RU"/>
        </a:p>
      </dgm:t>
    </dgm:pt>
    <dgm:pt modelId="{8D801053-2519-478F-A178-92E075640805}" type="pres">
      <dgm:prSet presAssocID="{3CBE79C9-8F0A-4F57-A2ED-66CC9CBB43D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F5C4AC5-2E0F-4DD4-A10E-FF81D9289B8C}" type="pres">
      <dgm:prSet presAssocID="{1F44237A-B4D4-4D9A-9A96-8F91C7631B29}" presName="vertOne" presStyleCnt="0"/>
      <dgm:spPr/>
      <dgm:t>
        <a:bodyPr/>
        <a:lstStyle/>
        <a:p>
          <a:endParaRPr lang="ru-RU"/>
        </a:p>
      </dgm:t>
    </dgm:pt>
    <dgm:pt modelId="{A7D4272C-2446-43F4-9284-21606AAE2FA8}" type="pres">
      <dgm:prSet presAssocID="{1F44237A-B4D4-4D9A-9A96-8F91C7631B29}" presName="txOne" presStyleLbl="node0" presStyleIdx="0" presStyleCnt="1" custScaleX="96566" custLinFactY="-34651" custLinFactNeighborX="-12983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D85F6D-94CB-4A24-AD00-61480CC22E87}" type="pres">
      <dgm:prSet presAssocID="{1F44237A-B4D4-4D9A-9A96-8F91C7631B29}" presName="parTransOne" presStyleCnt="0"/>
      <dgm:spPr/>
      <dgm:t>
        <a:bodyPr/>
        <a:lstStyle/>
        <a:p>
          <a:endParaRPr lang="ru-RU"/>
        </a:p>
      </dgm:t>
    </dgm:pt>
    <dgm:pt modelId="{A4B1A06C-5614-4233-8A93-BA862166E937}" type="pres">
      <dgm:prSet presAssocID="{1F44237A-B4D4-4D9A-9A96-8F91C7631B29}" presName="horzOne" presStyleCnt="0"/>
      <dgm:spPr/>
      <dgm:t>
        <a:bodyPr/>
        <a:lstStyle/>
        <a:p>
          <a:endParaRPr lang="ru-RU"/>
        </a:p>
      </dgm:t>
    </dgm:pt>
    <dgm:pt modelId="{2352DF61-7D7D-407D-B0E3-F9DBAB903D61}" type="pres">
      <dgm:prSet presAssocID="{753CC9FF-2A73-43FE-8BBF-4375A1CE0C86}" presName="vertTwo" presStyleCnt="0"/>
      <dgm:spPr/>
      <dgm:t>
        <a:bodyPr/>
        <a:lstStyle/>
        <a:p>
          <a:endParaRPr lang="ru-RU"/>
        </a:p>
      </dgm:t>
    </dgm:pt>
    <dgm:pt modelId="{471FB651-72D5-42CD-B207-68998CDEAB88}" type="pres">
      <dgm:prSet presAssocID="{753CC9FF-2A73-43FE-8BBF-4375A1CE0C86}" presName="txTwo" presStyleLbl="node2" presStyleIdx="0" presStyleCnt="3" custScaleX="111669" custLinFactNeighborX="-40" custLinFactNeighborY="37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B6BCFB-1EB6-4D99-9E15-3C681104DA82}" type="pres">
      <dgm:prSet presAssocID="{753CC9FF-2A73-43FE-8BBF-4375A1CE0C86}" presName="horzTwo" presStyleCnt="0"/>
      <dgm:spPr/>
      <dgm:t>
        <a:bodyPr/>
        <a:lstStyle/>
        <a:p>
          <a:endParaRPr lang="ru-RU"/>
        </a:p>
      </dgm:t>
    </dgm:pt>
    <dgm:pt modelId="{F40A6A9A-9A6C-4F16-8D58-DE9F86E34C27}" type="pres">
      <dgm:prSet presAssocID="{D766AC28-CD65-4F6F-8913-748F8EDB6542}" presName="sibSpaceTwo" presStyleCnt="0"/>
      <dgm:spPr/>
      <dgm:t>
        <a:bodyPr/>
        <a:lstStyle/>
        <a:p>
          <a:endParaRPr lang="ru-RU"/>
        </a:p>
      </dgm:t>
    </dgm:pt>
    <dgm:pt modelId="{92D4382C-7A9D-4698-BE04-95D9D0858FAB}" type="pres">
      <dgm:prSet presAssocID="{0ACD908E-E621-4823-AF0F-1810DB2218A6}" presName="vertTwo" presStyleCnt="0"/>
      <dgm:spPr/>
      <dgm:t>
        <a:bodyPr/>
        <a:lstStyle/>
        <a:p>
          <a:endParaRPr lang="ru-RU"/>
        </a:p>
      </dgm:t>
    </dgm:pt>
    <dgm:pt modelId="{219EB1E0-9472-48A0-8C55-BEBF04439006}" type="pres">
      <dgm:prSet presAssocID="{0ACD908E-E621-4823-AF0F-1810DB2218A6}" presName="txTwo" presStyleLbl="node2" presStyleIdx="1" presStyleCnt="3" custScaleX="92696" custLinFactNeighborX="-5357" custLinFactNeighborY="37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13056B-E014-4E3E-AECE-399BB2961B75}" type="pres">
      <dgm:prSet presAssocID="{0ACD908E-E621-4823-AF0F-1810DB2218A6}" presName="horzTwo" presStyleCnt="0"/>
      <dgm:spPr/>
      <dgm:t>
        <a:bodyPr/>
        <a:lstStyle/>
        <a:p>
          <a:endParaRPr lang="ru-RU"/>
        </a:p>
      </dgm:t>
    </dgm:pt>
    <dgm:pt modelId="{679AA22F-6996-4716-902D-8E9D913DFF4F}" type="pres">
      <dgm:prSet presAssocID="{6F75DBAB-7B35-4D02-AEB0-C5A7A44CE816}" presName="sibSpaceTwo" presStyleCnt="0"/>
      <dgm:spPr/>
    </dgm:pt>
    <dgm:pt modelId="{B6BAC76C-A75D-4BEE-B4E5-71C5FE1E4B20}" type="pres">
      <dgm:prSet presAssocID="{0CA8C48B-C048-4EDF-B73B-F450B2AC9904}" presName="vertTwo" presStyleCnt="0"/>
      <dgm:spPr/>
    </dgm:pt>
    <dgm:pt modelId="{E0E5B935-B8E9-4993-B593-119501546D94}" type="pres">
      <dgm:prSet presAssocID="{0CA8C48B-C048-4EDF-B73B-F450B2AC9904}" presName="txTwo" presStyleLbl="node2" presStyleIdx="2" presStyleCnt="3" custScaleX="99274" custLinFactNeighborX="-10496" custLinFactNeighborY="37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C6C479-4220-4CB8-86FE-7724C24F0D22}" type="pres">
      <dgm:prSet presAssocID="{0CA8C48B-C048-4EDF-B73B-F450B2AC9904}" presName="horzTwo" presStyleCnt="0"/>
      <dgm:spPr/>
    </dgm:pt>
  </dgm:ptLst>
  <dgm:cxnLst>
    <dgm:cxn modelId="{416465C2-1E78-4432-BC5F-4A7AA7B694E1}" type="presOf" srcId="{3CBE79C9-8F0A-4F57-A2ED-66CC9CBB43D6}" destId="{8D801053-2519-478F-A178-92E075640805}" srcOrd="0" destOrd="0" presId="urn:microsoft.com/office/officeart/2005/8/layout/hierarchy4"/>
    <dgm:cxn modelId="{EEBFB504-D4A2-4FE4-B7B4-E6B7687863CD}" type="presOf" srcId="{0CA8C48B-C048-4EDF-B73B-F450B2AC9904}" destId="{E0E5B935-B8E9-4993-B593-119501546D94}" srcOrd="0" destOrd="0" presId="urn:microsoft.com/office/officeart/2005/8/layout/hierarchy4"/>
    <dgm:cxn modelId="{8ABCDC48-DE88-47E3-BD87-D2B275632313}" srcId="{1F44237A-B4D4-4D9A-9A96-8F91C7631B29}" destId="{0CA8C48B-C048-4EDF-B73B-F450B2AC9904}" srcOrd="2" destOrd="0" parTransId="{98FA34A1-D07F-4BB6-8B94-8A719563BB90}" sibTransId="{A2E26022-2A0A-4132-8492-183760C47BF1}"/>
    <dgm:cxn modelId="{9261635F-F1B3-4BA0-B01E-5A9B81074F55}" type="presOf" srcId="{753CC9FF-2A73-43FE-8BBF-4375A1CE0C86}" destId="{471FB651-72D5-42CD-B207-68998CDEAB88}" srcOrd="0" destOrd="0" presId="urn:microsoft.com/office/officeart/2005/8/layout/hierarchy4"/>
    <dgm:cxn modelId="{6DDEADDF-BD7B-4688-A646-0EAE7B353D9D}" srcId="{1F44237A-B4D4-4D9A-9A96-8F91C7631B29}" destId="{0ACD908E-E621-4823-AF0F-1810DB2218A6}" srcOrd="1" destOrd="0" parTransId="{C1888FC6-9DA5-4C26-A23E-DD2E9DF307D9}" sibTransId="{6F75DBAB-7B35-4D02-AEB0-C5A7A44CE816}"/>
    <dgm:cxn modelId="{9B33E15E-023F-4BB7-84D5-E18F3BAEF33A}" type="presOf" srcId="{1F44237A-B4D4-4D9A-9A96-8F91C7631B29}" destId="{A7D4272C-2446-43F4-9284-21606AAE2FA8}" srcOrd="0" destOrd="0" presId="urn:microsoft.com/office/officeart/2005/8/layout/hierarchy4"/>
    <dgm:cxn modelId="{66AC8AB5-104C-4EA9-8F97-9569E8F3552B}" srcId="{3CBE79C9-8F0A-4F57-A2ED-66CC9CBB43D6}" destId="{1F44237A-B4D4-4D9A-9A96-8F91C7631B29}" srcOrd="0" destOrd="0" parTransId="{539A9C47-1E83-4224-A31C-148A61B07357}" sibTransId="{CE3CDC6F-F791-44CA-836E-94A64F6D3179}"/>
    <dgm:cxn modelId="{AA61A9E5-5195-4B3E-A572-D2C35E4DFA53}" type="presOf" srcId="{0ACD908E-E621-4823-AF0F-1810DB2218A6}" destId="{219EB1E0-9472-48A0-8C55-BEBF04439006}" srcOrd="0" destOrd="0" presId="urn:microsoft.com/office/officeart/2005/8/layout/hierarchy4"/>
    <dgm:cxn modelId="{A81DB987-E88F-4D8A-AE24-D3BEAEA1D8B1}" srcId="{1F44237A-B4D4-4D9A-9A96-8F91C7631B29}" destId="{753CC9FF-2A73-43FE-8BBF-4375A1CE0C86}" srcOrd="0" destOrd="0" parTransId="{ED30A2BB-71CC-451C-820B-9F79419A3E47}" sibTransId="{D766AC28-CD65-4F6F-8913-748F8EDB6542}"/>
    <dgm:cxn modelId="{527656E3-4C93-4CBC-8B81-3F71D9BECA12}" type="presParOf" srcId="{8D801053-2519-478F-A178-92E075640805}" destId="{BF5C4AC5-2E0F-4DD4-A10E-FF81D9289B8C}" srcOrd="0" destOrd="0" presId="urn:microsoft.com/office/officeart/2005/8/layout/hierarchy4"/>
    <dgm:cxn modelId="{740554AB-FF7A-4882-A5FF-8CE46E78CDD9}" type="presParOf" srcId="{BF5C4AC5-2E0F-4DD4-A10E-FF81D9289B8C}" destId="{A7D4272C-2446-43F4-9284-21606AAE2FA8}" srcOrd="0" destOrd="0" presId="urn:microsoft.com/office/officeart/2005/8/layout/hierarchy4"/>
    <dgm:cxn modelId="{362197A5-CF9B-4BE8-B8C7-CC5EA767C161}" type="presParOf" srcId="{BF5C4AC5-2E0F-4DD4-A10E-FF81D9289B8C}" destId="{B7D85F6D-94CB-4A24-AD00-61480CC22E87}" srcOrd="1" destOrd="0" presId="urn:microsoft.com/office/officeart/2005/8/layout/hierarchy4"/>
    <dgm:cxn modelId="{60CD5EDF-8CF2-4769-BBEA-E76D2739310C}" type="presParOf" srcId="{BF5C4AC5-2E0F-4DD4-A10E-FF81D9289B8C}" destId="{A4B1A06C-5614-4233-8A93-BA862166E937}" srcOrd="2" destOrd="0" presId="urn:microsoft.com/office/officeart/2005/8/layout/hierarchy4"/>
    <dgm:cxn modelId="{48B03DBA-9AF0-4BC1-8D55-805471C2EDB9}" type="presParOf" srcId="{A4B1A06C-5614-4233-8A93-BA862166E937}" destId="{2352DF61-7D7D-407D-B0E3-F9DBAB903D61}" srcOrd="0" destOrd="0" presId="urn:microsoft.com/office/officeart/2005/8/layout/hierarchy4"/>
    <dgm:cxn modelId="{5EAAF4E0-C517-4B7F-B635-02C4C6473496}" type="presParOf" srcId="{2352DF61-7D7D-407D-B0E3-F9DBAB903D61}" destId="{471FB651-72D5-42CD-B207-68998CDEAB88}" srcOrd="0" destOrd="0" presId="urn:microsoft.com/office/officeart/2005/8/layout/hierarchy4"/>
    <dgm:cxn modelId="{7D3ED303-02DE-4786-8903-A2CA1E18987C}" type="presParOf" srcId="{2352DF61-7D7D-407D-B0E3-F9DBAB903D61}" destId="{0DB6BCFB-1EB6-4D99-9E15-3C681104DA82}" srcOrd="1" destOrd="0" presId="urn:microsoft.com/office/officeart/2005/8/layout/hierarchy4"/>
    <dgm:cxn modelId="{755DE7E1-94A6-43A5-A8ED-774D61D7D855}" type="presParOf" srcId="{A4B1A06C-5614-4233-8A93-BA862166E937}" destId="{F40A6A9A-9A6C-4F16-8D58-DE9F86E34C27}" srcOrd="1" destOrd="0" presId="urn:microsoft.com/office/officeart/2005/8/layout/hierarchy4"/>
    <dgm:cxn modelId="{B8D55C79-671A-4F13-9CC7-CECDE789A5BA}" type="presParOf" srcId="{A4B1A06C-5614-4233-8A93-BA862166E937}" destId="{92D4382C-7A9D-4698-BE04-95D9D0858FAB}" srcOrd="2" destOrd="0" presId="urn:microsoft.com/office/officeart/2005/8/layout/hierarchy4"/>
    <dgm:cxn modelId="{FAD1B126-2F14-4671-8EBD-6FEF11941F89}" type="presParOf" srcId="{92D4382C-7A9D-4698-BE04-95D9D0858FAB}" destId="{219EB1E0-9472-48A0-8C55-BEBF04439006}" srcOrd="0" destOrd="0" presId="urn:microsoft.com/office/officeart/2005/8/layout/hierarchy4"/>
    <dgm:cxn modelId="{F496236C-5157-4D40-8CF1-EF78DF550305}" type="presParOf" srcId="{92D4382C-7A9D-4698-BE04-95D9D0858FAB}" destId="{3913056B-E014-4E3E-AECE-399BB2961B75}" srcOrd="1" destOrd="0" presId="urn:microsoft.com/office/officeart/2005/8/layout/hierarchy4"/>
    <dgm:cxn modelId="{48FC5517-BC3D-4DC4-9DF3-2053F4B3D762}" type="presParOf" srcId="{A4B1A06C-5614-4233-8A93-BA862166E937}" destId="{679AA22F-6996-4716-902D-8E9D913DFF4F}" srcOrd="3" destOrd="0" presId="urn:microsoft.com/office/officeart/2005/8/layout/hierarchy4"/>
    <dgm:cxn modelId="{4A25934A-713D-4F36-88BC-11DCBD0A8C08}" type="presParOf" srcId="{A4B1A06C-5614-4233-8A93-BA862166E937}" destId="{B6BAC76C-A75D-4BEE-B4E5-71C5FE1E4B20}" srcOrd="4" destOrd="0" presId="urn:microsoft.com/office/officeart/2005/8/layout/hierarchy4"/>
    <dgm:cxn modelId="{473D5FAD-AAB7-4710-AE10-0ECE105DECE7}" type="presParOf" srcId="{B6BAC76C-A75D-4BEE-B4E5-71C5FE1E4B20}" destId="{E0E5B935-B8E9-4993-B593-119501546D94}" srcOrd="0" destOrd="0" presId="urn:microsoft.com/office/officeart/2005/8/layout/hierarchy4"/>
    <dgm:cxn modelId="{C4D627F5-5795-4620-8137-4AF30A6149F0}" type="presParOf" srcId="{B6BAC76C-A75D-4BEE-B4E5-71C5FE1E4B20}" destId="{CDC6C479-4220-4CB8-86FE-7724C24F0D2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D2FF08-C55A-4B1F-9324-B3E978F81F3F}" type="doc">
      <dgm:prSet loTypeId="urn:microsoft.com/office/officeart/2005/8/layout/hierarchy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3FFFEE2-DC5C-4E7F-BA06-52D06C850E7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indent="1081088" algn="just"/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Документальный контроль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46E22C-9A89-44FD-95FA-0FE59FBC15EC}" type="parTrans" cxnId="{B7524D8C-D6CC-467E-BB1E-A2D8A208B4F7}">
      <dgm:prSet/>
      <dgm:spPr/>
      <dgm:t>
        <a:bodyPr/>
        <a:lstStyle/>
        <a:p>
          <a:endParaRPr lang="ru-RU"/>
        </a:p>
      </dgm:t>
    </dgm:pt>
    <dgm:pt modelId="{DA50D069-480E-4989-845C-84657A53CC71}" type="sibTrans" cxnId="{B7524D8C-D6CC-467E-BB1E-A2D8A208B4F7}">
      <dgm:prSet/>
      <dgm:spPr/>
      <dgm:t>
        <a:bodyPr/>
        <a:lstStyle/>
        <a:p>
          <a:endParaRPr lang="ru-RU"/>
        </a:p>
      </dgm:t>
    </dgm:pt>
    <dgm:pt modelId="{A497BE96-9DB2-44D0-AB7C-BC9B787A2D44}">
      <dgm:prSet phldrT="[Текст]" custT="1"/>
      <dgm:spPr>
        <a:noFill/>
      </dgm:spPr>
      <dgm:t>
        <a:bodyPr/>
        <a:lstStyle/>
        <a:p>
          <a:r>
            <a:rPr lang="ru-RU" sz="1200" dirty="0" smtClean="0"/>
            <a:t>проверка соответствие обозначения геосинтетического материала информации (маркировке) на упаковочных единицах материала;</a:t>
          </a:r>
          <a:endParaRPr lang="ru-RU" sz="1200" dirty="0"/>
        </a:p>
      </dgm:t>
    </dgm:pt>
    <dgm:pt modelId="{988009E2-72F7-482B-8220-B384DDD88D47}" type="parTrans" cxnId="{85EB9137-8C1F-4E2D-BE38-96C7F3AB200B}">
      <dgm:prSet/>
      <dgm:spPr/>
      <dgm:t>
        <a:bodyPr/>
        <a:lstStyle/>
        <a:p>
          <a:endParaRPr lang="ru-RU"/>
        </a:p>
      </dgm:t>
    </dgm:pt>
    <dgm:pt modelId="{712B1AAC-6FCC-4D74-8F19-144EAB711D32}" type="sibTrans" cxnId="{85EB9137-8C1F-4E2D-BE38-96C7F3AB200B}">
      <dgm:prSet/>
      <dgm:spPr/>
      <dgm:t>
        <a:bodyPr/>
        <a:lstStyle/>
        <a:p>
          <a:endParaRPr lang="ru-RU"/>
        </a:p>
      </dgm:t>
    </dgm:pt>
    <dgm:pt modelId="{3CE97F05-8416-462E-B96C-D0316C643166}">
      <dgm:prSet custT="1"/>
      <dgm:spPr>
        <a:noFill/>
      </dgm:spPr>
      <dgm:t>
        <a:bodyPr/>
        <a:lstStyle/>
        <a:p>
          <a:r>
            <a:rPr lang="ru-RU" sz="1200" dirty="0" smtClean="0"/>
            <a:t>наличие маркировки на каждой упаковочной единице геосинтетического материала;</a:t>
          </a:r>
          <a:endParaRPr lang="ru-RU" sz="1200" dirty="0"/>
        </a:p>
      </dgm:t>
    </dgm:pt>
    <dgm:pt modelId="{890F962D-FA97-4B9D-8587-F22073B3030C}" type="parTrans" cxnId="{3568AC20-7E09-4B8A-9A2F-691E9420ED25}">
      <dgm:prSet/>
      <dgm:spPr/>
      <dgm:t>
        <a:bodyPr/>
        <a:lstStyle/>
        <a:p>
          <a:endParaRPr lang="ru-RU"/>
        </a:p>
      </dgm:t>
    </dgm:pt>
    <dgm:pt modelId="{9FC22F42-D6AD-406F-8C37-17B41E0578BE}" type="sibTrans" cxnId="{3568AC20-7E09-4B8A-9A2F-691E9420ED25}">
      <dgm:prSet/>
      <dgm:spPr/>
      <dgm:t>
        <a:bodyPr/>
        <a:lstStyle/>
        <a:p>
          <a:endParaRPr lang="ru-RU"/>
        </a:p>
      </dgm:t>
    </dgm:pt>
    <dgm:pt modelId="{5274F7EA-9FA7-4B67-B72B-0463DC657A6B}">
      <dgm:prSet custT="1"/>
      <dgm:spPr>
        <a:noFill/>
      </dgm:spPr>
      <dgm:t>
        <a:bodyPr/>
        <a:lstStyle/>
        <a:p>
          <a:r>
            <a:rPr lang="ru-RU" sz="1200" dirty="0" smtClean="0"/>
            <a:t>соответствие поставленного геосинтетического материала в заказе сопроводительным документам;</a:t>
          </a:r>
          <a:endParaRPr lang="ru-RU" sz="1200" dirty="0"/>
        </a:p>
      </dgm:t>
    </dgm:pt>
    <dgm:pt modelId="{DD8CFCFA-CEE7-4FE6-8910-CA1EAC5DBAAB}" type="parTrans" cxnId="{564398FC-DD26-48AD-99D0-81EF26AD3165}">
      <dgm:prSet/>
      <dgm:spPr/>
      <dgm:t>
        <a:bodyPr/>
        <a:lstStyle/>
        <a:p>
          <a:endParaRPr lang="ru-RU"/>
        </a:p>
      </dgm:t>
    </dgm:pt>
    <dgm:pt modelId="{BBC0325B-F4EE-4635-B1B9-F3FE45D93024}" type="sibTrans" cxnId="{564398FC-DD26-48AD-99D0-81EF26AD3165}">
      <dgm:prSet/>
      <dgm:spPr/>
      <dgm:t>
        <a:bodyPr/>
        <a:lstStyle/>
        <a:p>
          <a:endParaRPr lang="ru-RU"/>
        </a:p>
      </dgm:t>
    </dgm:pt>
    <dgm:pt modelId="{4AD4EA2E-79B4-48F6-B4CB-64A1BA8E2C23}">
      <dgm:prSet custT="1"/>
      <dgm:spPr>
        <a:noFill/>
      </dgm:spPr>
      <dgm:t>
        <a:bodyPr/>
        <a:lstStyle/>
        <a:p>
          <a:r>
            <a:rPr lang="ru-RU" sz="1200" dirty="0" smtClean="0"/>
            <a:t>наличие документов, подтверждающих качество поставленных единиц материала (паспорта качества; свидетельство оценки долговечности; сертификат соответствия – при его наличии)</a:t>
          </a:r>
          <a:endParaRPr lang="ru-RU" sz="1200" dirty="0"/>
        </a:p>
      </dgm:t>
    </dgm:pt>
    <dgm:pt modelId="{646C4AA6-33F4-45D4-AE95-9F8FECD56E28}" type="parTrans" cxnId="{72C4C768-DC6D-420B-91D3-62A3B2132F54}">
      <dgm:prSet/>
      <dgm:spPr/>
      <dgm:t>
        <a:bodyPr/>
        <a:lstStyle/>
        <a:p>
          <a:endParaRPr lang="ru-RU"/>
        </a:p>
      </dgm:t>
    </dgm:pt>
    <dgm:pt modelId="{3CA1B9B8-3761-4239-B61A-CC1868740822}" type="sibTrans" cxnId="{72C4C768-DC6D-420B-91D3-62A3B2132F54}">
      <dgm:prSet/>
      <dgm:spPr/>
      <dgm:t>
        <a:bodyPr/>
        <a:lstStyle/>
        <a:p>
          <a:endParaRPr lang="ru-RU"/>
        </a:p>
      </dgm:t>
    </dgm:pt>
    <dgm:pt modelId="{19177942-70FA-409B-81C1-C54878D622DA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smtClean="0">
              <a:latin typeface="Arial" panose="020B0604020202020204" pitchFamily="34" charset="0"/>
              <a:cs typeface="Arial" panose="020B0604020202020204" pitchFamily="34" charset="0"/>
            </a:rPr>
            <a:t>Визуальный контроль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24AA4E-287D-4CA6-9945-B430FBFDC073}" type="parTrans" cxnId="{CE8D30D3-301E-456F-820B-203999C653CA}">
      <dgm:prSet/>
      <dgm:spPr/>
      <dgm:t>
        <a:bodyPr/>
        <a:lstStyle/>
        <a:p>
          <a:endParaRPr lang="ru-RU"/>
        </a:p>
      </dgm:t>
    </dgm:pt>
    <dgm:pt modelId="{8E975824-7CB2-47C5-B995-540C3F1ABEE7}" type="sibTrans" cxnId="{CE8D30D3-301E-456F-820B-203999C653CA}">
      <dgm:prSet/>
      <dgm:spPr/>
      <dgm:t>
        <a:bodyPr/>
        <a:lstStyle/>
        <a:p>
          <a:endParaRPr lang="ru-RU"/>
        </a:p>
      </dgm:t>
    </dgm:pt>
    <dgm:pt modelId="{032FAA88-63B7-48CB-875D-3023ECFA127F}">
      <dgm:prSet phldrT="[Текст]" custT="1"/>
      <dgm:spPr>
        <a:noFill/>
      </dgm:spPr>
      <dgm:t>
        <a:bodyPr/>
        <a:lstStyle/>
        <a:p>
          <a:r>
            <a:rPr lang="ru-RU" sz="1200" dirty="0" smtClean="0"/>
            <a:t>оценка количества поставленного геосинтетического материала (числа упаковочных единиц геосинтетического материала);</a:t>
          </a:r>
          <a:endParaRPr lang="ru-RU" sz="1200" dirty="0"/>
        </a:p>
      </dgm:t>
    </dgm:pt>
    <dgm:pt modelId="{37197FE2-A3F5-4A4A-A4A3-202D0687BCB2}" type="parTrans" cxnId="{9F9C91CF-12C2-421B-966C-C844254EB67F}">
      <dgm:prSet/>
      <dgm:spPr/>
      <dgm:t>
        <a:bodyPr/>
        <a:lstStyle/>
        <a:p>
          <a:endParaRPr lang="ru-RU"/>
        </a:p>
      </dgm:t>
    </dgm:pt>
    <dgm:pt modelId="{02FF1703-461D-4045-96A7-4D78CA068B3F}" type="sibTrans" cxnId="{9F9C91CF-12C2-421B-966C-C844254EB67F}">
      <dgm:prSet/>
      <dgm:spPr/>
      <dgm:t>
        <a:bodyPr/>
        <a:lstStyle/>
        <a:p>
          <a:endParaRPr lang="ru-RU"/>
        </a:p>
      </dgm:t>
    </dgm:pt>
    <dgm:pt modelId="{256A09CF-24B6-49EF-981D-69010EB70F9E}">
      <dgm:prSet custT="1"/>
      <dgm:spPr>
        <a:noFill/>
      </dgm:spPr>
      <dgm:t>
        <a:bodyPr/>
        <a:lstStyle/>
        <a:p>
          <a:r>
            <a:rPr lang="ru-RU" sz="1200" dirty="0" smtClean="0"/>
            <a:t>проверка целостности упаковки и отсутствия повреждения упаковочных единиц геосинтетического материала</a:t>
          </a:r>
          <a:endParaRPr lang="ru-RU" sz="1200" dirty="0"/>
        </a:p>
      </dgm:t>
    </dgm:pt>
    <dgm:pt modelId="{1E634CF6-9FEF-411C-9BFB-90997306C4C6}" type="parTrans" cxnId="{04FFB7C4-2C25-454A-81F9-7B568AE4BA79}">
      <dgm:prSet/>
      <dgm:spPr/>
      <dgm:t>
        <a:bodyPr/>
        <a:lstStyle/>
        <a:p>
          <a:endParaRPr lang="ru-RU"/>
        </a:p>
      </dgm:t>
    </dgm:pt>
    <dgm:pt modelId="{A3920FC3-CC37-48E5-A56F-8DDF5A87B8E6}" type="sibTrans" cxnId="{04FFB7C4-2C25-454A-81F9-7B568AE4BA79}">
      <dgm:prSet/>
      <dgm:spPr/>
      <dgm:t>
        <a:bodyPr/>
        <a:lstStyle/>
        <a:p>
          <a:endParaRPr lang="ru-RU"/>
        </a:p>
      </dgm:t>
    </dgm:pt>
    <dgm:pt modelId="{A5FA2BF8-B896-401F-81BD-636AFDD40F56}" type="pres">
      <dgm:prSet presAssocID="{75D2FF08-C55A-4B1F-9324-B3E978F81F3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5285A55-5969-475C-AB44-F84847C404F1}" type="pres">
      <dgm:prSet presAssocID="{53FFFEE2-DC5C-4E7F-BA06-52D06C850E71}" presName="root" presStyleCnt="0"/>
      <dgm:spPr/>
      <dgm:t>
        <a:bodyPr/>
        <a:lstStyle/>
        <a:p>
          <a:endParaRPr lang="ru-RU"/>
        </a:p>
      </dgm:t>
    </dgm:pt>
    <dgm:pt modelId="{96D128BB-0460-4809-AF2D-CAC6D9BEE4F9}" type="pres">
      <dgm:prSet presAssocID="{53FFFEE2-DC5C-4E7F-BA06-52D06C850E71}" presName="rootComposite" presStyleCnt="0"/>
      <dgm:spPr/>
      <dgm:t>
        <a:bodyPr/>
        <a:lstStyle/>
        <a:p>
          <a:endParaRPr lang="ru-RU"/>
        </a:p>
      </dgm:t>
    </dgm:pt>
    <dgm:pt modelId="{367910CA-43AB-4E7D-826E-3B681278B377}" type="pres">
      <dgm:prSet presAssocID="{53FFFEE2-DC5C-4E7F-BA06-52D06C850E71}" presName="rootText" presStyleLbl="node1" presStyleIdx="0" presStyleCnt="2" custScaleX="426963"/>
      <dgm:spPr/>
      <dgm:t>
        <a:bodyPr/>
        <a:lstStyle/>
        <a:p>
          <a:endParaRPr lang="ru-RU"/>
        </a:p>
      </dgm:t>
    </dgm:pt>
    <dgm:pt modelId="{BC30E9E2-7366-4B69-B4CE-326838B957B8}" type="pres">
      <dgm:prSet presAssocID="{53FFFEE2-DC5C-4E7F-BA06-52D06C850E71}" presName="rootConnector" presStyleLbl="node1" presStyleIdx="0" presStyleCnt="2"/>
      <dgm:spPr/>
      <dgm:t>
        <a:bodyPr/>
        <a:lstStyle/>
        <a:p>
          <a:endParaRPr lang="ru-RU"/>
        </a:p>
      </dgm:t>
    </dgm:pt>
    <dgm:pt modelId="{00F51FCB-19EB-4F61-A8E6-DE4600AC4BCA}" type="pres">
      <dgm:prSet presAssocID="{53FFFEE2-DC5C-4E7F-BA06-52D06C850E71}" presName="childShape" presStyleCnt="0"/>
      <dgm:spPr/>
      <dgm:t>
        <a:bodyPr/>
        <a:lstStyle/>
        <a:p>
          <a:endParaRPr lang="ru-RU"/>
        </a:p>
      </dgm:t>
    </dgm:pt>
    <dgm:pt modelId="{08BE4DA8-502A-4E6E-B447-6FC67F142F50}" type="pres">
      <dgm:prSet presAssocID="{988009E2-72F7-482B-8220-B384DDD88D47}" presName="Name13" presStyleLbl="parChTrans1D2" presStyleIdx="0" presStyleCnt="6"/>
      <dgm:spPr/>
      <dgm:t>
        <a:bodyPr/>
        <a:lstStyle/>
        <a:p>
          <a:endParaRPr lang="ru-RU"/>
        </a:p>
      </dgm:t>
    </dgm:pt>
    <dgm:pt modelId="{127B7377-D5AC-44CC-AB0D-DF803DF4112F}" type="pres">
      <dgm:prSet presAssocID="{A497BE96-9DB2-44D0-AB7C-BC9B787A2D44}" presName="childText" presStyleLbl="bgAcc1" presStyleIdx="0" presStyleCnt="6" custScaleX="429059" custScaleY="164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C194F-F2CB-4BC3-9A8A-218F4D5004C4}" type="pres">
      <dgm:prSet presAssocID="{890F962D-FA97-4B9D-8587-F22073B3030C}" presName="Name13" presStyleLbl="parChTrans1D2" presStyleIdx="1" presStyleCnt="6"/>
      <dgm:spPr/>
      <dgm:t>
        <a:bodyPr/>
        <a:lstStyle/>
        <a:p>
          <a:endParaRPr lang="ru-RU"/>
        </a:p>
      </dgm:t>
    </dgm:pt>
    <dgm:pt modelId="{E240CF73-CE64-4D50-AF1D-6BDB2F07B3C5}" type="pres">
      <dgm:prSet presAssocID="{3CE97F05-8416-462E-B96C-D0316C643166}" presName="childText" presStyleLbl="bgAcc1" presStyleIdx="1" presStyleCnt="6" custScaleX="427557" custLinFactNeighborX="1485" custLinFactNeighborY="-5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C3399-776C-474D-BD65-0C30913FFC0B}" type="pres">
      <dgm:prSet presAssocID="{DD8CFCFA-CEE7-4FE6-8910-CA1EAC5DBAAB}" presName="Name13" presStyleLbl="parChTrans1D2" presStyleIdx="2" presStyleCnt="6"/>
      <dgm:spPr/>
      <dgm:t>
        <a:bodyPr/>
        <a:lstStyle/>
        <a:p>
          <a:endParaRPr lang="ru-RU"/>
        </a:p>
      </dgm:t>
    </dgm:pt>
    <dgm:pt modelId="{78303BF9-C537-4798-9050-A9DE15320EAF}" type="pres">
      <dgm:prSet presAssocID="{5274F7EA-9FA7-4B67-B72B-0463DC657A6B}" presName="childText" presStyleLbl="bgAcc1" presStyleIdx="2" presStyleCnt="6" custScaleX="430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EB46D-CC46-4ABD-9979-FDBFCDD4E549}" type="pres">
      <dgm:prSet presAssocID="{646C4AA6-33F4-45D4-AE95-9F8FECD56E28}" presName="Name13" presStyleLbl="parChTrans1D2" presStyleIdx="3" presStyleCnt="6"/>
      <dgm:spPr/>
      <dgm:t>
        <a:bodyPr/>
        <a:lstStyle/>
        <a:p>
          <a:endParaRPr lang="ru-RU"/>
        </a:p>
      </dgm:t>
    </dgm:pt>
    <dgm:pt modelId="{4259EB26-F6B7-4FDA-90CF-B9FF0FDAA60C}" type="pres">
      <dgm:prSet presAssocID="{4AD4EA2E-79B4-48F6-B4CB-64A1BA8E2C23}" presName="childText" presStyleLbl="bgAcc1" presStyleIdx="3" presStyleCnt="6" custScaleX="430528" custScaleY="191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30314-FDE7-45E6-807E-2B7F20B2B742}" type="pres">
      <dgm:prSet presAssocID="{19177942-70FA-409B-81C1-C54878D622DA}" presName="root" presStyleCnt="0"/>
      <dgm:spPr/>
      <dgm:t>
        <a:bodyPr/>
        <a:lstStyle/>
        <a:p>
          <a:endParaRPr lang="ru-RU"/>
        </a:p>
      </dgm:t>
    </dgm:pt>
    <dgm:pt modelId="{74FD3F49-55BC-43FC-BB29-2995149A2A3F}" type="pres">
      <dgm:prSet presAssocID="{19177942-70FA-409B-81C1-C54878D622DA}" presName="rootComposite" presStyleCnt="0"/>
      <dgm:spPr/>
      <dgm:t>
        <a:bodyPr/>
        <a:lstStyle/>
        <a:p>
          <a:endParaRPr lang="ru-RU"/>
        </a:p>
      </dgm:t>
    </dgm:pt>
    <dgm:pt modelId="{B460F6F7-FFE0-47CF-A0FC-584F1F5AFDEA}" type="pres">
      <dgm:prSet presAssocID="{19177942-70FA-409B-81C1-C54878D622DA}" presName="rootText" presStyleLbl="node1" presStyleIdx="1" presStyleCnt="2" custScaleX="442762" custLinFactNeighborX="3380" custLinFactNeighborY="-56"/>
      <dgm:spPr/>
      <dgm:t>
        <a:bodyPr/>
        <a:lstStyle/>
        <a:p>
          <a:endParaRPr lang="ru-RU"/>
        </a:p>
      </dgm:t>
    </dgm:pt>
    <dgm:pt modelId="{B6C647A3-131B-4F92-948E-3B95E05ADC90}" type="pres">
      <dgm:prSet presAssocID="{19177942-70FA-409B-81C1-C54878D622DA}" presName="rootConnector" presStyleLbl="node1" presStyleIdx="1" presStyleCnt="2"/>
      <dgm:spPr/>
      <dgm:t>
        <a:bodyPr/>
        <a:lstStyle/>
        <a:p>
          <a:endParaRPr lang="ru-RU"/>
        </a:p>
      </dgm:t>
    </dgm:pt>
    <dgm:pt modelId="{9B7DBEF9-5AF3-4EB6-89D2-A910DEDA032E}" type="pres">
      <dgm:prSet presAssocID="{19177942-70FA-409B-81C1-C54878D622DA}" presName="childShape" presStyleCnt="0"/>
      <dgm:spPr/>
      <dgm:t>
        <a:bodyPr/>
        <a:lstStyle/>
        <a:p>
          <a:endParaRPr lang="ru-RU"/>
        </a:p>
      </dgm:t>
    </dgm:pt>
    <dgm:pt modelId="{DA6F01A2-C969-4DAB-8DC1-01428E368962}" type="pres">
      <dgm:prSet presAssocID="{37197FE2-A3F5-4A4A-A4A3-202D0687BCB2}" presName="Name13" presStyleLbl="parChTrans1D2" presStyleIdx="4" presStyleCnt="6"/>
      <dgm:spPr/>
      <dgm:t>
        <a:bodyPr/>
        <a:lstStyle/>
        <a:p>
          <a:endParaRPr lang="ru-RU"/>
        </a:p>
      </dgm:t>
    </dgm:pt>
    <dgm:pt modelId="{AB9A17C3-36C4-45DC-A1F6-22BB69BFCF38}" type="pres">
      <dgm:prSet presAssocID="{032FAA88-63B7-48CB-875D-3023ECFA127F}" presName="childText" presStyleLbl="bgAcc1" presStyleIdx="4" presStyleCnt="6" custScaleX="442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56F4C-FBF7-43E5-A5D1-650F848C6462}" type="pres">
      <dgm:prSet presAssocID="{1E634CF6-9FEF-411C-9BFB-90997306C4C6}" presName="Name13" presStyleLbl="parChTrans1D2" presStyleIdx="5" presStyleCnt="6"/>
      <dgm:spPr/>
      <dgm:t>
        <a:bodyPr/>
        <a:lstStyle/>
        <a:p>
          <a:endParaRPr lang="ru-RU"/>
        </a:p>
      </dgm:t>
    </dgm:pt>
    <dgm:pt modelId="{30BF5207-17A0-4283-B6F5-FED3A95DD92D}" type="pres">
      <dgm:prSet presAssocID="{256A09CF-24B6-49EF-981D-69010EB70F9E}" presName="childText" presStyleLbl="bgAcc1" presStyleIdx="5" presStyleCnt="6" custScaleX="442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021A2B-923A-4255-B63C-5A11156325C3}" type="presOf" srcId="{3CE97F05-8416-462E-B96C-D0316C643166}" destId="{E240CF73-CE64-4D50-AF1D-6BDB2F07B3C5}" srcOrd="0" destOrd="0" presId="urn:microsoft.com/office/officeart/2005/8/layout/hierarchy3"/>
    <dgm:cxn modelId="{C3FD5951-0DD8-4E31-A610-0CD4635B9749}" type="presOf" srcId="{256A09CF-24B6-49EF-981D-69010EB70F9E}" destId="{30BF5207-17A0-4283-B6F5-FED3A95DD92D}" srcOrd="0" destOrd="0" presId="urn:microsoft.com/office/officeart/2005/8/layout/hierarchy3"/>
    <dgm:cxn modelId="{F45D77C6-50E2-4409-965D-C39B56AFCCD8}" type="presOf" srcId="{988009E2-72F7-482B-8220-B384DDD88D47}" destId="{08BE4DA8-502A-4E6E-B447-6FC67F142F50}" srcOrd="0" destOrd="0" presId="urn:microsoft.com/office/officeart/2005/8/layout/hierarchy3"/>
    <dgm:cxn modelId="{85EB9137-8C1F-4E2D-BE38-96C7F3AB200B}" srcId="{53FFFEE2-DC5C-4E7F-BA06-52D06C850E71}" destId="{A497BE96-9DB2-44D0-AB7C-BC9B787A2D44}" srcOrd="0" destOrd="0" parTransId="{988009E2-72F7-482B-8220-B384DDD88D47}" sibTransId="{712B1AAC-6FCC-4D74-8F19-144EAB711D32}"/>
    <dgm:cxn modelId="{F7B750E5-669D-4FAA-ADAD-44EE8A2CDFAF}" type="presOf" srcId="{19177942-70FA-409B-81C1-C54878D622DA}" destId="{B460F6F7-FFE0-47CF-A0FC-584F1F5AFDEA}" srcOrd="0" destOrd="0" presId="urn:microsoft.com/office/officeart/2005/8/layout/hierarchy3"/>
    <dgm:cxn modelId="{EA5E3A43-1337-4FE6-B98B-63E6FCDCDB59}" type="presOf" srcId="{DD8CFCFA-CEE7-4FE6-8910-CA1EAC5DBAAB}" destId="{D07C3399-776C-474D-BD65-0C30913FFC0B}" srcOrd="0" destOrd="0" presId="urn:microsoft.com/office/officeart/2005/8/layout/hierarchy3"/>
    <dgm:cxn modelId="{9F9C91CF-12C2-421B-966C-C844254EB67F}" srcId="{19177942-70FA-409B-81C1-C54878D622DA}" destId="{032FAA88-63B7-48CB-875D-3023ECFA127F}" srcOrd="0" destOrd="0" parTransId="{37197FE2-A3F5-4A4A-A4A3-202D0687BCB2}" sibTransId="{02FF1703-461D-4045-96A7-4D78CA068B3F}"/>
    <dgm:cxn modelId="{B7DB00AF-B6ED-4835-B73D-D9054186B6A0}" type="presOf" srcId="{53FFFEE2-DC5C-4E7F-BA06-52D06C850E71}" destId="{367910CA-43AB-4E7D-826E-3B681278B377}" srcOrd="0" destOrd="0" presId="urn:microsoft.com/office/officeart/2005/8/layout/hierarchy3"/>
    <dgm:cxn modelId="{CE8D30D3-301E-456F-820B-203999C653CA}" srcId="{75D2FF08-C55A-4B1F-9324-B3E978F81F3F}" destId="{19177942-70FA-409B-81C1-C54878D622DA}" srcOrd="1" destOrd="0" parTransId="{6524AA4E-287D-4CA6-9945-B430FBFDC073}" sibTransId="{8E975824-7CB2-47C5-B995-540C3F1ABEE7}"/>
    <dgm:cxn modelId="{4EA29992-2B67-4134-8E43-39AE3465D1BD}" type="presOf" srcId="{4AD4EA2E-79B4-48F6-B4CB-64A1BA8E2C23}" destId="{4259EB26-F6B7-4FDA-90CF-B9FF0FDAA60C}" srcOrd="0" destOrd="0" presId="urn:microsoft.com/office/officeart/2005/8/layout/hierarchy3"/>
    <dgm:cxn modelId="{3568AC20-7E09-4B8A-9A2F-691E9420ED25}" srcId="{53FFFEE2-DC5C-4E7F-BA06-52D06C850E71}" destId="{3CE97F05-8416-462E-B96C-D0316C643166}" srcOrd="1" destOrd="0" parTransId="{890F962D-FA97-4B9D-8587-F22073B3030C}" sibTransId="{9FC22F42-D6AD-406F-8C37-17B41E0578BE}"/>
    <dgm:cxn modelId="{0D152ED3-8E72-4F3D-A027-348EE1C30EB7}" type="presOf" srcId="{53FFFEE2-DC5C-4E7F-BA06-52D06C850E71}" destId="{BC30E9E2-7366-4B69-B4CE-326838B957B8}" srcOrd="1" destOrd="0" presId="urn:microsoft.com/office/officeart/2005/8/layout/hierarchy3"/>
    <dgm:cxn modelId="{2A6AB897-5C11-42D7-AD3C-AFF0B95190DD}" type="presOf" srcId="{19177942-70FA-409B-81C1-C54878D622DA}" destId="{B6C647A3-131B-4F92-948E-3B95E05ADC90}" srcOrd="1" destOrd="0" presId="urn:microsoft.com/office/officeart/2005/8/layout/hierarchy3"/>
    <dgm:cxn modelId="{F677F80E-0517-48D7-95E1-96C1DAFE1B88}" type="presOf" srcId="{646C4AA6-33F4-45D4-AE95-9F8FECD56E28}" destId="{029EB46D-CC46-4ABD-9979-FDBFCDD4E549}" srcOrd="0" destOrd="0" presId="urn:microsoft.com/office/officeart/2005/8/layout/hierarchy3"/>
    <dgm:cxn modelId="{A4369BE7-B9E7-426A-B5AE-793E4F57D446}" type="presOf" srcId="{1E634CF6-9FEF-411C-9BFB-90997306C4C6}" destId="{08F56F4C-FBF7-43E5-A5D1-650F848C6462}" srcOrd="0" destOrd="0" presId="urn:microsoft.com/office/officeart/2005/8/layout/hierarchy3"/>
    <dgm:cxn modelId="{72C4C768-DC6D-420B-91D3-62A3B2132F54}" srcId="{53FFFEE2-DC5C-4E7F-BA06-52D06C850E71}" destId="{4AD4EA2E-79B4-48F6-B4CB-64A1BA8E2C23}" srcOrd="3" destOrd="0" parTransId="{646C4AA6-33F4-45D4-AE95-9F8FECD56E28}" sibTransId="{3CA1B9B8-3761-4239-B61A-CC1868740822}"/>
    <dgm:cxn modelId="{B7524D8C-D6CC-467E-BB1E-A2D8A208B4F7}" srcId="{75D2FF08-C55A-4B1F-9324-B3E978F81F3F}" destId="{53FFFEE2-DC5C-4E7F-BA06-52D06C850E71}" srcOrd="0" destOrd="0" parTransId="{E946E22C-9A89-44FD-95FA-0FE59FBC15EC}" sibTransId="{DA50D069-480E-4989-845C-84657A53CC71}"/>
    <dgm:cxn modelId="{22F8A01E-DA90-4EDE-85B4-A8DE940FE1D9}" type="presOf" srcId="{A497BE96-9DB2-44D0-AB7C-BC9B787A2D44}" destId="{127B7377-D5AC-44CC-AB0D-DF803DF4112F}" srcOrd="0" destOrd="0" presId="urn:microsoft.com/office/officeart/2005/8/layout/hierarchy3"/>
    <dgm:cxn modelId="{04FFB7C4-2C25-454A-81F9-7B568AE4BA79}" srcId="{19177942-70FA-409B-81C1-C54878D622DA}" destId="{256A09CF-24B6-49EF-981D-69010EB70F9E}" srcOrd="1" destOrd="0" parTransId="{1E634CF6-9FEF-411C-9BFB-90997306C4C6}" sibTransId="{A3920FC3-CC37-48E5-A56F-8DDF5A87B8E6}"/>
    <dgm:cxn modelId="{23009EEF-1B2A-42A6-B7AA-3EE5E470ADF1}" type="presOf" srcId="{890F962D-FA97-4B9D-8587-F22073B3030C}" destId="{618C194F-F2CB-4BC3-9A8A-218F4D5004C4}" srcOrd="0" destOrd="0" presId="urn:microsoft.com/office/officeart/2005/8/layout/hierarchy3"/>
    <dgm:cxn modelId="{D8A58F75-05D4-40E4-B06A-34146D2DE4A6}" type="presOf" srcId="{75D2FF08-C55A-4B1F-9324-B3E978F81F3F}" destId="{A5FA2BF8-B896-401F-81BD-636AFDD40F56}" srcOrd="0" destOrd="0" presId="urn:microsoft.com/office/officeart/2005/8/layout/hierarchy3"/>
    <dgm:cxn modelId="{E7E10CE3-D02F-4FFB-BE15-17A7C0BA6346}" type="presOf" srcId="{032FAA88-63B7-48CB-875D-3023ECFA127F}" destId="{AB9A17C3-36C4-45DC-A1F6-22BB69BFCF38}" srcOrd="0" destOrd="0" presId="urn:microsoft.com/office/officeart/2005/8/layout/hierarchy3"/>
    <dgm:cxn modelId="{564398FC-DD26-48AD-99D0-81EF26AD3165}" srcId="{53FFFEE2-DC5C-4E7F-BA06-52D06C850E71}" destId="{5274F7EA-9FA7-4B67-B72B-0463DC657A6B}" srcOrd="2" destOrd="0" parTransId="{DD8CFCFA-CEE7-4FE6-8910-CA1EAC5DBAAB}" sibTransId="{BBC0325B-F4EE-4635-B1B9-F3FE45D93024}"/>
    <dgm:cxn modelId="{A2E83760-DEB0-46A9-B579-65E794F5BAB5}" type="presOf" srcId="{5274F7EA-9FA7-4B67-B72B-0463DC657A6B}" destId="{78303BF9-C537-4798-9050-A9DE15320EAF}" srcOrd="0" destOrd="0" presId="urn:microsoft.com/office/officeart/2005/8/layout/hierarchy3"/>
    <dgm:cxn modelId="{63ADAB11-3C71-45E4-A02C-D97B295DAB6A}" type="presOf" srcId="{37197FE2-A3F5-4A4A-A4A3-202D0687BCB2}" destId="{DA6F01A2-C969-4DAB-8DC1-01428E368962}" srcOrd="0" destOrd="0" presId="urn:microsoft.com/office/officeart/2005/8/layout/hierarchy3"/>
    <dgm:cxn modelId="{4454A998-D747-467B-8723-A58BF026D2E4}" type="presParOf" srcId="{A5FA2BF8-B896-401F-81BD-636AFDD40F56}" destId="{B5285A55-5969-475C-AB44-F84847C404F1}" srcOrd="0" destOrd="0" presId="urn:microsoft.com/office/officeart/2005/8/layout/hierarchy3"/>
    <dgm:cxn modelId="{2D8FC605-749B-4D1E-90D1-4E5096F2B064}" type="presParOf" srcId="{B5285A55-5969-475C-AB44-F84847C404F1}" destId="{96D128BB-0460-4809-AF2D-CAC6D9BEE4F9}" srcOrd="0" destOrd="0" presId="urn:microsoft.com/office/officeart/2005/8/layout/hierarchy3"/>
    <dgm:cxn modelId="{0E35E8F2-7032-4CC3-B8F6-CB02DD88708F}" type="presParOf" srcId="{96D128BB-0460-4809-AF2D-CAC6D9BEE4F9}" destId="{367910CA-43AB-4E7D-826E-3B681278B377}" srcOrd="0" destOrd="0" presId="urn:microsoft.com/office/officeart/2005/8/layout/hierarchy3"/>
    <dgm:cxn modelId="{D0691FC6-1F93-4CD0-A95D-DF8C592B53A3}" type="presParOf" srcId="{96D128BB-0460-4809-AF2D-CAC6D9BEE4F9}" destId="{BC30E9E2-7366-4B69-B4CE-326838B957B8}" srcOrd="1" destOrd="0" presId="urn:microsoft.com/office/officeart/2005/8/layout/hierarchy3"/>
    <dgm:cxn modelId="{AB922A18-06E1-4654-92E2-7B0E8AB89F6D}" type="presParOf" srcId="{B5285A55-5969-475C-AB44-F84847C404F1}" destId="{00F51FCB-19EB-4F61-A8E6-DE4600AC4BCA}" srcOrd="1" destOrd="0" presId="urn:microsoft.com/office/officeart/2005/8/layout/hierarchy3"/>
    <dgm:cxn modelId="{2E72996D-CBE6-480D-9691-7EBFEF82A132}" type="presParOf" srcId="{00F51FCB-19EB-4F61-A8E6-DE4600AC4BCA}" destId="{08BE4DA8-502A-4E6E-B447-6FC67F142F50}" srcOrd="0" destOrd="0" presId="urn:microsoft.com/office/officeart/2005/8/layout/hierarchy3"/>
    <dgm:cxn modelId="{20901C1D-8309-419F-AE7E-A737EC1E304B}" type="presParOf" srcId="{00F51FCB-19EB-4F61-A8E6-DE4600AC4BCA}" destId="{127B7377-D5AC-44CC-AB0D-DF803DF4112F}" srcOrd="1" destOrd="0" presId="urn:microsoft.com/office/officeart/2005/8/layout/hierarchy3"/>
    <dgm:cxn modelId="{2B387345-B62F-45E7-85D0-3842CF6A2A61}" type="presParOf" srcId="{00F51FCB-19EB-4F61-A8E6-DE4600AC4BCA}" destId="{618C194F-F2CB-4BC3-9A8A-218F4D5004C4}" srcOrd="2" destOrd="0" presId="urn:microsoft.com/office/officeart/2005/8/layout/hierarchy3"/>
    <dgm:cxn modelId="{2D20A6CE-8DDA-497A-8DF4-33464C7D051F}" type="presParOf" srcId="{00F51FCB-19EB-4F61-A8E6-DE4600AC4BCA}" destId="{E240CF73-CE64-4D50-AF1D-6BDB2F07B3C5}" srcOrd="3" destOrd="0" presId="urn:microsoft.com/office/officeart/2005/8/layout/hierarchy3"/>
    <dgm:cxn modelId="{B5D3FBE0-9163-463C-9BC5-6FF30C7F8220}" type="presParOf" srcId="{00F51FCB-19EB-4F61-A8E6-DE4600AC4BCA}" destId="{D07C3399-776C-474D-BD65-0C30913FFC0B}" srcOrd="4" destOrd="0" presId="urn:microsoft.com/office/officeart/2005/8/layout/hierarchy3"/>
    <dgm:cxn modelId="{9F58FDE7-B9A6-4C46-9187-33A98374F350}" type="presParOf" srcId="{00F51FCB-19EB-4F61-A8E6-DE4600AC4BCA}" destId="{78303BF9-C537-4798-9050-A9DE15320EAF}" srcOrd="5" destOrd="0" presId="urn:microsoft.com/office/officeart/2005/8/layout/hierarchy3"/>
    <dgm:cxn modelId="{FDBDE66F-980B-41C4-9BFE-219B617F389D}" type="presParOf" srcId="{00F51FCB-19EB-4F61-A8E6-DE4600AC4BCA}" destId="{029EB46D-CC46-4ABD-9979-FDBFCDD4E549}" srcOrd="6" destOrd="0" presId="urn:microsoft.com/office/officeart/2005/8/layout/hierarchy3"/>
    <dgm:cxn modelId="{1B5ED21F-D361-4F77-9E89-29FDF5AFA36B}" type="presParOf" srcId="{00F51FCB-19EB-4F61-A8E6-DE4600AC4BCA}" destId="{4259EB26-F6B7-4FDA-90CF-B9FF0FDAA60C}" srcOrd="7" destOrd="0" presId="urn:microsoft.com/office/officeart/2005/8/layout/hierarchy3"/>
    <dgm:cxn modelId="{EA6AAC04-F2C2-4AC5-A8CE-60C6ABFADF31}" type="presParOf" srcId="{A5FA2BF8-B896-401F-81BD-636AFDD40F56}" destId="{EE130314-FDE7-45E6-807E-2B7F20B2B742}" srcOrd="1" destOrd="0" presId="urn:microsoft.com/office/officeart/2005/8/layout/hierarchy3"/>
    <dgm:cxn modelId="{5131C771-9327-4D4F-80B3-68A27443D75F}" type="presParOf" srcId="{EE130314-FDE7-45E6-807E-2B7F20B2B742}" destId="{74FD3F49-55BC-43FC-BB29-2995149A2A3F}" srcOrd="0" destOrd="0" presId="urn:microsoft.com/office/officeart/2005/8/layout/hierarchy3"/>
    <dgm:cxn modelId="{EB6E7A89-1BAA-4DC8-9A5F-D1AF9680C3D3}" type="presParOf" srcId="{74FD3F49-55BC-43FC-BB29-2995149A2A3F}" destId="{B460F6F7-FFE0-47CF-A0FC-584F1F5AFDEA}" srcOrd="0" destOrd="0" presId="urn:microsoft.com/office/officeart/2005/8/layout/hierarchy3"/>
    <dgm:cxn modelId="{3EE81C0D-ED56-4A63-B48D-384F727D2350}" type="presParOf" srcId="{74FD3F49-55BC-43FC-BB29-2995149A2A3F}" destId="{B6C647A3-131B-4F92-948E-3B95E05ADC90}" srcOrd="1" destOrd="0" presId="urn:microsoft.com/office/officeart/2005/8/layout/hierarchy3"/>
    <dgm:cxn modelId="{ACB7D3C2-5819-48B0-A5A6-821F1E05E0F9}" type="presParOf" srcId="{EE130314-FDE7-45E6-807E-2B7F20B2B742}" destId="{9B7DBEF9-5AF3-4EB6-89D2-A910DEDA032E}" srcOrd="1" destOrd="0" presId="urn:microsoft.com/office/officeart/2005/8/layout/hierarchy3"/>
    <dgm:cxn modelId="{CCD83BC9-5DA4-42BF-BA40-1B930F88AE14}" type="presParOf" srcId="{9B7DBEF9-5AF3-4EB6-89D2-A910DEDA032E}" destId="{DA6F01A2-C969-4DAB-8DC1-01428E368962}" srcOrd="0" destOrd="0" presId="urn:microsoft.com/office/officeart/2005/8/layout/hierarchy3"/>
    <dgm:cxn modelId="{40210A69-29C6-4DC9-893E-48EAD4115DDB}" type="presParOf" srcId="{9B7DBEF9-5AF3-4EB6-89D2-A910DEDA032E}" destId="{AB9A17C3-36C4-45DC-A1F6-22BB69BFCF38}" srcOrd="1" destOrd="0" presId="urn:microsoft.com/office/officeart/2005/8/layout/hierarchy3"/>
    <dgm:cxn modelId="{8F83FBB7-848D-41E9-96A6-DA507312C952}" type="presParOf" srcId="{9B7DBEF9-5AF3-4EB6-89D2-A910DEDA032E}" destId="{08F56F4C-FBF7-43E5-A5D1-650F848C6462}" srcOrd="2" destOrd="0" presId="urn:microsoft.com/office/officeart/2005/8/layout/hierarchy3"/>
    <dgm:cxn modelId="{304B4AC9-F181-4B2E-A7AA-5B1C1D6A211D}" type="presParOf" srcId="{9B7DBEF9-5AF3-4EB6-89D2-A910DEDA032E}" destId="{30BF5207-17A0-4283-B6F5-FED3A95DD92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BE79C9-8F0A-4F57-A2ED-66CC9CBB43D6}" type="doc">
      <dgm:prSet loTypeId="urn:microsoft.com/office/officeart/2005/8/layout/hierarchy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F44237A-B4D4-4D9A-9A96-8F91C7631B29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Содержание строительного контроля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9A9C47-1E83-4224-A31C-148A61B07357}" type="parTrans" cxnId="{66AC8AB5-104C-4EA9-8F97-9569E8F3552B}">
      <dgm:prSet/>
      <dgm:spPr/>
      <dgm:t>
        <a:bodyPr/>
        <a:lstStyle/>
        <a:p>
          <a:endParaRPr lang="ru-RU"/>
        </a:p>
      </dgm:t>
    </dgm:pt>
    <dgm:pt modelId="{CE3CDC6F-F791-44CA-836E-94A64F6D3179}" type="sibTrans" cxnId="{66AC8AB5-104C-4EA9-8F97-9569E8F3552B}">
      <dgm:prSet/>
      <dgm:spPr/>
      <dgm:t>
        <a:bodyPr/>
        <a:lstStyle/>
        <a:p>
          <a:endParaRPr lang="ru-RU"/>
        </a:p>
      </dgm:t>
    </dgm:pt>
    <dgm:pt modelId="{753CC9FF-2A73-43FE-8BBF-4375A1CE0C86}">
      <dgm:prSet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оценка значений технических характеристик в зависимости от выполняемой функции (номенклатура характеристик приведена в п. 6.2.2 ПНСТ)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30A2BB-71CC-451C-820B-9F79419A3E47}" type="parTrans" cxnId="{A81DB987-E88F-4D8A-AE24-D3BEAEA1D8B1}">
      <dgm:prSet/>
      <dgm:spPr/>
      <dgm:t>
        <a:bodyPr/>
        <a:lstStyle/>
        <a:p>
          <a:endParaRPr lang="ru-RU"/>
        </a:p>
      </dgm:t>
    </dgm:pt>
    <dgm:pt modelId="{D766AC28-CD65-4F6F-8913-748F8EDB6542}" type="sibTrans" cxnId="{A81DB987-E88F-4D8A-AE24-D3BEAEA1D8B1}">
      <dgm:prSet/>
      <dgm:spPr/>
      <dgm:t>
        <a:bodyPr/>
        <a:lstStyle/>
        <a:p>
          <a:endParaRPr lang="ru-RU"/>
        </a:p>
      </dgm:t>
    </dgm:pt>
    <dgm:pt modelId="{0ACD908E-E621-4823-AF0F-1810DB2218A6}">
      <dgm:prSet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контроль качества укладки на соответствие требованиям проекта производства работ, проектной и исполнительной документации, а также установленным изготовителем в стандарте организации рекомендациям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888FC6-9DA5-4C26-A23E-DD2E9DF307D9}" type="parTrans" cxnId="{6DDEADDF-BD7B-4688-A646-0EAE7B353D9D}">
      <dgm:prSet/>
      <dgm:spPr/>
      <dgm:t>
        <a:bodyPr/>
        <a:lstStyle/>
        <a:p>
          <a:endParaRPr lang="ru-RU"/>
        </a:p>
      </dgm:t>
    </dgm:pt>
    <dgm:pt modelId="{6F75DBAB-7B35-4D02-AEB0-C5A7A44CE816}" type="sibTrans" cxnId="{6DDEADDF-BD7B-4688-A646-0EAE7B353D9D}">
      <dgm:prSet/>
      <dgm:spPr/>
      <dgm:t>
        <a:bodyPr/>
        <a:lstStyle/>
        <a:p>
          <a:endParaRPr lang="ru-RU"/>
        </a:p>
      </dgm:t>
    </dgm:pt>
    <dgm:pt modelId="{8D801053-2519-478F-A178-92E075640805}" type="pres">
      <dgm:prSet presAssocID="{3CBE79C9-8F0A-4F57-A2ED-66CC9CBB43D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F5C4AC5-2E0F-4DD4-A10E-FF81D9289B8C}" type="pres">
      <dgm:prSet presAssocID="{1F44237A-B4D4-4D9A-9A96-8F91C7631B29}" presName="vertOne" presStyleCnt="0"/>
      <dgm:spPr/>
      <dgm:t>
        <a:bodyPr/>
        <a:lstStyle/>
        <a:p>
          <a:endParaRPr lang="ru-RU"/>
        </a:p>
      </dgm:t>
    </dgm:pt>
    <dgm:pt modelId="{A7D4272C-2446-43F4-9284-21606AAE2FA8}" type="pres">
      <dgm:prSet presAssocID="{1F44237A-B4D4-4D9A-9A96-8F91C7631B29}" presName="txOne" presStyleLbl="node0" presStyleIdx="0" presStyleCnt="1" custScaleX="96566" custScaleY="28692" custLinFactNeighborX="-1649" custLinFactNeighborY="426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D85F6D-94CB-4A24-AD00-61480CC22E87}" type="pres">
      <dgm:prSet presAssocID="{1F44237A-B4D4-4D9A-9A96-8F91C7631B29}" presName="parTransOne" presStyleCnt="0"/>
      <dgm:spPr/>
      <dgm:t>
        <a:bodyPr/>
        <a:lstStyle/>
        <a:p>
          <a:endParaRPr lang="ru-RU"/>
        </a:p>
      </dgm:t>
    </dgm:pt>
    <dgm:pt modelId="{A4B1A06C-5614-4233-8A93-BA862166E937}" type="pres">
      <dgm:prSet presAssocID="{1F44237A-B4D4-4D9A-9A96-8F91C7631B29}" presName="horzOne" presStyleCnt="0"/>
      <dgm:spPr/>
      <dgm:t>
        <a:bodyPr/>
        <a:lstStyle/>
        <a:p>
          <a:endParaRPr lang="ru-RU"/>
        </a:p>
      </dgm:t>
    </dgm:pt>
    <dgm:pt modelId="{2352DF61-7D7D-407D-B0E3-F9DBAB903D61}" type="pres">
      <dgm:prSet presAssocID="{753CC9FF-2A73-43FE-8BBF-4375A1CE0C86}" presName="vertTwo" presStyleCnt="0"/>
      <dgm:spPr/>
      <dgm:t>
        <a:bodyPr/>
        <a:lstStyle/>
        <a:p>
          <a:endParaRPr lang="ru-RU"/>
        </a:p>
      </dgm:t>
    </dgm:pt>
    <dgm:pt modelId="{471FB651-72D5-42CD-B207-68998CDEAB88}" type="pres">
      <dgm:prSet presAssocID="{753CC9FF-2A73-43FE-8BBF-4375A1CE0C86}" presName="txTwo" presStyleLbl="node2" presStyleIdx="0" presStyleCnt="2" custScaleX="94951" custLinFactNeighborX="-40" custLinFactNeighborY="37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B6BCFB-1EB6-4D99-9E15-3C681104DA82}" type="pres">
      <dgm:prSet presAssocID="{753CC9FF-2A73-43FE-8BBF-4375A1CE0C86}" presName="horzTwo" presStyleCnt="0"/>
      <dgm:spPr/>
      <dgm:t>
        <a:bodyPr/>
        <a:lstStyle/>
        <a:p>
          <a:endParaRPr lang="ru-RU"/>
        </a:p>
      </dgm:t>
    </dgm:pt>
    <dgm:pt modelId="{F40A6A9A-9A6C-4F16-8D58-DE9F86E34C27}" type="pres">
      <dgm:prSet presAssocID="{D766AC28-CD65-4F6F-8913-748F8EDB6542}" presName="sibSpaceTwo" presStyleCnt="0"/>
      <dgm:spPr/>
      <dgm:t>
        <a:bodyPr/>
        <a:lstStyle/>
        <a:p>
          <a:endParaRPr lang="ru-RU"/>
        </a:p>
      </dgm:t>
    </dgm:pt>
    <dgm:pt modelId="{92D4382C-7A9D-4698-BE04-95D9D0858FAB}" type="pres">
      <dgm:prSet presAssocID="{0ACD908E-E621-4823-AF0F-1810DB2218A6}" presName="vertTwo" presStyleCnt="0"/>
      <dgm:spPr/>
      <dgm:t>
        <a:bodyPr/>
        <a:lstStyle/>
        <a:p>
          <a:endParaRPr lang="ru-RU"/>
        </a:p>
      </dgm:t>
    </dgm:pt>
    <dgm:pt modelId="{219EB1E0-9472-48A0-8C55-BEBF04439006}" type="pres">
      <dgm:prSet presAssocID="{0ACD908E-E621-4823-AF0F-1810DB2218A6}" presName="txTwo" presStyleLbl="node2" presStyleIdx="1" presStyleCnt="2" custScaleX="92696" custLinFactNeighborX="-5357" custLinFactNeighborY="37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13056B-E014-4E3E-AECE-399BB2961B75}" type="pres">
      <dgm:prSet presAssocID="{0ACD908E-E621-4823-AF0F-1810DB2218A6}" presName="horzTwo" presStyleCnt="0"/>
      <dgm:spPr/>
      <dgm:t>
        <a:bodyPr/>
        <a:lstStyle/>
        <a:p>
          <a:endParaRPr lang="ru-RU"/>
        </a:p>
      </dgm:t>
    </dgm:pt>
  </dgm:ptLst>
  <dgm:cxnLst>
    <dgm:cxn modelId="{66AC8AB5-104C-4EA9-8F97-9569E8F3552B}" srcId="{3CBE79C9-8F0A-4F57-A2ED-66CC9CBB43D6}" destId="{1F44237A-B4D4-4D9A-9A96-8F91C7631B29}" srcOrd="0" destOrd="0" parTransId="{539A9C47-1E83-4224-A31C-148A61B07357}" sibTransId="{CE3CDC6F-F791-44CA-836E-94A64F6D3179}"/>
    <dgm:cxn modelId="{EF84E7F3-D536-4543-9E5C-3D38053C97C3}" type="presOf" srcId="{1F44237A-B4D4-4D9A-9A96-8F91C7631B29}" destId="{A7D4272C-2446-43F4-9284-21606AAE2FA8}" srcOrd="0" destOrd="0" presId="urn:microsoft.com/office/officeart/2005/8/layout/hierarchy4"/>
    <dgm:cxn modelId="{C5DD3B79-8EEB-4ED0-BDB8-0353A82C02C4}" type="presOf" srcId="{753CC9FF-2A73-43FE-8BBF-4375A1CE0C86}" destId="{471FB651-72D5-42CD-B207-68998CDEAB88}" srcOrd="0" destOrd="0" presId="urn:microsoft.com/office/officeart/2005/8/layout/hierarchy4"/>
    <dgm:cxn modelId="{6DDEADDF-BD7B-4688-A646-0EAE7B353D9D}" srcId="{1F44237A-B4D4-4D9A-9A96-8F91C7631B29}" destId="{0ACD908E-E621-4823-AF0F-1810DB2218A6}" srcOrd="1" destOrd="0" parTransId="{C1888FC6-9DA5-4C26-A23E-DD2E9DF307D9}" sibTransId="{6F75DBAB-7B35-4D02-AEB0-C5A7A44CE816}"/>
    <dgm:cxn modelId="{A81DB987-E88F-4D8A-AE24-D3BEAEA1D8B1}" srcId="{1F44237A-B4D4-4D9A-9A96-8F91C7631B29}" destId="{753CC9FF-2A73-43FE-8BBF-4375A1CE0C86}" srcOrd="0" destOrd="0" parTransId="{ED30A2BB-71CC-451C-820B-9F79419A3E47}" sibTransId="{D766AC28-CD65-4F6F-8913-748F8EDB6542}"/>
    <dgm:cxn modelId="{9E10D5FB-3495-4C98-86B5-ED5DA5E2FED4}" type="presOf" srcId="{0ACD908E-E621-4823-AF0F-1810DB2218A6}" destId="{219EB1E0-9472-48A0-8C55-BEBF04439006}" srcOrd="0" destOrd="0" presId="urn:microsoft.com/office/officeart/2005/8/layout/hierarchy4"/>
    <dgm:cxn modelId="{DDA9E8DD-7908-4823-855D-EF64DF5D4ACD}" type="presOf" srcId="{3CBE79C9-8F0A-4F57-A2ED-66CC9CBB43D6}" destId="{8D801053-2519-478F-A178-92E075640805}" srcOrd="0" destOrd="0" presId="urn:microsoft.com/office/officeart/2005/8/layout/hierarchy4"/>
    <dgm:cxn modelId="{82761C56-874C-4823-9DC6-CBB01E6A2E07}" type="presParOf" srcId="{8D801053-2519-478F-A178-92E075640805}" destId="{BF5C4AC5-2E0F-4DD4-A10E-FF81D9289B8C}" srcOrd="0" destOrd="0" presId="urn:microsoft.com/office/officeart/2005/8/layout/hierarchy4"/>
    <dgm:cxn modelId="{42CE7704-FF58-44F8-9F6A-D4B26F47D0BD}" type="presParOf" srcId="{BF5C4AC5-2E0F-4DD4-A10E-FF81D9289B8C}" destId="{A7D4272C-2446-43F4-9284-21606AAE2FA8}" srcOrd="0" destOrd="0" presId="urn:microsoft.com/office/officeart/2005/8/layout/hierarchy4"/>
    <dgm:cxn modelId="{738C0609-5023-4FDF-8077-6F13B270569D}" type="presParOf" srcId="{BF5C4AC5-2E0F-4DD4-A10E-FF81D9289B8C}" destId="{B7D85F6D-94CB-4A24-AD00-61480CC22E87}" srcOrd="1" destOrd="0" presId="urn:microsoft.com/office/officeart/2005/8/layout/hierarchy4"/>
    <dgm:cxn modelId="{862F6739-F378-47DA-A58F-E93710307571}" type="presParOf" srcId="{BF5C4AC5-2E0F-4DD4-A10E-FF81D9289B8C}" destId="{A4B1A06C-5614-4233-8A93-BA862166E937}" srcOrd="2" destOrd="0" presId="urn:microsoft.com/office/officeart/2005/8/layout/hierarchy4"/>
    <dgm:cxn modelId="{5E6E417B-CE13-47E7-A616-63E44F87C34C}" type="presParOf" srcId="{A4B1A06C-5614-4233-8A93-BA862166E937}" destId="{2352DF61-7D7D-407D-B0E3-F9DBAB903D61}" srcOrd="0" destOrd="0" presId="urn:microsoft.com/office/officeart/2005/8/layout/hierarchy4"/>
    <dgm:cxn modelId="{662A2929-8374-46AE-B802-A193F1F4B0D1}" type="presParOf" srcId="{2352DF61-7D7D-407D-B0E3-F9DBAB903D61}" destId="{471FB651-72D5-42CD-B207-68998CDEAB88}" srcOrd="0" destOrd="0" presId="urn:microsoft.com/office/officeart/2005/8/layout/hierarchy4"/>
    <dgm:cxn modelId="{C9208537-A713-48AB-9B0C-D8DCC3CEEA02}" type="presParOf" srcId="{2352DF61-7D7D-407D-B0E3-F9DBAB903D61}" destId="{0DB6BCFB-1EB6-4D99-9E15-3C681104DA82}" srcOrd="1" destOrd="0" presId="urn:microsoft.com/office/officeart/2005/8/layout/hierarchy4"/>
    <dgm:cxn modelId="{C5405EA6-6861-44E1-ADED-DB2B6A60F2A6}" type="presParOf" srcId="{A4B1A06C-5614-4233-8A93-BA862166E937}" destId="{F40A6A9A-9A6C-4F16-8D58-DE9F86E34C27}" srcOrd="1" destOrd="0" presId="urn:microsoft.com/office/officeart/2005/8/layout/hierarchy4"/>
    <dgm:cxn modelId="{31E3C4E2-3D4C-4DE1-82CE-AE097200A50A}" type="presParOf" srcId="{A4B1A06C-5614-4233-8A93-BA862166E937}" destId="{92D4382C-7A9D-4698-BE04-95D9D0858FAB}" srcOrd="2" destOrd="0" presId="urn:microsoft.com/office/officeart/2005/8/layout/hierarchy4"/>
    <dgm:cxn modelId="{59F5AD77-F5C6-4ACD-A55A-22B82FAEB829}" type="presParOf" srcId="{92D4382C-7A9D-4698-BE04-95D9D0858FAB}" destId="{219EB1E0-9472-48A0-8C55-BEBF04439006}" srcOrd="0" destOrd="0" presId="urn:microsoft.com/office/officeart/2005/8/layout/hierarchy4"/>
    <dgm:cxn modelId="{7E218600-43B8-435E-9000-836A7CCB0606}" type="presParOf" srcId="{92D4382C-7A9D-4698-BE04-95D9D0858FAB}" destId="{3913056B-E014-4E3E-AECE-399BB2961B7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01CA2-B3FE-4117-B9CD-5A597C39DF58}">
      <dsp:nvSpPr>
        <dsp:cNvPr id="0" name=""/>
        <dsp:cNvSpPr/>
      </dsp:nvSpPr>
      <dsp:spPr>
        <a:xfrm>
          <a:off x="1346305" y="1053"/>
          <a:ext cx="2758144" cy="8030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Arial" panose="020B0604020202020204" pitchFamily="34" charset="0"/>
              <a:cs typeface="Arial" panose="020B0604020202020204" pitchFamily="34" charset="0"/>
            </a:rPr>
            <a:t>Производственный контроль</a:t>
          </a:r>
        </a:p>
      </dsp:txBody>
      <dsp:txXfrm>
        <a:off x="1369824" y="24572"/>
        <a:ext cx="2711106" cy="755976"/>
      </dsp:txXfrm>
    </dsp:sp>
    <dsp:sp modelId="{5BD62634-D00E-4EA7-BC40-F1BBF6D4DF19}">
      <dsp:nvSpPr>
        <dsp:cNvPr id="0" name=""/>
        <dsp:cNvSpPr/>
      </dsp:nvSpPr>
      <dsp:spPr>
        <a:xfrm>
          <a:off x="1622120" y="804067"/>
          <a:ext cx="275814" cy="602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2260"/>
              </a:lnTo>
              <a:lnTo>
                <a:pt x="275814" y="6022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9F8E00-6F53-4640-8314-7A5852E82199}">
      <dsp:nvSpPr>
        <dsp:cNvPr id="0" name=""/>
        <dsp:cNvSpPr/>
      </dsp:nvSpPr>
      <dsp:spPr>
        <a:xfrm>
          <a:off x="1897934" y="1004821"/>
          <a:ext cx="2151499" cy="803014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Входной 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контроль 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сырья и материалов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21453" y="1028340"/>
        <a:ext cx="2104461" cy="755976"/>
      </dsp:txXfrm>
    </dsp:sp>
    <dsp:sp modelId="{D86D9E30-1A30-4710-945F-C085984F6603}">
      <dsp:nvSpPr>
        <dsp:cNvPr id="0" name=""/>
        <dsp:cNvSpPr/>
      </dsp:nvSpPr>
      <dsp:spPr>
        <a:xfrm>
          <a:off x="1622120" y="804067"/>
          <a:ext cx="275814" cy="1606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6028"/>
              </a:lnTo>
              <a:lnTo>
                <a:pt x="275814" y="16060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865B33-A325-4BB1-94A1-A816A2AD61BE}">
      <dsp:nvSpPr>
        <dsp:cNvPr id="0" name=""/>
        <dsp:cNvSpPr/>
      </dsp:nvSpPr>
      <dsp:spPr>
        <a:xfrm>
          <a:off x="1897934" y="2008588"/>
          <a:ext cx="2120098" cy="803014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Операционный контроль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21453" y="2032107"/>
        <a:ext cx="2073060" cy="755976"/>
      </dsp:txXfrm>
    </dsp:sp>
    <dsp:sp modelId="{A61B7AE7-0F10-46D1-B20A-61966F61E563}">
      <dsp:nvSpPr>
        <dsp:cNvPr id="0" name=""/>
        <dsp:cNvSpPr/>
      </dsp:nvSpPr>
      <dsp:spPr>
        <a:xfrm>
          <a:off x="1622120" y="804067"/>
          <a:ext cx="275814" cy="2609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9795"/>
              </a:lnTo>
              <a:lnTo>
                <a:pt x="275814" y="26097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8BD0EA-044A-4644-B2FC-B1F63EE2AD83}">
      <dsp:nvSpPr>
        <dsp:cNvPr id="0" name=""/>
        <dsp:cNvSpPr/>
      </dsp:nvSpPr>
      <dsp:spPr>
        <a:xfrm>
          <a:off x="1897934" y="3012356"/>
          <a:ext cx="2120098" cy="803014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Приемочный контроль</a:t>
          </a:r>
        </a:p>
      </dsp:txBody>
      <dsp:txXfrm>
        <a:off x="1921453" y="3035875"/>
        <a:ext cx="2073060" cy="755976"/>
      </dsp:txXfrm>
    </dsp:sp>
    <dsp:sp modelId="{4A351B09-FE8A-4EDF-90F5-4D5B1934B0A8}">
      <dsp:nvSpPr>
        <dsp:cNvPr id="0" name=""/>
        <dsp:cNvSpPr/>
      </dsp:nvSpPr>
      <dsp:spPr>
        <a:xfrm>
          <a:off x="4505957" y="1053"/>
          <a:ext cx="2860705" cy="8030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Arial" panose="020B0604020202020204" pitchFamily="34" charset="0"/>
              <a:cs typeface="Arial" panose="020B0604020202020204" pitchFamily="34" charset="0"/>
            </a:rPr>
            <a:t>Контроль на объекте строительства</a:t>
          </a:r>
        </a:p>
      </dsp:txBody>
      <dsp:txXfrm>
        <a:off x="4529476" y="24572"/>
        <a:ext cx="2813667" cy="755976"/>
      </dsp:txXfrm>
    </dsp:sp>
    <dsp:sp modelId="{122616D3-999F-4B93-A7F1-58035DC79E7A}">
      <dsp:nvSpPr>
        <dsp:cNvPr id="0" name=""/>
        <dsp:cNvSpPr/>
      </dsp:nvSpPr>
      <dsp:spPr>
        <a:xfrm>
          <a:off x="4792027" y="804067"/>
          <a:ext cx="286070" cy="602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2260"/>
              </a:lnTo>
              <a:lnTo>
                <a:pt x="286070" y="6022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6CA4E9-E335-4129-A26C-BD07CABEBFA1}">
      <dsp:nvSpPr>
        <dsp:cNvPr id="0" name=""/>
        <dsp:cNvSpPr/>
      </dsp:nvSpPr>
      <dsp:spPr>
        <a:xfrm>
          <a:off x="5078098" y="1004821"/>
          <a:ext cx="2244880" cy="803014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Входной контроль упакованных единиц материала</a:t>
          </a:r>
        </a:p>
      </dsp:txBody>
      <dsp:txXfrm>
        <a:off x="5101617" y="1028340"/>
        <a:ext cx="2197842" cy="755976"/>
      </dsp:txXfrm>
    </dsp:sp>
    <dsp:sp modelId="{192D8358-5FDD-4047-B827-1D23BB18D062}">
      <dsp:nvSpPr>
        <dsp:cNvPr id="0" name=""/>
        <dsp:cNvSpPr/>
      </dsp:nvSpPr>
      <dsp:spPr>
        <a:xfrm>
          <a:off x="4792027" y="804067"/>
          <a:ext cx="302644" cy="1613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3664"/>
              </a:lnTo>
              <a:lnTo>
                <a:pt x="302644" y="16136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3CB83-D6C6-4D17-B96B-3C8B651F6320}">
      <dsp:nvSpPr>
        <dsp:cNvPr id="0" name=""/>
        <dsp:cNvSpPr/>
      </dsp:nvSpPr>
      <dsp:spPr>
        <a:xfrm>
          <a:off x="5094672" y="2016225"/>
          <a:ext cx="2207337" cy="803014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Строительный 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контроль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18191" y="2039744"/>
        <a:ext cx="2160299" cy="7559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CDDA5-7A6F-476C-A1F0-5CD3A27DF736}">
      <dsp:nvSpPr>
        <dsp:cNvPr id="0" name=""/>
        <dsp:cNvSpPr/>
      </dsp:nvSpPr>
      <dsp:spPr>
        <a:xfrm>
          <a:off x="3816426" y="2376266"/>
          <a:ext cx="2930725" cy="2930725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4405632" y="3062774"/>
        <a:ext cx="1752313" cy="1506454"/>
      </dsp:txXfrm>
    </dsp:sp>
    <dsp:sp modelId="{C720885B-205A-43E8-B838-F6AEAA060789}">
      <dsp:nvSpPr>
        <dsp:cNvPr id="0" name=""/>
        <dsp:cNvSpPr/>
      </dsp:nvSpPr>
      <dsp:spPr>
        <a:xfrm>
          <a:off x="2060868" y="1705149"/>
          <a:ext cx="2131436" cy="213143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300" kern="1200" dirty="0"/>
        </a:p>
      </dsp:txBody>
      <dsp:txXfrm>
        <a:off x="2597463" y="2244988"/>
        <a:ext cx="1058246" cy="1051758"/>
      </dsp:txXfrm>
    </dsp:sp>
    <dsp:sp modelId="{8B29DFE1-2282-4D3B-89C3-5A95F0EA74CC}">
      <dsp:nvSpPr>
        <dsp:cNvPr id="0" name=""/>
        <dsp:cNvSpPr/>
      </dsp:nvSpPr>
      <dsp:spPr>
        <a:xfrm rot="20700000">
          <a:off x="3254691" y="234675"/>
          <a:ext cx="2088373" cy="208837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 rot="-20700000">
        <a:off x="3712732" y="692716"/>
        <a:ext cx="1172290" cy="1172290"/>
      </dsp:txXfrm>
    </dsp:sp>
    <dsp:sp modelId="{13909F78-5A9A-452C-92AF-72157011E8A4}">
      <dsp:nvSpPr>
        <dsp:cNvPr id="0" name=""/>
        <dsp:cNvSpPr/>
      </dsp:nvSpPr>
      <dsp:spPr>
        <a:xfrm>
          <a:off x="3553317" y="1948392"/>
          <a:ext cx="3751328" cy="3751328"/>
        </a:xfrm>
        <a:prstGeom prst="circularArrow">
          <a:avLst>
            <a:gd name="adj1" fmla="val 4687"/>
            <a:gd name="adj2" fmla="val 299029"/>
            <a:gd name="adj3" fmla="val 2537923"/>
            <a:gd name="adj4" fmla="val 1581517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9511E-FEE3-4420-82D8-82A340E9ACCA}">
      <dsp:nvSpPr>
        <dsp:cNvPr id="0" name=""/>
        <dsp:cNvSpPr/>
      </dsp:nvSpPr>
      <dsp:spPr>
        <a:xfrm>
          <a:off x="1683395" y="1228675"/>
          <a:ext cx="2725574" cy="272557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CB7564-B027-44DC-B93D-50F0EC247F4A}">
      <dsp:nvSpPr>
        <dsp:cNvPr id="0" name=""/>
        <dsp:cNvSpPr/>
      </dsp:nvSpPr>
      <dsp:spPr>
        <a:xfrm>
          <a:off x="2771628" y="-227624"/>
          <a:ext cx="2938718" cy="293871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4272C-2446-43F4-9284-21606AAE2FA8}">
      <dsp:nvSpPr>
        <dsp:cNvPr id="0" name=""/>
        <dsp:cNvSpPr/>
      </dsp:nvSpPr>
      <dsp:spPr>
        <a:xfrm>
          <a:off x="0" y="0"/>
          <a:ext cx="8105594" cy="3738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Основные категории испытаний: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951" y="10951"/>
        <a:ext cx="8083692" cy="351991"/>
      </dsp:txXfrm>
    </dsp:sp>
    <dsp:sp modelId="{471FB651-72D5-42CD-B207-68998CDEAB88}">
      <dsp:nvSpPr>
        <dsp:cNvPr id="0" name=""/>
        <dsp:cNvSpPr/>
      </dsp:nvSpPr>
      <dsp:spPr>
        <a:xfrm>
          <a:off x="0" y="562210"/>
          <a:ext cx="2925148" cy="3738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 приемо-сдаточные</a:t>
          </a:r>
          <a:endParaRPr lang="ru-RU" sz="1600" kern="1200" dirty="0"/>
        </a:p>
      </dsp:txBody>
      <dsp:txXfrm>
        <a:off x="10951" y="573161"/>
        <a:ext cx="2903246" cy="351991"/>
      </dsp:txXfrm>
    </dsp:sp>
    <dsp:sp modelId="{219EB1E0-9472-48A0-8C55-BEBF04439006}">
      <dsp:nvSpPr>
        <dsp:cNvPr id="0" name=""/>
        <dsp:cNvSpPr/>
      </dsp:nvSpPr>
      <dsp:spPr>
        <a:xfrm>
          <a:off x="3005668" y="562210"/>
          <a:ext cx="2428154" cy="3738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периодические</a:t>
          </a:r>
          <a:endParaRPr lang="ru-RU" sz="1600" kern="1200" dirty="0"/>
        </a:p>
      </dsp:txBody>
      <dsp:txXfrm>
        <a:off x="3016619" y="573161"/>
        <a:ext cx="2406252" cy="351991"/>
      </dsp:txXfrm>
    </dsp:sp>
    <dsp:sp modelId="{E0E5B935-B8E9-4993-B593-119501546D94}">
      <dsp:nvSpPr>
        <dsp:cNvPr id="0" name=""/>
        <dsp:cNvSpPr/>
      </dsp:nvSpPr>
      <dsp:spPr>
        <a:xfrm>
          <a:off x="5519243" y="562210"/>
          <a:ext cx="2600463" cy="3738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типовые</a:t>
          </a:r>
          <a:endParaRPr lang="ru-RU" sz="1600" kern="1200" dirty="0"/>
        </a:p>
      </dsp:txBody>
      <dsp:txXfrm>
        <a:off x="5530194" y="573161"/>
        <a:ext cx="2578561" cy="3519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910CA-43AB-4E7D-826E-3B681278B377}">
      <dsp:nvSpPr>
        <dsp:cNvPr id="0" name=""/>
        <dsp:cNvSpPr/>
      </dsp:nvSpPr>
      <dsp:spPr>
        <a:xfrm>
          <a:off x="2762" y="696227"/>
          <a:ext cx="4098270" cy="47993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1081088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Документальный контроль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819" y="710284"/>
        <a:ext cx="4070156" cy="451818"/>
      </dsp:txXfrm>
    </dsp:sp>
    <dsp:sp modelId="{08BE4DA8-502A-4E6E-B447-6FC67F142F50}">
      <dsp:nvSpPr>
        <dsp:cNvPr id="0" name=""/>
        <dsp:cNvSpPr/>
      </dsp:nvSpPr>
      <dsp:spPr>
        <a:xfrm>
          <a:off x="412589" y="1176160"/>
          <a:ext cx="409827" cy="515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5181"/>
              </a:lnTo>
              <a:lnTo>
                <a:pt x="409827" y="5151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7B7377-D5AC-44CC-AB0D-DF803DF4112F}">
      <dsp:nvSpPr>
        <dsp:cNvPr id="0" name=""/>
        <dsp:cNvSpPr/>
      </dsp:nvSpPr>
      <dsp:spPr>
        <a:xfrm>
          <a:off x="822416" y="1296143"/>
          <a:ext cx="3294711" cy="790396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проверка соответствие обозначения геосинтетического материала информации (маркировке) на упаковочных единицах материала;</a:t>
          </a:r>
          <a:endParaRPr lang="ru-RU" sz="1200" kern="1200" dirty="0"/>
        </a:p>
      </dsp:txBody>
      <dsp:txXfrm>
        <a:off x="845566" y="1319293"/>
        <a:ext cx="3248411" cy="744096"/>
      </dsp:txXfrm>
    </dsp:sp>
    <dsp:sp modelId="{618C194F-F2CB-4BC3-9A8A-218F4D5004C4}">
      <dsp:nvSpPr>
        <dsp:cNvPr id="0" name=""/>
        <dsp:cNvSpPr/>
      </dsp:nvSpPr>
      <dsp:spPr>
        <a:xfrm>
          <a:off x="412589" y="1176160"/>
          <a:ext cx="421230" cy="1242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2958"/>
              </a:lnTo>
              <a:lnTo>
                <a:pt x="421230" y="12429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40CF73-CE64-4D50-AF1D-6BDB2F07B3C5}">
      <dsp:nvSpPr>
        <dsp:cNvPr id="0" name=""/>
        <dsp:cNvSpPr/>
      </dsp:nvSpPr>
      <dsp:spPr>
        <a:xfrm>
          <a:off x="833819" y="2179152"/>
          <a:ext cx="3283177" cy="47993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наличие маркировки на каждой упаковочной единице геосинтетического материала;</a:t>
          </a:r>
          <a:endParaRPr lang="ru-RU" sz="1200" kern="1200" dirty="0"/>
        </a:p>
      </dsp:txBody>
      <dsp:txXfrm>
        <a:off x="847876" y="2193209"/>
        <a:ext cx="3255063" cy="451818"/>
      </dsp:txXfrm>
    </dsp:sp>
    <dsp:sp modelId="{D07C3399-776C-474D-BD65-0C30913FFC0B}">
      <dsp:nvSpPr>
        <dsp:cNvPr id="0" name=""/>
        <dsp:cNvSpPr/>
      </dsp:nvSpPr>
      <dsp:spPr>
        <a:xfrm>
          <a:off x="412589" y="1176160"/>
          <a:ext cx="409827" cy="1870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0244"/>
              </a:lnTo>
              <a:lnTo>
                <a:pt x="409827" y="18702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03BF9-C537-4798-9050-A9DE15320EAF}">
      <dsp:nvSpPr>
        <dsp:cNvPr id="0" name=""/>
        <dsp:cNvSpPr/>
      </dsp:nvSpPr>
      <dsp:spPr>
        <a:xfrm>
          <a:off x="822416" y="2806438"/>
          <a:ext cx="3305983" cy="47993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соответствие поставленного геосинтетического материала в заказе сопроводительным документам;</a:t>
          </a:r>
          <a:endParaRPr lang="ru-RU" sz="1200" kern="1200" dirty="0"/>
        </a:p>
      </dsp:txBody>
      <dsp:txXfrm>
        <a:off x="836473" y="2820495"/>
        <a:ext cx="3277869" cy="451818"/>
      </dsp:txXfrm>
    </dsp:sp>
    <dsp:sp modelId="{029EB46D-CC46-4ABD-9979-FDBFCDD4E549}">
      <dsp:nvSpPr>
        <dsp:cNvPr id="0" name=""/>
        <dsp:cNvSpPr/>
      </dsp:nvSpPr>
      <dsp:spPr>
        <a:xfrm>
          <a:off x="412589" y="1176160"/>
          <a:ext cx="409827" cy="2690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0761"/>
              </a:lnTo>
              <a:lnTo>
                <a:pt x="409827" y="26907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9EB26-F6B7-4FDA-90CF-B9FF0FDAA60C}">
      <dsp:nvSpPr>
        <dsp:cNvPr id="0" name=""/>
        <dsp:cNvSpPr/>
      </dsp:nvSpPr>
      <dsp:spPr>
        <a:xfrm>
          <a:off x="822416" y="3406354"/>
          <a:ext cx="3305991" cy="92113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наличие документов, подтверждающих качество поставленных единиц материала (паспорта качества; свидетельство оценки долговечности; сертификат соответствия – при его наличии)</a:t>
          </a:r>
          <a:endParaRPr lang="ru-RU" sz="1200" kern="1200" dirty="0"/>
        </a:p>
      </dsp:txBody>
      <dsp:txXfrm>
        <a:off x="849395" y="3433333"/>
        <a:ext cx="3252033" cy="867176"/>
      </dsp:txXfrm>
    </dsp:sp>
    <dsp:sp modelId="{B460F6F7-FFE0-47CF-A0FC-584F1F5AFDEA}">
      <dsp:nvSpPr>
        <dsp:cNvPr id="0" name=""/>
        <dsp:cNvSpPr/>
      </dsp:nvSpPr>
      <dsp:spPr>
        <a:xfrm>
          <a:off x="4343760" y="695958"/>
          <a:ext cx="4249919" cy="47993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Arial" panose="020B0604020202020204" pitchFamily="34" charset="0"/>
              <a:cs typeface="Arial" panose="020B0604020202020204" pitchFamily="34" charset="0"/>
            </a:rPr>
            <a:t>Визуальный контроль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57817" y="710015"/>
        <a:ext cx="4221805" cy="451818"/>
      </dsp:txXfrm>
    </dsp:sp>
    <dsp:sp modelId="{DA6F01A2-C969-4DAB-8DC1-01428E368962}">
      <dsp:nvSpPr>
        <dsp:cNvPr id="0" name=""/>
        <dsp:cNvSpPr/>
      </dsp:nvSpPr>
      <dsp:spPr>
        <a:xfrm>
          <a:off x="4768752" y="1175891"/>
          <a:ext cx="422229" cy="360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218"/>
              </a:lnTo>
              <a:lnTo>
                <a:pt x="422229" y="3602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A17C3-36C4-45DC-A1F6-22BB69BFCF38}">
      <dsp:nvSpPr>
        <dsp:cNvPr id="0" name=""/>
        <dsp:cNvSpPr/>
      </dsp:nvSpPr>
      <dsp:spPr>
        <a:xfrm>
          <a:off x="5190982" y="1296143"/>
          <a:ext cx="3399935" cy="47993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оценка количества поставленного геосинтетического материала (числа упаковочных единиц геосинтетического материала);</a:t>
          </a:r>
          <a:endParaRPr lang="ru-RU" sz="1200" kern="1200" dirty="0"/>
        </a:p>
      </dsp:txBody>
      <dsp:txXfrm>
        <a:off x="5205039" y="1310200"/>
        <a:ext cx="3371821" cy="451818"/>
      </dsp:txXfrm>
    </dsp:sp>
    <dsp:sp modelId="{08F56F4C-FBF7-43E5-A5D1-650F848C6462}">
      <dsp:nvSpPr>
        <dsp:cNvPr id="0" name=""/>
        <dsp:cNvSpPr/>
      </dsp:nvSpPr>
      <dsp:spPr>
        <a:xfrm>
          <a:off x="4768752" y="1175891"/>
          <a:ext cx="422229" cy="960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0134"/>
              </a:lnTo>
              <a:lnTo>
                <a:pt x="422229" y="9601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BF5207-17A0-4283-B6F5-FED3A95DD92D}">
      <dsp:nvSpPr>
        <dsp:cNvPr id="0" name=""/>
        <dsp:cNvSpPr/>
      </dsp:nvSpPr>
      <dsp:spPr>
        <a:xfrm>
          <a:off x="5190982" y="1896059"/>
          <a:ext cx="3394475" cy="47993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проверка целостности упаковки и отсутствия повреждения упаковочных единиц геосинтетического материала</a:t>
          </a:r>
          <a:endParaRPr lang="ru-RU" sz="1200" kern="1200" dirty="0"/>
        </a:p>
      </dsp:txBody>
      <dsp:txXfrm>
        <a:off x="5205039" y="1910116"/>
        <a:ext cx="3366361" cy="4518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4272C-2446-43F4-9284-21606AAE2FA8}">
      <dsp:nvSpPr>
        <dsp:cNvPr id="0" name=""/>
        <dsp:cNvSpPr/>
      </dsp:nvSpPr>
      <dsp:spPr>
        <a:xfrm>
          <a:off x="8307" y="136133"/>
          <a:ext cx="8102132" cy="4587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Содержание строительного контроля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743" y="149569"/>
        <a:ext cx="8075260" cy="431876"/>
      </dsp:txXfrm>
    </dsp:sp>
    <dsp:sp modelId="{471FB651-72D5-42CD-B207-68998CDEAB88}">
      <dsp:nvSpPr>
        <dsp:cNvPr id="0" name=""/>
        <dsp:cNvSpPr/>
      </dsp:nvSpPr>
      <dsp:spPr>
        <a:xfrm>
          <a:off x="889" y="777391"/>
          <a:ext cx="4063632" cy="15988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оценка значений технических характеристик в зависимости от выполняемой функции (номенклатура характеристик приведена в п. 6.2.2 ПНСТ)</a:t>
          </a:r>
          <a:endParaRPr lang="ru-RU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718" y="824220"/>
        <a:ext cx="3969974" cy="1505214"/>
      </dsp:txXfrm>
    </dsp:sp>
    <dsp:sp modelId="{219EB1E0-9472-48A0-8C55-BEBF04439006}">
      <dsp:nvSpPr>
        <dsp:cNvPr id="0" name=""/>
        <dsp:cNvSpPr/>
      </dsp:nvSpPr>
      <dsp:spPr>
        <a:xfrm>
          <a:off x="4196465" y="777391"/>
          <a:ext cx="3967124" cy="15988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контроль качества укладки на соответствие требованиям проекта производства работ, проектной и исполнительной документации, а также установленным изготовителем в стандарте организации рекомендациям</a:t>
          </a:r>
          <a:endParaRPr lang="ru-RU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43294" y="824220"/>
        <a:ext cx="3873466" cy="1505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60CC6-CF1E-47B3-B892-5A09F532C918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49315-25F0-4058-9B90-A3C7490C8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164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7DB3E3A4-B2B9-4F8B-AA8C-40D65AF975F8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799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армирование: Усиление дорожных конструкций и материалов с целью улучшения их механических характеристик.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разделение: Предотвращение взаимного проникновения частиц материалов смежных слоев дорожных конструкций.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фильтрация: Пропускание жидкости в структуру материала или сквозь нее с одновременным сдерживанием грунтовых и подобных им частиц.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дренирование: Сбор и перенос осадков, грунтовой воды и других жидкостей в плоскости материала.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борьба с эрозией поверхности: Предотвращение или ограничение перемещения грунта или других частиц по поверхности объекта.</a:t>
            </a: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гидроизоляция: Предотвращение или ограничение перемещения жидкостей.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теплоизоляция: Ограничение теплового потока в дорожных конструкциях.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защита: Предохранение поверхности объекта от возможных повреждений.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49315-25F0-4058-9B90-A3C7490C8D3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092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армирование: Усиление дорожных конструкций и материалов с целью улучшения их механических характеристик.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разделение: Предотвращение взаимного проникновения частиц материалов смежных слоев дорожных конструкций.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фильтрация: Пропускание жидкости в структуру материала или сквозь нее с одновременным сдерживанием грунтовых и подобных им частиц.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дренирование: Сбор и перенос осадков, грунтовой воды и других жидкостей в плоскости материала.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борьба с эрозией поверхности: Предотвращение или ограничение перемещения грунта или других частиц по поверхности объекта.</a:t>
            </a: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гидроизоляция: Предотвращение или ограничение перемещения жидкостей.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теплоизоляция: Ограничение теплового потока в дорожных конструкциях.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защита: Предохранение поверхности объекта от возможных повреждений.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49315-25F0-4058-9B90-A3C7490C8D3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092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90AE4-6E62-400D-82F7-EC675BEF28EB}" type="datetime1">
              <a:rPr lang="ru-RU"/>
              <a:pPr>
                <a:defRPr/>
              </a:pPr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4C875-437E-436E-9939-8EB99078C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461956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90AE4-6E62-400D-82F7-EC675BEF28EB}" type="datetime1">
              <a:rPr lang="ru-RU"/>
              <a:pPr>
                <a:defRPr/>
              </a:pPr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0D13A-616D-4E25-9800-4DA7D3D00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806600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90AE4-6E62-400D-82F7-EC675BEF28EB}" type="datetime1">
              <a:rPr lang="ru-RU"/>
              <a:pPr>
                <a:defRPr/>
              </a:pPr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38D92-E99E-427D-BE19-DE5509069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716948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90AE4-6E62-400D-82F7-EC675BEF28EB}" type="datetime1">
              <a:rPr lang="ru-RU"/>
              <a:pPr>
                <a:defRPr/>
              </a:pPr>
              <a:t>17.10.2018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93729-4246-4B71-9B06-B49378DCD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911871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90AE4-6E62-400D-82F7-EC675BEF28EB}" type="datetime1">
              <a:rPr lang="ru-RU"/>
              <a:pPr>
                <a:defRPr/>
              </a:pPr>
              <a:t>17.10.2018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943F-F9FC-4705-A775-8510C77AA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201729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90AE4-6E62-400D-82F7-EC675BEF28EB}" type="datetime1">
              <a:rPr lang="ru-RU"/>
              <a:pPr>
                <a:defRPr/>
              </a:pPr>
              <a:t>17.10.2018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45631-5973-4CFB-BD51-F010FA0C1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864230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90AE4-6E62-400D-82F7-EC675BEF28EB}" type="datetime1">
              <a:rPr lang="ru-RU"/>
              <a:pPr>
                <a:defRPr/>
              </a:pPr>
              <a:t>17.10.2018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1506C-D2D1-481C-A5C2-F9A9BB7DD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492286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90AE4-6E62-400D-82F7-EC675BEF28EB}" type="datetime1">
              <a:rPr lang="ru-RU"/>
              <a:pPr>
                <a:defRPr/>
              </a:pPr>
              <a:t>17.10.2018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F1A57-C6F0-4DA3-AC53-FD72AAA39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52378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90AE4-6E62-400D-82F7-EC675BEF28EB}" type="datetime1">
              <a:rPr lang="ru-RU"/>
              <a:pPr>
                <a:defRPr/>
              </a:pPr>
              <a:t>17.10.2018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B65C7-D827-4CEB-8D92-C0EEDBFC3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89015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90AE4-6E62-400D-82F7-EC675BEF28EB}" type="datetime1">
              <a:rPr lang="ru-RU"/>
              <a:pPr>
                <a:defRPr/>
              </a:pPr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7E3D2-FE80-4B4B-AE71-5F082C66B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038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90AE4-6E62-400D-82F7-EC675BEF28EB}" type="datetime1">
              <a:rPr lang="ru-RU"/>
              <a:pPr>
                <a:defRPr/>
              </a:pPr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35A16-F4CC-44A9-B800-3C43DD4651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101092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BB2CD-3B16-42F1-BDDD-7F20FE472AE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CA8DA-1D01-43BF-8057-BBCC2C17EC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664125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2AA18-39ED-4A6A-B626-398AFBAAB8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B4845-D735-4998-A35F-0B7B6A8998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332252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100D0-F4FA-4B92-A954-3A70E5A910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745D6-7513-4327-A959-5FE2E01923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93713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B56DD-7F3B-4672-B1C2-A4033C2476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6CBEE-9D6D-4A7B-95C8-2032306E19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90007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5EC1C-F266-4A70-AD5D-CAB109455A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D8626-C558-488E-BC52-022B05DADE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846586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52C09-ACE4-474F-AC36-954F9120A8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52FFB-65E1-4FE2-A066-CE74C19E64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151259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119DD-2A98-45EF-87D9-A64EB1C0AE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23AA2-D325-42CD-BDCB-E837F097E0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76946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2B6A7-09BA-4BA7-BBBE-EE814E8223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47FD0-23B2-43E8-9570-EE9CAFC21E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33090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67046-23CE-4DAB-ABDC-20CF932445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9651B-7E2D-400C-BE8F-17CB114134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172830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A221D-201F-4055-A157-198148B3A0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FDD73-4E47-4711-B0DD-E45539BB1A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498201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9015D-FD0C-4E62-B427-C52485AFE5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4529D-AB0C-4CAB-B78F-666364366E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7594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290AE4-6E62-400D-82F7-EC675BEF28EB}" type="datetime1">
              <a:rPr lang="ru-RU"/>
              <a:pPr>
                <a:defRPr/>
              </a:pPr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4C37BA-3FE5-4C0A-BFA2-A08F9A72F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82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CC9334-EEF2-40F2-9EF0-783160E041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DA8FA3-7C4D-4166-973F-84C9B4FA05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37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5800" y="1557338"/>
            <a:ext cx="7312025" cy="2232025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120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Актуальные проблемы контроля качества геосинтетических материалов</a:t>
            </a: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5363" name="Подзаголовок 3"/>
          <p:cNvSpPr txBox="1">
            <a:spLocks/>
          </p:cNvSpPr>
          <p:nvPr/>
        </p:nvSpPr>
        <p:spPr bwMode="auto">
          <a:xfrm>
            <a:off x="1878013" y="3573463"/>
            <a:ext cx="5929312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endParaRPr lang="ru-RU" alt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Подзаголовок 3"/>
          <p:cNvSpPr txBox="1">
            <a:spLocks/>
          </p:cNvSpPr>
          <p:nvPr/>
        </p:nvSpPr>
        <p:spPr>
          <a:xfrm>
            <a:off x="1193800" y="3716338"/>
            <a:ext cx="6613525" cy="13652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Богомолова </a:t>
            </a:r>
            <a:r>
              <a:rPr lang="ru-RU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Светлана Анатольевна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АНО «НИИ ТСК»</a:t>
            </a:r>
          </a:p>
        </p:txBody>
      </p:sp>
      <p:sp>
        <p:nvSpPr>
          <p:cNvPr id="15365" name="Номер слайда 6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B698CD-E2AC-46D6-8D11-56047CF2C133}" type="slidenum">
              <a:rPr lang="ru-RU" alt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altLang="ru-RU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721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856984" cy="77122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spc="-90" dirty="0">
                <a:latin typeface="Arial" panose="020B0604020202020204" pitchFamily="34" charset="0"/>
                <a:cs typeface="Arial" panose="020B0604020202020204" pitchFamily="34" charset="0"/>
              </a:rPr>
              <a:t>Номенклатура определяемых характеристик (показателей) геосинтетических материалов в зависимости от выполняемой функции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982056"/>
              </p:ext>
            </p:extLst>
          </p:nvPr>
        </p:nvGraphicFramePr>
        <p:xfrm>
          <a:off x="228937" y="836712"/>
          <a:ext cx="8517632" cy="533400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888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87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Характеристика (параметр)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Прочность при растяжении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(по ГОСТ Р 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55030)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8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Относительное удлинение при максимальной нагрузке при растяжении (по ГОСТ Р </a:t>
                      </a:r>
                      <a:r>
                        <a:rPr lang="ru-RU" sz="1400" spc="-85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55030)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Напряжение в материале при относительном удлинении 2 % (по ГОСТ Р 55030)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Определение прочности при статическом продавливании (по ГОСТ Р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56335)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Устойчивость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циклическим нагрузкам 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ГОСТ Р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56336)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Определение прочности при статическом продавливании (по ГОСТ Р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56335)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Определение прочности при динамическом продавливании (по ГОСТ Р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56337)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Теплостойкость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(по ГОСТ Р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55034)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Относительное удлинение при максимальной нагрузке после нагрева (по ГОСТ Р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55034)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Коэффициент фильтрации в плоскости образца (по ГОСТ Р 52608 )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8937" y="5571817"/>
            <a:ext cx="8784976" cy="1169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1 - армирование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асфальтобетонных слоев дорожной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одежды;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2 - разделение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слоев дорожной одежды из минеральных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материалов;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3 - армирование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слоев дорожной одежды из минеральных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материалов;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4 - борьба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 эрозией на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откосах; 5 –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армирование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армогрунтовых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подпорных стен и насыпей;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 – дренирование; 7 - фильтрация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399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7122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spc="-9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Строительный контроль качества геосинтетических материалов</a:t>
            </a:r>
            <a:endParaRPr lang="ru-RU" sz="2800" spc="-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2534" y="4610745"/>
            <a:ext cx="813690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Порядок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проведения, требования к оформлению результатов по строительному контролю и промежуточной приемке выполненных работ определены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ГОСТ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32731 и ГОСТ 32756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2617707"/>
              </p:ext>
            </p:extLst>
          </p:nvPr>
        </p:nvGraphicFramePr>
        <p:xfrm>
          <a:off x="631776" y="1412776"/>
          <a:ext cx="8395457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2420279" y="2030152"/>
            <a:ext cx="432048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516216" y="2030152"/>
            <a:ext cx="432048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177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1168" y="188640"/>
            <a:ext cx="8229600" cy="706090"/>
          </a:xfrm>
        </p:spPr>
        <p:txBody>
          <a:bodyPr/>
          <a:lstStyle/>
          <a:p>
            <a:r>
              <a:rPr lang="ru-RU" sz="2800" spc="-9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и обновление национальных стандартов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1085458"/>
            <a:ext cx="4536504" cy="2860358"/>
          </a:xfrm>
          <a:prstGeom prst="round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ГОСТ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 «Дороги автомобильные общего пользования. Материалы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геосинтетические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дорожного строительства. Методика определения устойчивости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геосинтетических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материалов к микробиологическому воздействию»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(переработка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ПНСТ 132-2016)</a:t>
            </a:r>
          </a:p>
          <a:p>
            <a:pPr algn="r"/>
            <a:r>
              <a:rPr lang="ru-RU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16016" y="1085458"/>
            <a:ext cx="4245180" cy="2826306"/>
          </a:xfrm>
          <a:prstGeom prst="round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Обновление ГОСТ Р 55029-2012 «Дороги автомобильные общего пользования. Материалы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геосинтетические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для армирования асфальтобетонных слоев дорожной одежды. Технические требования»</a:t>
            </a: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9" t="7907" r="21695" b="49175"/>
          <a:stretch/>
        </p:blipFill>
        <p:spPr bwMode="auto">
          <a:xfrm>
            <a:off x="1655676" y="4221088"/>
            <a:ext cx="612068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трелка вниз 12"/>
          <p:cNvSpPr/>
          <p:nvPr/>
        </p:nvSpPr>
        <p:spPr>
          <a:xfrm>
            <a:off x="2231740" y="3945816"/>
            <a:ext cx="432048" cy="275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624228" y="3945816"/>
            <a:ext cx="432048" cy="275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0830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77122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spc="-9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ru-RU" sz="2800" spc="-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1592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855" y="281512"/>
            <a:ext cx="8229600" cy="84323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spc="-90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Актуальность разработки предварительного национального стандарта (ПНСТ)</a:t>
            </a:r>
            <a:endParaRPr lang="ru-RU" sz="2800" spc="-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268760"/>
            <a:ext cx="8486810" cy="11237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ОДМ 218.2.046-2014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«Рекомендации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 выбору и контролю качества геосинтетических материалов, применяемых в дорожном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строительстве» (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Распоряжение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Росавтодора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 11.08.2014 N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1472-р)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5022071"/>
            <a:ext cx="8482246" cy="7831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ПНСТ «Дороги автомобильные общего пользования. Материалы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геосинтетические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 Контроль качества»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838558" y="2383245"/>
            <a:ext cx="7452185" cy="2638826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29.06.2015 N 162-ФЗ «О стандартизации в Российской Федерации»: 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документов по стандартизации при поставках товаров, выполнении работ, оказании услуг, в том числе при осуществлении закупок товаров, работ, услуг для обеспечения государственных и муниципальных нужд»</a:t>
            </a:r>
          </a:p>
        </p:txBody>
      </p:sp>
    </p:spTree>
    <p:extLst>
      <p:ext uri="{BB962C8B-B14F-4D97-AF65-F5344CB8AC3E}">
        <p14:creationId xmlns:p14="http://schemas.microsoft.com/office/powerpoint/2010/main" val="20098450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855" y="281512"/>
            <a:ext cx="8229600" cy="84323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spc="-90" dirty="0" smtClean="0">
                <a:latin typeface="Arial" panose="020B0604020202020204" pitchFamily="34" charset="0"/>
                <a:cs typeface="Arial" panose="020B0604020202020204" pitchFamily="34" charset="0"/>
              </a:rPr>
              <a:t>Нормативное обеспечение контроля качества геосинтетических материалов</a:t>
            </a:r>
            <a:endParaRPr lang="ru-RU" sz="2800" spc="-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518" y="1509752"/>
            <a:ext cx="8712968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ОДМ 218.2.046-2014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«Рекомендации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 выбору и контролю качества геосинтетических материалов, применяемых в дорожном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строительстве» (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Распоряжение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Росавтодора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 11.08.2014 N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1472-р)</a:t>
            </a:r>
          </a:p>
          <a:p>
            <a:pPr marL="354013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Раздел 6 Контроль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качества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геосинтетических материалов </a:t>
            </a:r>
          </a:p>
          <a:p>
            <a:pPr marL="354013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Раздел 7 Контроль качества на строительной площадке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501008"/>
            <a:ext cx="4338482" cy="29700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Определены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показатели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свойств геосинтетических материалов, используемых в следующих конструкциях: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дорожные одежды (покрытия, основания, дополнительные слои);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земляное полотно (рабочий слой, тело насыпи, основание насыпи, основание выемки, откосы насыпи) и </a:t>
            </a:r>
            <a:r>
              <a:rPr lang="ru-RU" sz="1700" smtClean="0">
                <a:latin typeface="Arial" panose="020B0604020202020204" pitchFamily="34" charset="0"/>
                <a:cs typeface="Arial" panose="020B0604020202020204" pitchFamily="34" charset="0"/>
              </a:rPr>
              <a:t>подпорные стенки;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дренажные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конструкции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90001" y="3467903"/>
            <a:ext cx="4374487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Отсутствуют: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ссылка на документ, устанавливающий технические требования, методы исследований (испытаний) и измерений;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виды контроля и категории испытаний для определения технических характеристик и формы документирования результатов испытаний;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ссылка на актуальные нормативные документы, устанавливающие методы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исследований (испытаний) и измерений</a:t>
            </a:r>
          </a:p>
        </p:txBody>
      </p:sp>
    </p:spTree>
    <p:extLst>
      <p:ext uri="{BB962C8B-B14F-4D97-AF65-F5344CB8AC3E}">
        <p14:creationId xmlns:p14="http://schemas.microsoft.com/office/powerpoint/2010/main" val="31903779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spc="-90" dirty="0">
                <a:latin typeface="Arial" panose="020B0604020202020204" pitchFamily="34" charset="0"/>
                <a:cs typeface="Arial" panose="020B0604020202020204" pitchFamily="34" charset="0"/>
              </a:rPr>
              <a:t>ПНСТ «Дороги автомобильные общего пользования. Материалы геосинтетические. Контроль качества»</a:t>
            </a:r>
          </a:p>
        </p:txBody>
      </p:sp>
      <p:sp>
        <p:nvSpPr>
          <p:cNvPr id="38" name="Объект 2"/>
          <p:cNvSpPr>
            <a:spLocks noGrp="1"/>
          </p:cNvSpPr>
          <p:nvPr>
            <p:ph idx="1"/>
          </p:nvPr>
        </p:nvSpPr>
        <p:spPr>
          <a:xfrm>
            <a:off x="269369" y="1672208"/>
            <a:ext cx="8407087" cy="1324744"/>
          </a:xfrm>
        </p:spPr>
        <p:txBody>
          <a:bodyPr/>
          <a:lstStyle/>
          <a:p>
            <a:pPr marL="271463" indent="-271463"/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Автономной некоммерческой организацией «Научно-исследовательский институт транспортно-строительного комплекса» (АНО «НИИ ТСК»), Обществом с ограниченной ответственностью «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Мегатех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инжиниринг» (ООО «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Мегатех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инжиниринг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96821" y="2985919"/>
            <a:ext cx="8712968" cy="2862322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Область применения</a:t>
            </a:r>
          </a:p>
          <a:p>
            <a:pPr marL="271463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Стандарт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распространяется на геосинтетические материалы, применяемые при строительстве, реконструкции, капитальном ремонте автомобильных дорог, сооружений на них, которые выполняют функции армирования, разделения, борьбы с эрозией, дренирования, фильтрации в соответствии с классификацией, установленной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ГОСТ Р 55028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71463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Стандарт устанавливает виды контроля качества и категории испытаний геосинтетических материалов при серийном (массовом) производстве, а также при осуществлении входного и строительного контроля на объектах строительства.</a:t>
            </a:r>
          </a:p>
        </p:txBody>
      </p:sp>
      <p:sp>
        <p:nvSpPr>
          <p:cNvPr id="40" name="Объект 2"/>
          <p:cNvSpPr txBox="1">
            <a:spLocks/>
          </p:cNvSpPr>
          <p:nvPr/>
        </p:nvSpPr>
        <p:spPr bwMode="auto">
          <a:xfrm>
            <a:off x="251520" y="5848241"/>
            <a:ext cx="8784976" cy="677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идет </a:t>
            </a: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к утверждению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проходит процедуру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нормоконтроля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/ издательского редактирования во ФГУП «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Стандартинформ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7015117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855" y="137496"/>
            <a:ext cx="8229600" cy="77122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spc="-90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Функции геосинтетических материалов </a:t>
            </a:r>
            <a:br>
              <a:rPr lang="ru-RU" sz="2800" spc="-9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spc="-90" dirty="0" smtClean="0">
                <a:latin typeface="Arial" panose="020B0604020202020204" pitchFamily="34" charset="0"/>
                <a:cs typeface="Arial" panose="020B0604020202020204" pitchFamily="34" charset="0"/>
              </a:rPr>
              <a:t>(в соответствии с ГОСТ Р 55028)</a:t>
            </a:r>
            <a:endParaRPr lang="ru-RU" sz="2800" spc="-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79512" y="1196752"/>
            <a:ext cx="1800200" cy="776138"/>
            <a:chOff x="0" y="0"/>
            <a:chExt cx="1552276" cy="776138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552276" cy="776138"/>
            </a:xfrm>
            <a:prstGeom prst="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0" y="0"/>
              <a:ext cx="1552276" cy="7761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Армирование</a:t>
              </a:r>
              <a:endParaRPr lang="ru-RU" sz="1600" kern="1200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051720" y="1196752"/>
            <a:ext cx="1627500" cy="776138"/>
            <a:chOff x="1656180" y="1791669"/>
            <a:chExt cx="1552276" cy="776138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656180" y="1791669"/>
              <a:ext cx="1552276" cy="776138"/>
            </a:xfrm>
            <a:prstGeom prst="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1656180" y="1791669"/>
              <a:ext cx="1552276" cy="7761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Разделение</a:t>
              </a:r>
              <a:endParaRPr lang="ru-RU" sz="1600" kern="12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508104" y="1196752"/>
            <a:ext cx="1552276" cy="776138"/>
            <a:chOff x="4705533" y="880323"/>
            <a:chExt cx="1271811" cy="77613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4705533" y="880323"/>
              <a:ext cx="1271811" cy="776138"/>
            </a:xfrm>
            <a:prstGeom prst="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4705533" y="880323"/>
              <a:ext cx="1271811" cy="7761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Борьба с эрозией</a:t>
              </a:r>
              <a:endParaRPr lang="ru-RU" sz="1600" kern="12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7196188" y="1196752"/>
            <a:ext cx="1552276" cy="776138"/>
            <a:chOff x="4752523" y="1791669"/>
            <a:chExt cx="1552276" cy="77613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752523" y="1791669"/>
              <a:ext cx="1552276" cy="776138"/>
            </a:xfrm>
            <a:prstGeom prst="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4752523" y="1791669"/>
              <a:ext cx="1552276" cy="7761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Дренирование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807525" y="1196752"/>
            <a:ext cx="1552276" cy="776138"/>
            <a:chOff x="7002036" y="0"/>
            <a:chExt cx="1552276" cy="776138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002036" y="0"/>
              <a:ext cx="1552276" cy="776138"/>
            </a:xfrm>
            <a:prstGeom prst="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7002036" y="0"/>
              <a:ext cx="1552276" cy="7761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Фильтрация</a:t>
              </a:r>
              <a:endParaRPr lang="ru-RU" sz="1600" kern="1200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845179" y="4093022"/>
            <a:ext cx="1552276" cy="776138"/>
            <a:chOff x="1656180" y="1791669"/>
            <a:chExt cx="1552276" cy="776138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656180" y="1791669"/>
              <a:ext cx="1552276" cy="776138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1656180" y="1791669"/>
              <a:ext cx="1552276" cy="776138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/>
                <a:t>Гидроизоляция</a:t>
              </a:r>
              <a:endParaRPr lang="ru-RU" sz="1600" kern="12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072431" y="4093022"/>
            <a:ext cx="1540676" cy="776138"/>
            <a:chOff x="3384377" y="1791669"/>
            <a:chExt cx="1271811" cy="776138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3384377" y="1791669"/>
              <a:ext cx="1271811" cy="776138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Прямоугольник 24"/>
            <p:cNvSpPr/>
            <p:nvPr/>
          </p:nvSpPr>
          <p:spPr>
            <a:xfrm>
              <a:off x="3384377" y="1791669"/>
              <a:ext cx="1271811" cy="776138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Теплоизоляция</a:t>
              </a:r>
              <a:endParaRPr lang="ru-RU" sz="1600" kern="1200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580112" y="4093022"/>
            <a:ext cx="1552276" cy="776138"/>
            <a:chOff x="7002036" y="0"/>
            <a:chExt cx="1552276" cy="776138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7002036" y="0"/>
              <a:ext cx="1552276" cy="776138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Прямоугольник 27"/>
            <p:cNvSpPr/>
            <p:nvPr/>
          </p:nvSpPr>
          <p:spPr>
            <a:xfrm>
              <a:off x="7002036" y="0"/>
              <a:ext cx="1552276" cy="776138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Защита</a:t>
              </a:r>
              <a:endParaRPr lang="ru-RU" sz="1600" kern="1200" dirty="0"/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179512" y="2065288"/>
            <a:ext cx="1800200" cy="14226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 smtClean="0">
                <a:latin typeface="Arial Nova Cond" panose="020B0506020202020204" pitchFamily="34" charset="0"/>
                <a:cs typeface="Arial" panose="020B0604020202020204" pitchFamily="34" charset="0"/>
              </a:rPr>
              <a:t>ГОСТ </a:t>
            </a:r>
            <a:r>
              <a:rPr lang="ru-RU" sz="1300" dirty="0">
                <a:latin typeface="Arial Nova Cond" panose="020B0506020202020204" pitchFamily="34" charset="0"/>
                <a:cs typeface="Arial" panose="020B0604020202020204" pitchFamily="34" charset="0"/>
              </a:rPr>
              <a:t>Р </a:t>
            </a:r>
            <a:r>
              <a:rPr lang="ru-RU" sz="1300" dirty="0" smtClean="0">
                <a:latin typeface="Arial Nova Cond" panose="020B0506020202020204" pitchFamily="34" charset="0"/>
                <a:cs typeface="Arial" panose="020B0604020202020204" pitchFamily="34" charset="0"/>
              </a:rPr>
              <a:t>55029-2012 </a:t>
            </a:r>
            <a:r>
              <a:rPr lang="ru-RU" sz="1300" dirty="0">
                <a:latin typeface="Arial Nova Cond" panose="020B0506020202020204" pitchFamily="34" charset="0"/>
                <a:cs typeface="Arial" panose="020B0604020202020204" pitchFamily="34" charset="0"/>
              </a:rPr>
              <a:t>–</a:t>
            </a:r>
            <a:r>
              <a:rPr lang="ru-RU" sz="1300" dirty="0" smtClean="0">
                <a:latin typeface="Arial Nova Cond" panose="020B0506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latin typeface="Arial Nova Cond" panose="020B0506020202020204" pitchFamily="34" charset="0"/>
                <a:cs typeface="Arial" panose="020B0604020202020204" pitchFamily="34" charset="0"/>
              </a:rPr>
              <a:t>асфальтобетонных </a:t>
            </a:r>
            <a:r>
              <a:rPr lang="ru-RU" sz="1300" dirty="0" smtClean="0">
                <a:latin typeface="Arial Nova Cond" panose="020B0506020202020204" pitchFamily="34" charset="0"/>
                <a:cs typeface="Arial" panose="020B0604020202020204" pitchFamily="34" charset="0"/>
              </a:rPr>
              <a:t>слоев;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 smtClean="0">
                <a:latin typeface="Arial Nova Cond" panose="020B0506020202020204" pitchFamily="34" charset="0"/>
                <a:cs typeface="Arial" panose="020B0604020202020204" pitchFamily="34" charset="0"/>
              </a:rPr>
              <a:t>ГОСТ </a:t>
            </a:r>
            <a:r>
              <a:rPr lang="ru-RU" sz="1300" dirty="0">
                <a:latin typeface="Arial Nova Cond" panose="020B0506020202020204" pitchFamily="34" charset="0"/>
                <a:cs typeface="Arial" panose="020B0604020202020204" pitchFamily="34" charset="0"/>
              </a:rPr>
              <a:t>Р </a:t>
            </a:r>
            <a:r>
              <a:rPr lang="ru-RU" sz="1300" dirty="0" smtClean="0">
                <a:latin typeface="Arial Nova Cond" panose="020B0506020202020204" pitchFamily="34" charset="0"/>
                <a:cs typeface="Arial" panose="020B0604020202020204" pitchFamily="34" charset="0"/>
              </a:rPr>
              <a:t>56338-2015 </a:t>
            </a:r>
            <a:r>
              <a:rPr lang="ru-RU" sz="1300" dirty="0">
                <a:latin typeface="Arial Nova Cond" panose="020B0506020202020204" pitchFamily="34" charset="0"/>
                <a:cs typeface="Arial" panose="020B0604020202020204" pitchFamily="34" charset="0"/>
              </a:rPr>
              <a:t>–</a:t>
            </a:r>
            <a:r>
              <a:rPr lang="ru-RU" sz="1300" dirty="0" smtClean="0">
                <a:latin typeface="Arial Nova Cond" panose="020B0506020202020204" pitchFamily="34" charset="0"/>
                <a:cs typeface="Arial" panose="020B0604020202020204" pitchFamily="34" charset="0"/>
              </a:rPr>
              <a:t> нижних </a:t>
            </a:r>
            <a:r>
              <a:rPr lang="ru-RU" sz="1300" dirty="0">
                <a:latin typeface="Arial Nova Cond" panose="020B0506020202020204" pitchFamily="34" charset="0"/>
                <a:cs typeface="Arial" panose="020B0604020202020204" pitchFamily="34" charset="0"/>
              </a:rPr>
              <a:t>слоев основания дорожной одежды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196188" y="2060848"/>
            <a:ext cx="1552276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 Nova Cond" panose="020B0506020202020204" pitchFamily="34" charset="0"/>
                <a:cs typeface="Arial" panose="020B0604020202020204" pitchFamily="34" charset="0"/>
              </a:rPr>
              <a:t>ПНСТ </a:t>
            </a:r>
            <a:r>
              <a:rPr lang="ru-RU" sz="1400" dirty="0">
                <a:latin typeface="Arial Nova Cond" panose="020B0506020202020204" pitchFamily="34" charset="0"/>
                <a:cs typeface="Arial" panose="020B0604020202020204" pitchFamily="34" charset="0"/>
              </a:rPr>
              <a:t>20-2014 – не применяется с </a:t>
            </a:r>
            <a:r>
              <a:rPr lang="ru-RU" sz="1400" dirty="0" smtClean="0">
                <a:latin typeface="Arial Nova Cond" panose="020B0506020202020204" pitchFamily="34" charset="0"/>
                <a:cs typeface="Arial" panose="020B0604020202020204" pitchFamily="34" charset="0"/>
              </a:rPr>
              <a:t>01.06.2018</a:t>
            </a:r>
            <a:endParaRPr lang="ru-RU" sz="1400" dirty="0">
              <a:latin typeface="Arial Nova Cond" panose="020B0506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054335" y="2060848"/>
            <a:ext cx="1624885" cy="2862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latin typeface="Arial Nova Cond" panose="020B0506020202020204" pitchFamily="34" charset="0"/>
                <a:cs typeface="Arial" panose="020B0604020202020204" pitchFamily="34" charset="0"/>
              </a:rPr>
              <a:t>ГОСТ Р </a:t>
            </a:r>
            <a:r>
              <a:rPr lang="ru-RU" sz="1400" dirty="0" smtClean="0">
                <a:latin typeface="Arial Nova Cond" panose="020B0506020202020204" pitchFamily="34" charset="0"/>
                <a:cs typeface="Arial" panose="020B0604020202020204" pitchFamily="34" charset="0"/>
              </a:rPr>
              <a:t>56419-2015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508104" y="2074244"/>
            <a:ext cx="1552276" cy="2862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latin typeface="Arial Nova Cond" panose="020B0506020202020204" pitchFamily="34" charset="0"/>
                <a:cs typeface="Arial" panose="020B0604020202020204" pitchFamily="34" charset="0"/>
              </a:rPr>
              <a:t>ПНСТ 268-2018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802594" y="2082137"/>
            <a:ext cx="1552276" cy="13526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>
                <a:latin typeface="Arial Nova Cond" panose="020B0506020202020204" pitchFamily="34" charset="0"/>
                <a:cs typeface="Arial" panose="020B0604020202020204" pitchFamily="34" charset="0"/>
              </a:rPr>
              <a:t>ПНСТ </a:t>
            </a:r>
            <a:r>
              <a:rPr lang="ru-RU" sz="1300" dirty="0" smtClean="0">
                <a:latin typeface="Arial Nova Cond" panose="020B0506020202020204" pitchFamily="34" charset="0"/>
                <a:cs typeface="Arial" panose="020B0604020202020204" pitchFamily="34" charset="0"/>
              </a:rPr>
              <a:t>269-2018 – метод </a:t>
            </a:r>
            <a:r>
              <a:rPr lang="ru-RU" sz="1300" dirty="0">
                <a:latin typeface="Arial Nova Cond" panose="020B0506020202020204" pitchFamily="34" charset="0"/>
                <a:cs typeface="Arial" panose="020B0604020202020204" pitchFamily="34" charset="0"/>
              </a:rPr>
              <a:t>определения коэффициента фильтрации системы "грунт-</a:t>
            </a:r>
            <a:r>
              <a:rPr lang="ru-RU" sz="1300" dirty="0" err="1">
                <a:latin typeface="Arial Nova Cond" panose="020B0506020202020204" pitchFamily="34" charset="0"/>
                <a:cs typeface="Arial" panose="020B0604020202020204" pitchFamily="34" charset="0"/>
              </a:rPr>
              <a:t>геосинтетический</a:t>
            </a:r>
            <a:r>
              <a:rPr lang="ru-RU" sz="1300" dirty="0">
                <a:latin typeface="Arial Nova Cond" panose="020B0506020202020204" pitchFamily="34" charset="0"/>
                <a:cs typeface="Arial" panose="020B0604020202020204" pitchFamily="34" charset="0"/>
              </a:rPr>
              <a:t> материал-грунт"</a:t>
            </a:r>
          </a:p>
        </p:txBody>
      </p:sp>
    </p:spTree>
    <p:extLst>
      <p:ext uri="{BB962C8B-B14F-4D97-AF65-F5344CB8AC3E}">
        <p14:creationId xmlns:p14="http://schemas.microsoft.com/office/powerpoint/2010/main" val="30678808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7122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spc="-90" dirty="0" smtClean="0">
                <a:latin typeface="Arial" panose="020B0604020202020204" pitchFamily="34" charset="0"/>
                <a:cs typeface="Arial" panose="020B0604020202020204" pitchFamily="34" charset="0"/>
              </a:rPr>
              <a:t>Виды контроля качества геосинтетических материалов</a:t>
            </a:r>
            <a:endParaRPr lang="ru-RU" sz="2800" spc="-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01758757"/>
              </p:ext>
            </p:extLst>
          </p:nvPr>
        </p:nvGraphicFramePr>
        <p:xfrm>
          <a:off x="107504" y="1988840"/>
          <a:ext cx="871296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2" y="980728"/>
            <a:ext cx="8676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идентификация и удостоверение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пригодности для использования в соответствии с требованиями, установленными в стандартах организации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проектной документации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61016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855" y="137496"/>
            <a:ext cx="8229600" cy="64837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spc="-9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Производственный контроль качества</a:t>
            </a:r>
            <a:endParaRPr lang="ru-RU" sz="2800" spc="-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11090548"/>
              </p:ext>
            </p:extLst>
          </p:nvPr>
        </p:nvGraphicFramePr>
        <p:xfrm>
          <a:off x="683568" y="836712"/>
          <a:ext cx="806489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кругленная прямоугольная выноска 5"/>
          <p:cNvSpPr/>
          <p:nvPr/>
        </p:nvSpPr>
        <p:spPr>
          <a:xfrm>
            <a:off x="107504" y="4365104"/>
            <a:ext cx="3528392" cy="1584176"/>
          </a:xfrm>
          <a:prstGeom prst="wedgeRoundRectCallout">
            <a:avLst>
              <a:gd name="adj1" fmla="val 55320"/>
              <a:gd name="adj2" fmla="val -9853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accent2"/>
              </a:buClr>
            </a:pPr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Метрологическая основа:</a:t>
            </a:r>
            <a:endParaRPr lang="ru-RU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измерений должны быть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поверены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иметь действующие сертификаты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калибровки;</a:t>
            </a:r>
          </a:p>
          <a:p>
            <a:pPr marL="285750" lvl="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испытательное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 должно быть аттестовано с учетом требований ГОСТ Р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8.568</a:t>
            </a:r>
            <a:endParaRPr lang="ru-RU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23528" y="785866"/>
            <a:ext cx="3024336" cy="1563014"/>
          </a:xfrm>
          <a:prstGeom prst="wedgeRoundRectCallout">
            <a:avLst>
              <a:gd name="adj1" fmla="val 102751"/>
              <a:gd name="adj2" fmla="val 3123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Нормативная основа:</a:t>
            </a:r>
          </a:p>
          <a:p>
            <a:pPr lvl="0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организации,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разработанный в соответствии с ГОСТ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 и действующими межгосударственными и национальными стандартами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 1.4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156176" y="710698"/>
            <a:ext cx="2736304" cy="2196244"/>
          </a:xfrm>
          <a:prstGeom prst="wedgeRoundRectCallout">
            <a:avLst>
              <a:gd name="adj1" fmla="val -56431"/>
              <a:gd name="adj2" fmla="val 13239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Организационная основа: </a:t>
            </a:r>
          </a:p>
          <a:p>
            <a:pPr lvl="0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технического контроля организации-изготовителя или другое подразделение, выполняющее функцию контроля качества продукции. </a:t>
            </a:r>
          </a:p>
        </p:txBody>
      </p:sp>
    </p:spTree>
    <p:extLst>
      <p:ext uri="{BB962C8B-B14F-4D97-AF65-F5344CB8AC3E}">
        <p14:creationId xmlns:p14="http://schemas.microsoft.com/office/powerpoint/2010/main" val="22469913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84" y="126952"/>
            <a:ext cx="8856984" cy="77122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spc="-90" dirty="0" smtClean="0">
                <a:latin typeface="Arial" panose="020B0604020202020204" pitchFamily="34" charset="0"/>
                <a:cs typeface="Arial" panose="020B0604020202020204" pitchFamily="34" charset="0"/>
              </a:rPr>
              <a:t>Категории испытаний при производственном контроле качества геосинтетических материалов</a:t>
            </a:r>
            <a:endParaRPr lang="ru-RU" sz="2800" spc="-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55079953"/>
              </p:ext>
            </p:extLst>
          </p:nvPr>
        </p:nvGraphicFramePr>
        <p:xfrm>
          <a:off x="641039" y="1484784"/>
          <a:ext cx="8395457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640967" y="2564904"/>
            <a:ext cx="2443201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стабильности качества продукции и возможности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продолжения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выпуска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2564904"/>
            <a:ext cx="2592288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эффективности и целесообразности вносимых изменений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технологию, сырье или материалы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1038" y="2564904"/>
            <a:ext cx="2922850" cy="13849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пригодности для использования в соответствии с требованиями, установленными 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НТД и возможности передачи продукции заказчику (потребителю)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711" y="4346520"/>
            <a:ext cx="2808177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протоколы </a:t>
            </a: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приемо-сдаточных испытаний </a:t>
            </a:r>
            <a:endParaRPr lang="ru-RU" sz="1400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1 </a:t>
            </a: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ГОСТ 15.309-98) </a:t>
            </a:r>
            <a:endParaRPr lang="ru-RU" sz="1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30430" y="3194103"/>
            <a:ext cx="7020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ru-RU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-468899" y="4456773"/>
            <a:ext cx="17146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Документальное удостоверение</a:t>
            </a:r>
            <a:endParaRPr lang="ru-RU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40967" y="4346520"/>
            <a:ext cx="2443201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протоколы периодических испытаний (форма </a:t>
            </a: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по ГОСТ </a:t>
            </a: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15.309-98) </a:t>
            </a:r>
            <a:endParaRPr lang="ru-RU" sz="1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56176" y="4346520"/>
            <a:ext cx="2592288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протоколы типовых испытаний (</a:t>
            </a: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3 по ГОСТ 15.309-98 )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1987115" y="1851653"/>
            <a:ext cx="345368" cy="172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552729" y="1872916"/>
            <a:ext cx="398579" cy="1508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308304" y="1851652"/>
            <a:ext cx="360040" cy="1508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6742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7122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spc="-90" dirty="0" smtClean="0">
                <a:latin typeface="Arial" panose="020B0604020202020204" pitchFamily="34" charset="0"/>
                <a:cs typeface="Arial" panose="020B0604020202020204" pitchFamily="34" charset="0"/>
              </a:rPr>
              <a:t>Входной контроль на объекте строительства</a:t>
            </a:r>
            <a:endParaRPr lang="ru-RU" sz="2800" spc="-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4896707"/>
              </p:ext>
            </p:extLst>
          </p:nvPr>
        </p:nvGraphicFramePr>
        <p:xfrm>
          <a:off x="322717" y="188640"/>
          <a:ext cx="8593680" cy="5023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323529" y="4605252"/>
            <a:ext cx="4176108" cy="479932"/>
            <a:chOff x="2762" y="851459"/>
            <a:chExt cx="4098270" cy="47993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762" y="851459"/>
              <a:ext cx="4098270" cy="479932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16819" y="865516"/>
              <a:ext cx="4070156" cy="451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Контроль геометрических параметров</a:t>
              </a:r>
              <a:endParaRPr lang="ru-RU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696470" y="4605252"/>
            <a:ext cx="4098270" cy="479932"/>
            <a:chOff x="2762" y="851459"/>
            <a:chExt cx="4098270" cy="479932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762" y="851459"/>
              <a:ext cx="4098270" cy="479932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16819" y="865516"/>
              <a:ext cx="4070156" cy="451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marL="0" lvl="0" indent="1081088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Лабораторный контроль</a:t>
              </a:r>
              <a:endParaRPr lang="ru-RU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251520" y="5194805"/>
            <a:ext cx="8784976" cy="132343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ТР ТС 014/2011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подрядчик несет ответственность за качество поступающих на объект строительства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материалов.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Подрядчик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имеет право провести лабораторные испытания каждой партии поступающих геосинтетических материалов на соответствие требованиям нормативных документов и рабочей документации с привлечением независимой компетентной лаборатории (при необходимости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64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/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 НИИ ТСК_шаблон" id="{002B61AD-21E0-40C1-9316-1AEEF7BFAF11}" vid="{47C7346C-B23C-4F06-919F-8DC6D073A287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1369</Words>
  <Application>Microsoft Office PowerPoint</Application>
  <PresentationFormat>Экран (4:3)</PresentationFormat>
  <Paragraphs>213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Arial</vt:lpstr>
      <vt:lpstr>Arial Narrow</vt:lpstr>
      <vt:lpstr>Arial Nova Cond</vt:lpstr>
      <vt:lpstr>Arial Unicode MS</vt:lpstr>
      <vt:lpstr>Batang</vt:lpstr>
      <vt:lpstr>Calibri</vt:lpstr>
      <vt:lpstr>Cambria</vt:lpstr>
      <vt:lpstr>Times New Roman</vt:lpstr>
      <vt:lpstr>Wingdings</vt:lpstr>
      <vt:lpstr>Тема Office</vt:lpstr>
      <vt:lpstr>1_Тема Office</vt:lpstr>
      <vt:lpstr>2_Тема Office</vt:lpstr>
      <vt:lpstr>Презентация PowerPoint</vt:lpstr>
      <vt:lpstr>Актуальность разработки предварительного национального стандарта (ПНСТ)</vt:lpstr>
      <vt:lpstr>Нормативное обеспечение контроля качества геосинтетических материалов</vt:lpstr>
      <vt:lpstr>ПНСТ «Дороги автомобильные общего пользования. Материалы геосинтетические. Контроль качества»</vt:lpstr>
      <vt:lpstr>Функции геосинтетических материалов  (в соответствии с ГОСТ Р 55028)</vt:lpstr>
      <vt:lpstr>Виды контроля качества геосинтетических материалов</vt:lpstr>
      <vt:lpstr>Производственный контроль качества</vt:lpstr>
      <vt:lpstr>Категории испытаний при производственном контроле качества геосинтетических материалов</vt:lpstr>
      <vt:lpstr>Входной контроль на объекте строительства</vt:lpstr>
      <vt:lpstr>Номенклатура определяемых характеристик (показателей) геосинтетических материалов в зависимости от выполняемой функции</vt:lpstr>
      <vt:lpstr>Строительный контроль качества геосинтетических материалов</vt:lpstr>
      <vt:lpstr>Разработка и обновление национальных стандартов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bogom</dc:creator>
  <cp:lastModifiedBy>Andrey</cp:lastModifiedBy>
  <cp:revision>37</cp:revision>
  <dcterms:created xsi:type="dcterms:W3CDTF">2018-09-26T10:48:36Z</dcterms:created>
  <dcterms:modified xsi:type="dcterms:W3CDTF">2018-10-17T05:44:47Z</dcterms:modified>
</cp:coreProperties>
</file>