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Default Extension="jpg" ContentType="image/jpg"/>
  <Override PartName="/ppt/slides/slide1.xml" ContentType="application/vnd.openxmlformats-officedocument.presentationml.slide+xml"/>
  <Override PartName="/ppt/slides/slide2.xml" ContentType="application/vnd.openxmlformats-officedocument.presentationml.slide+xml"/>
  <Default Extension="png" ContentType="image/png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  <p:sldId id="271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</p:sldIdLst>
  <p:sldSz cx="12192000" cy="6858000"/>
  <p:notesSz cx="12192000" cy="68580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Relationship Id="rId21" Type="http://schemas.openxmlformats.org/officeDocument/2006/relationships/slide" Target="slides/slide16.xml"/><Relationship Id="rId22" Type="http://schemas.openxmlformats.org/officeDocument/2006/relationships/slide" Target="slides/slide17.xml"/><Relationship Id="rId23" Type="http://schemas.openxmlformats.org/officeDocument/2006/relationships/slide" Target="slides/slide18.xml"/><Relationship Id="rId24" Type="http://schemas.openxmlformats.org/officeDocument/2006/relationships/slide" Target="slides/slide19.xml"/><Relationship Id="rId25" Type="http://schemas.openxmlformats.org/officeDocument/2006/relationships/slide" Target="slides/slide20.xml"/><Relationship Id="rId26" Type="http://schemas.openxmlformats.org/officeDocument/2006/relationships/slide" Target="slides/slide21.xml"/><Relationship Id="rId27" Type="http://schemas.openxmlformats.org/officeDocument/2006/relationships/slide" Target="slides/slide22.xml"/><Relationship Id="rId28" Type="http://schemas.openxmlformats.org/officeDocument/2006/relationships/slide" Target="slides/slide23.xml"/><Relationship Id="rId29" Type="http://schemas.openxmlformats.org/officeDocument/2006/relationships/slide" Target="slides/slide24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60960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6278880" y="1577340"/>
            <a:ext cx="530352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400"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Relationship Id="rId7" Type="http://schemas.openxmlformats.org/officeDocument/2006/relationships/image" Target="../media/image1.jpg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0" y="0"/>
            <a:ext cx="12188431" cy="819403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862963" y="906271"/>
            <a:ext cx="8466073" cy="7569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400"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183251" y="1870659"/>
            <a:ext cx="6488430" cy="27692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4145280" y="6377940"/>
            <a:ext cx="390144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609600" y="6377940"/>
            <a:ext cx="280416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8778240" y="6377940"/>
            <a:ext cx="280416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93.jpg"/><Relationship Id="rId3" Type="http://schemas.openxmlformats.org/officeDocument/2006/relationships/image" Target="../media/image194.jpg"/><Relationship Id="rId4" Type="http://schemas.openxmlformats.org/officeDocument/2006/relationships/image" Target="../media/image195.png"/><Relationship Id="rId5" Type="http://schemas.openxmlformats.org/officeDocument/2006/relationships/image" Target="../media/image196.png"/><Relationship Id="rId6" Type="http://schemas.openxmlformats.org/officeDocument/2006/relationships/image" Target="../media/image197.jpg"/><Relationship Id="rId7" Type="http://schemas.openxmlformats.org/officeDocument/2006/relationships/image" Target="../media/image198.png"/><Relationship Id="rId8" Type="http://schemas.openxmlformats.org/officeDocument/2006/relationships/image" Target="../media/image199.png"/><Relationship Id="rId9" Type="http://schemas.openxmlformats.org/officeDocument/2006/relationships/image" Target="../media/image200.jp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01.jpg"/><Relationship Id="rId3" Type="http://schemas.openxmlformats.org/officeDocument/2006/relationships/image" Target="../media/image202.png"/><Relationship Id="rId4" Type="http://schemas.openxmlformats.org/officeDocument/2006/relationships/image" Target="../media/image203.pn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04.jpg"/><Relationship Id="rId3" Type="http://schemas.openxmlformats.org/officeDocument/2006/relationships/image" Target="../media/image205.pn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06.jpg"/><Relationship Id="rId3" Type="http://schemas.openxmlformats.org/officeDocument/2006/relationships/image" Target="../media/image207.jp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08.jpg"/><Relationship Id="rId3" Type="http://schemas.openxmlformats.org/officeDocument/2006/relationships/image" Target="../media/image209.jpg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10.png"/><Relationship Id="rId3" Type="http://schemas.openxmlformats.org/officeDocument/2006/relationships/image" Target="../media/image211.png"/><Relationship Id="rId4" Type="http://schemas.openxmlformats.org/officeDocument/2006/relationships/image" Target="../media/image212.png"/></Relationships>
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13.jpg"/><Relationship Id="rId3" Type="http://schemas.openxmlformats.org/officeDocument/2006/relationships/image" Target="../media/image214.jpg"/></Relationships>
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15.jpg"/></Relationships>
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16.jpg"/><Relationship Id="rId3" Type="http://schemas.openxmlformats.org/officeDocument/2006/relationships/image" Target="../media/image217.jpg"/><Relationship Id="rId4" Type="http://schemas.openxmlformats.org/officeDocument/2006/relationships/image" Target="../media/image218.jpg"/><Relationship Id="rId5" Type="http://schemas.openxmlformats.org/officeDocument/2006/relationships/image" Target="../media/image219.jpg"/><Relationship Id="rId6" Type="http://schemas.openxmlformats.org/officeDocument/2006/relationships/image" Target="../media/image220.jpg"/><Relationship Id="rId7" Type="http://schemas.openxmlformats.org/officeDocument/2006/relationships/image" Target="../media/image221.jpg"/></Relationships>
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2.jpg"/><Relationship Id="rId3" Type="http://schemas.openxmlformats.org/officeDocument/2006/relationships/image" Target="../media/image223.jp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jpg"/></Relationships>
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4.jpg"/><Relationship Id="rId3" Type="http://schemas.openxmlformats.org/officeDocument/2006/relationships/image" Target="../media/image225.jpg"/></Relationships>
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6.jpg"/><Relationship Id="rId3" Type="http://schemas.openxmlformats.org/officeDocument/2006/relationships/image" Target="../media/image227.jpg"/></Relationships>
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28.jpg"/></Relationships>
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9.jpg"/><Relationship Id="rId3" Type="http://schemas.openxmlformats.org/officeDocument/2006/relationships/image" Target="../media/image230.jpg"/><Relationship Id="rId4" Type="http://schemas.openxmlformats.org/officeDocument/2006/relationships/image" Target="../media/image231.jpg"/></Relationships>
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32.jp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png"/><Relationship Id="rId3" Type="http://schemas.openxmlformats.org/officeDocument/2006/relationships/image" Target="../media/image6.png"/><Relationship Id="rId4" Type="http://schemas.openxmlformats.org/officeDocument/2006/relationships/image" Target="../media/image7.jpg"/><Relationship Id="rId5" Type="http://schemas.openxmlformats.org/officeDocument/2006/relationships/image" Target="../media/image8.png"/><Relationship Id="rId6" Type="http://schemas.openxmlformats.org/officeDocument/2006/relationships/image" Target="../media/image9.jpg"/><Relationship Id="rId7" Type="http://schemas.openxmlformats.org/officeDocument/2006/relationships/image" Target="../media/image10.png"/><Relationship Id="rId8" Type="http://schemas.openxmlformats.org/officeDocument/2006/relationships/image" Target="../media/image11.png"/><Relationship Id="rId9" Type="http://schemas.openxmlformats.org/officeDocument/2006/relationships/image" Target="../media/image12.jp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13.png"/><Relationship Id="rId3" Type="http://schemas.openxmlformats.org/officeDocument/2006/relationships/image" Target="../media/image14.png"/><Relationship Id="rId4" Type="http://schemas.openxmlformats.org/officeDocument/2006/relationships/image" Target="../media/image15.jpg"/><Relationship Id="rId5" Type="http://schemas.openxmlformats.org/officeDocument/2006/relationships/image" Target="../media/image16.png"/><Relationship Id="rId6" Type="http://schemas.openxmlformats.org/officeDocument/2006/relationships/image" Target="../media/image17.jp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.png"/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5" Type="http://schemas.openxmlformats.org/officeDocument/2006/relationships/image" Target="../media/image21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2.jpg"/><Relationship Id="rId3" Type="http://schemas.openxmlformats.org/officeDocument/2006/relationships/image" Target="../media/image23.jpg"/><Relationship Id="rId4" Type="http://schemas.openxmlformats.org/officeDocument/2006/relationships/image" Target="../media/image24.jpg"/><Relationship Id="rId5" Type="http://schemas.openxmlformats.org/officeDocument/2006/relationships/image" Target="../media/image25.jpg"/><Relationship Id="rId6" Type="http://schemas.openxmlformats.org/officeDocument/2006/relationships/image" Target="../media/image26.jpg"/><Relationship Id="rId7" Type="http://schemas.openxmlformats.org/officeDocument/2006/relationships/image" Target="../media/image27.jpg"/><Relationship Id="rId8" Type="http://schemas.openxmlformats.org/officeDocument/2006/relationships/image" Target="../media/image28.jpg"/><Relationship Id="rId9" Type="http://schemas.openxmlformats.org/officeDocument/2006/relationships/image" Target="../media/image29.jp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30.jpg"/><Relationship Id="rId3" Type="http://schemas.openxmlformats.org/officeDocument/2006/relationships/image" Target="../media/image31.jpg"/><Relationship Id="rId4" Type="http://schemas.openxmlformats.org/officeDocument/2006/relationships/image" Target="../media/image32.jpg"/><Relationship Id="rId5" Type="http://schemas.openxmlformats.org/officeDocument/2006/relationships/image" Target="../media/image33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4.png"/><Relationship Id="rId3" Type="http://schemas.openxmlformats.org/officeDocument/2006/relationships/image" Target="../media/image35.png"/><Relationship Id="rId4" Type="http://schemas.openxmlformats.org/officeDocument/2006/relationships/image" Target="../media/image36.png"/><Relationship Id="rId5" Type="http://schemas.openxmlformats.org/officeDocument/2006/relationships/image" Target="../media/image37.png"/><Relationship Id="rId6" Type="http://schemas.openxmlformats.org/officeDocument/2006/relationships/image" Target="../media/image38.png"/><Relationship Id="rId7" Type="http://schemas.openxmlformats.org/officeDocument/2006/relationships/image" Target="../media/image39.png"/><Relationship Id="rId8" Type="http://schemas.openxmlformats.org/officeDocument/2006/relationships/image" Target="../media/image40.png"/><Relationship Id="rId9" Type="http://schemas.openxmlformats.org/officeDocument/2006/relationships/image" Target="../media/image41.png"/><Relationship Id="rId10" Type="http://schemas.openxmlformats.org/officeDocument/2006/relationships/image" Target="../media/image42.png"/><Relationship Id="rId11" Type="http://schemas.openxmlformats.org/officeDocument/2006/relationships/image" Target="../media/image43.png"/><Relationship Id="rId12" Type="http://schemas.openxmlformats.org/officeDocument/2006/relationships/image" Target="../media/image44.png"/><Relationship Id="rId13" Type="http://schemas.openxmlformats.org/officeDocument/2006/relationships/image" Target="../media/image45.png"/><Relationship Id="rId14" Type="http://schemas.openxmlformats.org/officeDocument/2006/relationships/image" Target="../media/image46.png"/><Relationship Id="rId15" Type="http://schemas.openxmlformats.org/officeDocument/2006/relationships/image" Target="../media/image47.png"/><Relationship Id="rId16" Type="http://schemas.openxmlformats.org/officeDocument/2006/relationships/image" Target="../media/image48.png"/><Relationship Id="rId17" Type="http://schemas.openxmlformats.org/officeDocument/2006/relationships/image" Target="../media/image49.png"/><Relationship Id="rId18" Type="http://schemas.openxmlformats.org/officeDocument/2006/relationships/image" Target="../media/image50.png"/><Relationship Id="rId19" Type="http://schemas.openxmlformats.org/officeDocument/2006/relationships/image" Target="../media/image51.png"/><Relationship Id="rId20" Type="http://schemas.openxmlformats.org/officeDocument/2006/relationships/image" Target="../media/image52.png"/><Relationship Id="rId21" Type="http://schemas.openxmlformats.org/officeDocument/2006/relationships/image" Target="../media/image53.png"/><Relationship Id="rId22" Type="http://schemas.openxmlformats.org/officeDocument/2006/relationships/image" Target="../media/image54.png"/><Relationship Id="rId23" Type="http://schemas.openxmlformats.org/officeDocument/2006/relationships/image" Target="../media/image55.png"/><Relationship Id="rId24" Type="http://schemas.openxmlformats.org/officeDocument/2006/relationships/image" Target="../media/image56.png"/><Relationship Id="rId25" Type="http://schemas.openxmlformats.org/officeDocument/2006/relationships/image" Target="../media/image57.png"/><Relationship Id="rId26" Type="http://schemas.openxmlformats.org/officeDocument/2006/relationships/image" Target="../media/image58.png"/><Relationship Id="rId27" Type="http://schemas.openxmlformats.org/officeDocument/2006/relationships/image" Target="../media/image59.png"/><Relationship Id="rId28" Type="http://schemas.openxmlformats.org/officeDocument/2006/relationships/image" Target="../media/image60.png"/><Relationship Id="rId29" Type="http://schemas.openxmlformats.org/officeDocument/2006/relationships/image" Target="../media/image61.png"/><Relationship Id="rId30" Type="http://schemas.openxmlformats.org/officeDocument/2006/relationships/image" Target="../media/image62.png"/><Relationship Id="rId31" Type="http://schemas.openxmlformats.org/officeDocument/2006/relationships/image" Target="../media/image63.png"/><Relationship Id="rId32" Type="http://schemas.openxmlformats.org/officeDocument/2006/relationships/image" Target="../media/image64.png"/><Relationship Id="rId33" Type="http://schemas.openxmlformats.org/officeDocument/2006/relationships/image" Target="../media/image65.png"/><Relationship Id="rId34" Type="http://schemas.openxmlformats.org/officeDocument/2006/relationships/image" Target="../media/image66.png"/><Relationship Id="rId35" Type="http://schemas.openxmlformats.org/officeDocument/2006/relationships/image" Target="../media/image67.png"/><Relationship Id="rId36" Type="http://schemas.openxmlformats.org/officeDocument/2006/relationships/image" Target="../media/image68.png"/><Relationship Id="rId37" Type="http://schemas.openxmlformats.org/officeDocument/2006/relationships/image" Target="../media/image69.png"/><Relationship Id="rId38" Type="http://schemas.openxmlformats.org/officeDocument/2006/relationships/image" Target="../media/image70.png"/><Relationship Id="rId39" Type="http://schemas.openxmlformats.org/officeDocument/2006/relationships/image" Target="../media/image71.png"/><Relationship Id="rId40" Type="http://schemas.openxmlformats.org/officeDocument/2006/relationships/image" Target="../media/image72.png"/><Relationship Id="rId41" Type="http://schemas.openxmlformats.org/officeDocument/2006/relationships/image" Target="../media/image73.png"/><Relationship Id="rId42" Type="http://schemas.openxmlformats.org/officeDocument/2006/relationships/image" Target="../media/image74.png"/><Relationship Id="rId43" Type="http://schemas.openxmlformats.org/officeDocument/2006/relationships/image" Target="../media/image75.png"/><Relationship Id="rId44" Type="http://schemas.openxmlformats.org/officeDocument/2006/relationships/image" Target="../media/image76.png"/><Relationship Id="rId45" Type="http://schemas.openxmlformats.org/officeDocument/2006/relationships/image" Target="../media/image77.png"/><Relationship Id="rId46" Type="http://schemas.openxmlformats.org/officeDocument/2006/relationships/image" Target="../media/image78.png"/><Relationship Id="rId47" Type="http://schemas.openxmlformats.org/officeDocument/2006/relationships/image" Target="../media/image79.png"/><Relationship Id="rId48" Type="http://schemas.openxmlformats.org/officeDocument/2006/relationships/image" Target="../media/image80.png"/><Relationship Id="rId49" Type="http://schemas.openxmlformats.org/officeDocument/2006/relationships/image" Target="../media/image81.png"/><Relationship Id="rId50" Type="http://schemas.openxmlformats.org/officeDocument/2006/relationships/image" Target="../media/image82.png"/><Relationship Id="rId51" Type="http://schemas.openxmlformats.org/officeDocument/2006/relationships/image" Target="../media/image83.png"/><Relationship Id="rId52" Type="http://schemas.openxmlformats.org/officeDocument/2006/relationships/image" Target="../media/image84.png"/><Relationship Id="rId53" Type="http://schemas.openxmlformats.org/officeDocument/2006/relationships/image" Target="../media/image85.png"/><Relationship Id="rId54" Type="http://schemas.openxmlformats.org/officeDocument/2006/relationships/image" Target="../media/image86.png"/><Relationship Id="rId55" Type="http://schemas.openxmlformats.org/officeDocument/2006/relationships/image" Target="../media/image87.png"/><Relationship Id="rId56" Type="http://schemas.openxmlformats.org/officeDocument/2006/relationships/image" Target="../media/image88.png"/><Relationship Id="rId57" Type="http://schemas.openxmlformats.org/officeDocument/2006/relationships/image" Target="../media/image89.png"/><Relationship Id="rId58" Type="http://schemas.openxmlformats.org/officeDocument/2006/relationships/image" Target="../media/image90.png"/><Relationship Id="rId59" Type="http://schemas.openxmlformats.org/officeDocument/2006/relationships/image" Target="../media/image91.png"/><Relationship Id="rId60" Type="http://schemas.openxmlformats.org/officeDocument/2006/relationships/image" Target="../media/image92.png"/><Relationship Id="rId61" Type="http://schemas.openxmlformats.org/officeDocument/2006/relationships/image" Target="../media/image93.png"/><Relationship Id="rId62" Type="http://schemas.openxmlformats.org/officeDocument/2006/relationships/image" Target="../media/image94.png"/><Relationship Id="rId63" Type="http://schemas.openxmlformats.org/officeDocument/2006/relationships/image" Target="../media/image95.png"/><Relationship Id="rId64" Type="http://schemas.openxmlformats.org/officeDocument/2006/relationships/image" Target="../media/image96.png"/><Relationship Id="rId65" Type="http://schemas.openxmlformats.org/officeDocument/2006/relationships/image" Target="../media/image97.png"/><Relationship Id="rId66" Type="http://schemas.openxmlformats.org/officeDocument/2006/relationships/image" Target="../media/image98.png"/><Relationship Id="rId67" Type="http://schemas.openxmlformats.org/officeDocument/2006/relationships/image" Target="../media/image99.png"/><Relationship Id="rId68" Type="http://schemas.openxmlformats.org/officeDocument/2006/relationships/image" Target="../media/image100.png"/><Relationship Id="rId69" Type="http://schemas.openxmlformats.org/officeDocument/2006/relationships/image" Target="../media/image101.png"/><Relationship Id="rId70" Type="http://schemas.openxmlformats.org/officeDocument/2006/relationships/image" Target="../media/image102.png"/><Relationship Id="rId71" Type="http://schemas.openxmlformats.org/officeDocument/2006/relationships/image" Target="../media/image103.png"/><Relationship Id="rId72" Type="http://schemas.openxmlformats.org/officeDocument/2006/relationships/image" Target="../media/image104.png"/><Relationship Id="rId73" Type="http://schemas.openxmlformats.org/officeDocument/2006/relationships/image" Target="../media/image105.png"/><Relationship Id="rId74" Type="http://schemas.openxmlformats.org/officeDocument/2006/relationships/image" Target="../media/image106.png"/><Relationship Id="rId75" Type="http://schemas.openxmlformats.org/officeDocument/2006/relationships/image" Target="../media/image107.png"/><Relationship Id="rId76" Type="http://schemas.openxmlformats.org/officeDocument/2006/relationships/image" Target="../media/image108.png"/><Relationship Id="rId77" Type="http://schemas.openxmlformats.org/officeDocument/2006/relationships/image" Target="../media/image109.png"/><Relationship Id="rId78" Type="http://schemas.openxmlformats.org/officeDocument/2006/relationships/image" Target="../media/image110.png"/><Relationship Id="rId79" Type="http://schemas.openxmlformats.org/officeDocument/2006/relationships/image" Target="../media/image111.png"/><Relationship Id="rId80" Type="http://schemas.openxmlformats.org/officeDocument/2006/relationships/image" Target="../media/image112.png"/><Relationship Id="rId81" Type="http://schemas.openxmlformats.org/officeDocument/2006/relationships/image" Target="../media/image113.png"/><Relationship Id="rId82" Type="http://schemas.openxmlformats.org/officeDocument/2006/relationships/image" Target="../media/image114.png"/><Relationship Id="rId83" Type="http://schemas.openxmlformats.org/officeDocument/2006/relationships/image" Target="../media/image115.png"/><Relationship Id="rId84" Type="http://schemas.openxmlformats.org/officeDocument/2006/relationships/image" Target="../media/image116.png"/><Relationship Id="rId85" Type="http://schemas.openxmlformats.org/officeDocument/2006/relationships/image" Target="../media/image117.png"/><Relationship Id="rId86" Type="http://schemas.openxmlformats.org/officeDocument/2006/relationships/image" Target="../media/image118.png"/><Relationship Id="rId87" Type="http://schemas.openxmlformats.org/officeDocument/2006/relationships/image" Target="../media/image119.png"/><Relationship Id="rId88" Type="http://schemas.openxmlformats.org/officeDocument/2006/relationships/image" Target="../media/image120.png"/><Relationship Id="rId89" Type="http://schemas.openxmlformats.org/officeDocument/2006/relationships/image" Target="../media/image121.png"/><Relationship Id="rId90" Type="http://schemas.openxmlformats.org/officeDocument/2006/relationships/image" Target="../media/image122.png"/><Relationship Id="rId91" Type="http://schemas.openxmlformats.org/officeDocument/2006/relationships/image" Target="../media/image123.png"/><Relationship Id="rId92" Type="http://schemas.openxmlformats.org/officeDocument/2006/relationships/image" Target="../media/image124.png"/><Relationship Id="rId93" Type="http://schemas.openxmlformats.org/officeDocument/2006/relationships/image" Target="../media/image125.png"/><Relationship Id="rId94" Type="http://schemas.openxmlformats.org/officeDocument/2006/relationships/image" Target="../media/image126.png"/><Relationship Id="rId95" Type="http://schemas.openxmlformats.org/officeDocument/2006/relationships/image" Target="../media/image127.png"/><Relationship Id="rId96" Type="http://schemas.openxmlformats.org/officeDocument/2006/relationships/image" Target="../media/image128.png"/><Relationship Id="rId97" Type="http://schemas.openxmlformats.org/officeDocument/2006/relationships/image" Target="../media/image129.png"/><Relationship Id="rId98" Type="http://schemas.openxmlformats.org/officeDocument/2006/relationships/image" Target="../media/image130.png"/><Relationship Id="rId99" Type="http://schemas.openxmlformats.org/officeDocument/2006/relationships/image" Target="../media/image131.png"/><Relationship Id="rId100" Type="http://schemas.openxmlformats.org/officeDocument/2006/relationships/image" Target="../media/image132.png"/><Relationship Id="rId101" Type="http://schemas.openxmlformats.org/officeDocument/2006/relationships/image" Target="../media/image133.png"/><Relationship Id="rId102" Type="http://schemas.openxmlformats.org/officeDocument/2006/relationships/image" Target="../media/image134.png"/><Relationship Id="rId103" Type="http://schemas.openxmlformats.org/officeDocument/2006/relationships/image" Target="../media/image135.png"/><Relationship Id="rId104" Type="http://schemas.openxmlformats.org/officeDocument/2006/relationships/image" Target="../media/image136.png"/><Relationship Id="rId105" Type="http://schemas.openxmlformats.org/officeDocument/2006/relationships/image" Target="../media/image137.png"/><Relationship Id="rId106" Type="http://schemas.openxmlformats.org/officeDocument/2006/relationships/image" Target="../media/image138.png"/><Relationship Id="rId107" Type="http://schemas.openxmlformats.org/officeDocument/2006/relationships/image" Target="../media/image139.png"/><Relationship Id="rId108" Type="http://schemas.openxmlformats.org/officeDocument/2006/relationships/image" Target="../media/image140.png"/><Relationship Id="rId109" Type="http://schemas.openxmlformats.org/officeDocument/2006/relationships/image" Target="../media/image141.png"/><Relationship Id="rId110" Type="http://schemas.openxmlformats.org/officeDocument/2006/relationships/image" Target="../media/image142.png"/><Relationship Id="rId111" Type="http://schemas.openxmlformats.org/officeDocument/2006/relationships/image" Target="../media/image143.png"/><Relationship Id="rId112" Type="http://schemas.openxmlformats.org/officeDocument/2006/relationships/image" Target="../media/image144.png"/><Relationship Id="rId113" Type="http://schemas.openxmlformats.org/officeDocument/2006/relationships/image" Target="../media/image145.png"/><Relationship Id="rId114" Type="http://schemas.openxmlformats.org/officeDocument/2006/relationships/image" Target="../media/image146.png"/><Relationship Id="rId115" Type="http://schemas.openxmlformats.org/officeDocument/2006/relationships/image" Target="../media/image147.png"/><Relationship Id="rId116" Type="http://schemas.openxmlformats.org/officeDocument/2006/relationships/image" Target="../media/image148.png"/><Relationship Id="rId117" Type="http://schemas.openxmlformats.org/officeDocument/2006/relationships/image" Target="../media/image149.png"/><Relationship Id="rId118" Type="http://schemas.openxmlformats.org/officeDocument/2006/relationships/image" Target="../media/image150.png"/><Relationship Id="rId119" Type="http://schemas.openxmlformats.org/officeDocument/2006/relationships/image" Target="../media/image151.png"/><Relationship Id="rId120" Type="http://schemas.openxmlformats.org/officeDocument/2006/relationships/image" Target="../media/image152.png"/><Relationship Id="rId121" Type="http://schemas.openxmlformats.org/officeDocument/2006/relationships/image" Target="../media/image153.png"/><Relationship Id="rId122" Type="http://schemas.openxmlformats.org/officeDocument/2006/relationships/image" Target="../media/image154.png"/><Relationship Id="rId123" Type="http://schemas.openxmlformats.org/officeDocument/2006/relationships/image" Target="../media/image155.png"/><Relationship Id="rId124" Type="http://schemas.openxmlformats.org/officeDocument/2006/relationships/image" Target="../media/image156.png"/><Relationship Id="rId125" Type="http://schemas.openxmlformats.org/officeDocument/2006/relationships/image" Target="../media/image157.png"/><Relationship Id="rId126" Type="http://schemas.openxmlformats.org/officeDocument/2006/relationships/image" Target="../media/image158.png"/><Relationship Id="rId127" Type="http://schemas.openxmlformats.org/officeDocument/2006/relationships/image" Target="../media/image159.png"/><Relationship Id="rId128" Type="http://schemas.openxmlformats.org/officeDocument/2006/relationships/image" Target="../media/image160.png"/><Relationship Id="rId129" Type="http://schemas.openxmlformats.org/officeDocument/2006/relationships/image" Target="../media/image161.png"/><Relationship Id="rId130" Type="http://schemas.openxmlformats.org/officeDocument/2006/relationships/image" Target="../media/image162.png"/><Relationship Id="rId131" Type="http://schemas.openxmlformats.org/officeDocument/2006/relationships/image" Target="../media/image163.png"/><Relationship Id="rId132" Type="http://schemas.openxmlformats.org/officeDocument/2006/relationships/image" Target="../media/image164.png"/><Relationship Id="rId133" Type="http://schemas.openxmlformats.org/officeDocument/2006/relationships/image" Target="../media/image165.png"/><Relationship Id="rId134" Type="http://schemas.openxmlformats.org/officeDocument/2006/relationships/image" Target="../media/image166.png"/><Relationship Id="rId135" Type="http://schemas.openxmlformats.org/officeDocument/2006/relationships/image" Target="../media/image167.png"/><Relationship Id="rId136" Type="http://schemas.openxmlformats.org/officeDocument/2006/relationships/image" Target="../media/image168.png"/><Relationship Id="rId137" Type="http://schemas.openxmlformats.org/officeDocument/2006/relationships/image" Target="../media/image169.png"/><Relationship Id="rId138" Type="http://schemas.openxmlformats.org/officeDocument/2006/relationships/image" Target="../media/image170.png"/><Relationship Id="rId139" Type="http://schemas.openxmlformats.org/officeDocument/2006/relationships/image" Target="../media/image171.png"/><Relationship Id="rId140" Type="http://schemas.openxmlformats.org/officeDocument/2006/relationships/image" Target="../media/image172.png"/><Relationship Id="rId141" Type="http://schemas.openxmlformats.org/officeDocument/2006/relationships/image" Target="../media/image173.png"/><Relationship Id="rId142" Type="http://schemas.openxmlformats.org/officeDocument/2006/relationships/image" Target="../media/image174.png"/><Relationship Id="rId143" Type="http://schemas.openxmlformats.org/officeDocument/2006/relationships/image" Target="../media/image175.png"/><Relationship Id="rId144" Type="http://schemas.openxmlformats.org/officeDocument/2006/relationships/image" Target="../media/image176.png"/><Relationship Id="rId145" Type="http://schemas.openxmlformats.org/officeDocument/2006/relationships/image" Target="../media/image177.png"/><Relationship Id="rId146" Type="http://schemas.openxmlformats.org/officeDocument/2006/relationships/image" Target="../media/image178.png"/><Relationship Id="rId147" Type="http://schemas.openxmlformats.org/officeDocument/2006/relationships/image" Target="../media/image179.png"/><Relationship Id="rId148" Type="http://schemas.openxmlformats.org/officeDocument/2006/relationships/image" Target="../media/image180.png"/><Relationship Id="rId149" Type="http://schemas.openxmlformats.org/officeDocument/2006/relationships/image" Target="../media/image181.png"/><Relationship Id="rId150" Type="http://schemas.openxmlformats.org/officeDocument/2006/relationships/image" Target="../media/image182.png"/><Relationship Id="rId151" Type="http://schemas.openxmlformats.org/officeDocument/2006/relationships/image" Target="../media/image183.png"/><Relationship Id="rId152" Type="http://schemas.openxmlformats.org/officeDocument/2006/relationships/image" Target="../media/image184.png"/><Relationship Id="rId153" Type="http://schemas.openxmlformats.org/officeDocument/2006/relationships/image" Target="../media/image185.png"/><Relationship Id="rId154" Type="http://schemas.openxmlformats.org/officeDocument/2006/relationships/image" Target="../media/image186.png"/><Relationship Id="rId155" Type="http://schemas.openxmlformats.org/officeDocument/2006/relationships/image" Target="../media/image187.png"/><Relationship Id="rId156" Type="http://schemas.openxmlformats.org/officeDocument/2006/relationships/image" Target="../media/image188.png"/><Relationship Id="rId157" Type="http://schemas.openxmlformats.org/officeDocument/2006/relationships/image" Target="../media/image189.png"/><Relationship Id="rId158" Type="http://schemas.openxmlformats.org/officeDocument/2006/relationships/image" Target="../media/image190.png"/><Relationship Id="rId159" Type="http://schemas.openxmlformats.org/officeDocument/2006/relationships/image" Target="../media/image191.png"/><Relationship Id="rId160" Type="http://schemas.openxmlformats.org/officeDocument/2006/relationships/image" Target="../media/image192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457069" y="2810637"/>
            <a:ext cx="8161655" cy="14897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700" marR="5080" indent="635">
              <a:lnSpc>
                <a:spcPct val="100000"/>
              </a:lnSpc>
              <a:spcBef>
                <a:spcPts val="105"/>
              </a:spcBef>
            </a:pPr>
            <a:r>
              <a:rPr dirty="0" sz="3200" spc="-15" b="1">
                <a:latin typeface="Calibri"/>
                <a:cs typeface="Calibri"/>
              </a:rPr>
              <a:t>Проблемы </a:t>
            </a:r>
            <a:r>
              <a:rPr dirty="0" sz="3200" b="1">
                <a:latin typeface="Calibri"/>
                <a:cs typeface="Calibri"/>
              </a:rPr>
              <a:t>армирования </a:t>
            </a:r>
            <a:r>
              <a:rPr dirty="0" sz="3200" spc="-15" b="1">
                <a:latin typeface="Calibri"/>
                <a:cs typeface="Calibri"/>
              </a:rPr>
              <a:t>асфальтобетонных  </a:t>
            </a:r>
            <a:r>
              <a:rPr dirty="0" sz="3200" spc="-5" b="1">
                <a:latin typeface="Calibri"/>
                <a:cs typeface="Calibri"/>
              </a:rPr>
              <a:t>покрытий геосинтетическими материалами </a:t>
            </a:r>
            <a:r>
              <a:rPr dirty="0" sz="3200" b="1">
                <a:latin typeface="Calibri"/>
                <a:cs typeface="Calibri"/>
              </a:rPr>
              <a:t>и  </a:t>
            </a:r>
            <a:r>
              <a:rPr dirty="0" sz="3200" spc="-5" b="1">
                <a:latin typeface="Calibri"/>
                <a:cs typeface="Calibri"/>
              </a:rPr>
              <a:t>пути </a:t>
            </a:r>
            <a:r>
              <a:rPr dirty="0" sz="3200" b="1">
                <a:latin typeface="Calibri"/>
                <a:cs typeface="Calibri"/>
              </a:rPr>
              <a:t>их</a:t>
            </a:r>
            <a:r>
              <a:rPr dirty="0" sz="3200" spc="0" b="1">
                <a:latin typeface="Calibri"/>
                <a:cs typeface="Calibri"/>
              </a:rPr>
              <a:t> </a:t>
            </a:r>
            <a:r>
              <a:rPr dirty="0" sz="3200" b="1">
                <a:latin typeface="Calibri"/>
                <a:cs typeface="Calibri"/>
              </a:rPr>
              <a:t>решения</a:t>
            </a:r>
            <a:endParaRPr sz="32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349241" y="4950079"/>
            <a:ext cx="7113270" cy="14458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478405">
              <a:lnSpc>
                <a:spcPct val="100000"/>
              </a:lnSpc>
              <a:spcBef>
                <a:spcPts val="100"/>
              </a:spcBef>
            </a:pPr>
            <a:r>
              <a:rPr dirty="0" sz="1800" spc="-5" b="1">
                <a:latin typeface="Calibri"/>
                <a:cs typeface="Calibri"/>
              </a:rPr>
              <a:t>Докладчик: </a:t>
            </a:r>
            <a:r>
              <a:rPr dirty="0" sz="1800" spc="-10" b="1">
                <a:latin typeface="Calibri"/>
                <a:cs typeface="Calibri"/>
              </a:rPr>
              <a:t>Агеев </a:t>
            </a:r>
            <a:r>
              <a:rPr dirty="0" sz="1800" b="1">
                <a:latin typeface="Calibri"/>
                <a:cs typeface="Calibri"/>
              </a:rPr>
              <a:t>Виталий</a:t>
            </a:r>
            <a:r>
              <a:rPr dirty="0" sz="1800" spc="-15" b="1">
                <a:latin typeface="Calibri"/>
                <a:cs typeface="Calibri"/>
              </a:rPr>
              <a:t> </a:t>
            </a:r>
            <a:r>
              <a:rPr dirty="0" sz="1800" spc="-10" b="1">
                <a:latin typeface="Calibri"/>
                <a:cs typeface="Calibri"/>
              </a:rPr>
              <a:t>Сергеевич</a:t>
            </a:r>
            <a:endParaRPr sz="1800">
              <a:latin typeface="Calibri"/>
              <a:cs typeface="Calibri"/>
            </a:endParaRPr>
          </a:p>
          <a:p>
            <a:pPr marL="3684270">
              <a:lnSpc>
                <a:spcPct val="100000"/>
              </a:lnSpc>
            </a:pPr>
            <a:r>
              <a:rPr dirty="0" sz="1800" spc="-15" b="1">
                <a:latin typeface="Calibri"/>
                <a:cs typeface="Calibri"/>
              </a:rPr>
              <a:t>к.т.н., </a:t>
            </a:r>
            <a:r>
              <a:rPr dirty="0" sz="1800" spc="-5" b="1">
                <a:latin typeface="Calibri"/>
                <a:cs typeface="Calibri"/>
              </a:rPr>
              <a:t>инженер ООО</a:t>
            </a:r>
            <a:r>
              <a:rPr dirty="0" sz="1800" spc="-40" b="1">
                <a:latin typeface="Calibri"/>
                <a:cs typeface="Calibri"/>
              </a:rPr>
              <a:t> </a:t>
            </a:r>
            <a:r>
              <a:rPr dirty="0" sz="1800" spc="-25" b="1">
                <a:latin typeface="Calibri"/>
                <a:cs typeface="Calibri"/>
              </a:rPr>
              <a:t>«УльтраСтаб»</a:t>
            </a:r>
            <a:endParaRPr sz="1800">
              <a:latin typeface="Calibri"/>
              <a:cs typeface="Calibri"/>
            </a:endParaRPr>
          </a:p>
          <a:p>
            <a:pPr>
              <a:lnSpc>
                <a:spcPct val="100000"/>
              </a:lnSpc>
            </a:pPr>
            <a:endParaRPr sz="1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22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800" spc="-5">
                <a:latin typeface="Calibri"/>
                <a:cs typeface="Calibri"/>
              </a:rPr>
              <a:t>Казань, </a:t>
            </a:r>
            <a:r>
              <a:rPr dirty="0" sz="1800" spc="-10">
                <a:latin typeface="Calibri"/>
                <a:cs typeface="Calibri"/>
              </a:rPr>
              <a:t>Республика </a:t>
            </a:r>
            <a:r>
              <a:rPr dirty="0" sz="1800" spc="-20">
                <a:latin typeface="Calibri"/>
                <a:cs typeface="Calibri"/>
              </a:rPr>
              <a:t>Татарстан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2018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5592571" y="795273"/>
            <a:ext cx="141795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10"/>
              <a:t>Заседание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2780157" y="1161034"/>
            <a:ext cx="7044690" cy="756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2400" spc="-5" b="1">
                <a:latin typeface="Calibri"/>
                <a:cs typeface="Calibri"/>
              </a:rPr>
              <a:t>секции </a:t>
            </a:r>
            <a:r>
              <a:rPr dirty="0" sz="2400" b="1">
                <a:latin typeface="Calibri"/>
                <a:cs typeface="Calibri"/>
              </a:rPr>
              <a:t>№6 </a:t>
            </a:r>
            <a:r>
              <a:rPr dirty="0" sz="2400" spc="-10" b="1">
                <a:latin typeface="Calibri"/>
                <a:cs typeface="Calibri"/>
              </a:rPr>
              <a:t>научно-технического </a:t>
            </a:r>
            <a:r>
              <a:rPr dirty="0" sz="2400" spc="-5" b="1">
                <a:latin typeface="Calibri"/>
                <a:cs typeface="Calibri"/>
              </a:rPr>
              <a:t>совета</a:t>
            </a:r>
            <a:r>
              <a:rPr dirty="0" sz="2400" b="1">
                <a:latin typeface="Calibri"/>
                <a:cs typeface="Calibri"/>
              </a:rPr>
              <a:t> </a:t>
            </a:r>
            <a:r>
              <a:rPr dirty="0" sz="2400" spc="-15" b="1">
                <a:latin typeface="Calibri"/>
                <a:cs typeface="Calibri"/>
              </a:rPr>
              <a:t>Росавтодора</a:t>
            </a:r>
            <a:endParaRPr sz="2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2400" spc="-5" b="1">
                <a:latin typeface="Calibri"/>
                <a:cs typeface="Calibri"/>
              </a:rPr>
              <a:t>«Композиционные материалы </a:t>
            </a:r>
            <a:r>
              <a:rPr dirty="0" sz="2400" b="1">
                <a:latin typeface="Calibri"/>
                <a:cs typeface="Calibri"/>
              </a:rPr>
              <a:t>и</a:t>
            </a:r>
            <a:r>
              <a:rPr dirty="0" sz="2400" spc="-2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геосинтетика»</a:t>
            </a:r>
            <a:endParaRPr sz="2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1290320" marR="5080" indent="-426720">
              <a:lnSpc>
                <a:spcPct val="100000"/>
              </a:lnSpc>
              <a:spcBef>
                <a:spcPts val="105"/>
              </a:spcBef>
            </a:pPr>
            <a:r>
              <a:rPr dirty="0" sz="2000" spc="-5"/>
              <a:t>Разрушения </a:t>
            </a:r>
            <a:r>
              <a:rPr dirty="0" sz="2000" spc="-10"/>
              <a:t>асфальтобетонного </a:t>
            </a:r>
            <a:r>
              <a:rPr dirty="0" sz="2000" spc="-5"/>
              <a:t>слоя </a:t>
            </a:r>
            <a:r>
              <a:rPr dirty="0" sz="2000"/>
              <a:t>покрытия, армированного  </a:t>
            </a:r>
            <a:r>
              <a:rPr dirty="0" sz="2000" spc="-5"/>
              <a:t>геосинтетическим материалом </a:t>
            </a:r>
            <a:r>
              <a:rPr dirty="0" sz="2000"/>
              <a:t>в </a:t>
            </a:r>
            <a:r>
              <a:rPr dirty="0" sz="2000" spc="-5"/>
              <a:t>процессе</a:t>
            </a:r>
            <a:r>
              <a:rPr dirty="0" sz="2000" spc="-70"/>
              <a:t> </a:t>
            </a:r>
            <a:r>
              <a:rPr dirty="0" sz="2000" spc="-10"/>
              <a:t>эксплуатации</a:t>
            </a:r>
            <a:endParaRPr sz="2000"/>
          </a:p>
        </p:txBody>
      </p:sp>
      <p:sp>
        <p:nvSpPr>
          <p:cNvPr id="3" name="object 3"/>
          <p:cNvSpPr/>
          <p:nvPr/>
        </p:nvSpPr>
        <p:spPr>
          <a:xfrm>
            <a:off x="39499" y="1997252"/>
            <a:ext cx="6031865" cy="4523867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125464" y="1997252"/>
            <a:ext cx="6032119" cy="452386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723132" y="1956816"/>
            <a:ext cx="2429256" cy="185470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3697223" y="1932432"/>
            <a:ext cx="2429255" cy="185318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3762883" y="1997329"/>
            <a:ext cx="2298065" cy="1723517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607295" y="1956816"/>
            <a:ext cx="2584704" cy="200406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9581388" y="1932432"/>
            <a:ext cx="2610611" cy="200406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646666" y="1997329"/>
            <a:ext cx="2497708" cy="1873123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1290320" marR="5080" indent="-426720">
              <a:lnSpc>
                <a:spcPct val="100000"/>
              </a:lnSpc>
              <a:spcBef>
                <a:spcPts val="105"/>
              </a:spcBef>
            </a:pPr>
            <a:r>
              <a:rPr dirty="0" sz="2000" spc="-5"/>
              <a:t>Разрушения </a:t>
            </a:r>
            <a:r>
              <a:rPr dirty="0" sz="2000" spc="-10"/>
              <a:t>асфальтобетонного </a:t>
            </a:r>
            <a:r>
              <a:rPr dirty="0" sz="2000" spc="-5"/>
              <a:t>слоя </a:t>
            </a:r>
            <a:r>
              <a:rPr dirty="0" sz="2000"/>
              <a:t>покрытия, армированного  </a:t>
            </a:r>
            <a:r>
              <a:rPr dirty="0" sz="2000" spc="-5"/>
              <a:t>геосинтетическим материалом </a:t>
            </a:r>
            <a:r>
              <a:rPr dirty="0" sz="2000"/>
              <a:t>в </a:t>
            </a:r>
            <a:r>
              <a:rPr dirty="0" sz="2000" spc="-5"/>
              <a:t>процессе</a:t>
            </a:r>
            <a:r>
              <a:rPr dirty="0" sz="2000" spc="-70"/>
              <a:t> </a:t>
            </a:r>
            <a:r>
              <a:rPr dirty="0" sz="2000" spc="-10"/>
              <a:t>эксплуатации</a:t>
            </a:r>
            <a:endParaRPr sz="2000"/>
          </a:p>
        </p:txBody>
      </p:sp>
      <p:sp>
        <p:nvSpPr>
          <p:cNvPr id="3" name="object 3"/>
          <p:cNvSpPr/>
          <p:nvPr/>
        </p:nvSpPr>
        <p:spPr>
          <a:xfrm>
            <a:off x="599516" y="2096795"/>
            <a:ext cx="5937250" cy="44561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744843" y="2096770"/>
            <a:ext cx="3223895" cy="251371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535034" y="4013822"/>
            <a:ext cx="3489325" cy="26339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1886585" marR="5080" indent="-919480">
              <a:lnSpc>
                <a:spcPct val="100000"/>
              </a:lnSpc>
              <a:spcBef>
                <a:spcPts val="105"/>
              </a:spcBef>
            </a:pPr>
            <a:r>
              <a:rPr dirty="0" sz="2000"/>
              <a:t>Поперечные трещины </a:t>
            </a:r>
            <a:r>
              <a:rPr dirty="0" sz="2000" spc="-5"/>
              <a:t>на </a:t>
            </a:r>
            <a:r>
              <a:rPr dirty="0" sz="2000"/>
              <a:t>армированном</a:t>
            </a:r>
            <a:r>
              <a:rPr dirty="0" sz="2000" spc="-90"/>
              <a:t> </a:t>
            </a:r>
            <a:r>
              <a:rPr dirty="0" sz="2000" spc="-10"/>
              <a:t>асфальтобетонном  </a:t>
            </a:r>
            <a:r>
              <a:rPr dirty="0" sz="2000"/>
              <a:t>покрытии в </a:t>
            </a:r>
            <a:r>
              <a:rPr dirty="0" sz="2000" spc="-5"/>
              <a:t>процессе </a:t>
            </a:r>
            <a:r>
              <a:rPr dirty="0" sz="2000"/>
              <a:t>укладки и</a:t>
            </a:r>
            <a:r>
              <a:rPr dirty="0" sz="2000" spc="-105"/>
              <a:t> </a:t>
            </a:r>
            <a:r>
              <a:rPr dirty="0" sz="2000"/>
              <a:t>уплотнения</a:t>
            </a:r>
            <a:endParaRPr sz="2000"/>
          </a:p>
        </p:txBody>
      </p:sp>
      <p:sp>
        <p:nvSpPr>
          <p:cNvPr id="3" name="object 3"/>
          <p:cNvSpPr/>
          <p:nvPr/>
        </p:nvSpPr>
        <p:spPr>
          <a:xfrm>
            <a:off x="629386" y="1684032"/>
            <a:ext cx="6508750" cy="487883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543800" y="1688592"/>
            <a:ext cx="3803904" cy="487375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2008" y="2027161"/>
            <a:ext cx="5838825" cy="438226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3086735" marR="5080" indent="-2473960">
              <a:lnSpc>
                <a:spcPct val="100000"/>
              </a:lnSpc>
              <a:spcBef>
                <a:spcPts val="105"/>
              </a:spcBef>
            </a:pPr>
            <a:r>
              <a:rPr dirty="0" sz="2000" spc="-5"/>
              <a:t>Нарушения при укладке армирующего </a:t>
            </a:r>
            <a:r>
              <a:rPr dirty="0" sz="2000" spc="-10"/>
              <a:t>материала </a:t>
            </a:r>
            <a:r>
              <a:rPr dirty="0" sz="2000"/>
              <a:t>с </a:t>
            </a:r>
            <a:r>
              <a:rPr dirty="0" sz="2000" spc="-10"/>
              <a:t>последующим  </a:t>
            </a:r>
            <a:r>
              <a:rPr dirty="0" sz="2000"/>
              <a:t>образованием</a:t>
            </a:r>
            <a:r>
              <a:rPr dirty="0" sz="2000" spc="-40"/>
              <a:t> </a:t>
            </a:r>
            <a:r>
              <a:rPr dirty="0" sz="2000" spc="-5"/>
              <a:t>«волн»</a:t>
            </a:r>
            <a:endParaRPr sz="2000"/>
          </a:p>
        </p:txBody>
      </p:sp>
      <p:sp>
        <p:nvSpPr>
          <p:cNvPr id="4" name="object 4"/>
          <p:cNvSpPr/>
          <p:nvPr/>
        </p:nvSpPr>
        <p:spPr>
          <a:xfrm>
            <a:off x="6189979" y="2027161"/>
            <a:ext cx="5843016" cy="438226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92400" y="928243"/>
            <a:ext cx="7246620" cy="6356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2000" spc="-5" b="1">
                <a:latin typeface="Calibri"/>
                <a:cs typeface="Calibri"/>
              </a:rPr>
              <a:t>Нарушения при укладке геосетки </a:t>
            </a:r>
            <a:r>
              <a:rPr dirty="0" sz="2000" b="1">
                <a:latin typeface="Calibri"/>
                <a:cs typeface="Calibri"/>
              </a:rPr>
              <a:t>с </a:t>
            </a:r>
            <a:r>
              <a:rPr dirty="0" sz="2000" spc="-10" b="1">
                <a:latin typeface="Calibri"/>
                <a:cs typeface="Calibri"/>
              </a:rPr>
              <a:t>последующим</a:t>
            </a:r>
            <a:r>
              <a:rPr dirty="0" sz="2000" spc="-80" b="1">
                <a:latin typeface="Calibri"/>
                <a:cs typeface="Calibri"/>
              </a:rPr>
              <a:t> </a:t>
            </a:r>
            <a:r>
              <a:rPr dirty="0" sz="2000" b="1">
                <a:latin typeface="Calibri"/>
                <a:cs typeface="Calibri"/>
              </a:rPr>
              <a:t>образованием</a:t>
            </a:r>
            <a:endParaRPr sz="20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2000" spc="-5" b="1">
                <a:latin typeface="Calibri"/>
                <a:cs typeface="Calibri"/>
              </a:rPr>
              <a:t>«волн»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91706" y="1814893"/>
            <a:ext cx="5773801" cy="47228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586601" y="1814969"/>
            <a:ext cx="5214366" cy="472414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5656" y="2869692"/>
            <a:ext cx="4431792" cy="385267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78934" y="1542033"/>
            <a:ext cx="4029075" cy="31414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889620" y="3605517"/>
            <a:ext cx="4029075" cy="3041396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3118230" y="975486"/>
            <a:ext cx="702754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Нарушения </a:t>
            </a:r>
            <a:r>
              <a:rPr dirty="0" spc="-15"/>
              <a:t>расположения </a:t>
            </a:r>
            <a:r>
              <a:rPr dirty="0" spc="-10"/>
              <a:t>армирующего</a:t>
            </a:r>
            <a:r>
              <a:rPr dirty="0" spc="35"/>
              <a:t> </a:t>
            </a:r>
            <a:r>
              <a:rPr dirty="0" spc="-10"/>
              <a:t>материала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18230" y="975486"/>
            <a:ext cx="702754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Нарушения </a:t>
            </a:r>
            <a:r>
              <a:rPr dirty="0" spc="-15"/>
              <a:t>расположения </a:t>
            </a:r>
            <a:r>
              <a:rPr dirty="0" spc="-10"/>
              <a:t>армирующего</a:t>
            </a:r>
            <a:r>
              <a:rPr dirty="0" spc="35"/>
              <a:t> </a:t>
            </a:r>
            <a:r>
              <a:rPr dirty="0" spc="-10"/>
              <a:t>материала</a:t>
            </a:r>
          </a:p>
        </p:txBody>
      </p:sp>
      <p:sp>
        <p:nvSpPr>
          <p:cNvPr id="3" name="object 3"/>
          <p:cNvSpPr/>
          <p:nvPr/>
        </p:nvSpPr>
        <p:spPr>
          <a:xfrm>
            <a:off x="411022" y="1936915"/>
            <a:ext cx="5613400" cy="421005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177026" y="1936915"/>
            <a:ext cx="5627624" cy="421957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36061" y="2057069"/>
            <a:ext cx="6260972" cy="410514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3772535" marR="5080" indent="-3086735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Несоответствие </a:t>
            </a:r>
            <a:r>
              <a:rPr dirty="0" spc="-10"/>
              <a:t>техническим показателям геотекстильных  материалов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2196" y="1402841"/>
            <a:ext cx="3872357" cy="25800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465192" y="1411224"/>
            <a:ext cx="3953510" cy="257162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308986" y="906271"/>
            <a:ext cx="7373620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Нарушения </a:t>
            </a:r>
            <a:r>
              <a:rPr dirty="0" spc="-10"/>
              <a:t>количества </a:t>
            </a:r>
            <a:r>
              <a:rPr dirty="0" spc="-5"/>
              <a:t>розлива </a:t>
            </a:r>
            <a:r>
              <a:rPr dirty="0" spc="-15"/>
              <a:t>вяжущего </a:t>
            </a:r>
            <a:r>
              <a:rPr dirty="0" spc="-5"/>
              <a:t>при</a:t>
            </a:r>
            <a:r>
              <a:rPr dirty="0" spc="25"/>
              <a:t> </a:t>
            </a:r>
            <a:r>
              <a:rPr dirty="0" spc="-10"/>
              <a:t>укладке</a:t>
            </a:r>
          </a:p>
        </p:txBody>
      </p:sp>
      <p:sp>
        <p:nvSpPr>
          <p:cNvPr id="5" name="object 5"/>
          <p:cNvSpPr/>
          <p:nvPr/>
        </p:nvSpPr>
        <p:spPr>
          <a:xfrm>
            <a:off x="300647" y="4181386"/>
            <a:ext cx="3873880" cy="253682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677275" y="1402841"/>
            <a:ext cx="3248025" cy="254520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275" y="4171226"/>
            <a:ext cx="3248025" cy="2546985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465192" y="4171302"/>
            <a:ext cx="3953510" cy="254038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865757" y="970026"/>
            <a:ext cx="8420100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054735" marR="5080" indent="-1042669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Пластические деформации </a:t>
            </a:r>
            <a:r>
              <a:rPr dirty="0" spc="-10"/>
              <a:t>асфальтобетонного </a:t>
            </a:r>
            <a:r>
              <a:rPr dirty="0" spc="-5"/>
              <a:t>слоя покрытия,  армированного </a:t>
            </a:r>
            <a:r>
              <a:rPr dirty="0" spc="-10"/>
              <a:t>геосинтетическим</a:t>
            </a:r>
            <a:r>
              <a:rPr dirty="0" spc="0"/>
              <a:t> </a:t>
            </a:r>
            <a:r>
              <a:rPr dirty="0" spc="-10"/>
              <a:t>материалом</a:t>
            </a:r>
          </a:p>
        </p:txBody>
      </p:sp>
      <p:sp>
        <p:nvSpPr>
          <p:cNvPr id="3" name="object 3"/>
          <p:cNvSpPr/>
          <p:nvPr/>
        </p:nvSpPr>
        <p:spPr>
          <a:xfrm>
            <a:off x="273811" y="2275116"/>
            <a:ext cx="5679313" cy="426250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076950" y="2275116"/>
            <a:ext cx="5867400" cy="4262501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97607" y="783336"/>
            <a:ext cx="8513064" cy="572262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2171700" y="757427"/>
            <a:ext cx="8513064" cy="572262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237485" y="823417"/>
            <a:ext cx="8382000" cy="55911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678683" y="981532"/>
            <a:ext cx="7757795" cy="7575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dirty="0" sz="2400" spc="-25" b="1">
                <a:latin typeface="Calibri"/>
                <a:cs typeface="Calibri"/>
              </a:rPr>
              <a:t>Ухудшение </a:t>
            </a:r>
            <a:r>
              <a:rPr dirty="0" sz="2400" spc="-10" b="1">
                <a:latin typeface="Calibri"/>
                <a:cs typeface="Calibri"/>
              </a:rPr>
              <a:t>сцепления асфальтобетонного </a:t>
            </a:r>
            <a:r>
              <a:rPr dirty="0" sz="2400" spc="-5" b="1">
                <a:latin typeface="Calibri"/>
                <a:cs typeface="Calibri"/>
              </a:rPr>
              <a:t>слоя</a:t>
            </a:r>
            <a:r>
              <a:rPr dirty="0" sz="2400" spc="50" b="1">
                <a:latin typeface="Calibri"/>
                <a:cs typeface="Calibri"/>
              </a:rPr>
              <a:t> </a:t>
            </a:r>
            <a:r>
              <a:rPr dirty="0" sz="2400" spc="-5" b="1">
                <a:latin typeface="Calibri"/>
                <a:cs typeface="Calibri"/>
              </a:rPr>
              <a:t>покрытия,</a:t>
            </a:r>
            <a:endParaRPr sz="24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dirty="0" sz="2400" spc="-5" b="1">
                <a:latin typeface="Calibri"/>
                <a:cs typeface="Calibri"/>
              </a:rPr>
              <a:t>армированного </a:t>
            </a:r>
            <a:r>
              <a:rPr dirty="0" sz="2400" spc="-10" b="1">
                <a:latin typeface="Calibri"/>
                <a:cs typeface="Calibri"/>
              </a:rPr>
              <a:t>геосинтетическим</a:t>
            </a:r>
            <a:r>
              <a:rPr dirty="0" sz="2400" spc="0" b="1">
                <a:latin typeface="Calibri"/>
                <a:cs typeface="Calibri"/>
              </a:rPr>
              <a:t> </a:t>
            </a:r>
            <a:r>
              <a:rPr dirty="0" sz="2400" spc="-10" b="1">
                <a:latin typeface="Calibri"/>
                <a:cs typeface="Calibri"/>
              </a:rPr>
              <a:t>материалом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2628" y="2170112"/>
            <a:ext cx="5693410" cy="435292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026150" y="2170112"/>
            <a:ext cx="5994400" cy="435292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363339" y="975486"/>
            <a:ext cx="3767454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Качество выполнения</a:t>
            </a:r>
            <a:r>
              <a:rPr dirty="0" spc="-35"/>
              <a:t> </a:t>
            </a:r>
            <a:r>
              <a:rPr dirty="0" spc="-5"/>
              <a:t>работ</a:t>
            </a:r>
          </a:p>
        </p:txBody>
      </p:sp>
      <p:sp>
        <p:nvSpPr>
          <p:cNvPr id="3" name="object 3"/>
          <p:cNvSpPr/>
          <p:nvPr/>
        </p:nvSpPr>
        <p:spPr>
          <a:xfrm>
            <a:off x="274002" y="1902442"/>
            <a:ext cx="5745231" cy="430720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120129" y="1902455"/>
            <a:ext cx="5745231" cy="430720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35683" y="1402841"/>
            <a:ext cx="957262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pc="-15"/>
              <a:t>Требования </a:t>
            </a:r>
            <a:r>
              <a:rPr dirty="0" spc="-5"/>
              <a:t>по </a:t>
            </a:r>
            <a:r>
              <a:rPr dirty="0" spc="-10"/>
              <a:t>выбору геосинтетических материалов </a:t>
            </a:r>
            <a:r>
              <a:rPr dirty="0" spc="-5"/>
              <a:t>для </a:t>
            </a:r>
            <a:r>
              <a:rPr dirty="0"/>
              <a:t>армирования  </a:t>
            </a:r>
            <a:r>
              <a:rPr dirty="0" spc="-10"/>
              <a:t>асфальтобетонных</a:t>
            </a:r>
            <a:r>
              <a:rPr dirty="0" spc="-5"/>
              <a:t> покрытий: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3788155" y="2885389"/>
            <a:ext cx="7262495" cy="25863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354330" indent="-341630">
              <a:lnSpc>
                <a:spcPct val="100000"/>
              </a:lnSpc>
              <a:spcBef>
                <a:spcPts val="100"/>
              </a:spcBef>
              <a:buChar char="-"/>
              <a:tabLst>
                <a:tab pos="355600" algn="l"/>
                <a:tab pos="356235" algn="l"/>
              </a:tabLst>
            </a:pPr>
            <a:r>
              <a:rPr dirty="0" sz="2400" spc="-10">
                <a:latin typeface="Calibri"/>
                <a:cs typeface="Calibri"/>
              </a:rPr>
              <a:t>использовать геокомпозитный материал (геосетка</a:t>
            </a:r>
            <a:r>
              <a:rPr dirty="0" sz="2400" spc="5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+</a:t>
            </a:r>
            <a:endParaRPr sz="2400">
              <a:latin typeface="Calibri"/>
              <a:cs typeface="Calibri"/>
            </a:endParaRPr>
          </a:p>
          <a:p>
            <a:pPr marL="354330">
              <a:lnSpc>
                <a:spcPct val="100000"/>
              </a:lnSpc>
            </a:pPr>
            <a:r>
              <a:rPr dirty="0" sz="2400" spc="-15">
                <a:latin typeface="Calibri"/>
                <a:cs typeface="Calibri"/>
              </a:rPr>
              <a:t>подложка);</a:t>
            </a:r>
            <a:endParaRPr sz="2400">
              <a:latin typeface="Calibri"/>
              <a:cs typeface="Calibri"/>
            </a:endParaRPr>
          </a:p>
          <a:p>
            <a:pPr marL="354330" marR="1266190" indent="-341630">
              <a:lnSpc>
                <a:spcPct val="100000"/>
              </a:lnSpc>
              <a:buChar char="-"/>
              <a:tabLst>
                <a:tab pos="311150" algn="l"/>
                <a:tab pos="311785" algn="l"/>
              </a:tabLst>
            </a:pPr>
            <a:r>
              <a:rPr dirty="0" sz="2400" spc="-5">
                <a:latin typeface="Calibri"/>
                <a:cs typeface="Calibri"/>
              </a:rPr>
              <a:t>армирующая </a:t>
            </a:r>
            <a:r>
              <a:rPr dirty="0" sz="2400" spc="-10">
                <a:latin typeface="Calibri"/>
                <a:cs typeface="Calibri"/>
              </a:rPr>
              <a:t>геосетка </a:t>
            </a:r>
            <a:r>
              <a:rPr dirty="0" sz="2400">
                <a:latin typeface="Calibri"/>
                <a:cs typeface="Calibri"/>
              </a:rPr>
              <a:t>из </a:t>
            </a:r>
            <a:r>
              <a:rPr dirty="0" sz="2400" spc="-10">
                <a:latin typeface="Calibri"/>
                <a:cs typeface="Calibri"/>
              </a:rPr>
              <a:t>малоусадочного </a:t>
            </a:r>
            <a:r>
              <a:rPr dirty="0" sz="2400">
                <a:latin typeface="Calibri"/>
                <a:cs typeface="Calibri"/>
              </a:rPr>
              <a:t>и  </a:t>
            </a:r>
            <a:r>
              <a:rPr dirty="0" sz="2400" spc="-10">
                <a:latin typeface="Calibri"/>
                <a:cs typeface="Calibri"/>
              </a:rPr>
              <a:t>высокопрочного </a:t>
            </a:r>
            <a:r>
              <a:rPr dirty="0" sz="2400">
                <a:latin typeface="Calibri"/>
                <a:cs typeface="Calibri"/>
              </a:rPr>
              <a:t>сырья;</a:t>
            </a:r>
            <a:endParaRPr sz="2400">
              <a:latin typeface="Calibri"/>
              <a:cs typeface="Calibri"/>
            </a:endParaRPr>
          </a:p>
          <a:p>
            <a:pPr marL="355600" marR="5080" indent="-342900">
              <a:lnSpc>
                <a:spcPct val="100000"/>
              </a:lnSpc>
              <a:buChar char="-"/>
              <a:tabLst>
                <a:tab pos="355600" algn="l"/>
                <a:tab pos="356235" algn="l"/>
              </a:tabLst>
            </a:pPr>
            <a:r>
              <a:rPr dirty="0" sz="2400" spc="-5">
                <a:latin typeface="Calibri"/>
                <a:cs typeface="Calibri"/>
              </a:rPr>
              <a:t>армирующая </a:t>
            </a:r>
            <a:r>
              <a:rPr dirty="0" sz="2400" spc="-10">
                <a:latin typeface="Calibri"/>
                <a:cs typeface="Calibri"/>
              </a:rPr>
              <a:t>геосетка </a:t>
            </a:r>
            <a:r>
              <a:rPr dirty="0" sz="2400">
                <a:latin typeface="Calibri"/>
                <a:cs typeface="Calibri"/>
              </a:rPr>
              <a:t>покрыта </a:t>
            </a:r>
            <a:r>
              <a:rPr dirty="0" sz="2400" spc="-5">
                <a:latin typeface="Calibri"/>
                <a:cs typeface="Calibri"/>
              </a:rPr>
              <a:t>битумным защитным  слоем;</a:t>
            </a:r>
            <a:endParaRPr sz="2400">
              <a:latin typeface="Calibri"/>
              <a:cs typeface="Calibri"/>
            </a:endParaRPr>
          </a:p>
          <a:p>
            <a:pPr marL="379730" indent="-367030">
              <a:lnSpc>
                <a:spcPct val="100000"/>
              </a:lnSpc>
              <a:spcBef>
                <a:spcPts val="5"/>
              </a:spcBef>
              <a:buChar char="-"/>
              <a:tabLst>
                <a:tab pos="379730" algn="l"/>
                <a:tab pos="380365" algn="l"/>
                <a:tab pos="4246245" algn="l"/>
              </a:tabLst>
            </a:pPr>
            <a:r>
              <a:rPr dirty="0" sz="2400" spc="-20">
                <a:latin typeface="Calibri"/>
                <a:cs typeface="Calibri"/>
              </a:rPr>
              <a:t>подложка </a:t>
            </a:r>
            <a:r>
              <a:rPr dirty="0" sz="2400">
                <a:latin typeface="Calibri"/>
                <a:cs typeface="Calibri"/>
              </a:rPr>
              <a:t>с</a:t>
            </a:r>
            <a:r>
              <a:rPr dirty="0" sz="2400" spc="25">
                <a:latin typeface="Calibri"/>
                <a:cs typeface="Calibri"/>
              </a:rPr>
              <a:t> </a:t>
            </a:r>
            <a:r>
              <a:rPr dirty="0" sz="2400" spc="-25">
                <a:latin typeface="Calibri"/>
                <a:cs typeface="Calibri"/>
              </a:rPr>
              <a:t>удельным</a:t>
            </a:r>
            <a:r>
              <a:rPr dirty="0" sz="2400" spc="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весом	не </a:t>
            </a:r>
            <a:r>
              <a:rPr dirty="0" sz="2400" spc="-15">
                <a:latin typeface="Calibri"/>
                <a:cs typeface="Calibri"/>
              </a:rPr>
              <a:t>более 10-15</a:t>
            </a:r>
            <a:r>
              <a:rPr dirty="0" sz="2400" spc="-10">
                <a:latin typeface="Calibri"/>
                <a:cs typeface="Calibri"/>
              </a:rPr>
              <a:t> </a:t>
            </a:r>
            <a:r>
              <a:rPr dirty="0" sz="2400">
                <a:latin typeface="Calibri"/>
                <a:cs typeface="Calibri"/>
              </a:rPr>
              <a:t>г/м2.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71512" y="3084576"/>
            <a:ext cx="2776474" cy="23446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832864" y="1147698"/>
            <a:ext cx="910780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Армирование </a:t>
            </a:r>
            <a:r>
              <a:rPr dirty="0" spc="-10"/>
              <a:t>асфальтобетонного </a:t>
            </a:r>
            <a:r>
              <a:rPr dirty="0" spc="-5"/>
              <a:t>покрытия композитной</a:t>
            </a:r>
            <a:r>
              <a:rPr dirty="0" spc="0"/>
              <a:t> </a:t>
            </a:r>
            <a:r>
              <a:rPr dirty="0" spc="-10"/>
              <a:t>геосеткой</a:t>
            </a:r>
          </a:p>
        </p:txBody>
      </p:sp>
      <p:sp>
        <p:nvSpPr>
          <p:cNvPr id="3" name="object 3"/>
          <p:cNvSpPr/>
          <p:nvPr/>
        </p:nvSpPr>
        <p:spPr>
          <a:xfrm>
            <a:off x="406057" y="2159380"/>
            <a:ext cx="2917316" cy="437870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857244" y="2144141"/>
            <a:ext cx="2927477" cy="439394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286370" y="2111501"/>
            <a:ext cx="4413377" cy="442658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097782" y="1490852"/>
            <a:ext cx="3975735" cy="513715"/>
          </a:xfrm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200" spc="-5"/>
              <a:t>Спасибо </a:t>
            </a:r>
            <a:r>
              <a:rPr dirty="0" sz="3200"/>
              <a:t>за</a:t>
            </a:r>
            <a:r>
              <a:rPr dirty="0" sz="3200" spc="-65"/>
              <a:t> </a:t>
            </a:r>
            <a:r>
              <a:rPr dirty="0" sz="3200"/>
              <a:t>внимание!</a:t>
            </a:r>
            <a:endParaRPr sz="3200"/>
          </a:p>
        </p:txBody>
      </p:sp>
      <p:sp>
        <p:nvSpPr>
          <p:cNvPr id="3" name="object 3"/>
          <p:cNvSpPr/>
          <p:nvPr/>
        </p:nvSpPr>
        <p:spPr>
          <a:xfrm>
            <a:off x="3585629" y="2490609"/>
            <a:ext cx="5487885" cy="3429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87596" y="1420367"/>
            <a:ext cx="7356348" cy="504901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363211" y="1395983"/>
            <a:ext cx="7354824" cy="50490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4427982" y="1460830"/>
            <a:ext cx="7224648" cy="49180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451104" y="4055364"/>
            <a:ext cx="3518916" cy="2389632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516572" y="4120337"/>
            <a:ext cx="3387852" cy="2258568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477012" y="1420367"/>
            <a:ext cx="3518916" cy="267309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1104" y="1395983"/>
            <a:ext cx="3518916" cy="267157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516572" y="1460880"/>
            <a:ext cx="3387852" cy="254165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22504" y="1959864"/>
            <a:ext cx="5745480" cy="4341876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8120" y="1933955"/>
            <a:ext cx="5743956" cy="434187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263321" y="2000250"/>
            <a:ext cx="5613654" cy="42100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6024371" y="1933955"/>
            <a:ext cx="5743956" cy="434187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089396" y="2000250"/>
            <a:ext cx="5613400" cy="42100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3142614" y="1022984"/>
            <a:ext cx="583374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Армирование </a:t>
            </a:r>
            <a:r>
              <a:rPr dirty="0" spc="-10"/>
              <a:t>асфальтобетонных</a:t>
            </a:r>
            <a:r>
              <a:rPr dirty="0" spc="-25"/>
              <a:t> </a:t>
            </a:r>
            <a:r>
              <a:rPr dirty="0" spc="-5"/>
              <a:t>покрытий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dirty="0" spc="-20"/>
              <a:t>ОДМ </a:t>
            </a:r>
            <a:r>
              <a:rPr dirty="0" spc="-5"/>
              <a:t>218.5.001-2009 </a:t>
            </a:r>
            <a:r>
              <a:rPr dirty="0" spc="-10"/>
              <a:t>«Методические </a:t>
            </a:r>
            <a:r>
              <a:rPr dirty="0" spc="-5"/>
              <a:t>рекомендации по  применению </a:t>
            </a:r>
            <a:r>
              <a:rPr dirty="0" spc="-10"/>
              <a:t>геосеток </a:t>
            </a:r>
            <a:r>
              <a:rPr dirty="0"/>
              <a:t>и плоских </a:t>
            </a:r>
            <a:r>
              <a:rPr dirty="0" spc="-5"/>
              <a:t>георешеток для </a:t>
            </a:r>
            <a:r>
              <a:rPr dirty="0"/>
              <a:t>армирования  </a:t>
            </a:r>
            <a:r>
              <a:rPr dirty="0" spc="-10"/>
              <a:t>асфальтобетонных </a:t>
            </a:r>
            <a:r>
              <a:rPr dirty="0" spc="-5"/>
              <a:t>слоев усовершенствованных видов покрытий  </a:t>
            </a:r>
            <a:r>
              <a:rPr dirty="0"/>
              <a:t>при </a:t>
            </a:r>
            <a:r>
              <a:rPr dirty="0" spc="-5"/>
              <a:t>капитальном </a:t>
            </a:r>
            <a:r>
              <a:rPr dirty="0" spc="-10"/>
              <a:t>ремонте </a:t>
            </a:r>
            <a:r>
              <a:rPr dirty="0"/>
              <a:t>и </a:t>
            </a:r>
            <a:r>
              <a:rPr dirty="0" spc="-10"/>
              <a:t>ремонте </a:t>
            </a:r>
            <a:r>
              <a:rPr dirty="0" spc="-5"/>
              <a:t>автомобильных дорог»,  Федеральное </a:t>
            </a:r>
            <a:r>
              <a:rPr dirty="0" spc="-10"/>
              <a:t>дорожное агентство </a:t>
            </a:r>
            <a:r>
              <a:rPr dirty="0" spc="-15"/>
              <a:t>(Росавтодор),</a:t>
            </a:r>
            <a:r>
              <a:rPr dirty="0" spc="60"/>
              <a:t> </a:t>
            </a:r>
            <a:r>
              <a:rPr dirty="0" spc="-5"/>
              <a:t>М.,2010.</a:t>
            </a:r>
          </a:p>
          <a:p>
            <a:pPr algn="just" marL="12700" marR="6985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926465" algn="l"/>
                <a:tab pos="927100" algn="l"/>
              </a:tabLst>
            </a:pPr>
            <a:r>
              <a:rPr dirty="0" spc="-20"/>
              <a:t>ОДМ </a:t>
            </a:r>
            <a:r>
              <a:rPr dirty="0" spc="-5"/>
              <a:t>218.5.005-2010 «Классификация, термины,  </a:t>
            </a:r>
            <a:r>
              <a:rPr dirty="0" spc="-10"/>
              <a:t>определения </a:t>
            </a:r>
            <a:r>
              <a:rPr dirty="0" spc="-5"/>
              <a:t>геосинтетических материалов применительно </a:t>
            </a:r>
            <a:r>
              <a:rPr dirty="0"/>
              <a:t>к  </a:t>
            </a:r>
            <a:r>
              <a:rPr dirty="0" spc="-10"/>
              <a:t>дорожному хозяйству», </a:t>
            </a:r>
            <a:r>
              <a:rPr dirty="0" spc="-5"/>
              <a:t>Федеральное </a:t>
            </a:r>
            <a:r>
              <a:rPr dirty="0" spc="-10"/>
              <a:t>дорожное </a:t>
            </a:r>
            <a:r>
              <a:rPr dirty="0" spc="-5"/>
              <a:t>агентство  </a:t>
            </a:r>
            <a:r>
              <a:rPr dirty="0" spc="-15"/>
              <a:t>(Росавтодор),</a:t>
            </a:r>
            <a:r>
              <a:rPr dirty="0" spc="25"/>
              <a:t> </a:t>
            </a:r>
            <a:r>
              <a:rPr dirty="0" spc="-5"/>
              <a:t>М.,</a:t>
            </a:r>
          </a:p>
          <a:p>
            <a:pPr algn="just" marL="12700">
              <a:lnSpc>
                <a:spcPct val="100000"/>
              </a:lnSpc>
              <a:buAutoNum type="arabicPeriod"/>
              <a:tabLst>
                <a:tab pos="926465" algn="l"/>
                <a:tab pos="927100" algn="l"/>
              </a:tabLst>
            </a:pPr>
            <a:r>
              <a:rPr dirty="0" spc="-20"/>
              <a:t>ОДМ</a:t>
            </a:r>
            <a:r>
              <a:rPr dirty="0" spc="360"/>
              <a:t> </a:t>
            </a:r>
            <a:r>
              <a:rPr dirty="0" spc="-5"/>
              <a:t>218.5.003-2010 «Рекомендации по применению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074534" y="4614417"/>
            <a:ext cx="172847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51915" algn="l"/>
              </a:tabLst>
            </a:pPr>
            <a:r>
              <a:rPr dirty="0" sz="1800" spc="-5">
                <a:latin typeface="Calibri"/>
                <a:cs typeface="Calibri"/>
              </a:rPr>
              <a:t>ма</a:t>
            </a:r>
            <a:r>
              <a:rPr dirty="0" sz="1800" spc="-20">
                <a:latin typeface="Calibri"/>
                <a:cs typeface="Calibri"/>
              </a:rPr>
              <a:t>т</a:t>
            </a:r>
            <a:r>
              <a:rPr dirty="0" sz="1800">
                <a:latin typeface="Calibri"/>
                <a:cs typeface="Calibri"/>
              </a:rPr>
              <a:t>е</a:t>
            </a:r>
            <a:r>
              <a:rPr dirty="0" sz="1800" spc="0">
                <a:latin typeface="Calibri"/>
                <a:cs typeface="Calibri"/>
              </a:rPr>
              <a:t>р</a:t>
            </a:r>
            <a:r>
              <a:rPr dirty="0" sz="1800">
                <a:latin typeface="Calibri"/>
                <a:cs typeface="Calibri"/>
              </a:rPr>
              <a:t>иал</a:t>
            </a:r>
            <a:r>
              <a:rPr dirty="0" sz="1800" spc="-15">
                <a:latin typeface="Calibri"/>
                <a:cs typeface="Calibri"/>
              </a:rPr>
              <a:t>о</a:t>
            </a:r>
            <a:r>
              <a:rPr dirty="0" sz="1800">
                <a:latin typeface="Calibri"/>
                <a:cs typeface="Calibri"/>
              </a:rPr>
              <a:t>в	при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953881" y="4614417"/>
            <a:ext cx="1407160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800" spc="-10">
                <a:latin typeface="Calibri"/>
                <a:cs typeface="Calibri"/>
              </a:rPr>
              <a:t>строительстве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958710" y="4889119"/>
            <a:ext cx="3550285" cy="2997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84885" algn="l"/>
                <a:tab pos="2538095" algn="l"/>
              </a:tabLst>
            </a:pPr>
            <a:r>
              <a:rPr dirty="0" sz="1800" spc="-5">
                <a:latin typeface="Calibri"/>
                <a:cs typeface="Calibri"/>
              </a:rPr>
              <a:t>дорог»,	Федеральное	</a:t>
            </a:r>
            <a:r>
              <a:rPr dirty="0" sz="1800" spc="-10">
                <a:latin typeface="Calibri"/>
                <a:cs typeface="Calibri"/>
              </a:rPr>
              <a:t>дорожное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511790" y="4614417"/>
            <a:ext cx="1156335" cy="5746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16535" marR="5080" indent="-204470">
              <a:lnSpc>
                <a:spcPct val="100000"/>
              </a:lnSpc>
              <a:spcBef>
                <a:spcPts val="100"/>
              </a:spcBef>
              <a:tabLst>
                <a:tab pos="311150" algn="l"/>
              </a:tabLst>
            </a:pPr>
            <a:r>
              <a:rPr dirty="0" sz="1800">
                <a:latin typeface="Calibri"/>
                <a:cs typeface="Calibri"/>
              </a:rPr>
              <a:t>и		</a:t>
            </a:r>
            <a:r>
              <a:rPr dirty="0" sz="1800" spc="-5">
                <a:latin typeface="Calibri"/>
                <a:cs typeface="Calibri"/>
              </a:rPr>
              <a:t>р</a:t>
            </a:r>
            <a:r>
              <a:rPr dirty="0" sz="1800">
                <a:latin typeface="Calibri"/>
                <a:cs typeface="Calibri"/>
              </a:rPr>
              <a:t>е</a:t>
            </a:r>
            <a:r>
              <a:rPr dirty="0" sz="1800" spc="-5">
                <a:latin typeface="Calibri"/>
                <a:cs typeface="Calibri"/>
              </a:rPr>
              <a:t>м</a:t>
            </a:r>
            <a:r>
              <a:rPr dirty="0" sz="1800" spc="-10">
                <a:latin typeface="Calibri"/>
                <a:cs typeface="Calibri"/>
              </a:rPr>
              <a:t>о</a:t>
            </a:r>
            <a:r>
              <a:rPr dirty="0" sz="1800">
                <a:latin typeface="Calibri"/>
                <a:cs typeface="Calibri"/>
              </a:rPr>
              <a:t>н</a:t>
            </a:r>
            <a:r>
              <a:rPr dirty="0" sz="1800" spc="-20">
                <a:latin typeface="Calibri"/>
                <a:cs typeface="Calibri"/>
              </a:rPr>
              <a:t>т</a:t>
            </a:r>
            <a:r>
              <a:rPr dirty="0" sz="1800">
                <a:latin typeface="Calibri"/>
                <a:cs typeface="Calibri"/>
              </a:rPr>
              <a:t>е  а</a:t>
            </a:r>
            <a:r>
              <a:rPr dirty="0" sz="1800" spc="-25">
                <a:latin typeface="Calibri"/>
                <a:cs typeface="Calibri"/>
              </a:rPr>
              <a:t>г</a:t>
            </a:r>
            <a:r>
              <a:rPr dirty="0" sz="1800" spc="10">
                <a:latin typeface="Calibri"/>
                <a:cs typeface="Calibri"/>
              </a:rPr>
              <a:t>е</a:t>
            </a:r>
            <a:r>
              <a:rPr dirty="0" sz="1800">
                <a:latin typeface="Calibri"/>
                <a:cs typeface="Calibri"/>
              </a:rPr>
              <a:t>нт</a:t>
            </a:r>
            <a:r>
              <a:rPr dirty="0" sz="1800" spc="-10">
                <a:latin typeface="Calibri"/>
                <a:cs typeface="Calibri"/>
              </a:rPr>
              <a:t>с</a:t>
            </a:r>
            <a:r>
              <a:rPr dirty="0" sz="1800" spc="-5">
                <a:latin typeface="Calibri"/>
                <a:cs typeface="Calibri"/>
              </a:rPr>
              <a:t>тво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83251" y="4614417"/>
            <a:ext cx="1741170" cy="84899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dirty="0" sz="1800" spc="-25">
                <a:latin typeface="Calibri"/>
                <a:cs typeface="Calibri"/>
              </a:rPr>
              <a:t>г</a:t>
            </a:r>
            <a:r>
              <a:rPr dirty="0" sz="1800">
                <a:latin typeface="Calibri"/>
                <a:cs typeface="Calibri"/>
              </a:rPr>
              <a:t>еос</a:t>
            </a:r>
            <a:r>
              <a:rPr dirty="0" sz="1800" spc="0">
                <a:latin typeface="Calibri"/>
                <a:cs typeface="Calibri"/>
              </a:rPr>
              <a:t>и</a:t>
            </a:r>
            <a:r>
              <a:rPr dirty="0" sz="1800">
                <a:latin typeface="Calibri"/>
                <a:cs typeface="Calibri"/>
              </a:rPr>
              <a:t>н</a:t>
            </a:r>
            <a:r>
              <a:rPr dirty="0" sz="1800" spc="-20">
                <a:latin typeface="Calibri"/>
                <a:cs typeface="Calibri"/>
              </a:rPr>
              <a:t>т</a:t>
            </a:r>
            <a:r>
              <a:rPr dirty="0" sz="1800" spc="-10">
                <a:latin typeface="Calibri"/>
                <a:cs typeface="Calibri"/>
              </a:rPr>
              <a:t>е</a:t>
            </a:r>
            <a:r>
              <a:rPr dirty="0" sz="1800" spc="0">
                <a:latin typeface="Calibri"/>
                <a:cs typeface="Calibri"/>
              </a:rPr>
              <a:t>ти</a:t>
            </a:r>
            <a:r>
              <a:rPr dirty="0" sz="1800">
                <a:latin typeface="Calibri"/>
                <a:cs typeface="Calibri"/>
              </a:rPr>
              <a:t>че</a:t>
            </a:r>
            <a:r>
              <a:rPr dirty="0" sz="1800" spc="-5">
                <a:latin typeface="Calibri"/>
                <a:cs typeface="Calibri"/>
              </a:rPr>
              <a:t>с</a:t>
            </a:r>
            <a:r>
              <a:rPr dirty="0" sz="1800" spc="5">
                <a:latin typeface="Calibri"/>
                <a:cs typeface="Calibri"/>
              </a:rPr>
              <a:t>к</a:t>
            </a:r>
            <a:r>
              <a:rPr dirty="0" sz="1800">
                <a:latin typeface="Calibri"/>
                <a:cs typeface="Calibri"/>
              </a:rPr>
              <a:t>их  </a:t>
            </a:r>
            <a:r>
              <a:rPr dirty="0" sz="1800" spc="-10">
                <a:latin typeface="Calibri"/>
                <a:cs typeface="Calibri"/>
              </a:rPr>
              <a:t>автомобильных  </a:t>
            </a:r>
            <a:r>
              <a:rPr dirty="0" sz="1800" spc="-15">
                <a:latin typeface="Calibri"/>
                <a:cs typeface="Calibri"/>
              </a:rPr>
              <a:t>(Росавтодор),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М.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83251" y="5437733"/>
            <a:ext cx="6486525" cy="84836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just" marL="12700" marR="5080">
              <a:lnSpc>
                <a:spcPct val="100000"/>
              </a:lnSpc>
              <a:spcBef>
                <a:spcPts val="100"/>
              </a:spcBef>
              <a:tabLst>
                <a:tab pos="926465" algn="l"/>
              </a:tabLst>
            </a:pPr>
            <a:r>
              <a:rPr dirty="0" sz="1800" spc="-5">
                <a:latin typeface="Calibri"/>
                <a:cs typeface="Calibri"/>
              </a:rPr>
              <a:t>4.	</a:t>
            </a:r>
            <a:r>
              <a:rPr dirty="0" sz="1800" spc="-20">
                <a:latin typeface="Calibri"/>
                <a:cs typeface="Calibri"/>
              </a:rPr>
              <a:t>ГОСТ </a:t>
            </a:r>
            <a:r>
              <a:rPr dirty="0" sz="1800">
                <a:latin typeface="Calibri"/>
                <a:cs typeface="Calibri"/>
              </a:rPr>
              <a:t>Р </a:t>
            </a:r>
            <a:r>
              <a:rPr dirty="0" sz="1800" spc="-5">
                <a:latin typeface="Calibri"/>
                <a:cs typeface="Calibri"/>
              </a:rPr>
              <a:t>55029-2012 «Материалы геосинтетические для  </a:t>
            </a:r>
            <a:r>
              <a:rPr dirty="0" sz="1800">
                <a:latin typeface="Calibri"/>
                <a:cs typeface="Calibri"/>
              </a:rPr>
              <a:t>армирования </a:t>
            </a:r>
            <a:r>
              <a:rPr dirty="0" sz="1800" spc="-10">
                <a:latin typeface="Calibri"/>
                <a:cs typeface="Calibri"/>
              </a:rPr>
              <a:t>асфальтобетонных </a:t>
            </a:r>
            <a:r>
              <a:rPr dirty="0" sz="1800" spc="-5">
                <a:latin typeface="Calibri"/>
                <a:cs typeface="Calibri"/>
              </a:rPr>
              <a:t>слоев </a:t>
            </a:r>
            <a:r>
              <a:rPr dirty="0" sz="1800" spc="-10">
                <a:latin typeface="Calibri"/>
                <a:cs typeface="Calibri"/>
              </a:rPr>
              <a:t>дорожной </a:t>
            </a:r>
            <a:r>
              <a:rPr dirty="0" sz="1800" spc="-15">
                <a:latin typeface="Calibri"/>
                <a:cs typeface="Calibri"/>
              </a:rPr>
              <a:t>одежды».  </a:t>
            </a:r>
            <a:r>
              <a:rPr dirty="0" sz="1800" spc="-5">
                <a:latin typeface="Calibri"/>
                <a:cs typeface="Calibri"/>
              </a:rPr>
              <a:t>М.,2013.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836289" y="888238"/>
            <a:ext cx="3549015" cy="39116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Нормативные</a:t>
            </a:r>
            <a:r>
              <a:rPr dirty="0" spc="-35"/>
              <a:t> </a:t>
            </a:r>
            <a:r>
              <a:rPr dirty="0" spc="-5"/>
              <a:t>документы:</a:t>
            </a:r>
          </a:p>
        </p:txBody>
      </p:sp>
      <p:sp>
        <p:nvSpPr>
          <p:cNvPr id="10" name="object 10"/>
          <p:cNvSpPr/>
          <p:nvPr/>
        </p:nvSpPr>
        <p:spPr>
          <a:xfrm>
            <a:off x="895536" y="1936416"/>
            <a:ext cx="1271303" cy="188091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684987" y="1620392"/>
            <a:ext cx="1692910" cy="2499360"/>
          </a:xfrm>
          <a:custGeom>
            <a:avLst/>
            <a:gdLst/>
            <a:ahLst/>
            <a:cxnLst/>
            <a:rect l="l" t="t" r="r" b="b"/>
            <a:pathLst>
              <a:path w="1692910" h="2499360">
                <a:moveTo>
                  <a:pt x="0" y="2499105"/>
                </a:moveTo>
                <a:lnTo>
                  <a:pt x="1692402" y="2499105"/>
                </a:lnTo>
                <a:lnTo>
                  <a:pt x="1692402" y="0"/>
                </a:lnTo>
                <a:lnTo>
                  <a:pt x="0" y="0"/>
                </a:lnTo>
                <a:lnTo>
                  <a:pt x="0" y="2499105"/>
                </a:lnTo>
                <a:close/>
              </a:path>
            </a:pathLst>
          </a:custGeom>
          <a:ln w="9525">
            <a:solidFill>
              <a:srgbClr val="5B9B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3101520" y="1934728"/>
            <a:ext cx="1253853" cy="179993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2895473" y="1632204"/>
            <a:ext cx="1707514" cy="2487295"/>
          </a:xfrm>
          <a:custGeom>
            <a:avLst/>
            <a:gdLst/>
            <a:ahLst/>
            <a:cxnLst/>
            <a:rect l="l" t="t" r="r" b="b"/>
            <a:pathLst>
              <a:path w="1707514" h="2487295">
                <a:moveTo>
                  <a:pt x="0" y="2487295"/>
                </a:moveTo>
                <a:lnTo>
                  <a:pt x="1707261" y="2487295"/>
                </a:lnTo>
                <a:lnTo>
                  <a:pt x="1707261" y="0"/>
                </a:lnTo>
                <a:lnTo>
                  <a:pt x="0" y="0"/>
                </a:lnTo>
                <a:lnTo>
                  <a:pt x="0" y="2487295"/>
                </a:lnTo>
                <a:close/>
              </a:path>
            </a:pathLst>
          </a:custGeom>
          <a:ln w="9525">
            <a:solidFill>
              <a:srgbClr val="5B9B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926379" y="4575804"/>
            <a:ext cx="1208825" cy="179816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674357" y="4227878"/>
            <a:ext cx="1699260" cy="2508250"/>
          </a:xfrm>
          <a:custGeom>
            <a:avLst/>
            <a:gdLst/>
            <a:ahLst/>
            <a:cxnLst/>
            <a:rect l="l" t="t" r="r" b="b"/>
            <a:pathLst>
              <a:path w="1699260" h="2508250">
                <a:moveTo>
                  <a:pt x="0" y="2507742"/>
                </a:moveTo>
                <a:lnTo>
                  <a:pt x="1699133" y="2507742"/>
                </a:lnTo>
                <a:lnTo>
                  <a:pt x="1699133" y="0"/>
                </a:lnTo>
                <a:lnTo>
                  <a:pt x="0" y="0"/>
                </a:lnTo>
                <a:lnTo>
                  <a:pt x="0" y="2507742"/>
                </a:lnTo>
                <a:close/>
              </a:path>
            </a:pathLst>
          </a:custGeom>
          <a:ln w="9525">
            <a:solidFill>
              <a:srgbClr val="5B9B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3006988" y="4365438"/>
            <a:ext cx="1429099" cy="2124729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2902585" y="4227878"/>
            <a:ext cx="1708785" cy="2508250"/>
          </a:xfrm>
          <a:custGeom>
            <a:avLst/>
            <a:gdLst/>
            <a:ahLst/>
            <a:cxnLst/>
            <a:rect l="l" t="t" r="r" b="b"/>
            <a:pathLst>
              <a:path w="1708785" h="2508250">
                <a:moveTo>
                  <a:pt x="0" y="2507742"/>
                </a:moveTo>
                <a:lnTo>
                  <a:pt x="1708658" y="2507742"/>
                </a:lnTo>
                <a:lnTo>
                  <a:pt x="1708658" y="0"/>
                </a:lnTo>
                <a:lnTo>
                  <a:pt x="0" y="0"/>
                </a:lnTo>
                <a:lnTo>
                  <a:pt x="0" y="2507742"/>
                </a:lnTo>
                <a:close/>
              </a:path>
            </a:pathLst>
          </a:custGeom>
          <a:ln w="9525">
            <a:solidFill>
              <a:srgbClr val="5B9BD4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67180" y="1365884"/>
            <a:ext cx="10097135" cy="756920"/>
          </a:xfrm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2120265" marR="5080" indent="-2108200">
              <a:lnSpc>
                <a:spcPct val="100000"/>
              </a:lnSpc>
              <a:spcBef>
                <a:spcPts val="100"/>
              </a:spcBef>
            </a:pPr>
            <a:r>
              <a:rPr dirty="0" spc="-5"/>
              <a:t>Сформированы основные </a:t>
            </a:r>
            <a:r>
              <a:rPr dirty="0"/>
              <a:t>требования к </a:t>
            </a:r>
            <a:r>
              <a:rPr dirty="0" spc="-10"/>
              <a:t>геосинтетическим материалам </a:t>
            </a:r>
            <a:r>
              <a:rPr dirty="0" spc="-5"/>
              <a:t>для  </a:t>
            </a:r>
            <a:r>
              <a:rPr dirty="0"/>
              <a:t>армирования </a:t>
            </a:r>
            <a:r>
              <a:rPr dirty="0" spc="-10"/>
              <a:t>асфальтобетонных</a:t>
            </a:r>
            <a:r>
              <a:rPr dirty="0" spc="-15"/>
              <a:t> </a:t>
            </a:r>
            <a:r>
              <a:rPr dirty="0" spc="-5"/>
              <a:t>покрытий: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55700" y="2467736"/>
            <a:ext cx="10924540" cy="359282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buChar char="-"/>
              <a:tabLst>
                <a:tab pos="197485" algn="l"/>
              </a:tabLst>
            </a:pPr>
            <a:r>
              <a:rPr dirty="0" sz="1800" spc="-5">
                <a:latin typeface="Calibri"/>
                <a:cs typeface="Calibri"/>
              </a:rPr>
              <a:t>геоматериал</a:t>
            </a:r>
            <a:r>
              <a:rPr dirty="0" sz="1800" spc="114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должен</a:t>
            </a:r>
            <a:r>
              <a:rPr dirty="0" sz="1800" spc="114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обладать</a:t>
            </a:r>
            <a:r>
              <a:rPr dirty="0" sz="1800" spc="10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высокой</a:t>
            </a:r>
            <a:r>
              <a:rPr dirty="0" sz="1800" spc="114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термостойкостью,</a:t>
            </a:r>
            <a:r>
              <a:rPr dirty="0" sz="1800" spc="13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низкой</a:t>
            </a:r>
            <a:r>
              <a:rPr dirty="0" sz="1800" spc="10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ползучестью</a:t>
            </a:r>
            <a:r>
              <a:rPr dirty="0" sz="1800" spc="12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при</a:t>
            </a:r>
            <a:r>
              <a:rPr dirty="0" sz="1800" spc="10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достаточно</a:t>
            </a:r>
            <a:r>
              <a:rPr dirty="0" sz="1800" spc="12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высоких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температурах </a:t>
            </a:r>
            <a:r>
              <a:rPr dirty="0" sz="1800">
                <a:latin typeface="Calibri"/>
                <a:cs typeface="Calibri"/>
              </a:rPr>
              <a:t>укладки </a:t>
            </a:r>
            <a:r>
              <a:rPr dirty="0" sz="1800" spc="-15">
                <a:latin typeface="Calibri"/>
                <a:cs typeface="Calibri"/>
              </a:rPr>
              <a:t>асфальтобетонной</a:t>
            </a:r>
            <a:r>
              <a:rPr dirty="0" sz="1800" spc="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смеси;</a:t>
            </a:r>
            <a:endParaRPr sz="1800">
              <a:latin typeface="Calibri"/>
              <a:cs typeface="Calibri"/>
            </a:endParaRPr>
          </a:p>
          <a:p>
            <a:pPr algn="just" marL="12700" marR="5080">
              <a:lnSpc>
                <a:spcPct val="100000"/>
              </a:lnSpc>
              <a:buChar char="-"/>
              <a:tabLst>
                <a:tab pos="172720" algn="l"/>
              </a:tabLst>
            </a:pPr>
            <a:r>
              <a:rPr dirty="0" sz="1800" spc="-25">
                <a:latin typeface="Calibri"/>
                <a:cs typeface="Calibri"/>
              </a:rPr>
              <a:t>модуль </a:t>
            </a:r>
            <a:r>
              <a:rPr dirty="0" sz="1800" spc="-10">
                <a:latin typeface="Calibri"/>
                <a:cs typeface="Calibri"/>
              </a:rPr>
              <a:t>упругости </a:t>
            </a:r>
            <a:r>
              <a:rPr dirty="0" sz="1800">
                <a:latin typeface="Calibri"/>
                <a:cs typeface="Calibri"/>
              </a:rPr>
              <a:t>арматуры </a:t>
            </a:r>
            <a:r>
              <a:rPr dirty="0" sz="1800" spc="-5">
                <a:latin typeface="Calibri"/>
                <a:cs typeface="Calibri"/>
              </a:rPr>
              <a:t>намного </a:t>
            </a:r>
            <a:r>
              <a:rPr dirty="0" sz="1800">
                <a:latin typeface="Calibri"/>
                <a:cs typeface="Calibri"/>
              </a:rPr>
              <a:t>выше, </a:t>
            </a:r>
            <a:r>
              <a:rPr dirty="0" sz="1800" spc="-5">
                <a:latin typeface="Calibri"/>
                <a:cs typeface="Calibri"/>
              </a:rPr>
              <a:t>чем </a:t>
            </a:r>
            <a:r>
              <a:rPr dirty="0" sz="1800">
                <a:latin typeface="Calibri"/>
                <a:cs typeface="Calibri"/>
              </a:rPr>
              <a:t>у </a:t>
            </a:r>
            <a:r>
              <a:rPr dirty="0" sz="1800" spc="-10">
                <a:latin typeface="Calibri"/>
                <a:cs typeface="Calibri"/>
              </a:rPr>
              <a:t>армируемого </a:t>
            </a:r>
            <a:r>
              <a:rPr dirty="0" sz="1800" spc="-5">
                <a:latin typeface="Calibri"/>
                <a:cs typeface="Calibri"/>
              </a:rPr>
              <a:t>материала (иначе армируемый материал  </a:t>
            </a:r>
            <a:r>
              <a:rPr dirty="0" sz="1800" spc="-15">
                <a:latin typeface="Calibri"/>
                <a:cs typeface="Calibri"/>
              </a:rPr>
              <a:t>может </a:t>
            </a:r>
            <a:r>
              <a:rPr dirty="0" sz="1800" spc="-10">
                <a:latin typeface="Calibri"/>
                <a:cs typeface="Calibri"/>
              </a:rPr>
              <a:t>получить </a:t>
            </a:r>
            <a:r>
              <a:rPr dirty="0" sz="1800" spc="-5">
                <a:latin typeface="Calibri"/>
                <a:cs typeface="Calibri"/>
              </a:rPr>
              <a:t>избыточные горизонтальные деформации раньше, чем </a:t>
            </a:r>
            <a:r>
              <a:rPr dirty="0" sz="1800">
                <a:latin typeface="Calibri"/>
                <a:cs typeface="Calibri"/>
              </a:rPr>
              <a:t>арматура </a:t>
            </a:r>
            <a:r>
              <a:rPr dirty="0" sz="1800" spc="-5">
                <a:latin typeface="Calibri"/>
                <a:cs typeface="Calibri"/>
              </a:rPr>
              <a:t>воспримет </a:t>
            </a:r>
            <a:r>
              <a:rPr dirty="0" sz="1800">
                <a:latin typeface="Calibri"/>
                <a:cs typeface="Calibri"/>
              </a:rPr>
              <a:t>и  </a:t>
            </a:r>
            <a:r>
              <a:rPr dirty="0" sz="1800" spc="-10">
                <a:latin typeface="Calibri"/>
                <a:cs typeface="Calibri"/>
              </a:rPr>
              <a:t>перераспределит </a:t>
            </a:r>
            <a:r>
              <a:rPr dirty="0" sz="1800" spc="-5">
                <a:latin typeface="Calibri"/>
                <a:cs typeface="Calibri"/>
              </a:rPr>
              <a:t>растягивающие</a:t>
            </a:r>
            <a:r>
              <a:rPr dirty="0" sz="1800" spc="4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напряжения);</a:t>
            </a:r>
            <a:endParaRPr sz="1800">
              <a:latin typeface="Calibri"/>
              <a:cs typeface="Calibri"/>
            </a:endParaRPr>
          </a:p>
          <a:p>
            <a:pPr algn="just" marL="12700" marR="5080">
              <a:lnSpc>
                <a:spcPct val="100000"/>
              </a:lnSpc>
              <a:buChar char="-"/>
              <a:tabLst>
                <a:tab pos="256540" algn="l"/>
              </a:tabLst>
            </a:pPr>
            <a:r>
              <a:rPr dirty="0" sz="1800">
                <a:latin typeface="Calibri"/>
                <a:cs typeface="Calibri"/>
              </a:rPr>
              <a:t>прочность и </a:t>
            </a:r>
            <a:r>
              <a:rPr dirty="0" sz="1800" spc="-10">
                <a:latin typeface="Calibri"/>
                <a:cs typeface="Calibri"/>
              </a:rPr>
              <a:t>деформативность </a:t>
            </a:r>
            <a:r>
              <a:rPr dirty="0" sz="1800" spc="-5">
                <a:latin typeface="Calibri"/>
                <a:cs typeface="Calibri"/>
              </a:rPr>
              <a:t>армирующего материала стабильны </a:t>
            </a:r>
            <a:r>
              <a:rPr dirty="0" sz="1800">
                <a:latin typeface="Calibri"/>
                <a:cs typeface="Calibri"/>
              </a:rPr>
              <a:t>во </a:t>
            </a:r>
            <a:r>
              <a:rPr dirty="0" sz="1800" spc="-5">
                <a:latin typeface="Calibri"/>
                <a:cs typeface="Calibri"/>
              </a:rPr>
              <a:t>времени </a:t>
            </a:r>
            <a:r>
              <a:rPr dirty="0" sz="1800" spc="-10">
                <a:latin typeface="Calibri"/>
                <a:cs typeface="Calibri"/>
              </a:rPr>
              <a:t>как </a:t>
            </a:r>
            <a:r>
              <a:rPr dirty="0" sz="1800">
                <a:latin typeface="Calibri"/>
                <a:cs typeface="Calibri"/>
              </a:rPr>
              <a:t>при высоких  </a:t>
            </a:r>
            <a:r>
              <a:rPr dirty="0" sz="1800" spc="-10">
                <a:latin typeface="Calibri"/>
                <a:cs typeface="Calibri"/>
              </a:rPr>
              <a:t>положительных, </a:t>
            </a:r>
            <a:r>
              <a:rPr dirty="0" sz="1800" spc="-5">
                <a:latin typeface="Calibri"/>
                <a:cs typeface="Calibri"/>
              </a:rPr>
              <a:t>так </a:t>
            </a:r>
            <a:r>
              <a:rPr dirty="0" sz="1800">
                <a:latin typeface="Calibri"/>
                <a:cs typeface="Calibri"/>
              </a:rPr>
              <a:t>и при </a:t>
            </a:r>
            <a:r>
              <a:rPr dirty="0" sz="1800" spc="-5">
                <a:latin typeface="Calibri"/>
                <a:cs typeface="Calibri"/>
              </a:rPr>
              <a:t>низких </a:t>
            </a:r>
            <a:r>
              <a:rPr dirty="0" sz="1800" spc="-10">
                <a:latin typeface="Calibri"/>
                <a:cs typeface="Calibri"/>
              </a:rPr>
              <a:t>отрицательных </a:t>
            </a:r>
            <a:r>
              <a:rPr dirty="0" sz="1800" spc="-5">
                <a:latin typeface="Calibri"/>
                <a:cs typeface="Calibri"/>
              </a:rPr>
              <a:t>температурах, </a:t>
            </a:r>
            <a:r>
              <a:rPr dirty="0" sz="1800">
                <a:latin typeface="Calibri"/>
                <a:cs typeface="Calibri"/>
              </a:rPr>
              <a:t>при </a:t>
            </a:r>
            <a:r>
              <a:rPr dirty="0" sz="1800" spc="-5">
                <a:latin typeface="Calibri"/>
                <a:cs typeface="Calibri"/>
              </a:rPr>
              <a:t>высокой влажности </a:t>
            </a:r>
            <a:r>
              <a:rPr dirty="0" sz="1800">
                <a:latin typeface="Calibri"/>
                <a:cs typeface="Calibri"/>
              </a:rPr>
              <a:t>и агрессивных  </a:t>
            </a:r>
            <a:r>
              <a:rPr dirty="0" sz="1800" spc="-5">
                <a:latin typeface="Calibri"/>
                <a:cs typeface="Calibri"/>
              </a:rPr>
              <a:t>воздействиях;</a:t>
            </a:r>
            <a:endParaRPr sz="1800">
              <a:latin typeface="Calibri"/>
              <a:cs typeface="Calibri"/>
            </a:endParaRPr>
          </a:p>
          <a:p>
            <a:pPr algn="just" marL="12700" marR="8255">
              <a:lnSpc>
                <a:spcPct val="100000"/>
              </a:lnSpc>
              <a:spcBef>
                <a:spcPts val="5"/>
              </a:spcBef>
              <a:buChar char="-"/>
              <a:tabLst>
                <a:tab pos="183515" algn="l"/>
              </a:tabLst>
            </a:pPr>
            <a:r>
              <a:rPr dirty="0" sz="1800" spc="-5">
                <a:latin typeface="Calibri"/>
                <a:cs typeface="Calibri"/>
              </a:rPr>
              <a:t>сцепление </a:t>
            </a:r>
            <a:r>
              <a:rPr dirty="0" sz="1800" spc="-10">
                <a:latin typeface="Calibri"/>
                <a:cs typeface="Calibri"/>
              </a:rPr>
              <a:t>между </a:t>
            </a:r>
            <a:r>
              <a:rPr dirty="0" sz="1800" spc="-15">
                <a:latin typeface="Calibri"/>
                <a:cs typeface="Calibri"/>
              </a:rPr>
              <a:t>асфальтом </a:t>
            </a:r>
            <a:r>
              <a:rPr dirty="0" sz="1800">
                <a:latin typeface="Calibri"/>
                <a:cs typeface="Calibri"/>
              </a:rPr>
              <a:t>и </a:t>
            </a:r>
            <a:r>
              <a:rPr dirty="0" sz="1800" spc="-5">
                <a:latin typeface="Calibri"/>
                <a:cs typeface="Calibri"/>
              </a:rPr>
              <a:t>армирующим материалом </a:t>
            </a:r>
            <a:r>
              <a:rPr dirty="0" sz="1800" spc="-10">
                <a:latin typeface="Calibri"/>
                <a:cs typeface="Calibri"/>
              </a:rPr>
              <a:t>должно </a:t>
            </a:r>
            <a:r>
              <a:rPr dirty="0" sz="1800">
                <a:latin typeface="Calibri"/>
                <a:cs typeface="Calibri"/>
              </a:rPr>
              <a:t>быть очень </a:t>
            </a:r>
            <a:r>
              <a:rPr dirty="0" sz="1800" spc="-10">
                <a:latin typeface="Calibri"/>
                <a:cs typeface="Calibri"/>
              </a:rPr>
              <a:t>хорошим </a:t>
            </a:r>
            <a:r>
              <a:rPr dirty="0" sz="1800" spc="-5">
                <a:latin typeface="Calibri"/>
                <a:cs typeface="Calibri"/>
              </a:rPr>
              <a:t>для </a:t>
            </a:r>
            <a:r>
              <a:rPr dirty="0" sz="1800" spc="-15">
                <a:latin typeface="Calibri"/>
                <a:cs typeface="Calibri"/>
              </a:rPr>
              <a:t>того, </a:t>
            </a:r>
            <a:r>
              <a:rPr dirty="0" sz="1800" spc="-10">
                <a:latin typeface="Calibri"/>
                <a:cs typeface="Calibri"/>
              </a:rPr>
              <a:t>чтобы  избежать </a:t>
            </a:r>
            <a:r>
              <a:rPr dirty="0" sz="1800" spc="-5">
                <a:latin typeface="Calibri"/>
                <a:cs typeface="Calibri"/>
              </a:rPr>
              <a:t>расслоения </a:t>
            </a:r>
            <a:r>
              <a:rPr dirty="0" sz="1800">
                <a:latin typeface="Calibri"/>
                <a:cs typeface="Calibri"/>
              </a:rPr>
              <a:t>в </a:t>
            </a:r>
            <a:r>
              <a:rPr dirty="0" sz="1800" spc="-5">
                <a:latin typeface="Calibri"/>
                <a:cs typeface="Calibri"/>
              </a:rPr>
              <a:t>слое армирования </a:t>
            </a:r>
            <a:r>
              <a:rPr dirty="0" sz="1800">
                <a:latin typeface="Calibri"/>
                <a:cs typeface="Calibri"/>
              </a:rPr>
              <a:t>и </a:t>
            </a:r>
            <a:r>
              <a:rPr dirty="0" sz="1800" spc="-5">
                <a:latin typeface="Calibri"/>
                <a:cs typeface="Calibri"/>
              </a:rPr>
              <a:t>передать растягивающие напряжения на </a:t>
            </a:r>
            <a:r>
              <a:rPr dirty="0" sz="1800" spc="-10">
                <a:latin typeface="Calibri"/>
                <a:cs typeface="Calibri"/>
              </a:rPr>
              <a:t>смежные </a:t>
            </a:r>
            <a:r>
              <a:rPr dirty="0" sz="1800" spc="-5">
                <a:latin typeface="Calibri"/>
                <a:cs typeface="Calibri"/>
              </a:rPr>
              <a:t>участки  </a:t>
            </a:r>
            <a:r>
              <a:rPr dirty="0" sz="1800" spc="-15">
                <a:latin typeface="Calibri"/>
                <a:cs typeface="Calibri"/>
              </a:rPr>
              <a:t>асфальтобетонного</a:t>
            </a:r>
            <a:r>
              <a:rPr dirty="0" sz="1800" spc="5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покрытия.</a:t>
            </a:r>
            <a:endParaRPr sz="1800">
              <a:latin typeface="Calibri"/>
              <a:cs typeface="Calibri"/>
            </a:endParaRPr>
          </a:p>
          <a:p>
            <a:pPr algn="just" marL="219710" indent="-207010">
              <a:lnSpc>
                <a:spcPct val="100000"/>
              </a:lnSpc>
              <a:buChar char="-"/>
              <a:tabLst>
                <a:tab pos="220345" algn="l"/>
              </a:tabLst>
            </a:pPr>
            <a:r>
              <a:rPr dirty="0" sz="1800" spc="-5">
                <a:latin typeface="Calibri"/>
                <a:cs typeface="Calibri"/>
              </a:rPr>
              <a:t>размеры</a:t>
            </a:r>
            <a:r>
              <a:rPr dirty="0" sz="1800" spc="27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ячеек</a:t>
            </a:r>
            <a:r>
              <a:rPr dirty="0" sz="1800" spc="280">
                <a:latin typeface="Calibri"/>
                <a:cs typeface="Calibri"/>
              </a:rPr>
              <a:t> </a:t>
            </a:r>
            <a:r>
              <a:rPr dirty="0" sz="1800" spc="-15">
                <a:latin typeface="Calibri"/>
                <a:cs typeface="Calibri"/>
              </a:rPr>
              <a:t>должны</a:t>
            </a:r>
            <a:r>
              <a:rPr dirty="0" sz="1800" spc="285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быть</a:t>
            </a:r>
            <a:r>
              <a:rPr dirty="0" sz="1800" spc="26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достаточны</a:t>
            </a:r>
            <a:r>
              <a:rPr dirty="0" sz="1800" spc="30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для</a:t>
            </a:r>
            <a:r>
              <a:rPr dirty="0" sz="1800" spc="27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взаимопроникновения</a:t>
            </a:r>
            <a:r>
              <a:rPr dirty="0" sz="1800" spc="300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смеси</a:t>
            </a:r>
            <a:r>
              <a:rPr dirty="0" sz="1800" spc="290">
                <a:latin typeface="Calibri"/>
                <a:cs typeface="Calibri"/>
              </a:rPr>
              <a:t> </a:t>
            </a:r>
            <a:r>
              <a:rPr dirty="0" sz="1800">
                <a:latin typeface="Calibri"/>
                <a:cs typeface="Calibri"/>
              </a:rPr>
              <a:t>и</a:t>
            </a:r>
            <a:r>
              <a:rPr dirty="0" sz="1800" spc="265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обеспечения</a:t>
            </a:r>
            <a:r>
              <a:rPr dirty="0" sz="1800" spc="275">
                <a:latin typeface="Calibri"/>
                <a:cs typeface="Calibri"/>
              </a:rPr>
              <a:t> </a:t>
            </a:r>
            <a:r>
              <a:rPr dirty="0" sz="1800" spc="-10">
                <a:latin typeface="Calibri"/>
                <a:cs typeface="Calibri"/>
              </a:rPr>
              <a:t>хорошего</a:t>
            </a:r>
            <a:endParaRPr sz="1800">
              <a:latin typeface="Calibri"/>
              <a:cs typeface="Calibri"/>
            </a:endParaRPr>
          </a:p>
          <a:p>
            <a:pPr algn="just" marL="12700">
              <a:lnSpc>
                <a:spcPct val="100000"/>
              </a:lnSpc>
            </a:pPr>
            <a:r>
              <a:rPr dirty="0" sz="1800" spc="-5">
                <a:latin typeface="Calibri"/>
                <a:cs typeface="Calibri"/>
              </a:rPr>
              <a:t>сцепления </a:t>
            </a:r>
            <a:r>
              <a:rPr dirty="0" sz="1800" spc="-10">
                <a:latin typeface="Calibri"/>
                <a:cs typeface="Calibri"/>
              </a:rPr>
              <a:t>между </a:t>
            </a:r>
            <a:r>
              <a:rPr dirty="0" sz="1800" spc="-5">
                <a:latin typeface="Calibri"/>
                <a:cs typeface="Calibri"/>
              </a:rPr>
              <a:t>слоями</a:t>
            </a:r>
            <a:r>
              <a:rPr dirty="0" sz="1800" spc="0">
                <a:latin typeface="Calibri"/>
                <a:cs typeface="Calibri"/>
              </a:rPr>
              <a:t> </a:t>
            </a:r>
            <a:r>
              <a:rPr dirty="0" sz="1800" spc="-5">
                <a:latin typeface="Calibri"/>
                <a:cs typeface="Calibri"/>
              </a:rPr>
              <a:t>покрытия.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2385060" marR="5080" indent="-1239520">
              <a:lnSpc>
                <a:spcPct val="100000"/>
              </a:lnSpc>
              <a:spcBef>
                <a:spcPts val="100"/>
              </a:spcBef>
            </a:pPr>
            <a:r>
              <a:rPr dirty="0" spc="-20"/>
              <a:t>Геосинтетические </a:t>
            </a:r>
            <a:r>
              <a:rPr dirty="0" spc="-10"/>
              <a:t>материалы </a:t>
            </a:r>
            <a:r>
              <a:rPr dirty="0" spc="-5"/>
              <a:t>для </a:t>
            </a:r>
            <a:r>
              <a:rPr dirty="0"/>
              <a:t>армирования  </a:t>
            </a:r>
            <a:r>
              <a:rPr dirty="0" spc="-10"/>
              <a:t>асфальтобетонных</a:t>
            </a:r>
            <a:r>
              <a:rPr dirty="0" spc="-5"/>
              <a:t> покрытии</a:t>
            </a:r>
          </a:p>
        </p:txBody>
      </p:sp>
      <p:sp>
        <p:nvSpPr>
          <p:cNvPr id="3" name="object 3"/>
          <p:cNvSpPr/>
          <p:nvPr/>
        </p:nvSpPr>
        <p:spPr>
          <a:xfrm>
            <a:off x="6190996" y="2001520"/>
            <a:ext cx="2571750" cy="177291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366306" y="4389666"/>
            <a:ext cx="2571750" cy="193751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3266821" y="2013457"/>
            <a:ext cx="2571750" cy="1760982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6190996" y="4416590"/>
            <a:ext cx="2632202" cy="191058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094469" y="2001520"/>
            <a:ext cx="2659253" cy="1772919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3299333" y="4389666"/>
            <a:ext cx="2539365" cy="19375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38213" y="2001520"/>
            <a:ext cx="2510536" cy="177291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9156700" y="4397984"/>
            <a:ext cx="2597150" cy="194779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3335" rIns="0" bIns="0" rtlCol="0" vert="horz">
            <a:spAutoFit/>
          </a:bodyPr>
          <a:lstStyle/>
          <a:p>
            <a:pPr marL="2610485" marR="5080" indent="-1075055">
              <a:lnSpc>
                <a:spcPct val="100000"/>
              </a:lnSpc>
              <a:spcBef>
                <a:spcPts val="105"/>
              </a:spcBef>
            </a:pPr>
            <a:r>
              <a:rPr dirty="0" sz="2000" spc="-15"/>
              <a:t>Технико-экономическое </a:t>
            </a:r>
            <a:r>
              <a:rPr dirty="0" sz="2000" spc="-5"/>
              <a:t>сопоставление вариантов  конструкций дорожных</a:t>
            </a:r>
            <a:r>
              <a:rPr dirty="0" sz="2000" spc="-55"/>
              <a:t> </a:t>
            </a:r>
            <a:r>
              <a:rPr dirty="0" sz="2000" spc="-20"/>
              <a:t>одежд</a:t>
            </a:r>
            <a:endParaRPr sz="2000"/>
          </a:p>
        </p:txBody>
      </p:sp>
      <p:sp>
        <p:nvSpPr>
          <p:cNvPr id="3" name="object 3"/>
          <p:cNvSpPr/>
          <p:nvPr/>
        </p:nvSpPr>
        <p:spPr>
          <a:xfrm>
            <a:off x="542975" y="3973233"/>
            <a:ext cx="5642702" cy="274853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6478015" y="3950172"/>
            <a:ext cx="5440299" cy="279463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168768" y="1577975"/>
            <a:ext cx="3528695" cy="226733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95210" y="1578102"/>
            <a:ext cx="4612512" cy="2237613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359187" y="533083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17788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7362998" y="533476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0" y="13403"/>
                </a:moveTo>
                <a:lnTo>
                  <a:pt x="17788" y="0"/>
                </a:lnTo>
                <a:lnTo>
                  <a:pt x="23188" y="368"/>
                </a:lnTo>
                <a:lnTo>
                  <a:pt x="27953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7359187" y="5344357"/>
            <a:ext cx="35560" cy="17145"/>
          </a:xfrm>
          <a:custGeom>
            <a:avLst/>
            <a:gdLst/>
            <a:ahLst/>
            <a:cxnLst/>
            <a:rect l="l" t="t" r="r" b="b"/>
            <a:pathLst>
              <a:path w="35559" h="17145">
                <a:moveTo>
                  <a:pt x="35100" y="0"/>
                </a:moveTo>
                <a:lnTo>
                  <a:pt x="0" y="0"/>
                </a:lnTo>
                <a:lnTo>
                  <a:pt x="0" y="17093"/>
                </a:lnTo>
                <a:lnTo>
                  <a:pt x="35100" y="17093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7362998" y="5348169"/>
            <a:ext cx="35560" cy="17145"/>
          </a:xfrm>
          <a:custGeom>
            <a:avLst/>
            <a:gdLst/>
            <a:ahLst/>
            <a:cxnLst/>
            <a:rect l="l" t="t" r="r" b="b"/>
            <a:pathLst>
              <a:path w="35559" h="17145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7093"/>
                </a:lnTo>
                <a:lnTo>
                  <a:pt x="17788" y="17093"/>
                </a:lnTo>
                <a:lnTo>
                  <a:pt x="35100" y="17093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359187" y="536145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8116"/>
                </a:lnTo>
                <a:lnTo>
                  <a:pt x="7147" y="10575"/>
                </a:lnTo>
                <a:lnTo>
                  <a:pt x="11912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575"/>
                </a:lnTo>
                <a:lnTo>
                  <a:pt x="31606" y="8116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362998" y="53652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00" y="0"/>
                </a:moveTo>
                <a:lnTo>
                  <a:pt x="17788" y="13526"/>
                </a:lnTo>
                <a:lnTo>
                  <a:pt x="11753" y="13035"/>
                </a:lnTo>
                <a:lnTo>
                  <a:pt x="6988" y="10575"/>
                </a:lnTo>
                <a:lnTo>
                  <a:pt x="3494" y="8239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4570189" y="351047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403"/>
                </a:lnTo>
                <a:lnTo>
                  <a:pt x="34783" y="1340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4574001" y="351428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526"/>
                </a:moveTo>
                <a:lnTo>
                  <a:pt x="17312" y="0"/>
                </a:lnTo>
                <a:lnTo>
                  <a:pt x="22871" y="491"/>
                </a:lnTo>
                <a:lnTo>
                  <a:pt x="27953" y="2951"/>
                </a:lnTo>
                <a:lnTo>
                  <a:pt x="31130" y="5410"/>
                </a:lnTo>
                <a:lnTo>
                  <a:pt x="34306" y="9468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4570189" y="3523876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0" y="0"/>
                </a:lnTo>
                <a:lnTo>
                  <a:pt x="0" y="30620"/>
                </a:lnTo>
                <a:lnTo>
                  <a:pt x="34783" y="30620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4574001" y="3527812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30620"/>
                </a:lnTo>
                <a:lnTo>
                  <a:pt x="17312" y="30620"/>
                </a:lnTo>
                <a:lnTo>
                  <a:pt x="34783" y="30620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4570189" y="355449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549"/>
                </a:lnTo>
                <a:lnTo>
                  <a:pt x="3176" y="8116"/>
                </a:lnTo>
                <a:lnTo>
                  <a:pt x="6670" y="11067"/>
                </a:lnTo>
                <a:lnTo>
                  <a:pt x="11912" y="13035"/>
                </a:lnTo>
                <a:lnTo>
                  <a:pt x="17470" y="13403"/>
                </a:lnTo>
                <a:lnTo>
                  <a:pt x="22871" y="13035"/>
                </a:lnTo>
                <a:lnTo>
                  <a:pt x="28112" y="11067"/>
                </a:lnTo>
                <a:lnTo>
                  <a:pt x="31288" y="8116"/>
                </a:lnTo>
                <a:lnTo>
                  <a:pt x="34465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4574001" y="355843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6670" y="10944"/>
                </a:lnTo>
                <a:lnTo>
                  <a:pt x="3176" y="8116"/>
                </a:lnTo>
                <a:lnTo>
                  <a:pt x="317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2108374" y="4574305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4479816" y="270279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1753" y="0"/>
                </a:moveTo>
                <a:lnTo>
                  <a:pt x="6670" y="2459"/>
                </a:lnTo>
                <a:lnTo>
                  <a:pt x="3494" y="4918"/>
                </a:lnTo>
                <a:lnTo>
                  <a:pt x="317" y="8976"/>
                </a:lnTo>
                <a:lnTo>
                  <a:pt x="0" y="13035"/>
                </a:lnTo>
                <a:lnTo>
                  <a:pt x="317" y="17585"/>
                </a:lnTo>
                <a:lnTo>
                  <a:pt x="3494" y="21274"/>
                </a:lnTo>
                <a:lnTo>
                  <a:pt x="6670" y="24102"/>
                </a:lnTo>
                <a:lnTo>
                  <a:pt x="11753" y="26070"/>
                </a:lnTo>
                <a:lnTo>
                  <a:pt x="17312" y="26930"/>
                </a:lnTo>
                <a:lnTo>
                  <a:pt x="22871" y="26070"/>
                </a:lnTo>
                <a:lnTo>
                  <a:pt x="11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4483469" y="2706726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23029" y="26070"/>
                </a:moveTo>
                <a:lnTo>
                  <a:pt x="17470" y="26930"/>
                </a:lnTo>
                <a:lnTo>
                  <a:pt x="11912" y="26070"/>
                </a:lnTo>
                <a:lnTo>
                  <a:pt x="6829" y="23979"/>
                </a:lnTo>
                <a:lnTo>
                  <a:pt x="3653" y="21151"/>
                </a:lnTo>
                <a:lnTo>
                  <a:pt x="476" y="17462"/>
                </a:lnTo>
                <a:lnTo>
                  <a:pt x="0" y="13035"/>
                </a:lnTo>
                <a:lnTo>
                  <a:pt x="476" y="8976"/>
                </a:lnTo>
                <a:lnTo>
                  <a:pt x="3653" y="4795"/>
                </a:lnTo>
                <a:lnTo>
                  <a:pt x="6829" y="2459"/>
                </a:ln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4491570" y="2677582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104349" y="0"/>
                </a:moveTo>
                <a:lnTo>
                  <a:pt x="0" y="25209"/>
                </a:lnTo>
                <a:lnTo>
                  <a:pt x="11117" y="51279"/>
                </a:lnTo>
                <a:lnTo>
                  <a:pt x="115784" y="26070"/>
                </a:lnTo>
                <a:lnTo>
                  <a:pt x="109908" y="13035"/>
                </a:lnTo>
                <a:lnTo>
                  <a:pt x="1043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4495381" y="2681394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0" y="25332"/>
                </a:moveTo>
                <a:lnTo>
                  <a:pt x="5558" y="38367"/>
                </a:lnTo>
                <a:lnTo>
                  <a:pt x="11117" y="51402"/>
                </a:lnTo>
                <a:lnTo>
                  <a:pt x="115784" y="26070"/>
                </a:lnTo>
                <a:lnTo>
                  <a:pt x="109749" y="13035"/>
                </a:lnTo>
                <a:lnTo>
                  <a:pt x="104190" y="0"/>
                </a:lnTo>
                <a:lnTo>
                  <a:pt x="0" y="253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4595919" y="267672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5558" y="0"/>
                </a:moveTo>
                <a:lnTo>
                  <a:pt x="0" y="860"/>
                </a:lnTo>
                <a:lnTo>
                  <a:pt x="5558" y="13895"/>
                </a:lnTo>
                <a:lnTo>
                  <a:pt x="11435" y="26930"/>
                </a:lnTo>
                <a:lnTo>
                  <a:pt x="16200" y="24471"/>
                </a:lnTo>
                <a:lnTo>
                  <a:pt x="19694" y="22012"/>
                </a:lnTo>
                <a:lnTo>
                  <a:pt x="22553" y="17953"/>
                </a:lnTo>
                <a:lnTo>
                  <a:pt x="23347" y="13895"/>
                </a:lnTo>
                <a:lnTo>
                  <a:pt x="22553" y="9345"/>
                </a:lnTo>
                <a:lnTo>
                  <a:pt x="19694" y="5656"/>
                </a:lnTo>
                <a:lnTo>
                  <a:pt x="16200" y="2828"/>
                </a:lnTo>
                <a:lnTo>
                  <a:pt x="11435" y="860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4599572" y="2680656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0" y="737"/>
                </a:moveTo>
                <a:lnTo>
                  <a:pt x="5558" y="0"/>
                </a:lnTo>
                <a:lnTo>
                  <a:pt x="11594" y="737"/>
                </a:lnTo>
                <a:lnTo>
                  <a:pt x="16200" y="2828"/>
                </a:lnTo>
                <a:lnTo>
                  <a:pt x="19853" y="5656"/>
                </a:lnTo>
                <a:lnTo>
                  <a:pt x="22553" y="9345"/>
                </a:lnTo>
                <a:lnTo>
                  <a:pt x="23347" y="13772"/>
                </a:lnTo>
                <a:lnTo>
                  <a:pt x="22553" y="17830"/>
                </a:lnTo>
                <a:lnTo>
                  <a:pt x="19853" y="22012"/>
                </a:lnTo>
                <a:lnTo>
                  <a:pt x="16200" y="24348"/>
                </a:lnTo>
                <a:lnTo>
                  <a:pt x="11594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6619848" y="2637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470" y="0"/>
                </a:moveTo>
                <a:lnTo>
                  <a:pt x="0" y="13772"/>
                </a:lnTo>
                <a:lnTo>
                  <a:pt x="35259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6623660" y="264142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895"/>
                </a:moveTo>
                <a:lnTo>
                  <a:pt x="17312" y="0"/>
                </a:lnTo>
                <a:lnTo>
                  <a:pt x="23347" y="860"/>
                </a:lnTo>
                <a:lnTo>
                  <a:pt x="27953" y="2828"/>
                </a:lnTo>
                <a:lnTo>
                  <a:pt x="31606" y="5779"/>
                </a:lnTo>
                <a:lnTo>
                  <a:pt x="34306" y="9468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6637080" y="2651389"/>
            <a:ext cx="0" cy="157480"/>
          </a:xfrm>
          <a:custGeom>
            <a:avLst/>
            <a:gdLst/>
            <a:ahLst/>
            <a:cxnLst/>
            <a:rect l="l" t="t" r="r" b="b"/>
            <a:pathLst>
              <a:path w="0" h="157480">
                <a:moveTo>
                  <a:pt x="0" y="0"/>
                </a:moveTo>
                <a:lnTo>
                  <a:pt x="0" y="157404"/>
                </a:lnTo>
              </a:path>
            </a:pathLst>
          </a:custGeom>
          <a:ln w="3605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6622866" y="2655324"/>
            <a:ext cx="36195" cy="157480"/>
          </a:xfrm>
          <a:custGeom>
            <a:avLst/>
            <a:gdLst/>
            <a:ahLst/>
            <a:cxnLst/>
            <a:rect l="l" t="t" r="r" b="b"/>
            <a:pathLst>
              <a:path w="36195" h="157480">
                <a:moveTo>
                  <a:pt x="35894" y="0"/>
                </a:moveTo>
                <a:lnTo>
                  <a:pt x="18106" y="0"/>
                </a:lnTo>
                <a:lnTo>
                  <a:pt x="794" y="0"/>
                </a:lnTo>
                <a:lnTo>
                  <a:pt x="0" y="157404"/>
                </a:lnTo>
                <a:lnTo>
                  <a:pt x="17788" y="157404"/>
                </a:lnTo>
                <a:lnTo>
                  <a:pt x="35100" y="157404"/>
                </a:lnTo>
                <a:lnTo>
                  <a:pt x="358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6619054" y="280879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035"/>
                </a:lnTo>
                <a:lnTo>
                  <a:pt x="17788" y="13526"/>
                </a:lnTo>
                <a:lnTo>
                  <a:pt x="23347" y="13035"/>
                </a:lnTo>
                <a:lnTo>
                  <a:pt x="28112" y="11067"/>
                </a:lnTo>
                <a:lnTo>
                  <a:pt x="31606" y="8239"/>
                </a:lnTo>
                <a:lnTo>
                  <a:pt x="34465" y="4549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622866" y="281272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403"/>
                </a:lnTo>
                <a:lnTo>
                  <a:pt x="11912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750431" y="418251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0"/>
                </a:moveTo>
                <a:lnTo>
                  <a:pt x="0" y="21643"/>
                </a:lnTo>
              </a:path>
            </a:pathLst>
          </a:custGeom>
          <a:ln w="381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1785320" y="4452070"/>
            <a:ext cx="316230" cy="361315"/>
          </a:xfrm>
          <a:custGeom>
            <a:avLst/>
            <a:gdLst/>
            <a:ahLst/>
            <a:cxnLst/>
            <a:rect l="l" t="t" r="r" b="b"/>
            <a:pathLst>
              <a:path w="316230" h="361314">
                <a:moveTo>
                  <a:pt x="316065" y="0"/>
                </a:moveTo>
                <a:lnTo>
                  <a:pt x="0" y="3611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1913811" y="5686158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0"/>
                </a:moveTo>
                <a:lnTo>
                  <a:pt x="0" y="23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2494482" y="597093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906"/>
                </a:lnTo>
                <a:lnTo>
                  <a:pt x="10323" y="24459"/>
                </a:lnTo>
                <a:lnTo>
                  <a:pt x="13817" y="22012"/>
                </a:lnTo>
                <a:lnTo>
                  <a:pt x="16517" y="17929"/>
                </a:lnTo>
                <a:lnTo>
                  <a:pt x="17312" y="13858"/>
                </a:lnTo>
                <a:lnTo>
                  <a:pt x="16517" y="9370"/>
                </a:lnTo>
                <a:lnTo>
                  <a:pt x="13817" y="5705"/>
                </a:lnTo>
                <a:lnTo>
                  <a:pt x="10323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2498294" y="597481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517" y="17929"/>
                </a:lnTo>
                <a:lnTo>
                  <a:pt x="13817" y="22012"/>
                </a:lnTo>
                <a:lnTo>
                  <a:pt x="10164" y="24459"/>
                </a:lnTo>
                <a:lnTo>
                  <a:pt x="5400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2398074" y="5984593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407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2401886" y="5974810"/>
            <a:ext cx="96520" cy="27940"/>
          </a:xfrm>
          <a:custGeom>
            <a:avLst/>
            <a:gdLst/>
            <a:ahLst/>
            <a:cxnLst/>
            <a:rect l="l" t="t" r="r" b="b"/>
            <a:pathLst>
              <a:path w="96519" h="27939">
                <a:moveTo>
                  <a:pt x="96407" y="27312"/>
                </a:moveTo>
                <a:lnTo>
                  <a:pt x="96407" y="13858"/>
                </a:lnTo>
                <a:lnTo>
                  <a:pt x="96407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96407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380762" y="597093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794" y="17929"/>
                </a:lnTo>
                <a:lnTo>
                  <a:pt x="3494" y="22012"/>
                </a:lnTo>
                <a:lnTo>
                  <a:pt x="7147" y="24459"/>
                </a:lnTo>
                <a:lnTo>
                  <a:pt x="11753" y="26906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2384574" y="597481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12"/>
                </a:moveTo>
                <a:lnTo>
                  <a:pt x="0" y="13858"/>
                </a:lnTo>
                <a:lnTo>
                  <a:pt x="635" y="9370"/>
                </a:lnTo>
                <a:lnTo>
                  <a:pt x="3494" y="5705"/>
                </a:lnTo>
                <a:lnTo>
                  <a:pt x="6988" y="2852"/>
                </a:lnTo>
                <a:lnTo>
                  <a:pt x="11753" y="81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1849010" y="619373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6714827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6393838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6924954" y="2875075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4" h="10160">
                <a:moveTo>
                  <a:pt x="12706" y="4918"/>
                </a:moveTo>
                <a:lnTo>
                  <a:pt x="10641" y="1229"/>
                </a:lnTo>
                <a:lnTo>
                  <a:pt x="6353" y="0"/>
                </a:lnTo>
                <a:lnTo>
                  <a:pt x="1588" y="1229"/>
                </a:lnTo>
                <a:lnTo>
                  <a:pt x="0" y="4918"/>
                </a:lnTo>
                <a:lnTo>
                  <a:pt x="1588" y="8608"/>
                </a:lnTo>
                <a:lnTo>
                  <a:pt x="6353" y="9837"/>
                </a:lnTo>
                <a:lnTo>
                  <a:pt x="10641" y="8608"/>
                </a:lnTo>
                <a:lnTo>
                  <a:pt x="12706" y="49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5004897" y="28078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5" y="0"/>
                </a:move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1732908" y="2343835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4">
                <a:moveTo>
                  <a:pt x="0" y="0"/>
                </a:moveTo>
                <a:lnTo>
                  <a:pt x="0" y="676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4396432" y="4287165"/>
            <a:ext cx="104222" cy="82271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492995" y="431483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0"/>
                </a:moveTo>
                <a:lnTo>
                  <a:pt x="0" y="13526"/>
                </a:lnTo>
                <a:lnTo>
                  <a:pt x="381" y="17953"/>
                </a:lnTo>
                <a:lnTo>
                  <a:pt x="3160" y="21643"/>
                </a:lnTo>
                <a:lnTo>
                  <a:pt x="6702" y="24471"/>
                </a:lnTo>
                <a:lnTo>
                  <a:pt x="11848" y="26561"/>
                </a:lnTo>
                <a:lnTo>
                  <a:pt x="17375" y="26930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496743" y="43187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6930"/>
                </a:moveTo>
                <a:lnTo>
                  <a:pt x="0" y="13403"/>
                </a:lnTo>
                <a:lnTo>
                  <a:pt x="397" y="8976"/>
                </a:lnTo>
                <a:lnTo>
                  <a:pt x="3160" y="5287"/>
                </a:lnTo>
                <a:lnTo>
                  <a:pt x="6718" y="2459"/>
                </a:lnTo>
                <a:lnTo>
                  <a:pt x="11848" y="36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510370" y="432829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011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514119" y="4318768"/>
            <a:ext cx="201295" cy="27305"/>
          </a:xfrm>
          <a:custGeom>
            <a:avLst/>
            <a:gdLst/>
            <a:ahLst/>
            <a:cxnLst/>
            <a:rect l="l" t="t" r="r" b="b"/>
            <a:pathLst>
              <a:path w="201295" h="27304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201011" y="26930"/>
                </a:lnTo>
                <a:lnTo>
                  <a:pt x="201011" y="13403"/>
                </a:lnTo>
                <a:lnTo>
                  <a:pt x="20101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11382" y="431483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27" y="26561"/>
                </a:lnTo>
                <a:lnTo>
                  <a:pt x="10657" y="24471"/>
                </a:lnTo>
                <a:lnTo>
                  <a:pt x="14214" y="21643"/>
                </a:lnTo>
                <a:lnTo>
                  <a:pt x="16978" y="17953"/>
                </a:lnTo>
                <a:lnTo>
                  <a:pt x="17772" y="13526"/>
                </a:lnTo>
                <a:lnTo>
                  <a:pt x="16978" y="8976"/>
                </a:lnTo>
                <a:lnTo>
                  <a:pt x="14214" y="5287"/>
                </a:lnTo>
                <a:lnTo>
                  <a:pt x="10657" y="2459"/>
                </a:lnTo>
                <a:lnTo>
                  <a:pt x="5527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15130" y="43187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772" y="13403"/>
                </a:lnTo>
                <a:lnTo>
                  <a:pt x="16994" y="17953"/>
                </a:lnTo>
                <a:lnTo>
                  <a:pt x="14214" y="21520"/>
                </a:lnTo>
                <a:lnTo>
                  <a:pt x="10673" y="24471"/>
                </a:lnTo>
                <a:lnTo>
                  <a:pt x="5527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3604998" y="4406202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294" y="0"/>
                </a:moveTo>
                <a:lnTo>
                  <a:pt x="8258" y="368"/>
                </a:lnTo>
                <a:lnTo>
                  <a:pt x="3653" y="2459"/>
                </a:lnTo>
                <a:lnTo>
                  <a:pt x="0" y="5287"/>
                </a:lnTo>
                <a:lnTo>
                  <a:pt x="14294" y="13403"/>
                </a:lnTo>
                <a:lnTo>
                  <a:pt x="28112" y="21643"/>
                </a:lnTo>
                <a:lnTo>
                  <a:pt x="30812" y="17462"/>
                </a:lnTo>
                <a:lnTo>
                  <a:pt x="31606" y="13403"/>
                </a:lnTo>
                <a:lnTo>
                  <a:pt x="30812" y="8976"/>
                </a:lnTo>
                <a:lnTo>
                  <a:pt x="28112" y="5287"/>
                </a:lnTo>
                <a:lnTo>
                  <a:pt x="24459" y="2459"/>
                </a:lnTo>
                <a:lnTo>
                  <a:pt x="19694" y="368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3608811" y="441001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3494" y="2459"/>
                </a:lnTo>
                <a:lnTo>
                  <a:pt x="8258" y="491"/>
                </a:lnTo>
                <a:lnTo>
                  <a:pt x="14135" y="0"/>
                </a:lnTo>
                <a:lnTo>
                  <a:pt x="19694" y="491"/>
                </a:lnTo>
                <a:lnTo>
                  <a:pt x="24459" y="2459"/>
                </a:lnTo>
                <a:lnTo>
                  <a:pt x="27953" y="5287"/>
                </a:lnTo>
                <a:lnTo>
                  <a:pt x="30812" y="8976"/>
                </a:lnTo>
                <a:lnTo>
                  <a:pt x="31606" y="13526"/>
                </a:lnTo>
                <a:lnTo>
                  <a:pt x="30812" y="17585"/>
                </a:lnTo>
                <a:lnTo>
                  <a:pt x="27953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3589592" y="4411490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355"/>
                </a:lnTo>
                <a:lnTo>
                  <a:pt x="14294" y="24471"/>
                </a:lnTo>
                <a:lnTo>
                  <a:pt x="28112" y="32587"/>
                </a:lnTo>
                <a:lnTo>
                  <a:pt x="43518" y="16355"/>
                </a:lnTo>
                <a:lnTo>
                  <a:pt x="29700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3593404" y="4415302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359" y="16355"/>
                </a:moveTo>
                <a:lnTo>
                  <a:pt x="29541" y="8239"/>
                </a:lnTo>
                <a:lnTo>
                  <a:pt x="15406" y="0"/>
                </a:lnTo>
                <a:lnTo>
                  <a:pt x="0" y="16355"/>
                </a:lnTo>
                <a:lnTo>
                  <a:pt x="14135" y="24471"/>
                </a:lnTo>
                <a:lnTo>
                  <a:pt x="27953" y="32710"/>
                </a:lnTo>
                <a:lnTo>
                  <a:pt x="43359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3586098" y="4427845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3566"/>
                </a:lnTo>
                <a:lnTo>
                  <a:pt x="0" y="8116"/>
                </a:lnTo>
                <a:lnTo>
                  <a:pt x="794" y="12174"/>
                </a:lnTo>
                <a:lnTo>
                  <a:pt x="3494" y="16232"/>
                </a:lnTo>
                <a:lnTo>
                  <a:pt x="7147" y="18691"/>
                </a:lnTo>
                <a:lnTo>
                  <a:pt x="11753" y="21151"/>
                </a:lnTo>
                <a:lnTo>
                  <a:pt x="17788" y="21520"/>
                </a:lnTo>
                <a:lnTo>
                  <a:pt x="23188" y="21151"/>
                </a:lnTo>
                <a:lnTo>
                  <a:pt x="27953" y="18691"/>
                </a:lnTo>
                <a:lnTo>
                  <a:pt x="31606" y="16232"/>
                </a:lnTo>
                <a:lnTo>
                  <a:pt x="17788" y="8116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3589751" y="4431657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8112" y="18814"/>
                </a:lnTo>
                <a:lnTo>
                  <a:pt x="23347" y="21151"/>
                </a:lnTo>
                <a:lnTo>
                  <a:pt x="17788" y="21643"/>
                </a:lnTo>
                <a:lnTo>
                  <a:pt x="11912" y="21151"/>
                </a:lnTo>
                <a:lnTo>
                  <a:pt x="7147" y="18814"/>
                </a:lnTo>
                <a:lnTo>
                  <a:pt x="3653" y="16355"/>
                </a:lnTo>
                <a:lnTo>
                  <a:pt x="794" y="12297"/>
                </a:lnTo>
                <a:lnTo>
                  <a:pt x="0" y="8116"/>
                </a:lnTo>
                <a:lnTo>
                  <a:pt x="794" y="3689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2061520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2570878" y="608039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470" y="6935"/>
                </a:moveTo>
                <a:lnTo>
                  <a:pt x="15406" y="2041"/>
                </a:lnTo>
                <a:lnTo>
                  <a:pt x="9053" y="0"/>
                </a:lnTo>
                <a:lnTo>
                  <a:pt x="2858" y="2041"/>
                </a:lnTo>
                <a:lnTo>
                  <a:pt x="0" y="6935"/>
                </a:lnTo>
                <a:lnTo>
                  <a:pt x="2858" y="11829"/>
                </a:lnTo>
                <a:lnTo>
                  <a:pt x="9053" y="13871"/>
                </a:lnTo>
                <a:lnTo>
                  <a:pt x="15406" y="11829"/>
                </a:lnTo>
                <a:lnTo>
                  <a:pt x="17470" y="69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1236240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772" y="0"/>
                </a:moveTo>
                <a:lnTo>
                  <a:pt x="0" y="13871"/>
                </a:lnTo>
                <a:lnTo>
                  <a:pt x="794" y="17941"/>
                </a:lnTo>
                <a:lnTo>
                  <a:pt x="3557" y="22024"/>
                </a:lnTo>
                <a:lnTo>
                  <a:pt x="7115" y="24471"/>
                </a:lnTo>
                <a:lnTo>
                  <a:pt x="11848" y="26500"/>
                </a:lnTo>
                <a:lnTo>
                  <a:pt x="17772" y="27324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1239989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772" y="27324"/>
                </a:moveTo>
                <a:lnTo>
                  <a:pt x="0" y="13858"/>
                </a:lnTo>
                <a:lnTo>
                  <a:pt x="794" y="9382"/>
                </a:lnTo>
                <a:lnTo>
                  <a:pt x="3557" y="5705"/>
                </a:lnTo>
                <a:lnTo>
                  <a:pt x="7115" y="2852"/>
                </a:lnTo>
                <a:lnTo>
                  <a:pt x="11848" y="823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1254013" y="5938521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08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1257761" y="5928733"/>
            <a:ext cx="124460" cy="27940"/>
          </a:xfrm>
          <a:custGeom>
            <a:avLst/>
            <a:gdLst/>
            <a:ahLst/>
            <a:cxnLst/>
            <a:rect l="l" t="t" r="r" b="b"/>
            <a:pathLst>
              <a:path w="124459" h="27939">
                <a:moveTo>
                  <a:pt x="0" y="0"/>
                </a:moveTo>
                <a:lnTo>
                  <a:pt x="0" y="13858"/>
                </a:lnTo>
                <a:lnTo>
                  <a:pt x="0" y="27324"/>
                </a:lnTo>
                <a:lnTo>
                  <a:pt x="124408" y="27324"/>
                </a:lnTo>
                <a:lnTo>
                  <a:pt x="124408" y="13858"/>
                </a:lnTo>
                <a:lnTo>
                  <a:pt x="124408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1378422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924" y="26500"/>
                </a:lnTo>
                <a:lnTo>
                  <a:pt x="10657" y="24471"/>
                </a:lnTo>
                <a:lnTo>
                  <a:pt x="14214" y="22024"/>
                </a:lnTo>
                <a:lnTo>
                  <a:pt x="16978" y="17941"/>
                </a:lnTo>
                <a:lnTo>
                  <a:pt x="17772" y="13871"/>
                </a:lnTo>
                <a:lnTo>
                  <a:pt x="16978" y="9382"/>
                </a:lnTo>
                <a:lnTo>
                  <a:pt x="14214" y="5705"/>
                </a:lnTo>
                <a:lnTo>
                  <a:pt x="10657" y="2852"/>
                </a:lnTo>
                <a:lnTo>
                  <a:pt x="5924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1382170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772" y="13858"/>
                </a:lnTo>
                <a:lnTo>
                  <a:pt x="16978" y="17941"/>
                </a:lnTo>
                <a:lnTo>
                  <a:pt x="14214" y="22024"/>
                </a:lnTo>
                <a:lnTo>
                  <a:pt x="10657" y="24459"/>
                </a:lnTo>
                <a:lnTo>
                  <a:pt x="5924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1227362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907072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595521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2964609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790270" y="2814696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5288721" y="2597035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4">
                <a:moveTo>
                  <a:pt x="0" y="245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2180640" y="2651266"/>
            <a:ext cx="40640" cy="0"/>
          </a:xfrm>
          <a:custGeom>
            <a:avLst/>
            <a:gdLst/>
            <a:ahLst/>
            <a:cxnLst/>
            <a:rect l="l" t="t" r="r" b="b"/>
            <a:pathLst>
              <a:path w="40639" h="0">
                <a:moveTo>
                  <a:pt x="0" y="0"/>
                </a:moveTo>
                <a:lnTo>
                  <a:pt x="400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2160946" y="2607980"/>
            <a:ext cx="64135" cy="65405"/>
          </a:xfrm>
          <a:custGeom>
            <a:avLst/>
            <a:gdLst/>
            <a:ahLst/>
            <a:cxnLst/>
            <a:rect l="l" t="t" r="r" b="b"/>
            <a:pathLst>
              <a:path w="64135" h="65405">
                <a:moveTo>
                  <a:pt x="0" y="65298"/>
                </a:moveTo>
                <a:lnTo>
                  <a:pt x="54477" y="0"/>
                </a:lnTo>
                <a:lnTo>
                  <a:pt x="63530" y="6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2247030" y="2607980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4" h="65405">
                <a:moveTo>
                  <a:pt x="0" y="12297"/>
                </a:moveTo>
                <a:lnTo>
                  <a:pt x="9053" y="8976"/>
                </a:lnTo>
                <a:lnTo>
                  <a:pt x="24141" y="0"/>
                </a:lnTo>
                <a:lnTo>
                  <a:pt x="1588" y="6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384786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71"/>
                </a:lnTo>
                <a:lnTo>
                  <a:pt x="7099" y="44847"/>
                </a:lnTo>
                <a:lnTo>
                  <a:pt x="29605" y="25283"/>
                </a:lnTo>
                <a:lnTo>
                  <a:pt x="29605" y="199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388534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621" y="19982"/>
                </a:lnTo>
                <a:lnTo>
                  <a:pt x="29621" y="25283"/>
                </a:lnTo>
                <a:lnTo>
                  <a:pt x="7099" y="44847"/>
                </a:lnTo>
                <a:lnTo>
                  <a:pt x="0" y="456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349241" y="6460575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35545" y="45671"/>
                </a:moveTo>
                <a:lnTo>
                  <a:pt x="35545" y="0"/>
                </a:lnTo>
                <a:lnTo>
                  <a:pt x="0" y="0"/>
                </a:lnTo>
                <a:lnTo>
                  <a:pt x="0" y="45671"/>
                </a:lnTo>
                <a:lnTo>
                  <a:pt x="35545" y="456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352989" y="6464449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35545" y="45659"/>
                </a:moveTo>
                <a:lnTo>
                  <a:pt x="35545" y="22835"/>
                </a:lnTo>
                <a:lnTo>
                  <a:pt x="35545" y="0"/>
                </a:lnTo>
                <a:lnTo>
                  <a:pt x="0" y="0"/>
                </a:lnTo>
                <a:lnTo>
                  <a:pt x="0" y="22835"/>
                </a:lnTo>
                <a:lnTo>
                  <a:pt x="0" y="45659"/>
                </a:lnTo>
                <a:lnTo>
                  <a:pt x="35545" y="456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319619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0"/>
                </a:moveTo>
                <a:lnTo>
                  <a:pt x="0" y="19982"/>
                </a:lnTo>
                <a:lnTo>
                  <a:pt x="0" y="25283"/>
                </a:lnTo>
                <a:lnTo>
                  <a:pt x="29621" y="45671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323368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45659"/>
                </a:moveTo>
                <a:lnTo>
                  <a:pt x="0" y="25283"/>
                </a:lnTo>
                <a:lnTo>
                  <a:pt x="0" y="19982"/>
                </a:lnTo>
                <a:lnTo>
                  <a:pt x="22505" y="405"/>
                </a:lnTo>
                <a:lnTo>
                  <a:pt x="29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1763402" y="576708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1767214" y="577095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8112" y="2447"/>
                </a:lnTo>
                <a:lnTo>
                  <a:pt x="31606" y="5300"/>
                </a:lnTo>
                <a:lnTo>
                  <a:pt x="34306" y="8964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1763402" y="5780539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34783" y="0"/>
                </a:moveTo>
                <a:lnTo>
                  <a:pt x="0" y="0"/>
                </a:lnTo>
                <a:lnTo>
                  <a:pt x="0" y="9788"/>
                </a:lnTo>
                <a:lnTo>
                  <a:pt x="34783" y="978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1767214" y="5784413"/>
            <a:ext cx="34925" cy="10160"/>
          </a:xfrm>
          <a:custGeom>
            <a:avLst/>
            <a:gdLst/>
            <a:ahLst/>
            <a:cxnLst/>
            <a:rect l="l" t="t" r="r" b="b"/>
            <a:pathLst>
              <a:path w="34925" h="10160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9776"/>
                </a:lnTo>
                <a:lnTo>
                  <a:pt x="17312" y="9776"/>
                </a:lnTo>
                <a:lnTo>
                  <a:pt x="34783" y="9776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1763402" y="579032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476"/>
                </a:lnTo>
                <a:lnTo>
                  <a:pt x="3653" y="8153"/>
                </a:lnTo>
                <a:lnTo>
                  <a:pt x="6829" y="11006"/>
                </a:lnTo>
                <a:lnTo>
                  <a:pt x="11912" y="13035"/>
                </a:lnTo>
                <a:lnTo>
                  <a:pt x="17470" y="13453"/>
                </a:lnTo>
                <a:lnTo>
                  <a:pt x="23029" y="13035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7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1767214" y="579418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465"/>
                </a:lnTo>
                <a:lnTo>
                  <a:pt x="11912" y="13047"/>
                </a:lnTo>
                <a:lnTo>
                  <a:pt x="6670" y="11018"/>
                </a:lnTo>
                <a:lnTo>
                  <a:pt x="3494" y="8165"/>
                </a:lnTo>
                <a:lnTo>
                  <a:pt x="476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2380762" y="6220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494" y="8153"/>
                </a:lnTo>
                <a:lnTo>
                  <a:pt x="7147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3347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2384574" y="62243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988" y="10600"/>
                </a:lnTo>
                <a:lnTo>
                  <a:pt x="3494" y="8153"/>
                </a:lnTo>
                <a:lnTo>
                  <a:pt x="635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2380762" y="6179264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100" y="41183"/>
                </a:lnTo>
                <a:lnTo>
                  <a:pt x="35100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2384574" y="6183138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312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2380762" y="61654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2384574" y="61692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3188" y="811"/>
                </a:lnTo>
                <a:lnTo>
                  <a:pt x="27953" y="2852"/>
                </a:lnTo>
                <a:lnTo>
                  <a:pt x="31447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8291976" y="3521909"/>
            <a:ext cx="63521" cy="8219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456124" y="223684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400" y="26930"/>
                </a:lnTo>
                <a:lnTo>
                  <a:pt x="10164" y="24471"/>
                </a:lnTo>
                <a:lnTo>
                  <a:pt x="13817" y="22012"/>
                </a:lnTo>
                <a:lnTo>
                  <a:pt x="16517" y="17953"/>
                </a:lnTo>
                <a:lnTo>
                  <a:pt x="17312" y="13772"/>
                </a:lnTo>
                <a:lnTo>
                  <a:pt x="16517" y="9345"/>
                </a:lnTo>
                <a:lnTo>
                  <a:pt x="13817" y="5656"/>
                </a:lnTo>
                <a:lnTo>
                  <a:pt x="10164" y="2828"/>
                </a:lnTo>
                <a:lnTo>
                  <a:pt x="5400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459777" y="22406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470" y="13895"/>
                </a:lnTo>
                <a:lnTo>
                  <a:pt x="16676" y="17953"/>
                </a:lnTo>
                <a:lnTo>
                  <a:pt x="13817" y="22012"/>
                </a:lnTo>
                <a:lnTo>
                  <a:pt x="10323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298886" y="2250499"/>
            <a:ext cx="157480" cy="0"/>
          </a:xfrm>
          <a:custGeom>
            <a:avLst/>
            <a:gdLst/>
            <a:ahLst/>
            <a:cxnLst/>
            <a:rect l="l" t="t" r="r" b="b"/>
            <a:pathLst>
              <a:path w="157479" h="0">
                <a:moveTo>
                  <a:pt x="0" y="0"/>
                </a:moveTo>
                <a:lnTo>
                  <a:pt x="157238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302539" y="2240662"/>
            <a:ext cx="157480" cy="27305"/>
          </a:xfrm>
          <a:custGeom>
            <a:avLst/>
            <a:gdLst/>
            <a:ahLst/>
            <a:cxnLst/>
            <a:rect l="l" t="t" r="r" b="b"/>
            <a:pathLst>
              <a:path w="157479" h="27305">
                <a:moveTo>
                  <a:pt x="157238" y="27299"/>
                </a:moveTo>
                <a:lnTo>
                  <a:pt x="157238" y="13895"/>
                </a:lnTo>
                <a:lnTo>
                  <a:pt x="157238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157238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281415" y="223684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772"/>
                </a:lnTo>
                <a:lnTo>
                  <a:pt x="794" y="17953"/>
                </a:lnTo>
                <a:lnTo>
                  <a:pt x="3653" y="22012"/>
                </a:lnTo>
                <a:lnTo>
                  <a:pt x="6829" y="24471"/>
                </a:lnTo>
                <a:lnTo>
                  <a:pt x="11912" y="26930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285227" y="22406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494" y="5779"/>
                </a:lnTo>
                <a:lnTo>
                  <a:pt x="6670" y="2828"/>
                </a:lnTo>
                <a:lnTo>
                  <a:pt x="11912" y="86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924954" y="2583508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4" h="10794">
                <a:moveTo>
                  <a:pt x="12706" y="5410"/>
                </a:moveTo>
                <a:lnTo>
                  <a:pt x="10641" y="1721"/>
                </a:lnTo>
                <a:lnTo>
                  <a:pt x="6353" y="0"/>
                </a:lnTo>
                <a:lnTo>
                  <a:pt x="1588" y="1721"/>
                </a:lnTo>
                <a:lnTo>
                  <a:pt x="0" y="5410"/>
                </a:lnTo>
                <a:lnTo>
                  <a:pt x="1588" y="8608"/>
                </a:lnTo>
                <a:lnTo>
                  <a:pt x="6353" y="10206"/>
                </a:lnTo>
                <a:lnTo>
                  <a:pt x="10641" y="8608"/>
                </a:lnTo>
                <a:lnTo>
                  <a:pt x="12706" y="54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636552" y="44498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2229" y="13035"/>
                </a:lnTo>
                <a:lnTo>
                  <a:pt x="17788" y="13772"/>
                </a:lnTo>
                <a:lnTo>
                  <a:pt x="23347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640205" y="445366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788" y="13895"/>
                </a:lnTo>
                <a:lnTo>
                  <a:pt x="12388" y="13035"/>
                </a:lnTo>
                <a:lnTo>
                  <a:pt x="7147" y="11067"/>
                </a:lnTo>
                <a:lnTo>
                  <a:pt x="3653" y="8116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654499" y="4209323"/>
            <a:ext cx="0" cy="240665"/>
          </a:xfrm>
          <a:custGeom>
            <a:avLst/>
            <a:gdLst/>
            <a:ahLst/>
            <a:cxnLst/>
            <a:rect l="l" t="t" r="r" b="b"/>
            <a:pathLst>
              <a:path w="0" h="240664">
                <a:moveTo>
                  <a:pt x="0" y="0"/>
                </a:moveTo>
                <a:lnTo>
                  <a:pt x="0" y="240533"/>
                </a:lnTo>
              </a:path>
            </a:pathLst>
          </a:custGeom>
          <a:ln w="3589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640205" y="4213135"/>
            <a:ext cx="36195" cy="240665"/>
          </a:xfrm>
          <a:custGeom>
            <a:avLst/>
            <a:gdLst/>
            <a:ahLst/>
            <a:cxnLst/>
            <a:rect l="l" t="t" r="r" b="b"/>
            <a:pathLst>
              <a:path w="36195" h="240664">
                <a:moveTo>
                  <a:pt x="0" y="240533"/>
                </a:moveTo>
                <a:lnTo>
                  <a:pt x="17788" y="240533"/>
                </a:lnTo>
                <a:lnTo>
                  <a:pt x="35259" y="240533"/>
                </a:lnTo>
                <a:lnTo>
                  <a:pt x="36053" y="0"/>
                </a:lnTo>
                <a:lnTo>
                  <a:pt x="18582" y="0"/>
                </a:lnTo>
                <a:lnTo>
                  <a:pt x="794" y="0"/>
                </a:lnTo>
                <a:lnTo>
                  <a:pt x="0" y="2405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637346" y="419579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640999" y="419973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03"/>
                </a:moveTo>
                <a:lnTo>
                  <a:pt x="17788" y="0"/>
                </a:lnTo>
                <a:lnTo>
                  <a:pt x="23347" y="368"/>
                </a:lnTo>
                <a:lnTo>
                  <a:pt x="28112" y="2828"/>
                </a:lnTo>
                <a:lnTo>
                  <a:pt x="31606" y="5287"/>
                </a:lnTo>
                <a:lnTo>
                  <a:pt x="34465" y="9345"/>
                </a:lnTo>
                <a:lnTo>
                  <a:pt x="35259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1891258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2775446" y="6132989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1023571" y="6010276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17"/>
                </a:moveTo>
                <a:lnTo>
                  <a:pt x="19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400005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079811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536808" y="2391180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69">
                <a:moveTo>
                  <a:pt x="18106" y="6517"/>
                </a:moveTo>
                <a:lnTo>
                  <a:pt x="15406" y="1598"/>
                </a:lnTo>
                <a:lnTo>
                  <a:pt x="9053" y="0"/>
                </a:lnTo>
                <a:lnTo>
                  <a:pt x="2700" y="1598"/>
                </a:lnTo>
                <a:lnTo>
                  <a:pt x="0" y="6517"/>
                </a:lnTo>
                <a:lnTo>
                  <a:pt x="2700" y="11313"/>
                </a:lnTo>
                <a:lnTo>
                  <a:pt x="9053" y="13772"/>
                </a:lnTo>
                <a:lnTo>
                  <a:pt x="15406" y="11313"/>
                </a:lnTo>
                <a:lnTo>
                  <a:pt x="18106" y="65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6994362" y="253530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403"/>
                </a:lnTo>
                <a:lnTo>
                  <a:pt x="34624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6998015" y="25391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526"/>
                </a:moveTo>
                <a:lnTo>
                  <a:pt x="17470" y="0"/>
                </a:lnTo>
                <a:lnTo>
                  <a:pt x="22871" y="368"/>
                </a:lnTo>
                <a:lnTo>
                  <a:pt x="28112" y="2459"/>
                </a:lnTo>
                <a:lnTo>
                  <a:pt x="31288" y="5287"/>
                </a:lnTo>
                <a:lnTo>
                  <a:pt x="34306" y="8976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011674" y="254870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80">
                <a:moveTo>
                  <a:pt x="0" y="0"/>
                </a:moveTo>
                <a:lnTo>
                  <a:pt x="0" y="360431"/>
                </a:lnTo>
              </a:path>
            </a:pathLst>
          </a:custGeom>
          <a:ln w="346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6998015" y="2552642"/>
            <a:ext cx="34925" cy="360680"/>
          </a:xfrm>
          <a:custGeom>
            <a:avLst/>
            <a:gdLst/>
            <a:ahLst/>
            <a:cxnLst/>
            <a:rect l="l" t="t" r="r" b="b"/>
            <a:pathLst>
              <a:path w="34925" h="360680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360308"/>
                </a:lnTo>
                <a:lnTo>
                  <a:pt x="17470" y="360308"/>
                </a:lnTo>
                <a:lnTo>
                  <a:pt x="34783" y="360308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994362" y="290913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624" y="0"/>
                </a:moveTo>
                <a:lnTo>
                  <a:pt x="0" y="0"/>
                </a:lnTo>
                <a:lnTo>
                  <a:pt x="317" y="4426"/>
                </a:lnTo>
                <a:lnTo>
                  <a:pt x="3494" y="8116"/>
                </a:lnTo>
                <a:lnTo>
                  <a:pt x="6670" y="10944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0944"/>
                </a:lnTo>
                <a:lnTo>
                  <a:pt x="31130" y="8116"/>
                </a:lnTo>
                <a:lnTo>
                  <a:pt x="34306" y="4426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998015" y="291295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895"/>
                </a:lnTo>
                <a:lnTo>
                  <a:pt x="11912" y="13035"/>
                </a:lnTo>
                <a:lnTo>
                  <a:pt x="6670" y="11067"/>
                </a:lnTo>
                <a:lnTo>
                  <a:pt x="3653" y="8239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052705" y="2848513"/>
            <a:ext cx="0" cy="20320"/>
          </a:xfrm>
          <a:custGeom>
            <a:avLst/>
            <a:gdLst/>
            <a:ahLst/>
            <a:cxnLst/>
            <a:rect l="l" t="t" r="r" b="b"/>
            <a:pathLst>
              <a:path w="0" h="20319">
                <a:moveTo>
                  <a:pt x="0" y="0"/>
                </a:moveTo>
                <a:lnTo>
                  <a:pt x="0" y="200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1740373" y="235195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1229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961140" y="3901032"/>
            <a:ext cx="332897" cy="10327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92995" y="4314833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70">
                <a:moveTo>
                  <a:pt x="17375" y="0"/>
                </a:moveTo>
                <a:lnTo>
                  <a:pt x="0" y="13526"/>
                </a:lnTo>
                <a:lnTo>
                  <a:pt x="381" y="17953"/>
                </a:lnTo>
                <a:lnTo>
                  <a:pt x="3160" y="21643"/>
                </a:lnTo>
                <a:lnTo>
                  <a:pt x="7496" y="24471"/>
                </a:lnTo>
                <a:lnTo>
                  <a:pt x="12229" y="26561"/>
                </a:lnTo>
                <a:lnTo>
                  <a:pt x="17375" y="13526"/>
                </a:lnTo>
                <a:lnTo>
                  <a:pt x="22108" y="491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96743" y="4318768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70">
                <a:moveTo>
                  <a:pt x="12245" y="26439"/>
                </a:moveTo>
                <a:lnTo>
                  <a:pt x="7496" y="24471"/>
                </a:lnTo>
                <a:lnTo>
                  <a:pt x="3160" y="21520"/>
                </a:lnTo>
                <a:lnTo>
                  <a:pt x="397" y="17953"/>
                </a:lnTo>
                <a:lnTo>
                  <a:pt x="0" y="13403"/>
                </a:lnTo>
                <a:lnTo>
                  <a:pt x="397" y="9714"/>
                </a:lnTo>
                <a:lnTo>
                  <a:pt x="3160" y="5656"/>
                </a:lnTo>
                <a:lnTo>
                  <a:pt x="6718" y="2459"/>
                </a:lnTo>
                <a:lnTo>
                  <a:pt x="11848" y="368"/>
                </a:lnTo>
                <a:lnTo>
                  <a:pt x="17375" y="0"/>
                </a:lnTo>
                <a:lnTo>
                  <a:pt x="22108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505224" y="4315325"/>
            <a:ext cx="114935" cy="51435"/>
          </a:xfrm>
          <a:custGeom>
            <a:avLst/>
            <a:gdLst/>
            <a:ahLst/>
            <a:cxnLst/>
            <a:rect l="l" t="t" r="r" b="b"/>
            <a:pathLst>
              <a:path w="114934" h="51435">
                <a:moveTo>
                  <a:pt x="9879" y="0"/>
                </a:moveTo>
                <a:lnTo>
                  <a:pt x="5145" y="13035"/>
                </a:lnTo>
                <a:lnTo>
                  <a:pt x="0" y="26070"/>
                </a:lnTo>
                <a:lnTo>
                  <a:pt x="104666" y="50910"/>
                </a:lnTo>
                <a:lnTo>
                  <a:pt x="109399" y="37875"/>
                </a:lnTo>
                <a:lnTo>
                  <a:pt x="114529" y="24840"/>
                </a:lnTo>
                <a:lnTo>
                  <a:pt x="9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508989" y="4319137"/>
            <a:ext cx="114935" cy="51435"/>
          </a:xfrm>
          <a:custGeom>
            <a:avLst/>
            <a:gdLst/>
            <a:ahLst/>
            <a:cxnLst/>
            <a:rect l="l" t="t" r="r" b="b"/>
            <a:pathLst>
              <a:path w="114934" h="51435">
                <a:moveTo>
                  <a:pt x="9863" y="0"/>
                </a:moveTo>
                <a:lnTo>
                  <a:pt x="5130" y="13035"/>
                </a:lnTo>
                <a:lnTo>
                  <a:pt x="0" y="26070"/>
                </a:lnTo>
                <a:lnTo>
                  <a:pt x="104650" y="50910"/>
                </a:lnTo>
                <a:lnTo>
                  <a:pt x="109383" y="37875"/>
                </a:lnTo>
                <a:lnTo>
                  <a:pt x="114529" y="24840"/>
                </a:lnTo>
                <a:lnTo>
                  <a:pt x="986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09891" y="4340166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4">
                <a:moveTo>
                  <a:pt x="9863" y="0"/>
                </a:moveTo>
                <a:lnTo>
                  <a:pt x="4733" y="13035"/>
                </a:lnTo>
                <a:lnTo>
                  <a:pt x="0" y="26070"/>
                </a:lnTo>
                <a:lnTo>
                  <a:pt x="4733" y="26930"/>
                </a:lnTo>
                <a:lnTo>
                  <a:pt x="22505" y="13035"/>
                </a:lnTo>
                <a:lnTo>
                  <a:pt x="21711" y="8976"/>
                </a:lnTo>
                <a:lnTo>
                  <a:pt x="18948" y="4918"/>
                </a:lnTo>
                <a:lnTo>
                  <a:pt x="14612" y="2459"/>
                </a:lnTo>
                <a:lnTo>
                  <a:pt x="98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613640" y="4343978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4">
                <a:moveTo>
                  <a:pt x="9879" y="0"/>
                </a:moveTo>
                <a:lnTo>
                  <a:pt x="14612" y="2459"/>
                </a:lnTo>
                <a:lnTo>
                  <a:pt x="18948" y="4918"/>
                </a:lnTo>
                <a:lnTo>
                  <a:pt x="21727" y="8976"/>
                </a:lnTo>
                <a:lnTo>
                  <a:pt x="22505" y="13035"/>
                </a:lnTo>
                <a:lnTo>
                  <a:pt x="21727" y="17216"/>
                </a:lnTo>
                <a:lnTo>
                  <a:pt x="18948" y="20782"/>
                </a:lnTo>
                <a:lnTo>
                  <a:pt x="15406" y="24102"/>
                </a:lnTo>
                <a:lnTo>
                  <a:pt x="10260" y="26070"/>
                </a:lnTo>
                <a:lnTo>
                  <a:pt x="4733" y="26930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3422122" y="4192488"/>
            <a:ext cx="136684" cy="66995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2747493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2810547" y="6163573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70">
                <a:moveTo>
                  <a:pt x="0" y="0"/>
                </a:move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1852345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58" y="26500"/>
                </a:lnTo>
                <a:lnTo>
                  <a:pt x="10641" y="24471"/>
                </a:lnTo>
                <a:lnTo>
                  <a:pt x="14135" y="21618"/>
                </a:lnTo>
                <a:lnTo>
                  <a:pt x="16994" y="17941"/>
                </a:lnTo>
                <a:lnTo>
                  <a:pt x="17312" y="13465"/>
                </a:lnTo>
                <a:lnTo>
                  <a:pt x="16994" y="8976"/>
                </a:lnTo>
                <a:lnTo>
                  <a:pt x="14135" y="5300"/>
                </a:lnTo>
                <a:lnTo>
                  <a:pt x="10641" y="2447"/>
                </a:lnTo>
                <a:lnTo>
                  <a:pt x="5558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1856157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835" y="17941"/>
                </a:lnTo>
                <a:lnTo>
                  <a:pt x="14135" y="21618"/>
                </a:lnTo>
                <a:lnTo>
                  <a:pt x="10641" y="24471"/>
                </a:lnTo>
                <a:lnTo>
                  <a:pt x="5400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1511106" y="6195982"/>
            <a:ext cx="341630" cy="0"/>
          </a:xfrm>
          <a:custGeom>
            <a:avLst/>
            <a:gdLst/>
            <a:ahLst/>
            <a:cxnLst/>
            <a:rect l="l" t="t" r="r" b="b"/>
            <a:pathLst>
              <a:path w="341630" h="0">
                <a:moveTo>
                  <a:pt x="0" y="0"/>
                </a:moveTo>
                <a:lnTo>
                  <a:pt x="341239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1514870" y="6186396"/>
            <a:ext cx="341630" cy="27305"/>
          </a:xfrm>
          <a:custGeom>
            <a:avLst/>
            <a:gdLst/>
            <a:ahLst/>
            <a:cxnLst/>
            <a:rect l="l" t="t" r="r" b="b"/>
            <a:pathLst>
              <a:path w="341630" h="27304">
                <a:moveTo>
                  <a:pt x="341286" y="26918"/>
                </a:moveTo>
                <a:lnTo>
                  <a:pt x="341286" y="13453"/>
                </a:lnTo>
                <a:lnTo>
                  <a:pt x="341286" y="0"/>
                </a:lnTo>
                <a:lnTo>
                  <a:pt x="0" y="0"/>
                </a:lnTo>
                <a:lnTo>
                  <a:pt x="0" y="13453"/>
                </a:lnTo>
                <a:lnTo>
                  <a:pt x="0" y="26918"/>
                </a:lnTo>
                <a:lnTo>
                  <a:pt x="341286" y="269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1493730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0"/>
                </a:moveTo>
                <a:lnTo>
                  <a:pt x="0" y="13465"/>
                </a:lnTo>
                <a:lnTo>
                  <a:pt x="397" y="17941"/>
                </a:lnTo>
                <a:lnTo>
                  <a:pt x="3160" y="21618"/>
                </a:lnTo>
                <a:lnTo>
                  <a:pt x="6718" y="24471"/>
                </a:lnTo>
                <a:lnTo>
                  <a:pt x="11848" y="26500"/>
                </a:lnTo>
                <a:lnTo>
                  <a:pt x="17375" y="26918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1497495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26918"/>
                </a:moveTo>
                <a:lnTo>
                  <a:pt x="0" y="13453"/>
                </a:lnTo>
                <a:lnTo>
                  <a:pt x="381" y="8976"/>
                </a:lnTo>
                <a:lnTo>
                  <a:pt x="3144" y="5300"/>
                </a:lnTo>
                <a:lnTo>
                  <a:pt x="6702" y="2447"/>
                </a:lnTo>
                <a:lnTo>
                  <a:pt x="11832" y="41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989888" y="231961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520"/>
                </a:lnTo>
                <a:lnTo>
                  <a:pt x="7941" y="24471"/>
                </a:lnTo>
                <a:lnTo>
                  <a:pt x="12706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993699" y="232342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6930"/>
                </a:moveTo>
                <a:lnTo>
                  <a:pt x="0" y="13526"/>
                </a:lnTo>
                <a:lnTo>
                  <a:pt x="794" y="9837"/>
                </a:lnTo>
                <a:lnTo>
                  <a:pt x="3494" y="5779"/>
                </a:lnTo>
                <a:lnTo>
                  <a:pt x="6988" y="2459"/>
                </a:lnTo>
                <a:lnTo>
                  <a:pt x="11753" y="49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8007676" y="2316781"/>
            <a:ext cx="201295" cy="29845"/>
          </a:xfrm>
          <a:custGeom>
            <a:avLst/>
            <a:gdLst/>
            <a:ahLst/>
            <a:cxnLst/>
            <a:rect l="l" t="t" r="r" b="b"/>
            <a:pathLst>
              <a:path w="201295" h="29844">
                <a:moveTo>
                  <a:pt x="201074" y="0"/>
                </a:moveTo>
                <a:lnTo>
                  <a:pt x="0" y="2828"/>
                </a:lnTo>
                <a:lnTo>
                  <a:pt x="0" y="29759"/>
                </a:lnTo>
                <a:lnTo>
                  <a:pt x="201074" y="27299"/>
                </a:lnTo>
                <a:lnTo>
                  <a:pt x="201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8011488" y="2320594"/>
            <a:ext cx="201295" cy="29845"/>
          </a:xfrm>
          <a:custGeom>
            <a:avLst/>
            <a:gdLst/>
            <a:ahLst/>
            <a:cxnLst/>
            <a:rect l="l" t="t" r="r" b="b"/>
            <a:pathLst>
              <a:path w="201295" h="29844">
                <a:moveTo>
                  <a:pt x="0" y="2828"/>
                </a:moveTo>
                <a:lnTo>
                  <a:pt x="0" y="16355"/>
                </a:lnTo>
                <a:lnTo>
                  <a:pt x="0" y="29759"/>
                </a:lnTo>
                <a:lnTo>
                  <a:pt x="200915" y="27299"/>
                </a:lnTo>
                <a:lnTo>
                  <a:pt x="200915" y="13403"/>
                </a:lnTo>
                <a:lnTo>
                  <a:pt x="200915" y="0"/>
                </a:lnTo>
                <a:lnTo>
                  <a:pt x="0" y="2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6641607" y="28271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7147" y="11067"/>
                </a:lnTo>
                <a:lnTo>
                  <a:pt x="11912" y="13035"/>
                </a:lnTo>
                <a:lnTo>
                  <a:pt x="17312" y="13895"/>
                </a:lnTo>
                <a:lnTo>
                  <a:pt x="23347" y="13035"/>
                </a:lnTo>
                <a:lnTo>
                  <a:pt x="28112" y="11067"/>
                </a:lnTo>
                <a:lnTo>
                  <a:pt x="31606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6645419" y="28310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312" y="13895"/>
                </a:lnTo>
                <a:lnTo>
                  <a:pt x="11753" y="13035"/>
                </a:lnTo>
                <a:lnTo>
                  <a:pt x="6988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6641607" y="2809285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59" h="18414">
                <a:moveTo>
                  <a:pt x="0" y="17830"/>
                </a:moveTo>
                <a:lnTo>
                  <a:pt x="35100" y="17830"/>
                </a:lnTo>
                <a:lnTo>
                  <a:pt x="35100" y="0"/>
                </a:lnTo>
                <a:lnTo>
                  <a:pt x="0" y="0"/>
                </a:lnTo>
                <a:lnTo>
                  <a:pt x="0" y="17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6645419" y="2813097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59" h="18414">
                <a:moveTo>
                  <a:pt x="0" y="17953"/>
                </a:moveTo>
                <a:lnTo>
                  <a:pt x="17312" y="17953"/>
                </a:lnTo>
                <a:lnTo>
                  <a:pt x="35100" y="1795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79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6641607" y="279575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312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645419" y="279969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403"/>
                </a:moveTo>
                <a:lnTo>
                  <a:pt x="17312" y="0"/>
                </a:lnTo>
                <a:lnTo>
                  <a:pt x="23188" y="368"/>
                </a:lnTo>
                <a:lnTo>
                  <a:pt x="27953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5751224" y="418780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1019235" y="4823078"/>
            <a:ext cx="157480" cy="1270"/>
          </a:xfrm>
          <a:custGeom>
            <a:avLst/>
            <a:gdLst/>
            <a:ahLst/>
            <a:cxnLst/>
            <a:rect l="l" t="t" r="r" b="b"/>
            <a:pathLst>
              <a:path w="157480" h="1270">
                <a:moveTo>
                  <a:pt x="0" y="737"/>
                </a:moveTo>
                <a:lnTo>
                  <a:pt x="15717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1899517" y="570327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0"/>
                </a:moveTo>
                <a:lnTo>
                  <a:pt x="3494" y="4894"/>
                </a:lnTo>
                <a:lnTo>
                  <a:pt x="9847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2393627" y="6224321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5320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1454437" y="619373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4373879" y="474167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0" y="45745"/>
                </a:lnTo>
                <a:lnTo>
                  <a:pt x="6829" y="44884"/>
                </a:lnTo>
                <a:lnTo>
                  <a:pt x="29224" y="25332"/>
                </a:lnTo>
                <a:lnTo>
                  <a:pt x="29224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4377691" y="474560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19921"/>
                </a:lnTo>
                <a:lnTo>
                  <a:pt x="29224" y="25209"/>
                </a:lnTo>
                <a:lnTo>
                  <a:pt x="6670" y="44884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4337984" y="4741670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4">
                <a:moveTo>
                  <a:pt x="35894" y="45745"/>
                </a:moveTo>
                <a:lnTo>
                  <a:pt x="35894" y="0"/>
                </a:lnTo>
                <a:lnTo>
                  <a:pt x="0" y="0"/>
                </a:lnTo>
                <a:lnTo>
                  <a:pt x="0" y="45745"/>
                </a:lnTo>
                <a:lnTo>
                  <a:pt x="35894" y="45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4341796" y="4745605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894" y="45622"/>
                </a:moveTo>
                <a:lnTo>
                  <a:pt x="35894" y="22872"/>
                </a:lnTo>
                <a:lnTo>
                  <a:pt x="35894" y="0"/>
                </a:lnTo>
                <a:lnTo>
                  <a:pt x="0" y="0"/>
                </a:lnTo>
                <a:lnTo>
                  <a:pt x="0" y="22872"/>
                </a:lnTo>
                <a:lnTo>
                  <a:pt x="0" y="45622"/>
                </a:lnTo>
                <a:lnTo>
                  <a:pt x="35894" y="456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4308760" y="474167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224" y="0"/>
                </a:moveTo>
                <a:lnTo>
                  <a:pt x="0" y="20044"/>
                </a:lnTo>
                <a:lnTo>
                  <a:pt x="0" y="25332"/>
                </a:lnTo>
                <a:lnTo>
                  <a:pt x="29224" y="45745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4312572" y="474560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22"/>
                </a:moveTo>
                <a:lnTo>
                  <a:pt x="0" y="25209"/>
                </a:lnTo>
                <a:lnTo>
                  <a:pt x="0" y="19921"/>
                </a:lnTo>
                <a:lnTo>
                  <a:pt x="22076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2959050" y="3611433"/>
            <a:ext cx="156845" cy="1270"/>
          </a:xfrm>
          <a:custGeom>
            <a:avLst/>
            <a:gdLst/>
            <a:ahLst/>
            <a:cxnLst/>
            <a:rect l="l" t="t" r="r" b="b"/>
            <a:pathLst>
              <a:path w="156844" h="1270">
                <a:moveTo>
                  <a:pt x="0" y="737"/>
                </a:moveTo>
                <a:lnTo>
                  <a:pt x="156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5281415" y="24256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520"/>
                </a:lnTo>
                <a:lnTo>
                  <a:pt x="6829" y="24471"/>
                </a:lnTo>
                <a:lnTo>
                  <a:pt x="11912" y="26439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5285227" y="242942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6670" y="2459"/>
                </a:lnTo>
                <a:lnTo>
                  <a:pt x="11912" y="49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5298886" y="2439077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444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5302539" y="2429424"/>
            <a:ext cx="156845" cy="27305"/>
          </a:xfrm>
          <a:custGeom>
            <a:avLst/>
            <a:gdLst/>
            <a:ahLst/>
            <a:cxnLst/>
            <a:rect l="l" t="t" r="r" b="b"/>
            <a:pathLst>
              <a:path w="156845" h="27305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156444" y="26930"/>
                </a:lnTo>
                <a:lnTo>
                  <a:pt x="156444" y="13526"/>
                </a:lnTo>
                <a:lnTo>
                  <a:pt x="15644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5455330" y="24256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400" y="26439"/>
                </a:lnTo>
                <a:lnTo>
                  <a:pt x="10164" y="24471"/>
                </a:lnTo>
                <a:lnTo>
                  <a:pt x="13817" y="21520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8976"/>
                </a:lnTo>
                <a:lnTo>
                  <a:pt x="13817" y="5287"/>
                </a:lnTo>
                <a:lnTo>
                  <a:pt x="10164" y="2459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5458983" y="242942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470" y="13526"/>
                </a:lnTo>
                <a:lnTo>
                  <a:pt x="16676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6904307" y="257846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876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87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6907960" y="258240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772"/>
                </a:lnTo>
                <a:lnTo>
                  <a:pt x="16994" y="17830"/>
                </a:lnTo>
                <a:lnTo>
                  <a:pt x="14294" y="21520"/>
                </a:lnTo>
                <a:lnTo>
                  <a:pt x="10641" y="24348"/>
                </a:lnTo>
                <a:lnTo>
                  <a:pt x="6035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604442" y="2592116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 h="0">
                <a:moveTo>
                  <a:pt x="0" y="0"/>
                </a:moveTo>
                <a:lnTo>
                  <a:pt x="29986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6608254" y="2582401"/>
            <a:ext cx="299720" cy="27305"/>
          </a:xfrm>
          <a:custGeom>
            <a:avLst/>
            <a:gdLst/>
            <a:ahLst/>
            <a:cxnLst/>
            <a:rect l="l" t="t" r="r" b="b"/>
            <a:pathLst>
              <a:path w="299720" h="27305">
                <a:moveTo>
                  <a:pt x="299706" y="27299"/>
                </a:moveTo>
                <a:lnTo>
                  <a:pt x="299706" y="13772"/>
                </a:lnTo>
                <a:lnTo>
                  <a:pt x="299706" y="0"/>
                </a:lnTo>
                <a:lnTo>
                  <a:pt x="0" y="0"/>
                </a:lnTo>
                <a:lnTo>
                  <a:pt x="0" y="13772"/>
                </a:lnTo>
                <a:lnTo>
                  <a:pt x="0" y="27299"/>
                </a:lnTo>
                <a:lnTo>
                  <a:pt x="299706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6587130" y="257846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895"/>
                </a:lnTo>
                <a:lnTo>
                  <a:pt x="317" y="17953"/>
                </a:lnTo>
                <a:lnTo>
                  <a:pt x="3494" y="21643"/>
                </a:lnTo>
                <a:lnTo>
                  <a:pt x="6670" y="24471"/>
                </a:lnTo>
                <a:lnTo>
                  <a:pt x="11912" y="26561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6590941" y="258240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772"/>
                </a:lnTo>
                <a:lnTo>
                  <a:pt x="317" y="9345"/>
                </a:lnTo>
                <a:lnTo>
                  <a:pt x="3494" y="5656"/>
                </a:lnTo>
                <a:lnTo>
                  <a:pt x="6670" y="2828"/>
                </a:lnTo>
                <a:lnTo>
                  <a:pt x="11753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559601" y="2708571"/>
            <a:ext cx="216133" cy="17230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5766631" y="4373388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29">
                <a:moveTo>
                  <a:pt x="0" y="48923"/>
                </a:moveTo>
                <a:lnTo>
                  <a:pt x="43442" y="48923"/>
                </a:lnTo>
                <a:lnTo>
                  <a:pt x="43442" y="0"/>
                </a:lnTo>
                <a:lnTo>
                  <a:pt x="0" y="0"/>
                </a:lnTo>
                <a:lnTo>
                  <a:pt x="0" y="489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1848866" y="3967448"/>
            <a:ext cx="204236" cy="23511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577231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941738" y="5922215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0"/>
                </a:moveTo>
                <a:lnTo>
                  <a:pt x="0" y="36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1038184" y="609181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588" y="0"/>
                </a:moveTo>
                <a:lnTo>
                  <a:pt x="0" y="8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1913811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1593458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8281176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278636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6670673" y="2825763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0" y="0"/>
                </a:moveTo>
                <a:lnTo>
                  <a:pt x="109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4983138" y="2591255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1952565" y="220377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1956377" y="22077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1970036" y="2217420"/>
            <a:ext cx="395605" cy="0"/>
          </a:xfrm>
          <a:custGeom>
            <a:avLst/>
            <a:gdLst/>
            <a:ahLst/>
            <a:cxnLst/>
            <a:rect l="l" t="t" r="r" b="b"/>
            <a:pathLst>
              <a:path w="395605" h="0">
                <a:moveTo>
                  <a:pt x="0" y="0"/>
                </a:moveTo>
                <a:lnTo>
                  <a:pt x="395319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1973848" y="2207705"/>
            <a:ext cx="395605" cy="27305"/>
          </a:xfrm>
          <a:custGeom>
            <a:avLst/>
            <a:gdLst/>
            <a:ahLst/>
            <a:cxnLst/>
            <a:rect l="l" t="t" r="r" b="b"/>
            <a:pathLst>
              <a:path w="395605" h="27305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395319" y="27299"/>
                </a:lnTo>
                <a:lnTo>
                  <a:pt x="395319" y="13403"/>
                </a:lnTo>
                <a:lnTo>
                  <a:pt x="39531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65356" y="220377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641" y="24471"/>
                </a:lnTo>
                <a:lnTo>
                  <a:pt x="13817" y="21643"/>
                </a:lnTo>
                <a:lnTo>
                  <a:pt x="16994" y="17953"/>
                </a:lnTo>
                <a:lnTo>
                  <a:pt x="17312" y="13526"/>
                </a:lnTo>
                <a:lnTo>
                  <a:pt x="16994" y="9345"/>
                </a:lnTo>
                <a:lnTo>
                  <a:pt x="13817" y="5287"/>
                </a:lnTo>
                <a:lnTo>
                  <a:pt x="10641" y="2828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369168" y="22077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312" y="13403"/>
                </a:lnTo>
                <a:lnTo>
                  <a:pt x="16835" y="17953"/>
                </a:lnTo>
                <a:lnTo>
                  <a:pt x="13817" y="21520"/>
                </a:lnTo>
                <a:lnTo>
                  <a:pt x="10641" y="24471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6765810" y="4735767"/>
            <a:ext cx="24765" cy="64769"/>
          </a:xfrm>
          <a:custGeom>
            <a:avLst/>
            <a:gdLst/>
            <a:ahLst/>
            <a:cxnLst/>
            <a:rect l="l" t="t" r="r" b="b"/>
            <a:pathLst>
              <a:path w="24765" h="64770">
                <a:moveTo>
                  <a:pt x="0" y="12297"/>
                </a:moveTo>
                <a:lnTo>
                  <a:pt x="9053" y="8976"/>
                </a:lnTo>
                <a:lnTo>
                  <a:pt x="24141" y="0"/>
                </a:lnTo>
                <a:lnTo>
                  <a:pt x="1588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6814515" y="4734760"/>
            <a:ext cx="72374" cy="66451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355546" y="5282379"/>
            <a:ext cx="63616" cy="104208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989863" y="6510932"/>
            <a:ext cx="156845" cy="1270"/>
          </a:xfrm>
          <a:custGeom>
            <a:avLst/>
            <a:gdLst/>
            <a:ahLst/>
            <a:cxnLst/>
            <a:rect l="l" t="t" r="r" b="b"/>
            <a:pathLst>
              <a:path w="156844" h="1270">
                <a:moveTo>
                  <a:pt x="0" y="811"/>
                </a:moveTo>
                <a:lnTo>
                  <a:pt x="156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283242" y="5884094"/>
            <a:ext cx="103739" cy="91274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411018" y="5480118"/>
            <a:ext cx="121340" cy="94372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8086137" y="2965952"/>
            <a:ext cx="0" cy="46990"/>
          </a:xfrm>
          <a:custGeom>
            <a:avLst/>
            <a:gdLst/>
            <a:ahLst/>
            <a:cxnLst/>
            <a:rect l="l" t="t" r="r" b="b"/>
            <a:pathLst>
              <a:path w="0" h="46989">
                <a:moveTo>
                  <a:pt x="0" y="464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765783" y="3686446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5599227" y="2351214"/>
            <a:ext cx="15240" cy="10795"/>
          </a:xfrm>
          <a:custGeom>
            <a:avLst/>
            <a:gdLst/>
            <a:ahLst/>
            <a:cxnLst/>
            <a:rect l="l" t="t" r="r" b="b"/>
            <a:pathLst>
              <a:path w="15239" h="10794">
                <a:moveTo>
                  <a:pt x="14612" y="5287"/>
                </a:moveTo>
                <a:lnTo>
                  <a:pt x="12547" y="1598"/>
                </a:lnTo>
                <a:lnTo>
                  <a:pt x="6670" y="0"/>
                </a:lnTo>
                <a:lnTo>
                  <a:pt x="1905" y="1598"/>
                </a:lnTo>
                <a:lnTo>
                  <a:pt x="0" y="5287"/>
                </a:lnTo>
                <a:lnTo>
                  <a:pt x="1905" y="8976"/>
                </a:lnTo>
                <a:lnTo>
                  <a:pt x="6670" y="10575"/>
                </a:lnTo>
                <a:lnTo>
                  <a:pt x="12547" y="8976"/>
                </a:lnTo>
                <a:lnTo>
                  <a:pt x="14612" y="5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640972" y="2861671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665114" y="28616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6640972" y="284322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6688779" y="28616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6665114" y="284322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6650184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17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6712444" y="286167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2706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688779" y="284322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674167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58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6712444" y="2843225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2706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697832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58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721656" y="28310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94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640972" y="283387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45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640972" y="2852202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468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665114" y="28338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650978" y="28710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98"/>
                </a:moveTo>
                <a:lnTo>
                  <a:pt x="22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6665114" y="28522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468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6688779" y="28338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6674961" y="28710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98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6688779" y="28522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468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6712444" y="2833879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0" y="9345"/>
                </a:moveTo>
                <a:lnTo>
                  <a:pt x="12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6698626" y="28710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0" y="1598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6712444" y="2852202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0" y="9468"/>
                </a:moveTo>
                <a:lnTo>
                  <a:pt x="12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722450" y="287101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0" y="1598"/>
                </a:moveTo>
                <a:lnTo>
                  <a:pt x="2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740373" y="242044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0" y="0"/>
                </a:moveTo>
                <a:lnTo>
                  <a:pt x="14135" y="12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4239988" y="3935710"/>
            <a:ext cx="5080" cy="635"/>
          </a:xfrm>
          <a:custGeom>
            <a:avLst/>
            <a:gdLst/>
            <a:ahLst/>
            <a:cxnLst/>
            <a:rect l="l" t="t" r="r" b="b"/>
            <a:pathLst>
              <a:path w="5079" h="635">
                <a:moveTo>
                  <a:pt x="1270" y="0"/>
                </a:moveTo>
                <a:lnTo>
                  <a:pt x="0" y="368"/>
                </a:lnTo>
                <a:lnTo>
                  <a:pt x="4764" y="368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4236494" y="3936079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70">
                <a:moveTo>
                  <a:pt x="1270" y="0"/>
                </a:moveTo>
                <a:lnTo>
                  <a:pt x="0" y="860"/>
                </a:lnTo>
                <a:lnTo>
                  <a:pt x="11912" y="8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4237764" y="3936079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70">
                <a:moveTo>
                  <a:pt x="8576" y="0"/>
                </a:moveTo>
                <a:lnTo>
                  <a:pt x="0" y="0"/>
                </a:lnTo>
                <a:lnTo>
                  <a:pt x="10641" y="860"/>
                </a:lnTo>
                <a:lnTo>
                  <a:pt x="85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4234588" y="393694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905" y="0"/>
                </a:moveTo>
                <a:lnTo>
                  <a:pt x="0" y="368"/>
                </a:lnTo>
                <a:lnTo>
                  <a:pt x="15406" y="368"/>
                </a:lnTo>
                <a:lnTo>
                  <a:pt x="19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4236494" y="3936940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11912" y="0"/>
                </a:moveTo>
                <a:lnTo>
                  <a:pt x="0" y="0"/>
                </a:lnTo>
                <a:lnTo>
                  <a:pt x="13500" y="368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4233000" y="3937309"/>
            <a:ext cx="18415" cy="635"/>
          </a:xfrm>
          <a:custGeom>
            <a:avLst/>
            <a:gdLst/>
            <a:ahLst/>
            <a:cxnLst/>
            <a:rect l="l" t="t" r="r" b="b"/>
            <a:pathLst>
              <a:path w="18414" h="635">
                <a:moveTo>
                  <a:pt x="1588" y="0"/>
                </a:moveTo>
                <a:lnTo>
                  <a:pt x="0" y="368"/>
                </a:lnTo>
                <a:lnTo>
                  <a:pt x="18106" y="368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4234588" y="3937309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15406" y="0"/>
                </a:moveTo>
                <a:lnTo>
                  <a:pt x="0" y="0"/>
                </a:lnTo>
                <a:lnTo>
                  <a:pt x="16517" y="36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4231729" y="3937678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1270" y="0"/>
                </a:moveTo>
                <a:lnTo>
                  <a:pt x="0" y="860"/>
                </a:lnTo>
                <a:lnTo>
                  <a:pt x="20965" y="8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4233000" y="3937678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18106" y="0"/>
                </a:moveTo>
                <a:lnTo>
                  <a:pt x="0" y="0"/>
                </a:lnTo>
                <a:lnTo>
                  <a:pt x="19694" y="860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4230141" y="393853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1588" y="0"/>
                </a:moveTo>
                <a:lnTo>
                  <a:pt x="0" y="860"/>
                </a:lnTo>
                <a:lnTo>
                  <a:pt x="23665" y="860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4231729" y="3938539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70">
                <a:moveTo>
                  <a:pt x="20965" y="0"/>
                </a:moveTo>
                <a:lnTo>
                  <a:pt x="0" y="0"/>
                </a:lnTo>
                <a:lnTo>
                  <a:pt x="22076" y="860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4228552" y="3939399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70">
                <a:moveTo>
                  <a:pt x="1588" y="0"/>
                </a:moveTo>
                <a:lnTo>
                  <a:pt x="0" y="737"/>
                </a:lnTo>
                <a:lnTo>
                  <a:pt x="26841" y="737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4230141" y="3939399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23665" y="0"/>
                </a:moveTo>
                <a:lnTo>
                  <a:pt x="0" y="0"/>
                </a:lnTo>
                <a:lnTo>
                  <a:pt x="25253" y="737"/>
                </a:lnTo>
                <a:lnTo>
                  <a:pt x="236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228235" y="394013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70">
                <a:moveTo>
                  <a:pt x="317" y="0"/>
                </a:moveTo>
                <a:lnTo>
                  <a:pt x="0" y="860"/>
                </a:lnTo>
                <a:lnTo>
                  <a:pt x="28429" y="860"/>
                </a:lnTo>
                <a:lnTo>
                  <a:pt x="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228552" y="394013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70">
                <a:moveTo>
                  <a:pt x="26841" y="0"/>
                </a:moveTo>
                <a:lnTo>
                  <a:pt x="0" y="0"/>
                </a:lnTo>
                <a:lnTo>
                  <a:pt x="28112" y="860"/>
                </a:lnTo>
                <a:lnTo>
                  <a:pt x="268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4226647" y="3940998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4" h="1270">
                <a:moveTo>
                  <a:pt x="1588" y="0"/>
                </a:moveTo>
                <a:lnTo>
                  <a:pt x="0" y="1229"/>
                </a:lnTo>
                <a:lnTo>
                  <a:pt x="30812" y="1229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228235" y="3940998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70">
                <a:moveTo>
                  <a:pt x="28429" y="0"/>
                </a:moveTo>
                <a:lnTo>
                  <a:pt x="0" y="0"/>
                </a:lnTo>
                <a:lnTo>
                  <a:pt x="29224" y="1229"/>
                </a:lnTo>
                <a:lnTo>
                  <a:pt x="28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25852" y="3942227"/>
            <a:ext cx="33020" cy="1905"/>
          </a:xfrm>
          <a:custGeom>
            <a:avLst/>
            <a:gdLst/>
            <a:ahLst/>
            <a:cxnLst/>
            <a:rect l="l" t="t" r="r" b="b"/>
            <a:pathLst>
              <a:path w="33020" h="1904">
                <a:moveTo>
                  <a:pt x="794" y="0"/>
                </a:moveTo>
                <a:lnTo>
                  <a:pt x="0" y="1598"/>
                </a:lnTo>
                <a:lnTo>
                  <a:pt x="32400" y="1598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226647" y="3942227"/>
            <a:ext cx="31750" cy="1905"/>
          </a:xfrm>
          <a:custGeom>
            <a:avLst/>
            <a:gdLst/>
            <a:ahLst/>
            <a:cxnLst/>
            <a:rect l="l" t="t" r="r" b="b"/>
            <a:pathLst>
              <a:path w="31750" h="1904">
                <a:moveTo>
                  <a:pt x="30812" y="0"/>
                </a:moveTo>
                <a:lnTo>
                  <a:pt x="0" y="0"/>
                </a:lnTo>
                <a:lnTo>
                  <a:pt x="31606" y="1598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225376" y="3943826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476" y="0"/>
                </a:moveTo>
                <a:lnTo>
                  <a:pt x="0" y="1229"/>
                </a:lnTo>
                <a:lnTo>
                  <a:pt x="33671" y="1229"/>
                </a:lnTo>
                <a:lnTo>
                  <a:pt x="4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225852" y="3943826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32400" y="0"/>
                </a:moveTo>
                <a:lnTo>
                  <a:pt x="0" y="0"/>
                </a:lnTo>
                <a:lnTo>
                  <a:pt x="33194" y="1229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224582" y="3945056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794" y="0"/>
                </a:moveTo>
                <a:lnTo>
                  <a:pt x="0" y="860"/>
                </a:lnTo>
                <a:lnTo>
                  <a:pt x="34783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225376" y="3945056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33671" y="0"/>
                </a:moveTo>
                <a:lnTo>
                  <a:pt x="0" y="0"/>
                </a:lnTo>
                <a:lnTo>
                  <a:pt x="33988" y="860"/>
                </a:lnTo>
                <a:lnTo>
                  <a:pt x="336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223946" y="3945917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635" y="0"/>
                </a:moveTo>
                <a:lnTo>
                  <a:pt x="0" y="1229"/>
                </a:lnTo>
                <a:lnTo>
                  <a:pt x="36212" y="1229"/>
                </a:lnTo>
                <a:lnTo>
                  <a:pt x="6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224582" y="3945917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34783" y="0"/>
                </a:moveTo>
                <a:lnTo>
                  <a:pt x="0" y="0"/>
                </a:lnTo>
                <a:lnTo>
                  <a:pt x="35577" y="122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223946" y="3947147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0" y="0"/>
                </a:moveTo>
                <a:lnTo>
                  <a:pt x="0" y="1598"/>
                </a:lnTo>
                <a:lnTo>
                  <a:pt x="36212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223946" y="3947147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36212" y="0"/>
                </a:moveTo>
                <a:lnTo>
                  <a:pt x="0" y="0"/>
                </a:lnTo>
                <a:lnTo>
                  <a:pt x="36212" y="1598"/>
                </a:lnTo>
                <a:lnTo>
                  <a:pt x="362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223946" y="394874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0"/>
                </a:moveTo>
                <a:lnTo>
                  <a:pt x="0" y="1229"/>
                </a:lnTo>
                <a:lnTo>
                  <a:pt x="36212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223946" y="394874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212" y="0"/>
                </a:moveTo>
                <a:lnTo>
                  <a:pt x="0" y="0"/>
                </a:lnTo>
                <a:lnTo>
                  <a:pt x="36212" y="1229"/>
                </a:lnTo>
                <a:lnTo>
                  <a:pt x="362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223946" y="394997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0" y="0"/>
                </a:moveTo>
                <a:lnTo>
                  <a:pt x="0" y="1598"/>
                </a:lnTo>
                <a:lnTo>
                  <a:pt x="36212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223946" y="394997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36212" y="0"/>
                </a:moveTo>
                <a:lnTo>
                  <a:pt x="0" y="0"/>
                </a:lnTo>
                <a:lnTo>
                  <a:pt x="36212" y="1598"/>
                </a:lnTo>
                <a:lnTo>
                  <a:pt x="362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223946" y="3951573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0"/>
                </a:moveTo>
                <a:lnTo>
                  <a:pt x="0" y="860"/>
                </a:lnTo>
                <a:lnTo>
                  <a:pt x="36212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223946" y="3951573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212" y="0"/>
                </a:moveTo>
                <a:lnTo>
                  <a:pt x="0" y="0"/>
                </a:lnTo>
                <a:lnTo>
                  <a:pt x="36212" y="860"/>
                </a:lnTo>
                <a:lnTo>
                  <a:pt x="362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223946" y="3952434"/>
            <a:ext cx="35560" cy="1905"/>
          </a:xfrm>
          <a:custGeom>
            <a:avLst/>
            <a:gdLst/>
            <a:ahLst/>
            <a:cxnLst/>
            <a:rect l="l" t="t" r="r" b="b"/>
            <a:pathLst>
              <a:path w="35560" h="1904">
                <a:moveTo>
                  <a:pt x="0" y="0"/>
                </a:moveTo>
                <a:lnTo>
                  <a:pt x="635" y="1598"/>
                </a:lnTo>
                <a:lnTo>
                  <a:pt x="35418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223946" y="395243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36212" y="0"/>
                </a:moveTo>
                <a:lnTo>
                  <a:pt x="0" y="0"/>
                </a:lnTo>
                <a:lnTo>
                  <a:pt x="35418" y="1598"/>
                </a:lnTo>
                <a:lnTo>
                  <a:pt x="362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4224582" y="3954033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0" y="0"/>
                </a:moveTo>
                <a:lnTo>
                  <a:pt x="794" y="1229"/>
                </a:lnTo>
                <a:lnTo>
                  <a:pt x="34465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224582" y="3954033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34783" y="0"/>
                </a:moveTo>
                <a:lnTo>
                  <a:pt x="0" y="0"/>
                </a:lnTo>
                <a:lnTo>
                  <a:pt x="34465" y="122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225376" y="3955263"/>
            <a:ext cx="33020" cy="1905"/>
          </a:xfrm>
          <a:custGeom>
            <a:avLst/>
            <a:gdLst/>
            <a:ahLst/>
            <a:cxnLst/>
            <a:rect l="l" t="t" r="r" b="b"/>
            <a:pathLst>
              <a:path w="33020" h="1904">
                <a:moveTo>
                  <a:pt x="0" y="0"/>
                </a:moveTo>
                <a:lnTo>
                  <a:pt x="476" y="1598"/>
                </a:lnTo>
                <a:lnTo>
                  <a:pt x="32877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225376" y="3955263"/>
            <a:ext cx="34290" cy="1905"/>
          </a:xfrm>
          <a:custGeom>
            <a:avLst/>
            <a:gdLst/>
            <a:ahLst/>
            <a:cxnLst/>
            <a:rect l="l" t="t" r="r" b="b"/>
            <a:pathLst>
              <a:path w="34289" h="1904">
                <a:moveTo>
                  <a:pt x="33671" y="0"/>
                </a:moveTo>
                <a:lnTo>
                  <a:pt x="0" y="0"/>
                </a:lnTo>
                <a:lnTo>
                  <a:pt x="32877" y="1598"/>
                </a:lnTo>
                <a:lnTo>
                  <a:pt x="336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225852" y="3956861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0"/>
                </a:moveTo>
                <a:lnTo>
                  <a:pt x="794" y="1229"/>
                </a:lnTo>
                <a:lnTo>
                  <a:pt x="31606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225852" y="3956861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2400" y="0"/>
                </a:moveTo>
                <a:lnTo>
                  <a:pt x="0" y="0"/>
                </a:lnTo>
                <a:lnTo>
                  <a:pt x="31606" y="1229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4226647" y="3958091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70">
                <a:moveTo>
                  <a:pt x="0" y="0"/>
                </a:moveTo>
                <a:lnTo>
                  <a:pt x="1588" y="860"/>
                </a:lnTo>
                <a:lnTo>
                  <a:pt x="29541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226647" y="3958091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4" h="1270">
                <a:moveTo>
                  <a:pt x="30812" y="0"/>
                </a:moveTo>
                <a:lnTo>
                  <a:pt x="0" y="0"/>
                </a:lnTo>
                <a:lnTo>
                  <a:pt x="29541" y="860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228235" y="3958952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70">
                <a:moveTo>
                  <a:pt x="0" y="0"/>
                </a:moveTo>
                <a:lnTo>
                  <a:pt x="317" y="860"/>
                </a:lnTo>
                <a:lnTo>
                  <a:pt x="27159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228235" y="3958952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70">
                <a:moveTo>
                  <a:pt x="27953" y="0"/>
                </a:moveTo>
                <a:lnTo>
                  <a:pt x="0" y="0"/>
                </a:lnTo>
                <a:lnTo>
                  <a:pt x="27159" y="860"/>
                </a:lnTo>
                <a:lnTo>
                  <a:pt x="279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228552" y="3959813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0"/>
                </a:moveTo>
                <a:lnTo>
                  <a:pt x="1588" y="737"/>
                </a:lnTo>
                <a:lnTo>
                  <a:pt x="25253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228552" y="3959813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70">
                <a:moveTo>
                  <a:pt x="26841" y="0"/>
                </a:moveTo>
                <a:lnTo>
                  <a:pt x="0" y="0"/>
                </a:lnTo>
                <a:lnTo>
                  <a:pt x="25253" y="737"/>
                </a:lnTo>
                <a:lnTo>
                  <a:pt x="268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4230141" y="396055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0"/>
                </a:moveTo>
                <a:lnTo>
                  <a:pt x="1588" y="1229"/>
                </a:lnTo>
                <a:lnTo>
                  <a:pt x="22553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4230141" y="396055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23665" y="0"/>
                </a:moveTo>
                <a:lnTo>
                  <a:pt x="0" y="0"/>
                </a:lnTo>
                <a:lnTo>
                  <a:pt x="22553" y="1229"/>
                </a:lnTo>
                <a:lnTo>
                  <a:pt x="236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231729" y="3961780"/>
            <a:ext cx="19685" cy="635"/>
          </a:xfrm>
          <a:custGeom>
            <a:avLst/>
            <a:gdLst/>
            <a:ahLst/>
            <a:cxnLst/>
            <a:rect l="l" t="t" r="r" b="b"/>
            <a:pathLst>
              <a:path w="19685" h="635">
                <a:moveTo>
                  <a:pt x="0" y="0"/>
                </a:moveTo>
                <a:lnTo>
                  <a:pt x="1270" y="368"/>
                </a:lnTo>
                <a:lnTo>
                  <a:pt x="193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231729" y="3961780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5">
                <a:moveTo>
                  <a:pt x="20965" y="0"/>
                </a:moveTo>
                <a:lnTo>
                  <a:pt x="0" y="0"/>
                </a:lnTo>
                <a:lnTo>
                  <a:pt x="19376" y="368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233000" y="3962149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70">
                <a:moveTo>
                  <a:pt x="0" y="0"/>
                </a:moveTo>
                <a:lnTo>
                  <a:pt x="1588" y="860"/>
                </a:lnTo>
                <a:lnTo>
                  <a:pt x="16994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233000" y="396214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70">
                <a:moveTo>
                  <a:pt x="18106" y="0"/>
                </a:moveTo>
                <a:lnTo>
                  <a:pt x="0" y="0"/>
                </a:lnTo>
                <a:lnTo>
                  <a:pt x="16994" y="860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234588" y="3963010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0" y="0"/>
                </a:moveTo>
                <a:lnTo>
                  <a:pt x="1905" y="368"/>
                </a:lnTo>
                <a:lnTo>
                  <a:pt x="13023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234588" y="396301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5406" y="0"/>
                </a:moveTo>
                <a:lnTo>
                  <a:pt x="0" y="0"/>
                </a:lnTo>
                <a:lnTo>
                  <a:pt x="13023" y="36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4236494" y="3963379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0" y="0"/>
                </a:moveTo>
                <a:lnTo>
                  <a:pt x="1270" y="491"/>
                </a:lnTo>
                <a:lnTo>
                  <a:pt x="9847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4236494" y="3963379"/>
            <a:ext cx="11430" cy="635"/>
          </a:xfrm>
          <a:custGeom>
            <a:avLst/>
            <a:gdLst/>
            <a:ahLst/>
            <a:cxnLst/>
            <a:rect l="l" t="t" r="r" b="b"/>
            <a:pathLst>
              <a:path w="11429" h="635">
                <a:moveTo>
                  <a:pt x="11117" y="0"/>
                </a:moveTo>
                <a:lnTo>
                  <a:pt x="0" y="0"/>
                </a:lnTo>
                <a:lnTo>
                  <a:pt x="9847" y="491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4239988" y="3963871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4764" y="0"/>
                </a:moveTo>
                <a:lnTo>
                  <a:pt x="0" y="0"/>
                </a:lnTo>
                <a:lnTo>
                  <a:pt x="1270" y="737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4227600" y="3939522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4764" y="4549"/>
                </a:moveTo>
                <a:lnTo>
                  <a:pt x="7941" y="2951"/>
                </a:lnTo>
                <a:lnTo>
                  <a:pt x="10641" y="1721"/>
                </a:lnTo>
                <a:lnTo>
                  <a:pt x="13817" y="491"/>
                </a:lnTo>
                <a:lnTo>
                  <a:pt x="17470" y="0"/>
                </a:lnTo>
                <a:lnTo>
                  <a:pt x="20965" y="491"/>
                </a:lnTo>
                <a:lnTo>
                  <a:pt x="34306" y="8239"/>
                </a:lnTo>
                <a:lnTo>
                  <a:pt x="35577" y="10206"/>
                </a:lnTo>
                <a:lnTo>
                  <a:pt x="36371" y="13158"/>
                </a:lnTo>
                <a:lnTo>
                  <a:pt x="36371" y="15986"/>
                </a:lnTo>
                <a:lnTo>
                  <a:pt x="20965" y="28160"/>
                </a:lnTo>
                <a:lnTo>
                  <a:pt x="17470" y="29021"/>
                </a:lnTo>
                <a:lnTo>
                  <a:pt x="13817" y="28160"/>
                </a:lnTo>
                <a:lnTo>
                  <a:pt x="10641" y="27422"/>
                </a:lnTo>
                <a:lnTo>
                  <a:pt x="7941" y="26193"/>
                </a:lnTo>
                <a:lnTo>
                  <a:pt x="4764" y="24102"/>
                </a:lnTo>
                <a:lnTo>
                  <a:pt x="2858" y="22503"/>
                </a:lnTo>
                <a:lnTo>
                  <a:pt x="1588" y="19675"/>
                </a:lnTo>
                <a:lnTo>
                  <a:pt x="0" y="16724"/>
                </a:lnTo>
                <a:lnTo>
                  <a:pt x="0" y="14264"/>
                </a:lnTo>
                <a:lnTo>
                  <a:pt x="0" y="11436"/>
                </a:lnTo>
                <a:lnTo>
                  <a:pt x="1588" y="9468"/>
                </a:lnTo>
                <a:lnTo>
                  <a:pt x="2858" y="6517"/>
                </a:lnTo>
                <a:lnTo>
                  <a:pt x="4764" y="4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2291342" y="4010109"/>
            <a:ext cx="40005" cy="0"/>
          </a:xfrm>
          <a:custGeom>
            <a:avLst/>
            <a:gdLst/>
            <a:ahLst/>
            <a:cxnLst/>
            <a:rect l="l" t="t" r="r" b="b"/>
            <a:pathLst>
              <a:path w="40005" h="0">
                <a:moveTo>
                  <a:pt x="0" y="0"/>
                </a:moveTo>
                <a:lnTo>
                  <a:pt x="398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2271489" y="3967314"/>
            <a:ext cx="64135" cy="64769"/>
          </a:xfrm>
          <a:custGeom>
            <a:avLst/>
            <a:gdLst/>
            <a:ahLst/>
            <a:cxnLst/>
            <a:rect l="l" t="t" r="r" b="b"/>
            <a:pathLst>
              <a:path w="64135" h="64770">
                <a:moveTo>
                  <a:pt x="0" y="64437"/>
                </a:moveTo>
                <a:lnTo>
                  <a:pt x="54954" y="0"/>
                </a:lnTo>
                <a:lnTo>
                  <a:pt x="64007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2358050" y="3967314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30" h="64770">
                <a:moveTo>
                  <a:pt x="0" y="11805"/>
                </a:moveTo>
                <a:lnTo>
                  <a:pt x="9053" y="9345"/>
                </a:lnTo>
                <a:lnTo>
                  <a:pt x="23665" y="0"/>
                </a:lnTo>
                <a:lnTo>
                  <a:pt x="1111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3433466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2823253" y="6166020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1257761" y="594259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66616" y="626202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75" y="0"/>
                </a:moveTo>
                <a:lnTo>
                  <a:pt x="0" y="13871"/>
                </a:lnTo>
                <a:lnTo>
                  <a:pt x="778" y="17941"/>
                </a:lnTo>
                <a:lnTo>
                  <a:pt x="3541" y="22024"/>
                </a:lnTo>
                <a:lnTo>
                  <a:pt x="7099" y="24471"/>
                </a:lnTo>
                <a:lnTo>
                  <a:pt x="11848" y="26918"/>
                </a:lnTo>
                <a:lnTo>
                  <a:pt x="17375" y="27324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70365" y="6265898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75" y="27324"/>
                </a:moveTo>
                <a:lnTo>
                  <a:pt x="0" y="13871"/>
                </a:lnTo>
                <a:lnTo>
                  <a:pt x="794" y="9382"/>
                </a:lnTo>
                <a:lnTo>
                  <a:pt x="3557" y="5718"/>
                </a:lnTo>
                <a:lnTo>
                  <a:pt x="7115" y="2852"/>
                </a:lnTo>
                <a:lnTo>
                  <a:pt x="11848" y="823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83992" y="6275687"/>
            <a:ext cx="3955415" cy="0"/>
          </a:xfrm>
          <a:custGeom>
            <a:avLst/>
            <a:gdLst/>
            <a:ahLst/>
            <a:cxnLst/>
            <a:rect l="l" t="t" r="r" b="b"/>
            <a:pathLst>
              <a:path w="3955415" h="0">
                <a:moveTo>
                  <a:pt x="0" y="0"/>
                </a:moveTo>
                <a:lnTo>
                  <a:pt x="3954786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87740" y="6265898"/>
            <a:ext cx="3984625" cy="27940"/>
          </a:xfrm>
          <a:custGeom>
            <a:avLst/>
            <a:gdLst/>
            <a:ahLst/>
            <a:cxnLst/>
            <a:rect l="l" t="t" r="r" b="b"/>
            <a:pathLst>
              <a:path w="3984625" h="27939">
                <a:moveTo>
                  <a:pt x="0" y="0"/>
                </a:moveTo>
                <a:lnTo>
                  <a:pt x="0" y="13871"/>
                </a:lnTo>
                <a:lnTo>
                  <a:pt x="0" y="27324"/>
                </a:lnTo>
                <a:lnTo>
                  <a:pt x="3984391" y="27324"/>
                </a:lnTo>
                <a:lnTo>
                  <a:pt x="3984391" y="13871"/>
                </a:lnTo>
                <a:lnTo>
                  <a:pt x="398439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4368479" y="626202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324"/>
                </a:lnTo>
                <a:lnTo>
                  <a:pt x="5400" y="26918"/>
                </a:lnTo>
                <a:lnTo>
                  <a:pt x="10164" y="24471"/>
                </a:lnTo>
                <a:lnTo>
                  <a:pt x="13817" y="22024"/>
                </a:lnTo>
                <a:lnTo>
                  <a:pt x="16517" y="17941"/>
                </a:lnTo>
                <a:lnTo>
                  <a:pt x="17312" y="13871"/>
                </a:lnTo>
                <a:lnTo>
                  <a:pt x="16517" y="9382"/>
                </a:lnTo>
                <a:lnTo>
                  <a:pt x="13817" y="5718"/>
                </a:lnTo>
                <a:lnTo>
                  <a:pt x="10164" y="2852"/>
                </a:lnTo>
                <a:lnTo>
                  <a:pt x="5400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4372132" y="6265898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17470" y="13871"/>
                </a:lnTo>
                <a:lnTo>
                  <a:pt x="16676" y="17941"/>
                </a:lnTo>
                <a:lnTo>
                  <a:pt x="13817" y="22024"/>
                </a:lnTo>
                <a:lnTo>
                  <a:pt x="10323" y="24471"/>
                </a:lnTo>
                <a:lnTo>
                  <a:pt x="5558" y="26918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24940" y="4165053"/>
            <a:ext cx="153670" cy="16510"/>
          </a:xfrm>
          <a:custGeom>
            <a:avLst/>
            <a:gdLst/>
            <a:ahLst/>
            <a:cxnLst/>
            <a:rect l="l" t="t" r="r" b="b"/>
            <a:pathLst>
              <a:path w="153670" h="16510">
                <a:moveTo>
                  <a:pt x="0" y="0"/>
                </a:moveTo>
                <a:lnTo>
                  <a:pt x="153236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4408662" y="2318380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12706" y="0"/>
                </a:moveTo>
                <a:lnTo>
                  <a:pt x="7941" y="1967"/>
                </a:lnTo>
                <a:lnTo>
                  <a:pt x="3653" y="4918"/>
                </a:lnTo>
                <a:lnTo>
                  <a:pt x="794" y="8485"/>
                </a:lnTo>
                <a:lnTo>
                  <a:pt x="0" y="13035"/>
                </a:lnTo>
                <a:lnTo>
                  <a:pt x="794" y="16724"/>
                </a:lnTo>
                <a:lnTo>
                  <a:pt x="3653" y="20782"/>
                </a:lnTo>
                <a:lnTo>
                  <a:pt x="7147" y="23979"/>
                </a:lnTo>
                <a:lnTo>
                  <a:pt x="12229" y="26070"/>
                </a:lnTo>
                <a:lnTo>
                  <a:pt x="17788" y="26439"/>
                </a:lnTo>
                <a:lnTo>
                  <a:pt x="22553" y="26070"/>
                </a:lnTo>
                <a:lnTo>
                  <a:pt x="17788" y="13035"/>
                </a:lnTo>
                <a:lnTo>
                  <a:pt x="127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4412474" y="2322192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22553" y="26070"/>
                </a:moveTo>
                <a:lnTo>
                  <a:pt x="17788" y="26561"/>
                </a:lnTo>
                <a:lnTo>
                  <a:pt x="12229" y="26070"/>
                </a:lnTo>
                <a:lnTo>
                  <a:pt x="7147" y="24102"/>
                </a:lnTo>
                <a:lnTo>
                  <a:pt x="3494" y="20782"/>
                </a:lnTo>
                <a:lnTo>
                  <a:pt x="794" y="16724"/>
                </a:lnTo>
                <a:lnTo>
                  <a:pt x="0" y="13035"/>
                </a:lnTo>
                <a:lnTo>
                  <a:pt x="794" y="8608"/>
                </a:lnTo>
                <a:lnTo>
                  <a:pt x="3494" y="4918"/>
                </a:lnTo>
                <a:lnTo>
                  <a:pt x="7941" y="2090"/>
                </a:lnTo>
                <a:lnTo>
                  <a:pt x="125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4421368" y="2293540"/>
            <a:ext cx="114935" cy="51435"/>
          </a:xfrm>
          <a:custGeom>
            <a:avLst/>
            <a:gdLst/>
            <a:ahLst/>
            <a:cxnLst/>
            <a:rect l="l" t="t" r="r" b="b"/>
            <a:pathLst>
              <a:path w="114935" h="51435">
                <a:moveTo>
                  <a:pt x="104666" y="0"/>
                </a:moveTo>
                <a:lnTo>
                  <a:pt x="0" y="24840"/>
                </a:lnTo>
                <a:lnTo>
                  <a:pt x="5082" y="37875"/>
                </a:lnTo>
                <a:lnTo>
                  <a:pt x="9847" y="50910"/>
                </a:lnTo>
                <a:lnTo>
                  <a:pt x="114514" y="26070"/>
                </a:lnTo>
                <a:lnTo>
                  <a:pt x="109431" y="13035"/>
                </a:lnTo>
                <a:lnTo>
                  <a:pt x="1046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4425021" y="2297352"/>
            <a:ext cx="114935" cy="51435"/>
          </a:xfrm>
          <a:custGeom>
            <a:avLst/>
            <a:gdLst/>
            <a:ahLst/>
            <a:cxnLst/>
            <a:rect l="l" t="t" r="r" b="b"/>
            <a:pathLst>
              <a:path w="114935" h="51435">
                <a:moveTo>
                  <a:pt x="0" y="24840"/>
                </a:moveTo>
                <a:lnTo>
                  <a:pt x="5241" y="37875"/>
                </a:lnTo>
                <a:lnTo>
                  <a:pt x="10006" y="50910"/>
                </a:lnTo>
                <a:lnTo>
                  <a:pt x="114672" y="26070"/>
                </a:lnTo>
                <a:lnTo>
                  <a:pt x="109431" y="13035"/>
                </a:lnTo>
                <a:lnTo>
                  <a:pt x="104666" y="0"/>
                </a:lnTo>
                <a:lnTo>
                  <a:pt x="0" y="2484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4526035" y="229304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4764" y="0"/>
                </a:moveTo>
                <a:lnTo>
                  <a:pt x="0" y="491"/>
                </a:lnTo>
                <a:lnTo>
                  <a:pt x="4764" y="13526"/>
                </a:lnTo>
                <a:lnTo>
                  <a:pt x="9847" y="26561"/>
                </a:lnTo>
                <a:lnTo>
                  <a:pt x="14612" y="24102"/>
                </a:lnTo>
                <a:lnTo>
                  <a:pt x="18900" y="21643"/>
                </a:lnTo>
                <a:lnTo>
                  <a:pt x="21600" y="17953"/>
                </a:lnTo>
                <a:lnTo>
                  <a:pt x="22394" y="13526"/>
                </a:lnTo>
                <a:lnTo>
                  <a:pt x="21600" y="9837"/>
                </a:lnTo>
                <a:lnTo>
                  <a:pt x="18900" y="5779"/>
                </a:lnTo>
                <a:lnTo>
                  <a:pt x="15406" y="2459"/>
                </a:lnTo>
                <a:lnTo>
                  <a:pt x="10164" y="491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4529688" y="229698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0" y="368"/>
                </a:moveTo>
                <a:lnTo>
                  <a:pt x="4764" y="0"/>
                </a:lnTo>
                <a:lnTo>
                  <a:pt x="10323" y="368"/>
                </a:lnTo>
                <a:lnTo>
                  <a:pt x="15406" y="2459"/>
                </a:lnTo>
                <a:lnTo>
                  <a:pt x="19059" y="5656"/>
                </a:lnTo>
                <a:lnTo>
                  <a:pt x="21759" y="9714"/>
                </a:lnTo>
                <a:lnTo>
                  <a:pt x="22553" y="13403"/>
                </a:lnTo>
                <a:lnTo>
                  <a:pt x="21759" y="17953"/>
                </a:lnTo>
                <a:lnTo>
                  <a:pt x="19059" y="21520"/>
                </a:lnTo>
                <a:lnTo>
                  <a:pt x="14612" y="23979"/>
                </a:lnTo>
                <a:lnTo>
                  <a:pt x="10006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6445615" y="2779649"/>
            <a:ext cx="17145" cy="40005"/>
          </a:xfrm>
          <a:custGeom>
            <a:avLst/>
            <a:gdLst/>
            <a:ahLst/>
            <a:cxnLst/>
            <a:rect l="l" t="t" r="r" b="b"/>
            <a:pathLst>
              <a:path w="17145" h="40005">
                <a:moveTo>
                  <a:pt x="0" y="0"/>
                </a:moveTo>
                <a:lnTo>
                  <a:pt x="16835" y="3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5288182" y="1917213"/>
            <a:ext cx="67944" cy="66837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89916" y="2671802"/>
            <a:ext cx="104654" cy="82763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2837707" y="26290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312" y="0"/>
                </a:moveTo>
                <a:lnTo>
                  <a:pt x="0" y="13526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753" y="26561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2841360" y="263294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653" y="5287"/>
                </a:lnTo>
                <a:lnTo>
                  <a:pt x="7147" y="2828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2855019" y="2629008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27299"/>
                </a:lnTo>
                <a:lnTo>
                  <a:pt x="81319" y="27791"/>
                </a:lnTo>
                <a:lnTo>
                  <a:pt x="81319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2858830" y="2632943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81319" y="27668"/>
                </a:lnTo>
                <a:lnTo>
                  <a:pt x="81319" y="14264"/>
                </a:lnTo>
                <a:lnTo>
                  <a:pt x="81319" y="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2936338" y="262937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800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468"/>
                </a:lnTo>
                <a:lnTo>
                  <a:pt x="14294" y="5779"/>
                </a:lnTo>
                <a:lnTo>
                  <a:pt x="10800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2940150" y="26333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5753289" y="4466758"/>
            <a:ext cx="3810" cy="17780"/>
          </a:xfrm>
          <a:custGeom>
            <a:avLst/>
            <a:gdLst/>
            <a:ahLst/>
            <a:cxnLst/>
            <a:rect l="l" t="t" r="r" b="b"/>
            <a:pathLst>
              <a:path w="3810" h="17779">
                <a:moveTo>
                  <a:pt x="0" y="17530"/>
                </a:moveTo>
                <a:lnTo>
                  <a:pt x="3554" y="17530"/>
                </a:lnTo>
                <a:lnTo>
                  <a:pt x="3554" y="0"/>
                </a:lnTo>
                <a:lnTo>
                  <a:pt x="0" y="0"/>
                </a:lnTo>
                <a:lnTo>
                  <a:pt x="0" y="175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5748842" y="6569233"/>
            <a:ext cx="643255" cy="0"/>
          </a:xfrm>
          <a:custGeom>
            <a:avLst/>
            <a:gdLst/>
            <a:ahLst/>
            <a:cxnLst/>
            <a:rect l="l" t="t" r="r" b="b"/>
            <a:pathLst>
              <a:path w="643254" h="0">
                <a:moveTo>
                  <a:pt x="0" y="0"/>
                </a:moveTo>
                <a:lnTo>
                  <a:pt x="642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883581" y="4400299"/>
            <a:ext cx="156210" cy="429259"/>
          </a:xfrm>
          <a:custGeom>
            <a:avLst/>
            <a:gdLst/>
            <a:ahLst/>
            <a:cxnLst/>
            <a:rect l="l" t="t" r="r" b="b"/>
            <a:pathLst>
              <a:path w="156210" h="429260">
                <a:moveTo>
                  <a:pt x="0" y="0"/>
                </a:moveTo>
                <a:lnTo>
                  <a:pt x="155650" y="4289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2781799" y="6009870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0"/>
                </a:moveTo>
                <a:lnTo>
                  <a:pt x="0" y="1524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1953994" y="5507578"/>
            <a:ext cx="2418715" cy="386715"/>
          </a:xfrm>
          <a:custGeom>
            <a:avLst/>
            <a:gdLst/>
            <a:ahLst/>
            <a:cxnLst/>
            <a:rect l="l" t="t" r="r" b="b"/>
            <a:pathLst>
              <a:path w="2418715" h="386714">
                <a:moveTo>
                  <a:pt x="0" y="386095"/>
                </a:moveTo>
                <a:lnTo>
                  <a:pt x="2418137" y="386095"/>
                </a:lnTo>
                <a:lnTo>
                  <a:pt x="2418137" y="0"/>
                </a:lnTo>
                <a:lnTo>
                  <a:pt x="0" y="0"/>
                </a:lnTo>
                <a:lnTo>
                  <a:pt x="0" y="386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2599784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69380" y="363479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58845" y="0"/>
                </a:moveTo>
                <a:lnTo>
                  <a:pt x="0" y="0"/>
                </a:lnTo>
                <a:lnTo>
                  <a:pt x="778" y="5287"/>
                </a:lnTo>
                <a:lnTo>
                  <a:pt x="26063" y="22872"/>
                </a:lnTo>
                <a:lnTo>
                  <a:pt x="33163" y="22872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73128" y="3638732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33178" y="22749"/>
                </a:lnTo>
                <a:lnTo>
                  <a:pt x="26063" y="22749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73128" y="3580444"/>
            <a:ext cx="59055" cy="58419"/>
          </a:xfrm>
          <a:custGeom>
            <a:avLst/>
            <a:gdLst/>
            <a:ahLst/>
            <a:cxnLst/>
            <a:rect l="l" t="t" r="r" b="b"/>
            <a:pathLst>
              <a:path w="59054" h="58420">
                <a:moveTo>
                  <a:pt x="0" y="58288"/>
                </a:moveTo>
                <a:lnTo>
                  <a:pt x="29621" y="58288"/>
                </a:lnTo>
                <a:lnTo>
                  <a:pt x="58845" y="58288"/>
                </a:lnTo>
                <a:lnTo>
                  <a:pt x="58845" y="0"/>
                </a:lnTo>
                <a:lnTo>
                  <a:pt x="29621" y="0"/>
                </a:lnTo>
                <a:lnTo>
                  <a:pt x="0" y="0"/>
                </a:lnTo>
                <a:lnTo>
                  <a:pt x="0" y="582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69380" y="3554128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163" y="0"/>
                </a:moveTo>
                <a:lnTo>
                  <a:pt x="26063" y="0"/>
                </a:lnTo>
                <a:lnTo>
                  <a:pt x="18948" y="1598"/>
                </a:lnTo>
                <a:lnTo>
                  <a:pt x="0" y="22380"/>
                </a:lnTo>
                <a:lnTo>
                  <a:pt x="58845" y="22380"/>
                </a:lnTo>
                <a:lnTo>
                  <a:pt x="331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73128" y="3557940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0" y="22503"/>
                </a:moveTo>
                <a:lnTo>
                  <a:pt x="26063" y="0"/>
                </a:lnTo>
                <a:lnTo>
                  <a:pt x="33178" y="0"/>
                </a:lnTo>
                <a:lnTo>
                  <a:pt x="58051" y="17093"/>
                </a:lnTo>
                <a:lnTo>
                  <a:pt x="58845" y="225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307516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6780104" y="2642658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69">
                <a:moveTo>
                  <a:pt x="0" y="0"/>
                </a:move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4959473" y="258891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10959" y="0"/>
                </a:moveTo>
                <a:lnTo>
                  <a:pt x="0" y="113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1973530" y="245537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470" y="13403"/>
                </a:lnTo>
                <a:lnTo>
                  <a:pt x="16994" y="8976"/>
                </a:lnTo>
                <a:lnTo>
                  <a:pt x="14294" y="5287"/>
                </a:lnTo>
                <a:lnTo>
                  <a:pt x="10641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1977342" y="24591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312" y="13526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1970036" y="2455371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3494" y="26930"/>
                </a:moveTo>
                <a:lnTo>
                  <a:pt x="3494" y="0"/>
                </a:lnTo>
                <a:lnTo>
                  <a:pt x="0" y="0"/>
                </a:lnTo>
                <a:lnTo>
                  <a:pt x="0" y="26930"/>
                </a:lnTo>
                <a:lnTo>
                  <a:pt x="3494" y="26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1973848" y="2459183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3494" y="26930"/>
                </a:moveTo>
                <a:lnTo>
                  <a:pt x="3494" y="13526"/>
                </a:lnTo>
                <a:lnTo>
                  <a:pt x="3494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3494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1952565" y="245537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1956377" y="24591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2821665" y="2822935"/>
            <a:ext cx="225425" cy="347980"/>
          </a:xfrm>
          <a:custGeom>
            <a:avLst/>
            <a:gdLst/>
            <a:ahLst/>
            <a:cxnLst/>
            <a:rect l="l" t="t" r="r" b="b"/>
            <a:pathLst>
              <a:path w="225425" h="347980">
                <a:moveTo>
                  <a:pt x="0" y="0"/>
                </a:moveTo>
                <a:lnTo>
                  <a:pt x="225057" y="347765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950738" y="6412677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5091776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7800" y="4894"/>
                </a:lnTo>
                <a:lnTo>
                  <a:pt x="35418" y="2041"/>
                </a:lnTo>
                <a:lnTo>
                  <a:pt x="30812" y="0"/>
                </a:lnTo>
                <a:lnTo>
                  <a:pt x="21600" y="0"/>
                </a:lnTo>
                <a:lnTo>
                  <a:pt x="14612" y="2041"/>
                </a:lnTo>
                <a:lnTo>
                  <a:pt x="6988" y="6935"/>
                </a:lnTo>
                <a:lnTo>
                  <a:pt x="1905" y="14277"/>
                </a:lnTo>
                <a:lnTo>
                  <a:pt x="0" y="18347"/>
                </a:lnTo>
                <a:lnTo>
                  <a:pt x="794" y="25688"/>
                </a:lnTo>
                <a:lnTo>
                  <a:pt x="4764" y="29771"/>
                </a:lnTo>
                <a:lnTo>
                  <a:pt x="10641" y="32624"/>
                </a:lnTo>
                <a:lnTo>
                  <a:pt x="19694" y="32624"/>
                </a:lnTo>
                <a:lnTo>
                  <a:pt x="26047" y="29771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5090982" y="6401253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29">
                <a:moveTo>
                  <a:pt x="43359" y="0"/>
                </a:moveTo>
                <a:lnTo>
                  <a:pt x="30018" y="37100"/>
                </a:lnTo>
                <a:lnTo>
                  <a:pt x="25253" y="44036"/>
                </a:lnTo>
                <a:lnTo>
                  <a:pt x="20806" y="46077"/>
                </a:lnTo>
                <a:lnTo>
                  <a:pt x="14612" y="48930"/>
                </a:lnTo>
                <a:lnTo>
                  <a:pt x="5558" y="48930"/>
                </a:lnTo>
                <a:lnTo>
                  <a:pt x="0" y="460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5148636" y="6401253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  <a:lnTo>
                  <a:pt x="40659" y="14277"/>
                </a:lnTo>
                <a:lnTo>
                  <a:pt x="39071" y="18347"/>
                </a:lnTo>
                <a:lnTo>
                  <a:pt x="33512" y="25688"/>
                </a:lnTo>
                <a:lnTo>
                  <a:pt x="25571" y="29771"/>
                </a:lnTo>
                <a:lnTo>
                  <a:pt x="19376" y="32624"/>
                </a:lnTo>
                <a:lnTo>
                  <a:pt x="10164" y="32624"/>
                </a:lnTo>
                <a:lnTo>
                  <a:pt x="4764" y="29771"/>
                </a:lnTo>
                <a:lnTo>
                  <a:pt x="317" y="25688"/>
                </a:lnTo>
                <a:lnTo>
                  <a:pt x="0" y="18347"/>
                </a:lnTo>
                <a:lnTo>
                  <a:pt x="1905" y="14277"/>
                </a:lnTo>
                <a:lnTo>
                  <a:pt x="6670" y="6935"/>
                </a:lnTo>
                <a:lnTo>
                  <a:pt x="14612" y="2041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5198348" y="6401253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5205814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6935"/>
                </a:moveTo>
                <a:lnTo>
                  <a:pt x="14294" y="2041"/>
                </a:lnTo>
                <a:lnTo>
                  <a:pt x="20965" y="0"/>
                </a:lnTo>
                <a:lnTo>
                  <a:pt x="30494" y="0"/>
                </a:lnTo>
                <a:lnTo>
                  <a:pt x="35259" y="2041"/>
                </a:lnTo>
                <a:lnTo>
                  <a:pt x="39547" y="6935"/>
                </a:lnTo>
                <a:lnTo>
                  <a:pt x="39865" y="14277"/>
                </a:lnTo>
                <a:lnTo>
                  <a:pt x="38753" y="18347"/>
                </a:lnTo>
                <a:lnTo>
                  <a:pt x="33194" y="25688"/>
                </a:lnTo>
                <a:lnTo>
                  <a:pt x="25253" y="29771"/>
                </a:lnTo>
                <a:lnTo>
                  <a:pt x="19059" y="32624"/>
                </a:lnTo>
                <a:lnTo>
                  <a:pt x="9847" y="32624"/>
                </a:lnTo>
                <a:lnTo>
                  <a:pt x="4447" y="29771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5261879" y="6401253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6053" y="2041"/>
                </a:lnTo>
                <a:lnTo>
                  <a:pt x="40024" y="6935"/>
                </a:lnTo>
                <a:lnTo>
                  <a:pt x="40659" y="14277"/>
                </a:lnTo>
                <a:lnTo>
                  <a:pt x="39547" y="18347"/>
                </a:lnTo>
                <a:lnTo>
                  <a:pt x="33671" y="25688"/>
                </a:lnTo>
                <a:lnTo>
                  <a:pt x="26047" y="29771"/>
                </a:lnTo>
                <a:lnTo>
                  <a:pt x="19853" y="32624"/>
                </a:lnTo>
                <a:lnTo>
                  <a:pt x="10800" y="32624"/>
                </a:lnTo>
                <a:lnTo>
                  <a:pt x="5241" y="29771"/>
                </a:lnTo>
                <a:lnTo>
                  <a:pt x="794" y="25688"/>
                </a:lnTo>
                <a:lnTo>
                  <a:pt x="0" y="18347"/>
                </a:lnTo>
                <a:lnTo>
                  <a:pt x="2064" y="14277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5308098" y="6415530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347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5322392" y="6401253"/>
            <a:ext cx="53975" cy="20955"/>
          </a:xfrm>
          <a:custGeom>
            <a:avLst/>
            <a:gdLst/>
            <a:ahLst/>
            <a:cxnLst/>
            <a:rect l="l" t="t" r="r" b="b"/>
            <a:pathLst>
              <a:path w="53975" h="20954">
                <a:moveTo>
                  <a:pt x="53683" y="0"/>
                </a:moveTo>
                <a:lnTo>
                  <a:pt x="19376" y="20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5338593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5353205" y="6415530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5388305" y="641757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5415624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5382429" y="640125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5441195" y="6401253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494" y="0"/>
                </a:lnTo>
                <a:lnTo>
                  <a:pt x="36053" y="2041"/>
                </a:lnTo>
                <a:lnTo>
                  <a:pt x="40341" y="6935"/>
                </a:lnTo>
                <a:lnTo>
                  <a:pt x="40659" y="14277"/>
                </a:lnTo>
                <a:lnTo>
                  <a:pt x="38753" y="18347"/>
                </a:lnTo>
                <a:lnTo>
                  <a:pt x="33988" y="25688"/>
                </a:lnTo>
                <a:lnTo>
                  <a:pt x="26047" y="29771"/>
                </a:lnTo>
                <a:lnTo>
                  <a:pt x="19059" y="32624"/>
                </a:lnTo>
                <a:lnTo>
                  <a:pt x="10641" y="32624"/>
                </a:lnTo>
                <a:lnTo>
                  <a:pt x="5241" y="29771"/>
                </a:lnTo>
                <a:lnTo>
                  <a:pt x="794" y="25688"/>
                </a:lnTo>
                <a:lnTo>
                  <a:pt x="0" y="18347"/>
                </a:lnTo>
                <a:lnTo>
                  <a:pt x="1588" y="14277"/>
                </a:lnTo>
                <a:lnTo>
                  <a:pt x="7147" y="6935"/>
                </a:lnTo>
                <a:lnTo>
                  <a:pt x="15088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5491860" y="6412677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3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5576674" y="6401253"/>
            <a:ext cx="36195" cy="33020"/>
          </a:xfrm>
          <a:custGeom>
            <a:avLst/>
            <a:gdLst/>
            <a:ahLst/>
            <a:cxnLst/>
            <a:rect l="l" t="t" r="r" b="b"/>
            <a:pathLst>
              <a:path w="36195" h="33020">
                <a:moveTo>
                  <a:pt x="0" y="0"/>
                </a:moveTo>
                <a:lnTo>
                  <a:pt x="6353" y="32624"/>
                </a:lnTo>
                <a:lnTo>
                  <a:pt x="35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5556185" y="6433878"/>
            <a:ext cx="27305" cy="16510"/>
          </a:xfrm>
          <a:custGeom>
            <a:avLst/>
            <a:gdLst/>
            <a:ahLst/>
            <a:cxnLst/>
            <a:rect l="l" t="t" r="r" b="b"/>
            <a:pathLst>
              <a:path w="27304" h="16510">
                <a:moveTo>
                  <a:pt x="26841" y="0"/>
                </a:moveTo>
                <a:lnTo>
                  <a:pt x="17788" y="9370"/>
                </a:lnTo>
                <a:lnTo>
                  <a:pt x="9847" y="13453"/>
                </a:lnTo>
                <a:lnTo>
                  <a:pt x="3494" y="16306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5619398" y="6384947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29">
                <a:moveTo>
                  <a:pt x="43359" y="0"/>
                </a:moveTo>
                <a:lnTo>
                  <a:pt x="36212" y="2041"/>
                </a:lnTo>
                <a:lnTo>
                  <a:pt x="20488" y="4894"/>
                </a:lnTo>
                <a:lnTo>
                  <a:pt x="14135" y="6935"/>
                </a:lnTo>
                <a:lnTo>
                  <a:pt x="9053" y="11424"/>
                </a:lnTo>
                <a:lnTo>
                  <a:pt x="0" y="39547"/>
                </a:lnTo>
                <a:lnTo>
                  <a:pt x="1588" y="44036"/>
                </a:lnTo>
                <a:lnTo>
                  <a:pt x="3494" y="46077"/>
                </a:lnTo>
                <a:lnTo>
                  <a:pt x="8258" y="48930"/>
                </a:lnTo>
                <a:lnTo>
                  <a:pt x="17788" y="48930"/>
                </a:lnTo>
                <a:lnTo>
                  <a:pt x="23982" y="46077"/>
                </a:lnTo>
                <a:lnTo>
                  <a:pt x="31606" y="41995"/>
                </a:lnTo>
                <a:lnTo>
                  <a:pt x="37006" y="34653"/>
                </a:lnTo>
                <a:lnTo>
                  <a:pt x="38594" y="30583"/>
                </a:lnTo>
                <a:lnTo>
                  <a:pt x="37800" y="23241"/>
                </a:lnTo>
                <a:lnTo>
                  <a:pt x="35894" y="21200"/>
                </a:lnTo>
                <a:lnTo>
                  <a:pt x="33512" y="18347"/>
                </a:lnTo>
                <a:lnTo>
                  <a:pt x="28747" y="16306"/>
                </a:lnTo>
                <a:lnTo>
                  <a:pt x="19694" y="16306"/>
                </a:lnTo>
                <a:lnTo>
                  <a:pt x="12547" y="18347"/>
                </a:lnTo>
                <a:lnTo>
                  <a:pt x="540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5674670" y="6401253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21282" y="0"/>
                </a:moveTo>
                <a:lnTo>
                  <a:pt x="30335" y="0"/>
                </a:lnTo>
                <a:lnTo>
                  <a:pt x="35100" y="2041"/>
                </a:lnTo>
                <a:lnTo>
                  <a:pt x="39389" y="6935"/>
                </a:lnTo>
                <a:lnTo>
                  <a:pt x="40183" y="14277"/>
                </a:lnTo>
                <a:lnTo>
                  <a:pt x="38594" y="18347"/>
                </a:lnTo>
                <a:lnTo>
                  <a:pt x="33194" y="25688"/>
                </a:lnTo>
                <a:lnTo>
                  <a:pt x="25253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29771"/>
                </a:lnTo>
                <a:lnTo>
                  <a:pt x="0" y="25688"/>
                </a:lnTo>
                <a:lnTo>
                  <a:pt x="0" y="18347"/>
                </a:lnTo>
                <a:lnTo>
                  <a:pt x="1588" y="14277"/>
                </a:lnTo>
                <a:lnTo>
                  <a:pt x="7147" y="6935"/>
                </a:lnTo>
                <a:lnTo>
                  <a:pt x="14135" y="2041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5724065" y="6401253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5731530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7147" y="6935"/>
                </a:moveTo>
                <a:lnTo>
                  <a:pt x="14135" y="2041"/>
                </a:lnTo>
                <a:lnTo>
                  <a:pt x="20965" y="0"/>
                </a:lnTo>
                <a:lnTo>
                  <a:pt x="30018" y="0"/>
                </a:lnTo>
                <a:lnTo>
                  <a:pt x="35100" y="2041"/>
                </a:lnTo>
                <a:lnTo>
                  <a:pt x="39071" y="6935"/>
                </a:lnTo>
                <a:lnTo>
                  <a:pt x="39865" y="14277"/>
                </a:lnTo>
                <a:lnTo>
                  <a:pt x="38753" y="18347"/>
                </a:lnTo>
                <a:lnTo>
                  <a:pt x="32718" y="25688"/>
                </a:lnTo>
                <a:lnTo>
                  <a:pt x="25253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29771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5788390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041"/>
                </a:lnTo>
                <a:lnTo>
                  <a:pt x="39071" y="6935"/>
                </a:lnTo>
                <a:lnTo>
                  <a:pt x="39865" y="14277"/>
                </a:lnTo>
                <a:lnTo>
                  <a:pt x="38277" y="18347"/>
                </a:lnTo>
                <a:lnTo>
                  <a:pt x="32718" y="25688"/>
                </a:lnTo>
                <a:lnTo>
                  <a:pt x="25253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4764" y="29771"/>
                </a:lnTo>
                <a:lnTo>
                  <a:pt x="0" y="25688"/>
                </a:lnTo>
                <a:lnTo>
                  <a:pt x="0" y="18347"/>
                </a:lnTo>
                <a:lnTo>
                  <a:pt x="1111" y="14277"/>
                </a:lnTo>
                <a:lnTo>
                  <a:pt x="7147" y="6935"/>
                </a:lnTo>
                <a:lnTo>
                  <a:pt x="13817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5847156" y="6401253"/>
            <a:ext cx="33020" cy="20955"/>
          </a:xfrm>
          <a:custGeom>
            <a:avLst/>
            <a:gdLst/>
            <a:ahLst/>
            <a:cxnLst/>
            <a:rect l="l" t="t" r="r" b="b"/>
            <a:pathLst>
              <a:path w="33020" h="20954">
                <a:moveTo>
                  <a:pt x="4447" y="0"/>
                </a:moveTo>
                <a:lnTo>
                  <a:pt x="0" y="11424"/>
                </a:lnTo>
                <a:lnTo>
                  <a:pt x="794" y="18347"/>
                </a:lnTo>
                <a:lnTo>
                  <a:pt x="5558" y="20794"/>
                </a:lnTo>
                <a:lnTo>
                  <a:pt x="14612" y="20794"/>
                </a:lnTo>
                <a:lnTo>
                  <a:pt x="21759" y="18347"/>
                </a:lnTo>
                <a:lnTo>
                  <a:pt x="32877" y="11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5873362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5902586" y="641757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5929746" y="640125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5897028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5954999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688"/>
                </a:moveTo>
                <a:lnTo>
                  <a:pt x="26047" y="29771"/>
                </a:lnTo>
                <a:lnTo>
                  <a:pt x="19853" y="32624"/>
                </a:lnTo>
                <a:lnTo>
                  <a:pt x="10641" y="32624"/>
                </a:lnTo>
                <a:lnTo>
                  <a:pt x="5241" y="29771"/>
                </a:lnTo>
                <a:lnTo>
                  <a:pt x="2858" y="27730"/>
                </a:lnTo>
                <a:lnTo>
                  <a:pt x="794" y="25688"/>
                </a:lnTo>
                <a:lnTo>
                  <a:pt x="0" y="18347"/>
                </a:lnTo>
                <a:lnTo>
                  <a:pt x="2064" y="14277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lnTo>
                  <a:pt x="30812" y="0"/>
                </a:lnTo>
                <a:lnTo>
                  <a:pt x="36053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5986606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6006777" y="6422048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829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6014718" y="6401253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22394" y="32624"/>
                </a:moveTo>
                <a:lnTo>
                  <a:pt x="33512" y="0"/>
                </a:lnTo>
                <a:lnTo>
                  <a:pt x="16200" y="0"/>
                </a:lnTo>
                <a:lnTo>
                  <a:pt x="9053" y="2041"/>
                </a:lnTo>
                <a:lnTo>
                  <a:pt x="4764" y="4894"/>
                </a:lnTo>
                <a:lnTo>
                  <a:pt x="794" y="9382"/>
                </a:lnTo>
                <a:lnTo>
                  <a:pt x="0" y="11424"/>
                </a:lnTo>
                <a:lnTo>
                  <a:pt x="1588" y="16318"/>
                </a:lnTo>
                <a:lnTo>
                  <a:pt x="3494" y="18347"/>
                </a:lnTo>
                <a:lnTo>
                  <a:pt x="8258" y="20794"/>
                </a:lnTo>
                <a:lnTo>
                  <a:pt x="26365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6117797" y="6401253"/>
            <a:ext cx="53340" cy="33020"/>
          </a:xfrm>
          <a:custGeom>
            <a:avLst/>
            <a:gdLst/>
            <a:ahLst/>
            <a:cxnLst/>
            <a:rect l="l" t="t" r="r" b="b"/>
            <a:pathLst>
              <a:path w="53339" h="33020">
                <a:moveTo>
                  <a:pt x="41771" y="32624"/>
                </a:moveTo>
                <a:lnTo>
                  <a:pt x="53206" y="0"/>
                </a:lnTo>
                <a:lnTo>
                  <a:pt x="22871" y="25688"/>
                </a:lnTo>
                <a:lnTo>
                  <a:pt x="10959" y="0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6185616" y="6401253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2877" y="25688"/>
                </a:moveTo>
                <a:lnTo>
                  <a:pt x="25412" y="29771"/>
                </a:lnTo>
                <a:lnTo>
                  <a:pt x="19059" y="32624"/>
                </a:lnTo>
                <a:lnTo>
                  <a:pt x="10006" y="32624"/>
                </a:lnTo>
                <a:lnTo>
                  <a:pt x="4764" y="29771"/>
                </a:lnTo>
                <a:lnTo>
                  <a:pt x="2858" y="27730"/>
                </a:lnTo>
                <a:lnTo>
                  <a:pt x="0" y="25688"/>
                </a:lnTo>
                <a:lnTo>
                  <a:pt x="0" y="18347"/>
                </a:lnTo>
                <a:lnTo>
                  <a:pt x="1588" y="14277"/>
                </a:lnTo>
                <a:lnTo>
                  <a:pt x="7147" y="6935"/>
                </a:lnTo>
                <a:lnTo>
                  <a:pt x="13817" y="2041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41"/>
                </a:lnTo>
                <a:lnTo>
                  <a:pt x="39230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6216428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6299812" y="640125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624"/>
                </a:moveTo>
                <a:lnTo>
                  <a:pt x="114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6273288" y="6401253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30018" y="23241"/>
                </a:moveTo>
                <a:lnTo>
                  <a:pt x="19059" y="29771"/>
                </a:lnTo>
                <a:lnTo>
                  <a:pt x="11912" y="32624"/>
                </a:lnTo>
                <a:lnTo>
                  <a:pt x="5558" y="32624"/>
                </a:lnTo>
                <a:lnTo>
                  <a:pt x="794" y="29771"/>
                </a:lnTo>
                <a:lnTo>
                  <a:pt x="0" y="23241"/>
                </a:ln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6243746" y="6401253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29541" y="23241"/>
                </a:moveTo>
                <a:lnTo>
                  <a:pt x="18106" y="29771"/>
                </a:lnTo>
                <a:lnTo>
                  <a:pt x="11435" y="32624"/>
                </a:lnTo>
                <a:lnTo>
                  <a:pt x="5558" y="32624"/>
                </a:lnTo>
                <a:lnTo>
                  <a:pt x="0" y="29771"/>
                </a:lnTo>
                <a:lnTo>
                  <a:pt x="0" y="23241"/>
                </a:lnTo>
                <a:lnTo>
                  <a:pt x="7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6327130" y="6401253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7782" y="0"/>
                </a:moveTo>
                <a:lnTo>
                  <a:pt x="0" y="23241"/>
                </a:lnTo>
                <a:lnTo>
                  <a:pt x="794" y="29771"/>
                </a:lnTo>
                <a:lnTo>
                  <a:pt x="5876" y="32624"/>
                </a:lnTo>
                <a:lnTo>
                  <a:pt x="14929" y="32624"/>
                </a:lnTo>
                <a:lnTo>
                  <a:pt x="21600" y="29771"/>
                </a:lnTo>
                <a:lnTo>
                  <a:pt x="33035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6356672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6385896" y="641757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6413532" y="6401253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6380337" y="640125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6439262" y="6401253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988" y="25688"/>
                </a:moveTo>
                <a:lnTo>
                  <a:pt x="26047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29771"/>
                </a:lnTo>
                <a:lnTo>
                  <a:pt x="2700" y="27730"/>
                </a:lnTo>
                <a:lnTo>
                  <a:pt x="794" y="25688"/>
                </a:lnTo>
                <a:lnTo>
                  <a:pt x="0" y="18347"/>
                </a:lnTo>
                <a:lnTo>
                  <a:pt x="1588" y="14277"/>
                </a:lnTo>
                <a:lnTo>
                  <a:pt x="6988" y="6935"/>
                </a:lnTo>
                <a:lnTo>
                  <a:pt x="14929" y="2041"/>
                </a:lnTo>
                <a:lnTo>
                  <a:pt x="21282" y="0"/>
                </a:lnTo>
                <a:lnTo>
                  <a:pt x="30335" y="0"/>
                </a:lnTo>
                <a:lnTo>
                  <a:pt x="35894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6470074" y="640125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3061970" y="4174153"/>
            <a:ext cx="120546" cy="94937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391091" y="5250529"/>
            <a:ext cx="63552" cy="82195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419140" y="6015785"/>
            <a:ext cx="237401" cy="10321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652832" y="598969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656644" y="599356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7953" y="2447"/>
                </a:lnTo>
                <a:lnTo>
                  <a:pt x="31130" y="5300"/>
                </a:lnTo>
                <a:lnTo>
                  <a:pt x="33988" y="8964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670224" y="6003143"/>
            <a:ext cx="0" cy="157480"/>
          </a:xfrm>
          <a:custGeom>
            <a:avLst/>
            <a:gdLst/>
            <a:ahLst/>
            <a:cxnLst/>
            <a:rect l="l" t="t" r="r" b="b"/>
            <a:pathLst>
              <a:path w="0" h="157479">
                <a:moveTo>
                  <a:pt x="0" y="0"/>
                </a:moveTo>
                <a:lnTo>
                  <a:pt x="0" y="157367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656644" y="6007017"/>
            <a:ext cx="34925" cy="157480"/>
          </a:xfrm>
          <a:custGeom>
            <a:avLst/>
            <a:gdLst/>
            <a:ahLst/>
            <a:cxnLst/>
            <a:rect l="l" t="t" r="r" b="b"/>
            <a:pathLst>
              <a:path w="34925" h="157479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157367"/>
                </a:lnTo>
                <a:lnTo>
                  <a:pt x="17312" y="157367"/>
                </a:lnTo>
                <a:lnTo>
                  <a:pt x="34783" y="157367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652832" y="616051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488"/>
                </a:lnTo>
                <a:lnTo>
                  <a:pt x="3176" y="8153"/>
                </a:lnTo>
                <a:lnTo>
                  <a:pt x="6670" y="11006"/>
                </a:lnTo>
                <a:lnTo>
                  <a:pt x="11912" y="13047"/>
                </a:lnTo>
                <a:lnTo>
                  <a:pt x="17470" y="13858"/>
                </a:lnTo>
                <a:lnTo>
                  <a:pt x="22871" y="13047"/>
                </a:lnTo>
                <a:lnTo>
                  <a:pt x="28112" y="11006"/>
                </a:lnTo>
                <a:lnTo>
                  <a:pt x="31288" y="8153"/>
                </a:lnTo>
                <a:lnTo>
                  <a:pt x="33988" y="448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656644" y="616438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858"/>
                </a:lnTo>
                <a:lnTo>
                  <a:pt x="11753" y="13047"/>
                </a:lnTo>
                <a:lnTo>
                  <a:pt x="6670" y="11006"/>
                </a:lnTo>
                <a:lnTo>
                  <a:pt x="3176" y="8153"/>
                </a:lnTo>
                <a:lnTo>
                  <a:pt x="317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5591286" y="5530819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5789184" y="551900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2718" y="25270"/>
                </a:moveTo>
                <a:lnTo>
                  <a:pt x="25729" y="30165"/>
                </a:lnTo>
                <a:lnTo>
                  <a:pt x="18900" y="32206"/>
                </a:lnTo>
                <a:lnTo>
                  <a:pt x="9529" y="32206"/>
                </a:lnTo>
                <a:lnTo>
                  <a:pt x="4764" y="30165"/>
                </a:lnTo>
                <a:lnTo>
                  <a:pt x="2700" y="27312"/>
                </a:lnTo>
                <a:lnTo>
                  <a:pt x="317" y="25270"/>
                </a:lnTo>
                <a:lnTo>
                  <a:pt x="20965" y="0"/>
                </a:lnTo>
                <a:lnTo>
                  <a:pt x="30018" y="0"/>
                </a:lnTo>
                <a:lnTo>
                  <a:pt x="34783" y="2447"/>
                </a:lnTo>
                <a:lnTo>
                  <a:pt x="39865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5819997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5845567" y="5519002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40024" y="6923"/>
                </a:moveTo>
                <a:lnTo>
                  <a:pt x="35259" y="2447"/>
                </a:lnTo>
                <a:lnTo>
                  <a:pt x="30494" y="0"/>
                </a:lnTo>
                <a:lnTo>
                  <a:pt x="21441" y="0"/>
                </a:lnTo>
                <a:lnTo>
                  <a:pt x="15088" y="2447"/>
                </a:lnTo>
                <a:lnTo>
                  <a:pt x="7147" y="6923"/>
                </a:lnTo>
                <a:lnTo>
                  <a:pt x="1588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5241" y="30165"/>
                </a:lnTo>
                <a:lnTo>
                  <a:pt x="10006" y="32206"/>
                </a:lnTo>
                <a:lnTo>
                  <a:pt x="19059" y="32206"/>
                </a:lnTo>
                <a:lnTo>
                  <a:pt x="26206" y="30165"/>
                </a:lnTo>
                <a:lnTo>
                  <a:pt x="33194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5896233" y="5519002"/>
            <a:ext cx="50165" cy="32384"/>
          </a:xfrm>
          <a:custGeom>
            <a:avLst/>
            <a:gdLst/>
            <a:ahLst/>
            <a:cxnLst/>
            <a:rect l="l" t="t" r="r" b="b"/>
            <a:pathLst>
              <a:path w="50164" h="32385">
                <a:moveTo>
                  <a:pt x="39071" y="0"/>
                </a:moveTo>
                <a:lnTo>
                  <a:pt x="21759" y="0"/>
                </a:lnTo>
                <a:lnTo>
                  <a:pt x="14612" y="2447"/>
                </a:lnTo>
                <a:lnTo>
                  <a:pt x="6988" y="6923"/>
                </a:lnTo>
                <a:lnTo>
                  <a:pt x="1905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5082" y="30165"/>
                </a:lnTo>
                <a:lnTo>
                  <a:pt x="10641" y="32206"/>
                </a:lnTo>
                <a:lnTo>
                  <a:pt x="27953" y="32206"/>
                </a:lnTo>
                <a:lnTo>
                  <a:pt x="35100" y="30165"/>
                </a:lnTo>
                <a:lnTo>
                  <a:pt x="42565" y="25270"/>
                </a:lnTo>
                <a:lnTo>
                  <a:pt x="47806" y="18347"/>
                </a:lnTo>
                <a:lnTo>
                  <a:pt x="49712" y="13858"/>
                </a:lnTo>
                <a:lnTo>
                  <a:pt x="48918" y="6923"/>
                </a:lnTo>
                <a:lnTo>
                  <a:pt x="44947" y="2447"/>
                </a:lnTo>
                <a:lnTo>
                  <a:pt x="39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5909575" y="5519002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676" y="0"/>
                </a:move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5962146" y="551900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5270"/>
                </a:moveTo>
                <a:lnTo>
                  <a:pt x="26047" y="30165"/>
                </a:lnTo>
                <a:lnTo>
                  <a:pt x="18900" y="32206"/>
                </a:lnTo>
                <a:lnTo>
                  <a:pt x="9847" y="32206"/>
                </a:lnTo>
                <a:lnTo>
                  <a:pt x="4764" y="30165"/>
                </a:lnTo>
                <a:lnTo>
                  <a:pt x="2700" y="27312"/>
                </a:lnTo>
                <a:lnTo>
                  <a:pt x="794" y="25270"/>
                </a:lnTo>
                <a:lnTo>
                  <a:pt x="20965" y="0"/>
                </a:lnTo>
                <a:lnTo>
                  <a:pt x="30018" y="0"/>
                </a:lnTo>
                <a:lnTo>
                  <a:pt x="35577" y="2447"/>
                </a:lnTo>
                <a:lnTo>
                  <a:pt x="39865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5992959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013924" y="5519002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153" y="0"/>
                </a:moveTo>
                <a:lnTo>
                  <a:pt x="26047" y="0"/>
                </a:lnTo>
                <a:lnTo>
                  <a:pt x="18106" y="23229"/>
                </a:lnTo>
                <a:lnTo>
                  <a:pt x="12547" y="30165"/>
                </a:lnTo>
                <a:lnTo>
                  <a:pt x="6353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047119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072372" y="5527966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4764" y="4894"/>
                </a:moveTo>
                <a:lnTo>
                  <a:pt x="9053" y="2852"/>
                </a:lnTo>
                <a:lnTo>
                  <a:pt x="15406" y="0"/>
                </a:lnTo>
                <a:lnTo>
                  <a:pt x="24459" y="0"/>
                </a:lnTo>
                <a:lnTo>
                  <a:pt x="27159" y="0"/>
                </a:lnTo>
                <a:lnTo>
                  <a:pt x="32718" y="2852"/>
                </a:lnTo>
                <a:lnTo>
                  <a:pt x="34783" y="4894"/>
                </a:lnTo>
                <a:lnTo>
                  <a:pt x="36212" y="9382"/>
                </a:lnTo>
                <a:lnTo>
                  <a:pt x="34783" y="14264"/>
                </a:lnTo>
                <a:lnTo>
                  <a:pt x="30018" y="18347"/>
                </a:lnTo>
                <a:lnTo>
                  <a:pt x="26365" y="21200"/>
                </a:lnTo>
                <a:lnTo>
                  <a:pt x="19376" y="23241"/>
                </a:lnTo>
                <a:lnTo>
                  <a:pt x="7464" y="23241"/>
                </a:lnTo>
                <a:lnTo>
                  <a:pt x="2700" y="21200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070784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124785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132409" y="551900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1753" y="2447"/>
                </a:lnTo>
                <a:lnTo>
                  <a:pt x="18106" y="0"/>
                </a:lnTo>
                <a:lnTo>
                  <a:pt x="24459" y="0"/>
                </a:lnTo>
                <a:lnTo>
                  <a:pt x="29541" y="2447"/>
                </a:lnTo>
                <a:lnTo>
                  <a:pt x="30018" y="8964"/>
                </a:lnTo>
                <a:lnTo>
                  <a:pt x="22394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162427" y="551900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1435" y="2447"/>
                </a:lnTo>
                <a:lnTo>
                  <a:pt x="18582" y="0"/>
                </a:lnTo>
                <a:lnTo>
                  <a:pt x="23982" y="0"/>
                </a:lnTo>
                <a:lnTo>
                  <a:pt x="29541" y="2447"/>
                </a:lnTo>
                <a:lnTo>
                  <a:pt x="30335" y="8964"/>
                </a:lnTo>
                <a:lnTo>
                  <a:pt x="2160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210234" y="551900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806" y="0"/>
                </a:moveTo>
                <a:lnTo>
                  <a:pt x="30018" y="0"/>
                </a:lnTo>
                <a:lnTo>
                  <a:pt x="35100" y="2447"/>
                </a:lnTo>
                <a:lnTo>
                  <a:pt x="39865" y="6923"/>
                </a:lnTo>
                <a:lnTo>
                  <a:pt x="40659" y="13858"/>
                </a:lnTo>
                <a:lnTo>
                  <a:pt x="38594" y="18347"/>
                </a:lnTo>
                <a:lnTo>
                  <a:pt x="33512" y="25270"/>
                </a:lnTo>
                <a:lnTo>
                  <a:pt x="26047" y="30165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30165"/>
                </a:lnTo>
                <a:lnTo>
                  <a:pt x="794" y="25270"/>
                </a:lnTo>
                <a:lnTo>
                  <a:pt x="0" y="18347"/>
                </a:lnTo>
                <a:lnTo>
                  <a:pt x="1429" y="13858"/>
                </a:lnTo>
                <a:lnTo>
                  <a:pt x="6988" y="6923"/>
                </a:lnTo>
                <a:lnTo>
                  <a:pt x="14612" y="2447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268206" y="5502745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4" h="48895">
                <a:moveTo>
                  <a:pt x="43518" y="0"/>
                </a:moveTo>
                <a:lnTo>
                  <a:pt x="36688" y="2336"/>
                </a:lnTo>
                <a:lnTo>
                  <a:pt x="21282" y="4795"/>
                </a:lnTo>
                <a:lnTo>
                  <a:pt x="14294" y="6874"/>
                </a:lnTo>
                <a:lnTo>
                  <a:pt x="9847" y="11768"/>
                </a:lnTo>
                <a:lnTo>
                  <a:pt x="0" y="39486"/>
                </a:lnTo>
                <a:lnTo>
                  <a:pt x="1588" y="43569"/>
                </a:lnTo>
                <a:lnTo>
                  <a:pt x="3494" y="46421"/>
                </a:lnTo>
                <a:lnTo>
                  <a:pt x="8735" y="48463"/>
                </a:lnTo>
                <a:lnTo>
                  <a:pt x="17788" y="48463"/>
                </a:lnTo>
                <a:lnTo>
                  <a:pt x="24459" y="46421"/>
                </a:lnTo>
                <a:lnTo>
                  <a:pt x="32400" y="41527"/>
                </a:lnTo>
                <a:lnTo>
                  <a:pt x="37165" y="34604"/>
                </a:lnTo>
                <a:lnTo>
                  <a:pt x="39547" y="30115"/>
                </a:lnTo>
                <a:lnTo>
                  <a:pt x="38753" y="23180"/>
                </a:lnTo>
                <a:lnTo>
                  <a:pt x="5876" y="231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323954" y="5519002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111" y="13858"/>
                </a:moveTo>
                <a:lnTo>
                  <a:pt x="37006" y="13858"/>
                </a:lnTo>
                <a:lnTo>
                  <a:pt x="39071" y="8964"/>
                </a:lnTo>
                <a:lnTo>
                  <a:pt x="37483" y="4894"/>
                </a:lnTo>
                <a:lnTo>
                  <a:pt x="34624" y="2447"/>
                </a:lnTo>
                <a:lnTo>
                  <a:pt x="30018" y="0"/>
                </a:lnTo>
                <a:lnTo>
                  <a:pt x="20806" y="0"/>
                </a:lnTo>
                <a:lnTo>
                  <a:pt x="14612" y="2447"/>
                </a:lnTo>
                <a:lnTo>
                  <a:pt x="6670" y="6923"/>
                </a:lnTo>
                <a:lnTo>
                  <a:pt x="1111" y="13858"/>
                </a:lnTo>
                <a:lnTo>
                  <a:pt x="0" y="18347"/>
                </a:lnTo>
                <a:lnTo>
                  <a:pt x="317" y="25270"/>
                </a:lnTo>
                <a:lnTo>
                  <a:pt x="4605" y="30165"/>
                </a:lnTo>
                <a:lnTo>
                  <a:pt x="9370" y="32206"/>
                </a:lnTo>
                <a:lnTo>
                  <a:pt x="18582" y="32206"/>
                </a:lnTo>
                <a:lnTo>
                  <a:pt x="25571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375572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383196" y="551900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2229" y="2447"/>
                </a:lnTo>
                <a:lnTo>
                  <a:pt x="18582" y="0"/>
                </a:lnTo>
                <a:lnTo>
                  <a:pt x="24459" y="0"/>
                </a:lnTo>
                <a:lnTo>
                  <a:pt x="29541" y="2447"/>
                </a:lnTo>
                <a:lnTo>
                  <a:pt x="30335" y="8964"/>
                </a:lnTo>
                <a:lnTo>
                  <a:pt x="22394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413532" y="551900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1117" y="2447"/>
                </a:lnTo>
                <a:lnTo>
                  <a:pt x="18106" y="0"/>
                </a:lnTo>
                <a:lnTo>
                  <a:pt x="23665" y="0"/>
                </a:lnTo>
                <a:lnTo>
                  <a:pt x="29224" y="2447"/>
                </a:lnTo>
                <a:lnTo>
                  <a:pt x="30018" y="8964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460863" y="551900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441" y="0"/>
                </a:moveTo>
                <a:lnTo>
                  <a:pt x="30494" y="0"/>
                </a:lnTo>
                <a:lnTo>
                  <a:pt x="36053" y="2447"/>
                </a:lnTo>
                <a:lnTo>
                  <a:pt x="40341" y="6923"/>
                </a:lnTo>
                <a:lnTo>
                  <a:pt x="40818" y="13858"/>
                </a:lnTo>
                <a:lnTo>
                  <a:pt x="38753" y="18347"/>
                </a:lnTo>
                <a:lnTo>
                  <a:pt x="33988" y="25270"/>
                </a:lnTo>
                <a:lnTo>
                  <a:pt x="26206" y="30165"/>
                </a:lnTo>
                <a:lnTo>
                  <a:pt x="19059" y="32206"/>
                </a:lnTo>
                <a:lnTo>
                  <a:pt x="10006" y="32206"/>
                </a:lnTo>
                <a:lnTo>
                  <a:pt x="5241" y="30165"/>
                </a:lnTo>
                <a:lnTo>
                  <a:pt x="794" y="25270"/>
                </a:lnTo>
                <a:lnTo>
                  <a:pt x="0" y="18347"/>
                </a:lnTo>
                <a:lnTo>
                  <a:pt x="1588" y="13858"/>
                </a:lnTo>
                <a:lnTo>
                  <a:pt x="7147" y="6923"/>
                </a:lnTo>
                <a:lnTo>
                  <a:pt x="15088" y="2447"/>
                </a:lnTo>
                <a:lnTo>
                  <a:pt x="2144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521376" y="553490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548535" y="551900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594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515817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575853" y="5519002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5" h="32385">
                <a:moveTo>
                  <a:pt x="30494" y="23229"/>
                </a:moveTo>
                <a:lnTo>
                  <a:pt x="18582" y="30165"/>
                </a:lnTo>
                <a:lnTo>
                  <a:pt x="12229" y="32206"/>
                </a:lnTo>
                <a:lnTo>
                  <a:pt x="5876" y="32206"/>
                </a:lnTo>
                <a:lnTo>
                  <a:pt x="794" y="30165"/>
                </a:lnTo>
                <a:lnTo>
                  <a:pt x="0" y="23229"/>
                </a:lnTo>
                <a:lnTo>
                  <a:pt x="7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606348" y="5519002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29224" y="23229"/>
                </a:moveTo>
                <a:lnTo>
                  <a:pt x="18106" y="30165"/>
                </a:lnTo>
                <a:lnTo>
                  <a:pt x="10959" y="32206"/>
                </a:lnTo>
                <a:lnTo>
                  <a:pt x="5400" y="32206"/>
                </a:lnTo>
                <a:lnTo>
                  <a:pt x="0" y="30165"/>
                </a:lnTo>
                <a:lnTo>
                  <a:pt x="0" y="23229"/>
                </a:lnTo>
                <a:lnTo>
                  <a:pt x="74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632713" y="5519002"/>
            <a:ext cx="12065" cy="40005"/>
          </a:xfrm>
          <a:custGeom>
            <a:avLst/>
            <a:gdLst/>
            <a:ahLst/>
            <a:cxnLst/>
            <a:rect l="l" t="t" r="r" b="b"/>
            <a:pathLst>
              <a:path w="12065" h="40004">
                <a:moveTo>
                  <a:pt x="11435" y="0"/>
                </a:moveTo>
                <a:lnTo>
                  <a:pt x="0" y="32206"/>
                </a:lnTo>
                <a:lnTo>
                  <a:pt x="5558" y="32206"/>
                </a:lnTo>
                <a:lnTo>
                  <a:pt x="3653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659555" y="5519002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8258" y="0"/>
                </a:moveTo>
                <a:lnTo>
                  <a:pt x="0" y="23229"/>
                </a:lnTo>
                <a:lnTo>
                  <a:pt x="476" y="30165"/>
                </a:lnTo>
                <a:lnTo>
                  <a:pt x="6353" y="32206"/>
                </a:lnTo>
                <a:lnTo>
                  <a:pt x="14612" y="32206"/>
                </a:lnTo>
                <a:lnTo>
                  <a:pt x="21759" y="30165"/>
                </a:lnTo>
                <a:lnTo>
                  <a:pt x="32877" y="23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689573" y="551900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713239" y="551900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31503" y="5532861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4">
                <a:moveTo>
                  <a:pt x="0" y="0"/>
                </a:moveTo>
                <a:lnTo>
                  <a:pt x="14929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16097" y="5519002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800" y="0"/>
                </a:moveTo>
                <a:lnTo>
                  <a:pt x="0" y="23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64698" y="5519002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5">
                <a:moveTo>
                  <a:pt x="7464" y="0"/>
                </a:moveTo>
                <a:lnTo>
                  <a:pt x="0" y="23229"/>
                </a:lnTo>
                <a:lnTo>
                  <a:pt x="0" y="30165"/>
                </a:lnTo>
                <a:lnTo>
                  <a:pt x="5400" y="32206"/>
                </a:lnTo>
                <a:lnTo>
                  <a:pt x="14612" y="32206"/>
                </a:lnTo>
                <a:lnTo>
                  <a:pt x="20806" y="30165"/>
                </a:lnTo>
                <a:lnTo>
                  <a:pt x="31924" y="23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93922" y="551900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4344337" y="3554128"/>
            <a:ext cx="63586" cy="104576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5907987" y="2254558"/>
            <a:ext cx="0" cy="188595"/>
          </a:xfrm>
          <a:custGeom>
            <a:avLst/>
            <a:gdLst/>
            <a:ahLst/>
            <a:cxnLst/>
            <a:rect l="l" t="t" r="r" b="b"/>
            <a:pathLst>
              <a:path w="0" h="188594">
                <a:moveTo>
                  <a:pt x="0" y="188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30550" y="28549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876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835" y="17953"/>
                </a:lnTo>
                <a:lnTo>
                  <a:pt x="17629" y="13895"/>
                </a:lnTo>
                <a:lnTo>
                  <a:pt x="16835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876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34203" y="285872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876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332054" y="2868557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 h="0">
                <a:moveTo>
                  <a:pt x="0" y="0"/>
                </a:moveTo>
                <a:lnTo>
                  <a:pt x="39849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335707" y="2858720"/>
            <a:ext cx="398780" cy="27305"/>
          </a:xfrm>
          <a:custGeom>
            <a:avLst/>
            <a:gdLst/>
            <a:ahLst/>
            <a:cxnLst/>
            <a:rect l="l" t="t" r="r" b="b"/>
            <a:pathLst>
              <a:path w="398779" h="27305">
                <a:moveTo>
                  <a:pt x="398496" y="27299"/>
                </a:moveTo>
                <a:lnTo>
                  <a:pt x="398496" y="13895"/>
                </a:lnTo>
                <a:lnTo>
                  <a:pt x="398496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398496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314265" y="285490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2229" y="26439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317919" y="285872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468"/>
                </a:lnTo>
                <a:lnTo>
                  <a:pt x="3653" y="5779"/>
                </a:lnTo>
                <a:lnTo>
                  <a:pt x="7147" y="2951"/>
                </a:lnTo>
                <a:lnTo>
                  <a:pt x="12229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916722" y="4434116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3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3263203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957938" y="622635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5">
                <a:moveTo>
                  <a:pt x="13023" y="4894"/>
                </a:moveTo>
                <a:lnTo>
                  <a:pt x="11117" y="1635"/>
                </a:lnTo>
                <a:lnTo>
                  <a:pt x="6353" y="0"/>
                </a:lnTo>
                <a:lnTo>
                  <a:pt x="1905" y="1635"/>
                </a:lnTo>
                <a:lnTo>
                  <a:pt x="0" y="4894"/>
                </a:lnTo>
                <a:lnTo>
                  <a:pt x="1905" y="8571"/>
                </a:lnTo>
                <a:lnTo>
                  <a:pt x="6353" y="10194"/>
                </a:lnTo>
                <a:lnTo>
                  <a:pt x="11117" y="8571"/>
                </a:lnTo>
                <a:lnTo>
                  <a:pt x="13023" y="48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082417" y="5922215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3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3284963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622179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70673" y="2642658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4" h="0">
                <a:moveTo>
                  <a:pt x="1094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5925616" y="270033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5929428" y="270426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403"/>
                </a:moveTo>
                <a:lnTo>
                  <a:pt x="17312" y="0"/>
                </a:lnTo>
                <a:lnTo>
                  <a:pt x="22871" y="368"/>
                </a:lnTo>
                <a:lnTo>
                  <a:pt x="27635" y="2459"/>
                </a:lnTo>
                <a:lnTo>
                  <a:pt x="31130" y="5287"/>
                </a:lnTo>
                <a:lnTo>
                  <a:pt x="33830" y="8976"/>
                </a:lnTo>
                <a:lnTo>
                  <a:pt x="34624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5943008" y="2713858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635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5929428" y="2717671"/>
            <a:ext cx="34925" cy="121285"/>
          </a:xfrm>
          <a:custGeom>
            <a:avLst/>
            <a:gdLst/>
            <a:ahLst/>
            <a:cxnLst/>
            <a:rect l="l" t="t" r="r" b="b"/>
            <a:pathLst>
              <a:path w="34925" h="121285">
                <a:moveTo>
                  <a:pt x="34624" y="0"/>
                </a:moveTo>
                <a:lnTo>
                  <a:pt x="17312" y="0"/>
                </a:lnTo>
                <a:lnTo>
                  <a:pt x="0" y="0"/>
                </a:lnTo>
                <a:lnTo>
                  <a:pt x="0" y="120758"/>
                </a:lnTo>
                <a:lnTo>
                  <a:pt x="17312" y="120758"/>
                </a:lnTo>
                <a:lnTo>
                  <a:pt x="34624" y="120758"/>
                </a:lnTo>
                <a:lnTo>
                  <a:pt x="346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5925616" y="283449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058"/>
                </a:lnTo>
                <a:lnTo>
                  <a:pt x="3176" y="8116"/>
                </a:lnTo>
                <a:lnTo>
                  <a:pt x="6670" y="10575"/>
                </a:lnTo>
                <a:lnTo>
                  <a:pt x="11912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635" y="10575"/>
                </a:lnTo>
                <a:lnTo>
                  <a:pt x="31130" y="8116"/>
                </a:lnTo>
                <a:lnTo>
                  <a:pt x="33988" y="405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5929428" y="283843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624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6670" y="10575"/>
                </a:lnTo>
                <a:lnTo>
                  <a:pt x="3176" y="8116"/>
                </a:lnTo>
                <a:lnTo>
                  <a:pt x="317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365356" y="244922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641" y="24471"/>
                </a:lnTo>
                <a:lnTo>
                  <a:pt x="13817" y="21643"/>
                </a:lnTo>
                <a:lnTo>
                  <a:pt x="16994" y="17953"/>
                </a:lnTo>
                <a:lnTo>
                  <a:pt x="17312" y="13403"/>
                </a:lnTo>
                <a:lnTo>
                  <a:pt x="16994" y="9345"/>
                </a:lnTo>
                <a:lnTo>
                  <a:pt x="13817" y="5656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369168" y="245315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312" y="13403"/>
                </a:lnTo>
                <a:lnTo>
                  <a:pt x="16835" y="17830"/>
                </a:lnTo>
                <a:lnTo>
                  <a:pt x="13817" y="21520"/>
                </a:lnTo>
                <a:lnTo>
                  <a:pt x="10641" y="24348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970036" y="2462872"/>
            <a:ext cx="395605" cy="0"/>
          </a:xfrm>
          <a:custGeom>
            <a:avLst/>
            <a:gdLst/>
            <a:ahLst/>
            <a:cxnLst/>
            <a:rect l="l" t="t" r="r" b="b"/>
            <a:pathLst>
              <a:path w="395605" h="0">
                <a:moveTo>
                  <a:pt x="0" y="0"/>
                </a:moveTo>
                <a:lnTo>
                  <a:pt x="395319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973848" y="2453158"/>
            <a:ext cx="395605" cy="27305"/>
          </a:xfrm>
          <a:custGeom>
            <a:avLst/>
            <a:gdLst/>
            <a:ahLst/>
            <a:cxnLst/>
            <a:rect l="l" t="t" r="r" b="b"/>
            <a:pathLst>
              <a:path w="395605" h="27305">
                <a:moveTo>
                  <a:pt x="395319" y="27299"/>
                </a:moveTo>
                <a:lnTo>
                  <a:pt x="395319" y="13403"/>
                </a:lnTo>
                <a:lnTo>
                  <a:pt x="395319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395319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1952565" y="244922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1956377" y="245315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630576" y="3169840"/>
            <a:ext cx="156210" cy="1270"/>
          </a:xfrm>
          <a:custGeom>
            <a:avLst/>
            <a:gdLst/>
            <a:ahLst/>
            <a:cxnLst/>
            <a:rect l="l" t="t" r="r" b="b"/>
            <a:pathLst>
              <a:path w="156210" h="1269">
                <a:moveTo>
                  <a:pt x="0" y="860"/>
                </a:moveTo>
                <a:lnTo>
                  <a:pt x="156015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7504672" y="583700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7645393" y="582558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688"/>
                </a:moveTo>
                <a:lnTo>
                  <a:pt x="26047" y="29771"/>
                </a:lnTo>
                <a:lnTo>
                  <a:pt x="19694" y="32624"/>
                </a:lnTo>
                <a:lnTo>
                  <a:pt x="10641" y="32624"/>
                </a:lnTo>
                <a:lnTo>
                  <a:pt x="5082" y="29771"/>
                </a:lnTo>
                <a:lnTo>
                  <a:pt x="2700" y="27730"/>
                </a:lnTo>
                <a:lnTo>
                  <a:pt x="794" y="25688"/>
                </a:lnTo>
                <a:lnTo>
                  <a:pt x="0" y="18347"/>
                </a:lnTo>
                <a:lnTo>
                  <a:pt x="2382" y="13453"/>
                </a:lnTo>
                <a:lnTo>
                  <a:pt x="6988" y="6935"/>
                </a:lnTo>
                <a:lnTo>
                  <a:pt x="14929" y="2041"/>
                </a:lnTo>
                <a:lnTo>
                  <a:pt x="21600" y="0"/>
                </a:lnTo>
                <a:lnTo>
                  <a:pt x="30812" y="0"/>
                </a:lnTo>
                <a:lnTo>
                  <a:pt x="35894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7676999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7702253" y="582558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5894" y="2041"/>
                </a:lnTo>
                <a:lnTo>
                  <a:pt x="30812" y="0"/>
                </a:lnTo>
                <a:lnTo>
                  <a:pt x="21600" y="0"/>
                </a:lnTo>
                <a:lnTo>
                  <a:pt x="14612" y="2041"/>
                </a:lnTo>
                <a:lnTo>
                  <a:pt x="6988" y="6935"/>
                </a:lnTo>
                <a:lnTo>
                  <a:pt x="1905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4605" y="29771"/>
                </a:lnTo>
                <a:lnTo>
                  <a:pt x="10641" y="32624"/>
                </a:lnTo>
                <a:lnTo>
                  <a:pt x="19694" y="32624"/>
                </a:lnTo>
                <a:lnTo>
                  <a:pt x="26047" y="29771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7753553" y="5825584"/>
            <a:ext cx="49530" cy="33020"/>
          </a:xfrm>
          <a:custGeom>
            <a:avLst/>
            <a:gdLst/>
            <a:ahLst/>
            <a:cxnLst/>
            <a:rect l="l" t="t" r="r" b="b"/>
            <a:pathLst>
              <a:path w="49529" h="33020">
                <a:moveTo>
                  <a:pt x="39071" y="0"/>
                </a:moveTo>
                <a:lnTo>
                  <a:pt x="20965" y="0"/>
                </a:lnTo>
                <a:lnTo>
                  <a:pt x="14612" y="2041"/>
                </a:lnTo>
                <a:lnTo>
                  <a:pt x="6670" y="6935"/>
                </a:lnTo>
                <a:lnTo>
                  <a:pt x="1111" y="13453"/>
                </a:lnTo>
                <a:lnTo>
                  <a:pt x="0" y="18347"/>
                </a:lnTo>
                <a:lnTo>
                  <a:pt x="317" y="25688"/>
                </a:lnTo>
                <a:lnTo>
                  <a:pt x="4764" y="29771"/>
                </a:lnTo>
                <a:lnTo>
                  <a:pt x="9529" y="32624"/>
                </a:lnTo>
                <a:lnTo>
                  <a:pt x="27953" y="32624"/>
                </a:lnTo>
                <a:lnTo>
                  <a:pt x="34783" y="29771"/>
                </a:lnTo>
                <a:lnTo>
                  <a:pt x="41771" y="25688"/>
                </a:lnTo>
                <a:lnTo>
                  <a:pt x="47330" y="18347"/>
                </a:lnTo>
                <a:lnTo>
                  <a:pt x="48918" y="13453"/>
                </a:lnTo>
                <a:lnTo>
                  <a:pt x="48918" y="6935"/>
                </a:lnTo>
                <a:lnTo>
                  <a:pt x="43836" y="2041"/>
                </a:lnTo>
                <a:lnTo>
                  <a:pt x="39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7766577" y="5825584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7819149" y="5825584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194" y="25688"/>
                </a:moveTo>
                <a:lnTo>
                  <a:pt x="26047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29771"/>
                </a:lnTo>
                <a:lnTo>
                  <a:pt x="2700" y="27730"/>
                </a:lnTo>
                <a:lnTo>
                  <a:pt x="0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6988" y="6935"/>
                </a:lnTo>
                <a:lnTo>
                  <a:pt x="14135" y="2041"/>
                </a:lnTo>
                <a:lnTo>
                  <a:pt x="21282" y="0"/>
                </a:lnTo>
                <a:lnTo>
                  <a:pt x="30335" y="0"/>
                </a:lnTo>
                <a:lnTo>
                  <a:pt x="35100" y="2041"/>
                </a:lnTo>
                <a:lnTo>
                  <a:pt x="40183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7849961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7871244" y="5825584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3836" y="0"/>
                </a:moveTo>
                <a:lnTo>
                  <a:pt x="25729" y="0"/>
                </a:lnTo>
                <a:lnTo>
                  <a:pt x="18106" y="22835"/>
                </a:lnTo>
                <a:lnTo>
                  <a:pt x="12547" y="29771"/>
                </a:lnTo>
                <a:lnTo>
                  <a:pt x="5558" y="32624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7903963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7929216" y="5834967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4764" y="4070"/>
                </a:moveTo>
                <a:lnTo>
                  <a:pt x="8417" y="2041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400" y="2041"/>
                </a:lnTo>
                <a:lnTo>
                  <a:pt x="35259" y="4070"/>
                </a:lnTo>
                <a:lnTo>
                  <a:pt x="36371" y="8964"/>
                </a:lnTo>
                <a:lnTo>
                  <a:pt x="34465" y="13453"/>
                </a:lnTo>
                <a:lnTo>
                  <a:pt x="30018" y="18347"/>
                </a:lnTo>
                <a:lnTo>
                  <a:pt x="26206" y="20388"/>
                </a:lnTo>
                <a:lnTo>
                  <a:pt x="19853" y="23241"/>
                </a:lnTo>
                <a:lnTo>
                  <a:pt x="7623" y="23241"/>
                </a:lnTo>
                <a:lnTo>
                  <a:pt x="2064" y="20388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7927628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7981787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7989729" y="5825584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0959" y="2041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41"/>
                </a:lnTo>
                <a:lnTo>
                  <a:pt x="30018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8019747" y="5825584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0959" y="2041"/>
                </a:lnTo>
                <a:lnTo>
                  <a:pt x="17312" y="0"/>
                </a:lnTo>
                <a:lnTo>
                  <a:pt x="23665" y="0"/>
                </a:lnTo>
                <a:lnTo>
                  <a:pt x="28747" y="2041"/>
                </a:lnTo>
                <a:lnTo>
                  <a:pt x="29224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8066760" y="5825584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  <a:lnTo>
                  <a:pt x="40659" y="13453"/>
                </a:lnTo>
                <a:lnTo>
                  <a:pt x="39071" y="18347"/>
                </a:lnTo>
                <a:lnTo>
                  <a:pt x="33512" y="25688"/>
                </a:lnTo>
                <a:lnTo>
                  <a:pt x="25571" y="29771"/>
                </a:lnTo>
                <a:lnTo>
                  <a:pt x="19376" y="32624"/>
                </a:lnTo>
                <a:lnTo>
                  <a:pt x="10164" y="32624"/>
                </a:lnTo>
                <a:lnTo>
                  <a:pt x="5558" y="29771"/>
                </a:lnTo>
                <a:lnTo>
                  <a:pt x="794" y="25688"/>
                </a:lnTo>
                <a:lnTo>
                  <a:pt x="0" y="18347"/>
                </a:lnTo>
                <a:lnTo>
                  <a:pt x="1905" y="13453"/>
                </a:lnTo>
                <a:lnTo>
                  <a:pt x="6988" y="6935"/>
                </a:lnTo>
                <a:lnTo>
                  <a:pt x="14612" y="2041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8124731" y="5809277"/>
            <a:ext cx="44450" cy="49530"/>
          </a:xfrm>
          <a:custGeom>
            <a:avLst/>
            <a:gdLst/>
            <a:ahLst/>
            <a:cxnLst/>
            <a:rect l="l" t="t" r="r" b="b"/>
            <a:pathLst>
              <a:path w="44450" h="49529">
                <a:moveTo>
                  <a:pt x="44312" y="0"/>
                </a:moveTo>
                <a:lnTo>
                  <a:pt x="37165" y="2447"/>
                </a:lnTo>
                <a:lnTo>
                  <a:pt x="20965" y="4488"/>
                </a:lnTo>
                <a:lnTo>
                  <a:pt x="14612" y="6935"/>
                </a:lnTo>
                <a:lnTo>
                  <a:pt x="9847" y="11411"/>
                </a:lnTo>
                <a:lnTo>
                  <a:pt x="0" y="39142"/>
                </a:lnTo>
                <a:lnTo>
                  <a:pt x="1588" y="44036"/>
                </a:lnTo>
                <a:lnTo>
                  <a:pt x="4447" y="46077"/>
                </a:lnTo>
                <a:lnTo>
                  <a:pt x="9053" y="48930"/>
                </a:lnTo>
                <a:lnTo>
                  <a:pt x="18265" y="48930"/>
                </a:lnTo>
                <a:lnTo>
                  <a:pt x="24459" y="46077"/>
                </a:lnTo>
                <a:lnTo>
                  <a:pt x="32400" y="41995"/>
                </a:lnTo>
                <a:lnTo>
                  <a:pt x="37959" y="34653"/>
                </a:lnTo>
                <a:lnTo>
                  <a:pt x="39071" y="29759"/>
                </a:lnTo>
                <a:lnTo>
                  <a:pt x="38753" y="23241"/>
                </a:lnTo>
                <a:lnTo>
                  <a:pt x="36371" y="20794"/>
                </a:lnTo>
                <a:lnTo>
                  <a:pt x="34465" y="18347"/>
                </a:lnTo>
                <a:lnTo>
                  <a:pt x="29700" y="16306"/>
                </a:lnTo>
                <a:lnTo>
                  <a:pt x="20647" y="16306"/>
                </a:lnTo>
                <a:lnTo>
                  <a:pt x="13500" y="18347"/>
                </a:lnTo>
                <a:lnTo>
                  <a:pt x="5558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8180003" y="582558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382" y="13453"/>
                </a:moveTo>
                <a:lnTo>
                  <a:pt x="37959" y="13453"/>
                </a:lnTo>
                <a:lnTo>
                  <a:pt x="39547" y="9382"/>
                </a:lnTo>
                <a:lnTo>
                  <a:pt x="37959" y="4488"/>
                </a:lnTo>
                <a:lnTo>
                  <a:pt x="36053" y="2041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935"/>
                </a:lnTo>
                <a:lnTo>
                  <a:pt x="2382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558" y="29771"/>
                </a:lnTo>
                <a:lnTo>
                  <a:pt x="10641" y="32624"/>
                </a:lnTo>
                <a:lnTo>
                  <a:pt x="19853" y="32624"/>
                </a:lnTo>
                <a:lnTo>
                  <a:pt x="26047" y="29771"/>
                </a:lnTo>
                <a:lnTo>
                  <a:pt x="33671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8232575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8240517" y="5825584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0959" y="2041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41"/>
                </a:lnTo>
                <a:lnTo>
                  <a:pt x="30018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8270534" y="5825584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1435" y="2041"/>
                </a:lnTo>
                <a:lnTo>
                  <a:pt x="18106" y="0"/>
                </a:lnTo>
                <a:lnTo>
                  <a:pt x="23665" y="0"/>
                </a:lnTo>
                <a:lnTo>
                  <a:pt x="28747" y="2041"/>
                </a:lnTo>
                <a:lnTo>
                  <a:pt x="29541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8318341" y="582558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806" y="0"/>
                </a:moveTo>
                <a:lnTo>
                  <a:pt x="30018" y="0"/>
                </a:lnTo>
                <a:lnTo>
                  <a:pt x="35100" y="2041"/>
                </a:lnTo>
                <a:lnTo>
                  <a:pt x="39071" y="6935"/>
                </a:lnTo>
                <a:lnTo>
                  <a:pt x="39865" y="13453"/>
                </a:lnTo>
                <a:lnTo>
                  <a:pt x="38277" y="18347"/>
                </a:lnTo>
                <a:lnTo>
                  <a:pt x="32718" y="25688"/>
                </a:lnTo>
                <a:lnTo>
                  <a:pt x="25571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4605" y="29771"/>
                </a:lnTo>
                <a:lnTo>
                  <a:pt x="0" y="25688"/>
                </a:lnTo>
                <a:lnTo>
                  <a:pt x="0" y="18347"/>
                </a:lnTo>
                <a:lnTo>
                  <a:pt x="1111" y="13453"/>
                </a:lnTo>
                <a:lnTo>
                  <a:pt x="6988" y="6935"/>
                </a:lnTo>
                <a:lnTo>
                  <a:pt x="13817" y="2041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8378378" y="58418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8406014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8372819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8435238" y="584189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8462398" y="5825584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8429679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8488445" y="5825584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2877" y="25688"/>
                </a:moveTo>
                <a:lnTo>
                  <a:pt x="26047" y="29771"/>
                </a:lnTo>
                <a:lnTo>
                  <a:pt x="19059" y="32624"/>
                </a:lnTo>
                <a:lnTo>
                  <a:pt x="9847" y="32624"/>
                </a:lnTo>
                <a:lnTo>
                  <a:pt x="4764" y="29771"/>
                </a:lnTo>
                <a:lnTo>
                  <a:pt x="2858" y="27730"/>
                </a:lnTo>
                <a:lnTo>
                  <a:pt x="0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935"/>
                </a:lnTo>
                <a:lnTo>
                  <a:pt x="14294" y="2041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41"/>
                </a:lnTo>
                <a:lnTo>
                  <a:pt x="39230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8519257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8540222" y="5846378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0" y="11829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8547369" y="5825584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22553" y="32624"/>
                </a:moveTo>
                <a:lnTo>
                  <a:pt x="33512" y="0"/>
                </a:lnTo>
                <a:lnTo>
                  <a:pt x="16200" y="0"/>
                </a:lnTo>
                <a:lnTo>
                  <a:pt x="9053" y="2041"/>
                </a:lnTo>
                <a:lnTo>
                  <a:pt x="5558" y="4488"/>
                </a:lnTo>
                <a:lnTo>
                  <a:pt x="794" y="9382"/>
                </a:lnTo>
                <a:lnTo>
                  <a:pt x="0" y="11424"/>
                </a:lnTo>
                <a:lnTo>
                  <a:pt x="1588" y="16306"/>
                </a:lnTo>
                <a:lnTo>
                  <a:pt x="3494" y="18347"/>
                </a:lnTo>
                <a:lnTo>
                  <a:pt x="9053" y="20794"/>
                </a:lnTo>
                <a:lnTo>
                  <a:pt x="26841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8652354" y="582558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6053" y="2041"/>
                </a:lnTo>
                <a:lnTo>
                  <a:pt x="30494" y="0"/>
                </a:lnTo>
                <a:lnTo>
                  <a:pt x="21759" y="0"/>
                </a:lnTo>
                <a:lnTo>
                  <a:pt x="15088" y="2041"/>
                </a:lnTo>
                <a:lnTo>
                  <a:pt x="7147" y="6935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241" y="29771"/>
                </a:lnTo>
                <a:lnTo>
                  <a:pt x="10641" y="32624"/>
                </a:lnTo>
                <a:lnTo>
                  <a:pt x="19059" y="32624"/>
                </a:lnTo>
                <a:lnTo>
                  <a:pt x="26047" y="29771"/>
                </a:lnTo>
                <a:lnTo>
                  <a:pt x="33671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8701432" y="5825584"/>
            <a:ext cx="53340" cy="33020"/>
          </a:xfrm>
          <a:custGeom>
            <a:avLst/>
            <a:gdLst/>
            <a:ahLst/>
            <a:cxnLst/>
            <a:rect l="l" t="t" r="r" b="b"/>
            <a:pathLst>
              <a:path w="53340" h="33020">
                <a:moveTo>
                  <a:pt x="42247" y="32624"/>
                </a:moveTo>
                <a:lnTo>
                  <a:pt x="53206" y="0"/>
                </a:lnTo>
                <a:lnTo>
                  <a:pt x="23188" y="25688"/>
                </a:lnTo>
                <a:lnTo>
                  <a:pt x="11435" y="0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8768933" y="5825584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905" y="13453"/>
                </a:moveTo>
                <a:lnTo>
                  <a:pt x="37800" y="13453"/>
                </a:lnTo>
                <a:lnTo>
                  <a:pt x="39071" y="9382"/>
                </a:lnTo>
                <a:lnTo>
                  <a:pt x="37800" y="4488"/>
                </a:lnTo>
                <a:lnTo>
                  <a:pt x="35577" y="2041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935"/>
                </a:lnTo>
                <a:lnTo>
                  <a:pt x="1905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4764" y="29771"/>
                </a:lnTo>
                <a:lnTo>
                  <a:pt x="10164" y="32624"/>
                </a:lnTo>
                <a:lnTo>
                  <a:pt x="19694" y="32624"/>
                </a:lnTo>
                <a:lnTo>
                  <a:pt x="25571" y="29771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8822616" y="5825584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40341" y="6935"/>
                </a:moveTo>
                <a:lnTo>
                  <a:pt x="35894" y="2041"/>
                </a:lnTo>
                <a:lnTo>
                  <a:pt x="30335" y="0"/>
                </a:lnTo>
                <a:lnTo>
                  <a:pt x="21759" y="0"/>
                </a:lnTo>
                <a:lnTo>
                  <a:pt x="14929" y="2041"/>
                </a:lnTo>
                <a:lnTo>
                  <a:pt x="7147" y="6935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082" y="29771"/>
                </a:lnTo>
                <a:lnTo>
                  <a:pt x="10641" y="32624"/>
                </a:lnTo>
                <a:lnTo>
                  <a:pt x="18900" y="32624"/>
                </a:lnTo>
                <a:lnTo>
                  <a:pt x="26047" y="29771"/>
                </a:lnTo>
                <a:lnTo>
                  <a:pt x="33988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8873123" y="5834967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5241" y="4070"/>
                </a:moveTo>
                <a:lnTo>
                  <a:pt x="8735" y="2041"/>
                </a:lnTo>
                <a:lnTo>
                  <a:pt x="15406" y="0"/>
                </a:lnTo>
                <a:lnTo>
                  <a:pt x="24459" y="0"/>
                </a:lnTo>
                <a:lnTo>
                  <a:pt x="27318" y="0"/>
                </a:lnTo>
                <a:lnTo>
                  <a:pt x="33194" y="2041"/>
                </a:lnTo>
                <a:lnTo>
                  <a:pt x="35259" y="4070"/>
                </a:lnTo>
                <a:lnTo>
                  <a:pt x="36688" y="8964"/>
                </a:lnTo>
                <a:lnTo>
                  <a:pt x="34465" y="13453"/>
                </a:lnTo>
                <a:lnTo>
                  <a:pt x="30494" y="18347"/>
                </a:lnTo>
                <a:lnTo>
                  <a:pt x="26047" y="20388"/>
                </a:lnTo>
                <a:lnTo>
                  <a:pt x="19853" y="23241"/>
                </a:lnTo>
                <a:lnTo>
                  <a:pt x="7941" y="23241"/>
                </a:lnTo>
                <a:lnTo>
                  <a:pt x="2382" y="20388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8872011" y="582558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3005904" y="4353938"/>
            <a:ext cx="105508" cy="68881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378697" y="5229747"/>
            <a:ext cx="136018" cy="7504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674591" y="617926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317" y="4082"/>
                </a:lnTo>
                <a:lnTo>
                  <a:pt x="3176" y="8153"/>
                </a:lnTo>
                <a:lnTo>
                  <a:pt x="6670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0600"/>
                </a:lnTo>
                <a:lnTo>
                  <a:pt x="31130" y="8153"/>
                </a:lnTo>
                <a:lnTo>
                  <a:pt x="34306" y="4082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678245" y="618313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6829" y="10600"/>
                </a:lnTo>
                <a:lnTo>
                  <a:pt x="3176" y="8153"/>
                </a:lnTo>
                <a:lnTo>
                  <a:pt x="476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674591" y="6160511"/>
            <a:ext cx="34925" cy="19050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0" y="18753"/>
                </a:moveTo>
                <a:lnTo>
                  <a:pt x="34783" y="18753"/>
                </a:lnTo>
                <a:lnTo>
                  <a:pt x="34783" y="0"/>
                </a:lnTo>
                <a:lnTo>
                  <a:pt x="0" y="0"/>
                </a:lnTo>
                <a:lnTo>
                  <a:pt x="0" y="1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678245" y="6164384"/>
            <a:ext cx="34925" cy="19050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0" y="18753"/>
                </a:moveTo>
                <a:lnTo>
                  <a:pt x="17470" y="18753"/>
                </a:lnTo>
                <a:lnTo>
                  <a:pt x="34783" y="18753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187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674591" y="614705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678245" y="615093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470" y="0"/>
                </a:lnTo>
                <a:lnTo>
                  <a:pt x="23029" y="405"/>
                </a:lnTo>
                <a:lnTo>
                  <a:pt x="28112" y="2852"/>
                </a:lnTo>
                <a:lnTo>
                  <a:pt x="31288" y="5300"/>
                </a:lnTo>
                <a:lnTo>
                  <a:pt x="34465" y="9382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4380232" y="3521909"/>
            <a:ext cx="63521" cy="82195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5886863" y="243938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158"/>
                </a:lnTo>
                <a:lnTo>
                  <a:pt x="17470" y="13895"/>
                </a:lnTo>
                <a:lnTo>
                  <a:pt x="23029" y="13158"/>
                </a:lnTo>
                <a:lnTo>
                  <a:pt x="28112" y="11067"/>
                </a:lnTo>
                <a:lnTo>
                  <a:pt x="31606" y="8239"/>
                </a:lnTo>
                <a:lnTo>
                  <a:pt x="34465" y="4549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5890674" y="244332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312" y="13895"/>
                </a:lnTo>
                <a:lnTo>
                  <a:pt x="11912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5904492" y="2250622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30">
                <a:moveTo>
                  <a:pt x="0" y="0"/>
                </a:moveTo>
                <a:lnTo>
                  <a:pt x="0" y="188762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5890674" y="2254558"/>
            <a:ext cx="35560" cy="189230"/>
          </a:xfrm>
          <a:custGeom>
            <a:avLst/>
            <a:gdLst/>
            <a:ahLst/>
            <a:cxnLst/>
            <a:rect l="l" t="t" r="r" b="b"/>
            <a:pathLst>
              <a:path w="35560" h="189230">
                <a:moveTo>
                  <a:pt x="0" y="188762"/>
                </a:moveTo>
                <a:lnTo>
                  <a:pt x="17312" y="188762"/>
                </a:lnTo>
                <a:lnTo>
                  <a:pt x="35100" y="188762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8876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5886863" y="22368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470" y="0"/>
                </a:moveTo>
                <a:lnTo>
                  <a:pt x="0" y="13772"/>
                </a:lnTo>
                <a:lnTo>
                  <a:pt x="35259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5890674" y="22406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312" y="0"/>
                </a:lnTo>
                <a:lnTo>
                  <a:pt x="22871" y="860"/>
                </a:lnTo>
                <a:lnTo>
                  <a:pt x="27953" y="2828"/>
                </a:lnTo>
                <a:lnTo>
                  <a:pt x="31606" y="5779"/>
                </a:lnTo>
                <a:lnTo>
                  <a:pt x="34306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443391" y="263269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447045" y="263650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470" y="13895"/>
                </a:lnTo>
                <a:lnTo>
                  <a:pt x="11912" y="13158"/>
                </a:lnTo>
                <a:lnTo>
                  <a:pt x="7147" y="11067"/>
                </a:lnTo>
                <a:lnTo>
                  <a:pt x="3653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443391" y="2592362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60" h="40639">
                <a:moveTo>
                  <a:pt x="0" y="40334"/>
                </a:moveTo>
                <a:lnTo>
                  <a:pt x="35100" y="40334"/>
                </a:lnTo>
                <a:lnTo>
                  <a:pt x="35100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447045" y="2596174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60" h="40639">
                <a:moveTo>
                  <a:pt x="0" y="40334"/>
                </a:moveTo>
                <a:lnTo>
                  <a:pt x="17470" y="40334"/>
                </a:lnTo>
                <a:lnTo>
                  <a:pt x="35259" y="40334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443391" y="2578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447045" y="25824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772"/>
                </a:moveTo>
                <a:lnTo>
                  <a:pt x="17470" y="0"/>
                </a:lnTo>
                <a:lnTo>
                  <a:pt x="23029" y="737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259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5681817" y="4332542"/>
            <a:ext cx="0" cy="67945"/>
          </a:xfrm>
          <a:custGeom>
            <a:avLst/>
            <a:gdLst/>
            <a:ahLst/>
            <a:cxnLst/>
            <a:rect l="l" t="t" r="r" b="b"/>
            <a:pathLst>
              <a:path w="0" h="67945">
                <a:moveTo>
                  <a:pt x="0" y="0"/>
                </a:moveTo>
                <a:lnTo>
                  <a:pt x="0" y="677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3948858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3027663" y="588654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453"/>
                </a:lnTo>
                <a:lnTo>
                  <a:pt x="35100" y="1345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3031316" y="58904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470" y="0"/>
                </a:lnTo>
                <a:lnTo>
                  <a:pt x="23029" y="405"/>
                </a:lnTo>
                <a:lnTo>
                  <a:pt x="28112" y="2447"/>
                </a:lnTo>
                <a:lnTo>
                  <a:pt x="31606" y="5300"/>
                </a:lnTo>
                <a:lnTo>
                  <a:pt x="34465" y="8964"/>
                </a:lnTo>
                <a:lnTo>
                  <a:pt x="35259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3045214" y="5899994"/>
            <a:ext cx="0" cy="361315"/>
          </a:xfrm>
          <a:custGeom>
            <a:avLst/>
            <a:gdLst/>
            <a:ahLst/>
            <a:cxnLst/>
            <a:rect l="l" t="t" r="r" b="b"/>
            <a:pathLst>
              <a:path w="0" h="361314">
                <a:moveTo>
                  <a:pt x="0" y="0"/>
                </a:moveTo>
                <a:lnTo>
                  <a:pt x="0" y="361218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3031316" y="5903868"/>
            <a:ext cx="35560" cy="361315"/>
          </a:xfrm>
          <a:custGeom>
            <a:avLst/>
            <a:gdLst/>
            <a:ahLst/>
            <a:cxnLst/>
            <a:rect l="l" t="t" r="r" b="b"/>
            <a:pathLst>
              <a:path w="35560" h="361314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361218"/>
                </a:lnTo>
                <a:lnTo>
                  <a:pt x="17470" y="361218"/>
                </a:lnTo>
                <a:lnTo>
                  <a:pt x="35259" y="361218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3027663" y="626121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82"/>
                </a:lnTo>
                <a:lnTo>
                  <a:pt x="3494" y="8153"/>
                </a:lnTo>
                <a:lnTo>
                  <a:pt x="7147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082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3031316" y="626508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7147" y="10600"/>
                </a:lnTo>
                <a:lnTo>
                  <a:pt x="3653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082417" y="6199849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4165975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378273" y="26448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181"/>
                </a:lnTo>
                <a:lnTo>
                  <a:pt x="3494" y="8239"/>
                </a:lnTo>
                <a:lnTo>
                  <a:pt x="6988" y="10698"/>
                </a:lnTo>
                <a:lnTo>
                  <a:pt x="11753" y="13158"/>
                </a:lnTo>
                <a:lnTo>
                  <a:pt x="17312" y="13526"/>
                </a:lnTo>
                <a:lnTo>
                  <a:pt x="22871" y="13158"/>
                </a:lnTo>
                <a:lnTo>
                  <a:pt x="27953" y="10698"/>
                </a:lnTo>
                <a:lnTo>
                  <a:pt x="31447" y="8239"/>
                </a:lnTo>
                <a:lnTo>
                  <a:pt x="34306" y="4181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381925" y="264880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7147" y="10575"/>
                </a:lnTo>
                <a:lnTo>
                  <a:pt x="3653" y="8116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378273" y="2633558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30">
                <a:moveTo>
                  <a:pt x="0" y="11313"/>
                </a:moveTo>
                <a:lnTo>
                  <a:pt x="35100" y="11313"/>
                </a:lnTo>
                <a:lnTo>
                  <a:pt x="35100" y="0"/>
                </a:lnTo>
                <a:lnTo>
                  <a:pt x="0" y="0"/>
                </a:lnTo>
                <a:lnTo>
                  <a:pt x="0" y="11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381925" y="2637370"/>
            <a:ext cx="35560" cy="12065"/>
          </a:xfrm>
          <a:custGeom>
            <a:avLst/>
            <a:gdLst/>
            <a:ahLst/>
            <a:cxnLst/>
            <a:rect l="l" t="t" r="r" b="b"/>
            <a:pathLst>
              <a:path w="35560" h="12064">
                <a:moveTo>
                  <a:pt x="0" y="11436"/>
                </a:moveTo>
                <a:lnTo>
                  <a:pt x="17470" y="11436"/>
                </a:lnTo>
                <a:lnTo>
                  <a:pt x="35100" y="11436"/>
                </a:lnTo>
                <a:lnTo>
                  <a:pt x="35100" y="0"/>
                </a:lnTo>
                <a:lnTo>
                  <a:pt x="17470" y="0"/>
                </a:lnTo>
                <a:lnTo>
                  <a:pt x="0" y="0"/>
                </a:lnTo>
                <a:lnTo>
                  <a:pt x="0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378273" y="26196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381925" y="262347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470" y="0"/>
                </a:lnTo>
                <a:lnTo>
                  <a:pt x="22871" y="860"/>
                </a:lnTo>
                <a:lnTo>
                  <a:pt x="28112" y="2951"/>
                </a:lnTo>
                <a:lnTo>
                  <a:pt x="31606" y="5779"/>
                </a:lnTo>
                <a:lnTo>
                  <a:pt x="34465" y="9468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4156763" y="2285792"/>
            <a:ext cx="130873" cy="103153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2805306" y="2676352"/>
            <a:ext cx="138508" cy="151604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350770" y="560604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75" y="0"/>
                </a:moveTo>
                <a:lnTo>
                  <a:pt x="0" y="13858"/>
                </a:lnTo>
                <a:lnTo>
                  <a:pt x="34751" y="13858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354519" y="56099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58"/>
                </a:moveTo>
                <a:lnTo>
                  <a:pt x="17375" y="0"/>
                </a:lnTo>
                <a:lnTo>
                  <a:pt x="22902" y="811"/>
                </a:lnTo>
                <a:lnTo>
                  <a:pt x="27651" y="2852"/>
                </a:lnTo>
                <a:lnTo>
                  <a:pt x="31209" y="5705"/>
                </a:lnTo>
                <a:lnTo>
                  <a:pt x="33973" y="9382"/>
                </a:lnTo>
                <a:lnTo>
                  <a:pt x="34751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368543" y="5619900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2079"/>
                </a:lnTo>
              </a:path>
            </a:pathLst>
          </a:custGeom>
          <a:ln w="355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354519" y="5623774"/>
            <a:ext cx="35560" cy="152400"/>
          </a:xfrm>
          <a:custGeom>
            <a:avLst/>
            <a:gdLst/>
            <a:ahLst/>
            <a:cxnLst/>
            <a:rect l="l" t="t" r="r" b="b"/>
            <a:pathLst>
              <a:path w="35559" h="152400">
                <a:moveTo>
                  <a:pt x="34751" y="0"/>
                </a:moveTo>
                <a:lnTo>
                  <a:pt x="17375" y="0"/>
                </a:lnTo>
                <a:lnTo>
                  <a:pt x="0" y="0"/>
                </a:lnTo>
                <a:lnTo>
                  <a:pt x="397" y="152079"/>
                </a:lnTo>
                <a:lnTo>
                  <a:pt x="18169" y="152079"/>
                </a:lnTo>
                <a:lnTo>
                  <a:pt x="35545" y="152079"/>
                </a:lnTo>
                <a:lnTo>
                  <a:pt x="3475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351167" y="577198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48" y="0"/>
                </a:moveTo>
                <a:lnTo>
                  <a:pt x="0" y="0"/>
                </a:lnTo>
                <a:lnTo>
                  <a:pt x="794" y="4070"/>
                </a:lnTo>
                <a:lnTo>
                  <a:pt x="3557" y="8153"/>
                </a:lnTo>
                <a:lnTo>
                  <a:pt x="7115" y="10600"/>
                </a:lnTo>
                <a:lnTo>
                  <a:pt x="11848" y="13047"/>
                </a:lnTo>
                <a:lnTo>
                  <a:pt x="17772" y="13453"/>
                </a:lnTo>
                <a:lnTo>
                  <a:pt x="23299" y="13047"/>
                </a:lnTo>
                <a:lnTo>
                  <a:pt x="28032" y="10600"/>
                </a:lnTo>
                <a:lnTo>
                  <a:pt x="31590" y="8153"/>
                </a:lnTo>
                <a:lnTo>
                  <a:pt x="34354" y="4070"/>
                </a:lnTo>
                <a:lnTo>
                  <a:pt x="351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354916" y="577585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48" y="0"/>
                </a:moveTo>
                <a:lnTo>
                  <a:pt x="17772" y="13453"/>
                </a:lnTo>
                <a:lnTo>
                  <a:pt x="11848" y="13035"/>
                </a:lnTo>
                <a:lnTo>
                  <a:pt x="7115" y="10600"/>
                </a:lnTo>
                <a:lnTo>
                  <a:pt x="3557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2738916" y="61654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2742728" y="61692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2871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2738916" y="6179264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35100" y="0"/>
                </a:moveTo>
                <a:lnTo>
                  <a:pt x="0" y="0"/>
                </a:lnTo>
                <a:lnTo>
                  <a:pt x="0" y="41183"/>
                </a:lnTo>
                <a:lnTo>
                  <a:pt x="35100" y="41183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2742728" y="6183138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35100" y="0"/>
                </a:moveTo>
                <a:lnTo>
                  <a:pt x="17312" y="0"/>
                </a:lnTo>
                <a:lnTo>
                  <a:pt x="0" y="0"/>
                </a:lnTo>
                <a:lnTo>
                  <a:pt x="0" y="41183"/>
                </a:lnTo>
                <a:lnTo>
                  <a:pt x="17312" y="41183"/>
                </a:lnTo>
                <a:lnTo>
                  <a:pt x="35100" y="41183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2738916" y="6220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653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470" y="13453"/>
                </a:lnTo>
                <a:lnTo>
                  <a:pt x="22871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2742728" y="62243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1321912" y="5257014"/>
            <a:ext cx="67596" cy="66839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7229902" y="3618688"/>
            <a:ext cx="252729" cy="224790"/>
          </a:xfrm>
          <a:custGeom>
            <a:avLst/>
            <a:gdLst/>
            <a:ahLst/>
            <a:cxnLst/>
            <a:rect l="l" t="t" r="r" b="b"/>
            <a:pathLst>
              <a:path w="252729" h="224789">
                <a:moveTo>
                  <a:pt x="0" y="224670"/>
                </a:moveTo>
                <a:lnTo>
                  <a:pt x="252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880827" y="2333998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244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6727532" y="2831051"/>
            <a:ext cx="0" cy="41910"/>
          </a:xfrm>
          <a:custGeom>
            <a:avLst/>
            <a:gdLst/>
            <a:ahLst/>
            <a:cxnLst/>
            <a:rect l="l" t="t" r="r" b="b"/>
            <a:pathLst>
              <a:path w="0" h="41910">
                <a:moveTo>
                  <a:pt x="0" y="41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053816" y="2853855"/>
            <a:ext cx="4445" cy="17780"/>
          </a:xfrm>
          <a:custGeom>
            <a:avLst/>
            <a:gdLst/>
            <a:ahLst/>
            <a:cxnLst/>
            <a:rect l="l" t="t" r="r" b="b"/>
            <a:pathLst>
              <a:path w="4445" h="17780">
                <a:moveTo>
                  <a:pt x="0" y="17530"/>
                </a:moveTo>
                <a:lnTo>
                  <a:pt x="4343" y="17530"/>
                </a:lnTo>
                <a:lnTo>
                  <a:pt x="4343" y="0"/>
                </a:lnTo>
                <a:lnTo>
                  <a:pt x="0" y="0"/>
                </a:lnTo>
                <a:lnTo>
                  <a:pt x="0" y="175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1801124" y="21938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0"/>
                </a:moveTo>
                <a:lnTo>
                  <a:pt x="0" y="21643"/>
                </a:lnTo>
              </a:path>
            </a:pathLst>
          </a:custGeom>
          <a:ln w="39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4499670" y="4332173"/>
            <a:ext cx="3730625" cy="1905"/>
          </a:xfrm>
          <a:custGeom>
            <a:avLst/>
            <a:gdLst/>
            <a:ahLst/>
            <a:cxnLst/>
            <a:rect l="l" t="t" r="r" b="b"/>
            <a:pathLst>
              <a:path w="3730625" h="1904">
                <a:moveTo>
                  <a:pt x="0" y="0"/>
                </a:moveTo>
                <a:lnTo>
                  <a:pt x="3730205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396619" y="393890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772" y="0"/>
                </a:moveTo>
                <a:lnTo>
                  <a:pt x="0" y="13526"/>
                </a:lnTo>
                <a:lnTo>
                  <a:pt x="794" y="17953"/>
                </a:lnTo>
                <a:lnTo>
                  <a:pt x="3557" y="21643"/>
                </a:lnTo>
                <a:lnTo>
                  <a:pt x="7115" y="24471"/>
                </a:lnTo>
                <a:lnTo>
                  <a:pt x="12245" y="26561"/>
                </a:lnTo>
                <a:lnTo>
                  <a:pt x="23315" y="491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400383" y="394284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2245" y="26439"/>
                </a:moveTo>
                <a:lnTo>
                  <a:pt x="7099" y="24471"/>
                </a:lnTo>
                <a:lnTo>
                  <a:pt x="3541" y="21643"/>
                </a:lnTo>
                <a:lnTo>
                  <a:pt x="778" y="17953"/>
                </a:lnTo>
                <a:lnTo>
                  <a:pt x="0" y="13403"/>
                </a:lnTo>
                <a:lnTo>
                  <a:pt x="778" y="9345"/>
                </a:lnTo>
                <a:lnTo>
                  <a:pt x="3541" y="5287"/>
                </a:lnTo>
                <a:lnTo>
                  <a:pt x="7099" y="2828"/>
                </a:lnTo>
                <a:lnTo>
                  <a:pt x="12245" y="368"/>
                </a:lnTo>
                <a:lnTo>
                  <a:pt x="17772" y="0"/>
                </a:lnTo>
                <a:lnTo>
                  <a:pt x="23299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408864" y="3939399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70">
                <a:moveTo>
                  <a:pt x="11070" y="0"/>
                </a:moveTo>
                <a:lnTo>
                  <a:pt x="0" y="26070"/>
                </a:lnTo>
                <a:lnTo>
                  <a:pt x="104269" y="51771"/>
                </a:lnTo>
                <a:lnTo>
                  <a:pt x="115324" y="25701"/>
                </a:lnTo>
                <a:lnTo>
                  <a:pt x="110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412628" y="3943212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70">
                <a:moveTo>
                  <a:pt x="11054" y="0"/>
                </a:moveTo>
                <a:lnTo>
                  <a:pt x="5527" y="13035"/>
                </a:lnTo>
                <a:lnTo>
                  <a:pt x="0" y="26070"/>
                </a:lnTo>
                <a:lnTo>
                  <a:pt x="104253" y="51771"/>
                </a:lnTo>
                <a:lnTo>
                  <a:pt x="109781" y="38736"/>
                </a:lnTo>
                <a:lnTo>
                  <a:pt x="115308" y="25701"/>
                </a:lnTo>
                <a:lnTo>
                  <a:pt x="1105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13134" y="3965100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54" y="0"/>
                </a:moveTo>
                <a:lnTo>
                  <a:pt x="0" y="26070"/>
                </a:lnTo>
                <a:lnTo>
                  <a:pt x="5527" y="26439"/>
                </a:lnTo>
                <a:lnTo>
                  <a:pt x="11054" y="26070"/>
                </a:lnTo>
                <a:lnTo>
                  <a:pt x="16184" y="23979"/>
                </a:lnTo>
                <a:lnTo>
                  <a:pt x="19742" y="21151"/>
                </a:lnTo>
                <a:lnTo>
                  <a:pt x="22505" y="17462"/>
                </a:lnTo>
                <a:lnTo>
                  <a:pt x="23299" y="13035"/>
                </a:lnTo>
                <a:lnTo>
                  <a:pt x="22505" y="8485"/>
                </a:lnTo>
                <a:lnTo>
                  <a:pt x="19742" y="4795"/>
                </a:lnTo>
                <a:lnTo>
                  <a:pt x="16184" y="1967"/>
                </a:lnTo>
                <a:lnTo>
                  <a:pt x="11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16882" y="396891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54" y="0"/>
                </a:moveTo>
                <a:lnTo>
                  <a:pt x="16184" y="2090"/>
                </a:lnTo>
                <a:lnTo>
                  <a:pt x="19742" y="4918"/>
                </a:lnTo>
                <a:lnTo>
                  <a:pt x="22505" y="8608"/>
                </a:lnTo>
                <a:lnTo>
                  <a:pt x="23299" y="13035"/>
                </a:lnTo>
                <a:lnTo>
                  <a:pt x="22505" y="17585"/>
                </a:lnTo>
                <a:lnTo>
                  <a:pt x="19742" y="21274"/>
                </a:lnTo>
                <a:lnTo>
                  <a:pt x="16184" y="24102"/>
                </a:lnTo>
                <a:lnTo>
                  <a:pt x="11054" y="26070"/>
                </a:lnTo>
                <a:lnTo>
                  <a:pt x="5527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311923" y="4425718"/>
            <a:ext cx="139572" cy="6733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118962" y="5422813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703974" y="6177026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0" y="0"/>
                </a:moveTo>
                <a:lnTo>
                  <a:pt x="1094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992775" y="5952380"/>
            <a:ext cx="0" cy="240665"/>
          </a:xfrm>
          <a:custGeom>
            <a:avLst/>
            <a:gdLst/>
            <a:ahLst/>
            <a:cxnLst/>
            <a:rect l="l" t="t" r="r" b="b"/>
            <a:pathLst>
              <a:path w="0" h="240664">
                <a:moveTo>
                  <a:pt x="0" y="2405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69380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0"/>
                </a:moveTo>
                <a:lnTo>
                  <a:pt x="0" y="19921"/>
                </a:lnTo>
                <a:lnTo>
                  <a:pt x="0" y="25209"/>
                </a:lnTo>
                <a:lnTo>
                  <a:pt x="29621" y="45253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73128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505" y="491"/>
                </a:lnTo>
                <a:lnTo>
                  <a:pt x="29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399001" y="3554128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59" h="45720">
                <a:moveTo>
                  <a:pt x="0" y="0"/>
                </a:moveTo>
                <a:lnTo>
                  <a:pt x="0" y="45253"/>
                </a:lnTo>
                <a:lnTo>
                  <a:pt x="35545" y="45253"/>
                </a:lnTo>
                <a:lnTo>
                  <a:pt x="3554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402749" y="3557940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59" h="45720">
                <a:moveTo>
                  <a:pt x="0" y="0"/>
                </a:moveTo>
                <a:lnTo>
                  <a:pt x="0" y="22503"/>
                </a:lnTo>
                <a:lnTo>
                  <a:pt x="0" y="45253"/>
                </a:lnTo>
                <a:lnTo>
                  <a:pt x="35545" y="45253"/>
                </a:lnTo>
                <a:lnTo>
                  <a:pt x="35545" y="22503"/>
                </a:lnTo>
                <a:lnTo>
                  <a:pt x="355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434546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7099" y="44761"/>
                </a:lnTo>
                <a:lnTo>
                  <a:pt x="29605" y="25209"/>
                </a:lnTo>
                <a:lnTo>
                  <a:pt x="29605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438295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621" y="20044"/>
                </a:lnTo>
                <a:lnTo>
                  <a:pt x="29621" y="25332"/>
                </a:lnTo>
                <a:lnTo>
                  <a:pt x="7099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736857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6599201" y="2764154"/>
            <a:ext cx="358775" cy="396240"/>
          </a:xfrm>
          <a:custGeom>
            <a:avLst/>
            <a:gdLst/>
            <a:ahLst/>
            <a:cxnLst/>
            <a:rect l="l" t="t" r="r" b="b"/>
            <a:pathLst>
              <a:path w="358775" h="396239">
                <a:moveTo>
                  <a:pt x="0" y="0"/>
                </a:moveTo>
                <a:lnTo>
                  <a:pt x="358630" y="3958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6348254" y="286880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624" y="0"/>
                </a:moveTo>
                <a:lnTo>
                  <a:pt x="0" y="0"/>
                </a:lnTo>
                <a:lnTo>
                  <a:pt x="317" y="4058"/>
                </a:lnTo>
                <a:lnTo>
                  <a:pt x="3017" y="7747"/>
                </a:lnTo>
                <a:lnTo>
                  <a:pt x="6670" y="10575"/>
                </a:lnTo>
                <a:lnTo>
                  <a:pt x="11753" y="12543"/>
                </a:lnTo>
                <a:lnTo>
                  <a:pt x="17312" y="13403"/>
                </a:lnTo>
                <a:lnTo>
                  <a:pt x="22871" y="12543"/>
                </a:lnTo>
                <a:lnTo>
                  <a:pt x="27953" y="10575"/>
                </a:lnTo>
                <a:lnTo>
                  <a:pt x="31130" y="7747"/>
                </a:lnTo>
                <a:lnTo>
                  <a:pt x="33830" y="4058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6351908" y="287261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403"/>
                </a:lnTo>
                <a:lnTo>
                  <a:pt x="11912" y="12666"/>
                </a:lnTo>
                <a:lnTo>
                  <a:pt x="6670" y="10575"/>
                </a:lnTo>
                <a:lnTo>
                  <a:pt x="3176" y="7747"/>
                </a:lnTo>
                <a:lnTo>
                  <a:pt x="476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6348254" y="2827116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10">
                <a:moveTo>
                  <a:pt x="0" y="41687"/>
                </a:moveTo>
                <a:lnTo>
                  <a:pt x="34624" y="41687"/>
                </a:lnTo>
                <a:lnTo>
                  <a:pt x="34624" y="0"/>
                </a:lnTo>
                <a:lnTo>
                  <a:pt x="0" y="0"/>
                </a:lnTo>
                <a:lnTo>
                  <a:pt x="0" y="41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6351908" y="2831051"/>
            <a:ext cx="34925" cy="41910"/>
          </a:xfrm>
          <a:custGeom>
            <a:avLst/>
            <a:gdLst/>
            <a:ahLst/>
            <a:cxnLst/>
            <a:rect l="l" t="t" r="r" b="b"/>
            <a:pathLst>
              <a:path w="34925" h="41910">
                <a:moveTo>
                  <a:pt x="0" y="41564"/>
                </a:moveTo>
                <a:lnTo>
                  <a:pt x="17470" y="41564"/>
                </a:lnTo>
                <a:lnTo>
                  <a:pt x="34783" y="41564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415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348254" y="281371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403"/>
                </a:lnTo>
                <a:lnTo>
                  <a:pt x="34624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351908" y="281752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526"/>
                </a:moveTo>
                <a:lnTo>
                  <a:pt x="17470" y="0"/>
                </a:lnTo>
                <a:lnTo>
                  <a:pt x="22871" y="491"/>
                </a:lnTo>
                <a:lnTo>
                  <a:pt x="28112" y="2951"/>
                </a:lnTo>
                <a:lnTo>
                  <a:pt x="31288" y="5410"/>
                </a:lnTo>
                <a:lnTo>
                  <a:pt x="33988" y="9468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2104086" y="1997669"/>
            <a:ext cx="374015" cy="272415"/>
          </a:xfrm>
          <a:custGeom>
            <a:avLst/>
            <a:gdLst/>
            <a:ahLst/>
            <a:cxnLst/>
            <a:rect l="l" t="t" r="r" b="b"/>
            <a:pathLst>
              <a:path w="374014" h="272414">
                <a:moveTo>
                  <a:pt x="0" y="272383"/>
                </a:moveTo>
                <a:lnTo>
                  <a:pt x="3735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5689600" y="4340781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29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413613" y="5893673"/>
            <a:ext cx="1540510" cy="0"/>
          </a:xfrm>
          <a:custGeom>
            <a:avLst/>
            <a:gdLst/>
            <a:ahLst/>
            <a:cxnLst/>
            <a:rect l="l" t="t" r="r" b="b"/>
            <a:pathLst>
              <a:path w="1540510" h="0">
                <a:moveTo>
                  <a:pt x="0" y="0"/>
                </a:moveTo>
                <a:lnTo>
                  <a:pt x="15403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2674750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2698415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2674750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2722081" y="6212897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388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2698415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2683009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3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2746222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2722081" y="619454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388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2707469" y="61831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58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2746222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2731293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176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2755276" y="618313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58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2674750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2674750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2698415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2684597" y="6222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41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2698415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2722081" y="618517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70"/>
                </a:moveTo>
                <a:lnTo>
                  <a:pt x="12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2708263" y="6222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41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2722081" y="6203526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70"/>
                </a:moveTo>
                <a:lnTo>
                  <a:pt x="12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2746222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2732087" y="6222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41"/>
                </a:moveTo>
                <a:lnTo>
                  <a:pt x="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2746222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2756070" y="622228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0" y="2041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1087150" y="5919770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4" h="18414">
                <a:moveTo>
                  <a:pt x="0" y="17939"/>
                </a:moveTo>
                <a:lnTo>
                  <a:pt x="4344" y="17939"/>
                </a:lnTo>
                <a:lnTo>
                  <a:pt x="4344" y="0"/>
                </a:lnTo>
                <a:lnTo>
                  <a:pt x="0" y="0"/>
                </a:lnTo>
                <a:lnTo>
                  <a:pt x="0" y="179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6984355" y="2535303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69">
                <a:moveTo>
                  <a:pt x="4764" y="0"/>
                </a:moveTo>
                <a:lnTo>
                  <a:pt x="0" y="737"/>
                </a:lnTo>
                <a:lnTo>
                  <a:pt x="12706" y="26070"/>
                </a:lnTo>
                <a:lnTo>
                  <a:pt x="17470" y="23610"/>
                </a:lnTo>
                <a:lnTo>
                  <a:pt x="20965" y="20290"/>
                </a:lnTo>
                <a:lnTo>
                  <a:pt x="23029" y="16724"/>
                </a:lnTo>
                <a:lnTo>
                  <a:pt x="23824" y="12174"/>
                </a:lnTo>
                <a:lnTo>
                  <a:pt x="22553" y="8485"/>
                </a:lnTo>
                <a:lnTo>
                  <a:pt x="19376" y="4795"/>
                </a:lnTo>
                <a:lnTo>
                  <a:pt x="15406" y="1967"/>
                </a:lnTo>
                <a:lnTo>
                  <a:pt x="10323" y="368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6988168" y="2539115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69">
                <a:moveTo>
                  <a:pt x="0" y="860"/>
                </a:moveTo>
                <a:lnTo>
                  <a:pt x="4764" y="0"/>
                </a:lnTo>
                <a:lnTo>
                  <a:pt x="10323" y="368"/>
                </a:lnTo>
                <a:lnTo>
                  <a:pt x="15406" y="2090"/>
                </a:lnTo>
                <a:lnTo>
                  <a:pt x="19376" y="4918"/>
                </a:lnTo>
                <a:lnTo>
                  <a:pt x="22553" y="8608"/>
                </a:lnTo>
                <a:lnTo>
                  <a:pt x="23665" y="12297"/>
                </a:lnTo>
                <a:lnTo>
                  <a:pt x="22871" y="16724"/>
                </a:lnTo>
                <a:lnTo>
                  <a:pt x="20965" y="20413"/>
                </a:lnTo>
                <a:lnTo>
                  <a:pt x="17312" y="23610"/>
                </a:lnTo>
                <a:lnTo>
                  <a:pt x="12706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6943696" y="2536041"/>
            <a:ext cx="53975" cy="38100"/>
          </a:xfrm>
          <a:custGeom>
            <a:avLst/>
            <a:gdLst/>
            <a:ahLst/>
            <a:cxnLst/>
            <a:rect l="l" t="t" r="r" b="b"/>
            <a:pathLst>
              <a:path w="53975" h="38100">
                <a:moveTo>
                  <a:pt x="40659" y="0"/>
                </a:moveTo>
                <a:lnTo>
                  <a:pt x="0" y="12666"/>
                </a:lnTo>
                <a:lnTo>
                  <a:pt x="6353" y="25332"/>
                </a:lnTo>
                <a:lnTo>
                  <a:pt x="12706" y="37506"/>
                </a:lnTo>
                <a:lnTo>
                  <a:pt x="53365" y="25332"/>
                </a:lnTo>
                <a:lnTo>
                  <a:pt x="406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6947508" y="2539976"/>
            <a:ext cx="53975" cy="38100"/>
          </a:xfrm>
          <a:custGeom>
            <a:avLst/>
            <a:gdLst/>
            <a:ahLst/>
            <a:cxnLst/>
            <a:rect l="l" t="t" r="r" b="b"/>
            <a:pathLst>
              <a:path w="53975" h="38100">
                <a:moveTo>
                  <a:pt x="53365" y="25209"/>
                </a:moveTo>
                <a:lnTo>
                  <a:pt x="47012" y="12666"/>
                </a:lnTo>
                <a:lnTo>
                  <a:pt x="40659" y="0"/>
                </a:lnTo>
                <a:lnTo>
                  <a:pt x="0" y="12666"/>
                </a:lnTo>
                <a:lnTo>
                  <a:pt x="6353" y="25209"/>
                </a:lnTo>
                <a:lnTo>
                  <a:pt x="12547" y="37506"/>
                </a:lnTo>
                <a:lnTo>
                  <a:pt x="53365" y="252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6932260" y="2548707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11435" y="0"/>
                </a:moveTo>
                <a:lnTo>
                  <a:pt x="6353" y="2090"/>
                </a:lnTo>
                <a:lnTo>
                  <a:pt x="3176" y="5287"/>
                </a:lnTo>
                <a:lnTo>
                  <a:pt x="794" y="9345"/>
                </a:lnTo>
                <a:lnTo>
                  <a:pt x="0" y="13403"/>
                </a:lnTo>
                <a:lnTo>
                  <a:pt x="1588" y="17585"/>
                </a:lnTo>
                <a:lnTo>
                  <a:pt x="4447" y="21151"/>
                </a:lnTo>
                <a:lnTo>
                  <a:pt x="8735" y="24102"/>
                </a:lnTo>
                <a:lnTo>
                  <a:pt x="13500" y="25701"/>
                </a:lnTo>
                <a:lnTo>
                  <a:pt x="19059" y="26070"/>
                </a:lnTo>
                <a:lnTo>
                  <a:pt x="24141" y="24840"/>
                </a:lnTo>
                <a:lnTo>
                  <a:pt x="17788" y="12666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6936072" y="2552642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69">
                <a:moveTo>
                  <a:pt x="23982" y="24840"/>
                </a:moveTo>
                <a:lnTo>
                  <a:pt x="18900" y="26070"/>
                </a:lnTo>
                <a:lnTo>
                  <a:pt x="13341" y="25578"/>
                </a:lnTo>
                <a:lnTo>
                  <a:pt x="8576" y="23979"/>
                </a:lnTo>
                <a:lnTo>
                  <a:pt x="4288" y="21151"/>
                </a:lnTo>
                <a:lnTo>
                  <a:pt x="1588" y="17462"/>
                </a:lnTo>
                <a:lnTo>
                  <a:pt x="0" y="13403"/>
                </a:lnTo>
                <a:lnTo>
                  <a:pt x="794" y="9345"/>
                </a:lnTo>
                <a:lnTo>
                  <a:pt x="3176" y="5287"/>
                </a:lnTo>
                <a:lnTo>
                  <a:pt x="6353" y="1967"/>
                </a:lnTo>
                <a:lnTo>
                  <a:pt x="114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5942928" y="282059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323" y="24471"/>
                </a:lnTo>
                <a:lnTo>
                  <a:pt x="13817" y="22012"/>
                </a:lnTo>
                <a:lnTo>
                  <a:pt x="16676" y="17953"/>
                </a:lnTo>
                <a:lnTo>
                  <a:pt x="17470" y="13895"/>
                </a:lnTo>
                <a:lnTo>
                  <a:pt x="16676" y="9468"/>
                </a:lnTo>
                <a:lnTo>
                  <a:pt x="13817" y="5779"/>
                </a:lnTo>
                <a:lnTo>
                  <a:pt x="10323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5946740" y="282453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895"/>
                </a:lnTo>
                <a:lnTo>
                  <a:pt x="16517" y="17953"/>
                </a:lnTo>
                <a:lnTo>
                  <a:pt x="13817" y="22012"/>
                </a:lnTo>
                <a:lnTo>
                  <a:pt x="10323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5919740" y="282059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23188" y="27299"/>
                </a:moveTo>
                <a:lnTo>
                  <a:pt x="23188" y="0"/>
                </a:lnTo>
                <a:lnTo>
                  <a:pt x="0" y="0"/>
                </a:lnTo>
                <a:lnTo>
                  <a:pt x="0" y="27299"/>
                </a:lnTo>
                <a:lnTo>
                  <a:pt x="23188" y="2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5923393" y="2824534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23347" y="27299"/>
                </a:moveTo>
                <a:lnTo>
                  <a:pt x="23347" y="13895"/>
                </a:lnTo>
                <a:lnTo>
                  <a:pt x="23347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23347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5902269" y="282059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1912" y="26930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5906080" y="282453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1952565" y="24687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035"/>
                </a:lnTo>
                <a:lnTo>
                  <a:pt x="17470" y="13526"/>
                </a:lnTo>
                <a:lnTo>
                  <a:pt x="23029" y="13035"/>
                </a:lnTo>
                <a:lnTo>
                  <a:pt x="28112" y="11067"/>
                </a:lnTo>
                <a:lnTo>
                  <a:pt x="31606" y="8239"/>
                </a:lnTo>
                <a:lnTo>
                  <a:pt x="34465" y="4549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1956377" y="2472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1970195" y="2211517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1956377" y="2215452"/>
            <a:ext cx="35560" cy="257810"/>
          </a:xfrm>
          <a:custGeom>
            <a:avLst/>
            <a:gdLst/>
            <a:ahLst/>
            <a:cxnLst/>
            <a:rect l="l" t="t" r="r" b="b"/>
            <a:pathLst>
              <a:path w="35560" h="257810">
                <a:moveTo>
                  <a:pt x="0" y="257257"/>
                </a:moveTo>
                <a:lnTo>
                  <a:pt x="17470" y="257257"/>
                </a:lnTo>
                <a:lnTo>
                  <a:pt x="35100" y="257257"/>
                </a:lnTo>
                <a:lnTo>
                  <a:pt x="35100" y="0"/>
                </a:lnTo>
                <a:lnTo>
                  <a:pt x="17470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1952565" y="21976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470" y="0"/>
                </a:moveTo>
                <a:lnTo>
                  <a:pt x="0" y="13895"/>
                </a:lnTo>
                <a:lnTo>
                  <a:pt x="35259" y="13895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1956377" y="22015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470" y="0"/>
                </a:lnTo>
                <a:lnTo>
                  <a:pt x="22871" y="860"/>
                </a:lnTo>
                <a:lnTo>
                  <a:pt x="28112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031502" y="3083759"/>
            <a:ext cx="60325" cy="64769"/>
          </a:xfrm>
          <a:custGeom>
            <a:avLst/>
            <a:gdLst/>
            <a:ahLst/>
            <a:cxnLst/>
            <a:rect l="l" t="t" r="r" b="b"/>
            <a:pathLst>
              <a:path w="60325" h="64769">
                <a:moveTo>
                  <a:pt x="59560" y="21643"/>
                </a:moveTo>
                <a:lnTo>
                  <a:pt x="25571" y="39965"/>
                </a:lnTo>
                <a:lnTo>
                  <a:pt x="39071" y="0"/>
                </a:lnTo>
                <a:lnTo>
                  <a:pt x="43359" y="0"/>
                </a:lnTo>
                <a:lnTo>
                  <a:pt x="54477" y="2459"/>
                </a:lnTo>
                <a:lnTo>
                  <a:pt x="59877" y="8976"/>
                </a:lnTo>
                <a:lnTo>
                  <a:pt x="59560" y="21643"/>
                </a:lnTo>
                <a:lnTo>
                  <a:pt x="54477" y="36768"/>
                </a:lnTo>
                <a:lnTo>
                  <a:pt x="45265" y="52263"/>
                </a:lnTo>
                <a:lnTo>
                  <a:pt x="34306" y="61977"/>
                </a:lnTo>
                <a:lnTo>
                  <a:pt x="20806" y="64437"/>
                </a:lnTo>
                <a:lnTo>
                  <a:pt x="13023" y="64437"/>
                </a:lnTo>
                <a:lnTo>
                  <a:pt x="1905" y="61977"/>
                </a:lnTo>
                <a:lnTo>
                  <a:pt x="0" y="55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494825" y="592343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630780" y="5912021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153" y="0"/>
                </a:moveTo>
                <a:lnTo>
                  <a:pt x="26047" y="0"/>
                </a:lnTo>
                <a:lnTo>
                  <a:pt x="18106" y="23241"/>
                </a:lnTo>
                <a:lnTo>
                  <a:pt x="12547" y="29759"/>
                </a:lnTo>
                <a:lnTo>
                  <a:pt x="5400" y="32612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663498" y="591202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688752" y="591202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5894" y="2041"/>
                </a:lnTo>
                <a:lnTo>
                  <a:pt x="39865" y="6935"/>
                </a:lnTo>
                <a:lnTo>
                  <a:pt x="40659" y="13453"/>
                </a:lnTo>
                <a:lnTo>
                  <a:pt x="39547" y="18347"/>
                </a:lnTo>
                <a:lnTo>
                  <a:pt x="33512" y="25688"/>
                </a:lnTo>
                <a:lnTo>
                  <a:pt x="26047" y="29759"/>
                </a:lnTo>
                <a:lnTo>
                  <a:pt x="19694" y="32612"/>
                </a:lnTo>
                <a:lnTo>
                  <a:pt x="10641" y="32612"/>
                </a:lnTo>
                <a:lnTo>
                  <a:pt x="5558" y="29759"/>
                </a:lnTo>
                <a:lnTo>
                  <a:pt x="794" y="25688"/>
                </a:lnTo>
                <a:lnTo>
                  <a:pt x="0" y="18347"/>
                </a:lnTo>
                <a:lnTo>
                  <a:pt x="2382" y="13453"/>
                </a:lnTo>
                <a:lnTo>
                  <a:pt x="7147" y="6935"/>
                </a:lnTo>
                <a:lnTo>
                  <a:pt x="15088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744024" y="591202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751965" y="5912021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0" y="9370"/>
                </a:moveTo>
                <a:lnTo>
                  <a:pt x="11912" y="2041"/>
                </a:lnTo>
                <a:lnTo>
                  <a:pt x="18106" y="0"/>
                </a:lnTo>
                <a:lnTo>
                  <a:pt x="27318" y="0"/>
                </a:lnTo>
                <a:lnTo>
                  <a:pt x="32400" y="2041"/>
                </a:lnTo>
                <a:lnTo>
                  <a:pt x="33512" y="6935"/>
                </a:lnTo>
                <a:lnTo>
                  <a:pt x="25253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802472" y="591202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688"/>
                </a:moveTo>
                <a:lnTo>
                  <a:pt x="25729" y="29759"/>
                </a:lnTo>
                <a:lnTo>
                  <a:pt x="19376" y="32612"/>
                </a:lnTo>
                <a:lnTo>
                  <a:pt x="10323" y="32612"/>
                </a:lnTo>
                <a:lnTo>
                  <a:pt x="5558" y="29759"/>
                </a:lnTo>
                <a:lnTo>
                  <a:pt x="2858" y="27717"/>
                </a:lnTo>
                <a:lnTo>
                  <a:pt x="794" y="25688"/>
                </a:lnTo>
                <a:lnTo>
                  <a:pt x="0" y="18347"/>
                </a:lnTo>
                <a:lnTo>
                  <a:pt x="2064" y="13453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834079" y="591202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857744" y="591202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865367" y="591202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2229" y="2041"/>
                </a:lnTo>
                <a:lnTo>
                  <a:pt x="18423" y="0"/>
                </a:lnTo>
                <a:lnTo>
                  <a:pt x="24776" y="0"/>
                </a:lnTo>
                <a:lnTo>
                  <a:pt x="29541" y="2041"/>
                </a:lnTo>
                <a:lnTo>
                  <a:pt x="30335" y="9370"/>
                </a:lnTo>
                <a:lnTo>
                  <a:pt x="22394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895704" y="591202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1117" y="2041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41"/>
                </a:lnTo>
                <a:lnTo>
                  <a:pt x="30018" y="9370"/>
                </a:lnTo>
                <a:lnTo>
                  <a:pt x="21759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943034" y="591202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988" y="25688"/>
                </a:moveTo>
                <a:lnTo>
                  <a:pt x="26206" y="29759"/>
                </a:lnTo>
                <a:lnTo>
                  <a:pt x="19059" y="32612"/>
                </a:lnTo>
                <a:lnTo>
                  <a:pt x="10006" y="32612"/>
                </a:lnTo>
                <a:lnTo>
                  <a:pt x="5241" y="29759"/>
                </a:lnTo>
                <a:lnTo>
                  <a:pt x="3176" y="27717"/>
                </a:lnTo>
                <a:lnTo>
                  <a:pt x="794" y="25688"/>
                </a:lnTo>
                <a:lnTo>
                  <a:pt x="21441" y="0"/>
                </a:lnTo>
                <a:lnTo>
                  <a:pt x="30494" y="0"/>
                </a:lnTo>
                <a:lnTo>
                  <a:pt x="35259" y="2041"/>
                </a:lnTo>
                <a:lnTo>
                  <a:pt x="40341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974323" y="591202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056912" y="591202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5100" y="2041"/>
                </a:lnTo>
                <a:lnTo>
                  <a:pt x="30018" y="0"/>
                </a:lnTo>
                <a:lnTo>
                  <a:pt x="20806" y="0"/>
                </a:lnTo>
                <a:lnTo>
                  <a:pt x="14612" y="2041"/>
                </a:lnTo>
                <a:lnTo>
                  <a:pt x="6988" y="6935"/>
                </a:lnTo>
                <a:lnTo>
                  <a:pt x="1111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4605" y="29759"/>
                </a:lnTo>
                <a:lnTo>
                  <a:pt x="9847" y="32612"/>
                </a:lnTo>
                <a:lnTo>
                  <a:pt x="18900" y="32612"/>
                </a:lnTo>
                <a:lnTo>
                  <a:pt x="26047" y="29759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107419" y="591202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  <a:lnTo>
                  <a:pt x="40659" y="13453"/>
                </a:lnTo>
                <a:lnTo>
                  <a:pt x="39071" y="18347"/>
                </a:lnTo>
                <a:lnTo>
                  <a:pt x="33512" y="25688"/>
                </a:lnTo>
                <a:lnTo>
                  <a:pt x="25571" y="29759"/>
                </a:lnTo>
                <a:lnTo>
                  <a:pt x="19376" y="32612"/>
                </a:lnTo>
                <a:lnTo>
                  <a:pt x="10164" y="32612"/>
                </a:lnTo>
                <a:lnTo>
                  <a:pt x="4764" y="29759"/>
                </a:lnTo>
                <a:lnTo>
                  <a:pt x="317" y="25688"/>
                </a:lnTo>
                <a:lnTo>
                  <a:pt x="0" y="18347"/>
                </a:lnTo>
                <a:lnTo>
                  <a:pt x="1905" y="13453"/>
                </a:lnTo>
                <a:lnTo>
                  <a:pt x="6670" y="6935"/>
                </a:lnTo>
                <a:lnTo>
                  <a:pt x="14612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165391" y="5895715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558" y="23241"/>
                </a:moveTo>
                <a:lnTo>
                  <a:pt x="13500" y="18347"/>
                </a:lnTo>
                <a:lnTo>
                  <a:pt x="20170" y="16306"/>
                </a:lnTo>
                <a:lnTo>
                  <a:pt x="30812" y="11411"/>
                </a:lnTo>
                <a:lnTo>
                  <a:pt x="35259" y="6923"/>
                </a:lnTo>
                <a:lnTo>
                  <a:pt x="33671" y="2041"/>
                </a:lnTo>
                <a:lnTo>
                  <a:pt x="31606" y="0"/>
                </a:lnTo>
                <a:lnTo>
                  <a:pt x="22553" y="0"/>
                </a:lnTo>
                <a:lnTo>
                  <a:pt x="16200" y="2041"/>
                </a:lnTo>
                <a:lnTo>
                  <a:pt x="11912" y="4894"/>
                </a:lnTo>
                <a:lnTo>
                  <a:pt x="0" y="39547"/>
                </a:lnTo>
                <a:lnTo>
                  <a:pt x="1588" y="44024"/>
                </a:lnTo>
                <a:lnTo>
                  <a:pt x="3653" y="46065"/>
                </a:lnTo>
                <a:lnTo>
                  <a:pt x="9211" y="48918"/>
                </a:lnTo>
                <a:lnTo>
                  <a:pt x="18265" y="48918"/>
                </a:lnTo>
                <a:lnTo>
                  <a:pt x="24618" y="46065"/>
                </a:lnTo>
                <a:lnTo>
                  <a:pt x="32400" y="41995"/>
                </a:lnTo>
                <a:lnTo>
                  <a:pt x="37959" y="34653"/>
                </a:lnTo>
                <a:lnTo>
                  <a:pt x="39230" y="29759"/>
                </a:lnTo>
                <a:lnTo>
                  <a:pt x="38753" y="23241"/>
                </a:lnTo>
                <a:lnTo>
                  <a:pt x="34465" y="18347"/>
                </a:lnTo>
                <a:lnTo>
                  <a:pt x="29224" y="16306"/>
                </a:lnTo>
                <a:lnTo>
                  <a:pt x="2017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219551" y="591202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8237657" y="5925474"/>
            <a:ext cx="15240" cy="19685"/>
          </a:xfrm>
          <a:custGeom>
            <a:avLst/>
            <a:gdLst/>
            <a:ahLst/>
            <a:cxnLst/>
            <a:rect l="l" t="t" r="r" b="b"/>
            <a:pathLst>
              <a:path w="15240" h="19685">
                <a:moveTo>
                  <a:pt x="0" y="0"/>
                </a:moveTo>
                <a:lnTo>
                  <a:pt x="14612" y="19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8222251" y="5912021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8269264" y="591202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4783" y="2041"/>
                </a:lnTo>
                <a:lnTo>
                  <a:pt x="39071" y="6935"/>
                </a:lnTo>
                <a:lnTo>
                  <a:pt x="39865" y="13453"/>
                </a:lnTo>
                <a:lnTo>
                  <a:pt x="38436" y="18347"/>
                </a:lnTo>
                <a:lnTo>
                  <a:pt x="32877" y="25688"/>
                </a:lnTo>
                <a:lnTo>
                  <a:pt x="24935" y="29759"/>
                </a:lnTo>
                <a:lnTo>
                  <a:pt x="19059" y="32612"/>
                </a:lnTo>
                <a:lnTo>
                  <a:pt x="9529" y="32612"/>
                </a:lnTo>
                <a:lnTo>
                  <a:pt x="4764" y="29759"/>
                </a:lnTo>
                <a:lnTo>
                  <a:pt x="0" y="25688"/>
                </a:lnTo>
                <a:lnTo>
                  <a:pt x="0" y="18347"/>
                </a:lnTo>
                <a:lnTo>
                  <a:pt x="1270" y="13453"/>
                </a:lnTo>
                <a:lnTo>
                  <a:pt x="6353" y="6935"/>
                </a:lnTo>
                <a:lnTo>
                  <a:pt x="13817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8326601" y="5895715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558" y="23241"/>
                </a:moveTo>
                <a:lnTo>
                  <a:pt x="13341" y="18347"/>
                </a:lnTo>
                <a:lnTo>
                  <a:pt x="20488" y="16306"/>
                </a:lnTo>
                <a:lnTo>
                  <a:pt x="30812" y="11411"/>
                </a:lnTo>
                <a:lnTo>
                  <a:pt x="35894" y="6923"/>
                </a:lnTo>
                <a:lnTo>
                  <a:pt x="34306" y="2041"/>
                </a:lnTo>
                <a:lnTo>
                  <a:pt x="31606" y="0"/>
                </a:lnTo>
                <a:lnTo>
                  <a:pt x="23347" y="0"/>
                </a:lnTo>
                <a:lnTo>
                  <a:pt x="16200" y="2041"/>
                </a:lnTo>
                <a:lnTo>
                  <a:pt x="12547" y="4894"/>
                </a:lnTo>
                <a:lnTo>
                  <a:pt x="0" y="39547"/>
                </a:lnTo>
                <a:lnTo>
                  <a:pt x="1588" y="44024"/>
                </a:lnTo>
                <a:lnTo>
                  <a:pt x="4288" y="46065"/>
                </a:lnTo>
                <a:lnTo>
                  <a:pt x="9053" y="48918"/>
                </a:lnTo>
                <a:lnTo>
                  <a:pt x="18106" y="48918"/>
                </a:lnTo>
                <a:lnTo>
                  <a:pt x="24459" y="46065"/>
                </a:lnTo>
                <a:lnTo>
                  <a:pt x="32400" y="41995"/>
                </a:lnTo>
                <a:lnTo>
                  <a:pt x="37959" y="34653"/>
                </a:lnTo>
                <a:lnTo>
                  <a:pt x="39071" y="29759"/>
                </a:lnTo>
                <a:lnTo>
                  <a:pt x="38753" y="23241"/>
                </a:lnTo>
                <a:lnTo>
                  <a:pt x="34306" y="18347"/>
                </a:lnTo>
                <a:lnTo>
                  <a:pt x="29541" y="16306"/>
                </a:lnTo>
                <a:lnTo>
                  <a:pt x="20488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8382666" y="591202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2718" y="25688"/>
                </a:moveTo>
                <a:lnTo>
                  <a:pt x="25253" y="29759"/>
                </a:lnTo>
                <a:lnTo>
                  <a:pt x="18900" y="32612"/>
                </a:lnTo>
                <a:lnTo>
                  <a:pt x="9847" y="32612"/>
                </a:lnTo>
                <a:lnTo>
                  <a:pt x="4764" y="29759"/>
                </a:lnTo>
                <a:lnTo>
                  <a:pt x="1905" y="27717"/>
                </a:lnTo>
                <a:lnTo>
                  <a:pt x="0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6353" y="6935"/>
                </a:lnTo>
                <a:lnTo>
                  <a:pt x="14135" y="2041"/>
                </a:lnTo>
                <a:lnTo>
                  <a:pt x="20965" y="0"/>
                </a:lnTo>
                <a:lnTo>
                  <a:pt x="30018" y="0"/>
                </a:lnTo>
                <a:lnTo>
                  <a:pt x="35100" y="2041"/>
                </a:lnTo>
                <a:lnTo>
                  <a:pt x="39071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8413479" y="591202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8434444" y="5932815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11817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8441432" y="5912021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22553" y="32612"/>
                </a:moveTo>
                <a:lnTo>
                  <a:pt x="33671" y="0"/>
                </a:lnTo>
                <a:lnTo>
                  <a:pt x="16200" y="0"/>
                </a:lnTo>
                <a:lnTo>
                  <a:pt x="9211" y="2041"/>
                </a:lnTo>
                <a:lnTo>
                  <a:pt x="5558" y="4488"/>
                </a:lnTo>
                <a:lnTo>
                  <a:pt x="794" y="9370"/>
                </a:lnTo>
                <a:lnTo>
                  <a:pt x="0" y="11411"/>
                </a:lnTo>
                <a:lnTo>
                  <a:pt x="1588" y="16306"/>
                </a:lnTo>
                <a:lnTo>
                  <a:pt x="3653" y="18347"/>
                </a:lnTo>
                <a:lnTo>
                  <a:pt x="8417" y="20794"/>
                </a:lnTo>
                <a:lnTo>
                  <a:pt x="27000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3065623" y="438492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3817" y="0"/>
                </a:moveTo>
                <a:lnTo>
                  <a:pt x="8258" y="491"/>
                </a:lnTo>
                <a:lnTo>
                  <a:pt x="3494" y="2459"/>
                </a:lnTo>
                <a:lnTo>
                  <a:pt x="0" y="5779"/>
                </a:lnTo>
                <a:lnTo>
                  <a:pt x="13817" y="13526"/>
                </a:lnTo>
                <a:lnTo>
                  <a:pt x="27953" y="21274"/>
                </a:lnTo>
                <a:lnTo>
                  <a:pt x="30653" y="17216"/>
                </a:lnTo>
                <a:lnTo>
                  <a:pt x="31447" y="13526"/>
                </a:lnTo>
                <a:lnTo>
                  <a:pt x="30653" y="8976"/>
                </a:lnTo>
                <a:lnTo>
                  <a:pt x="27953" y="5410"/>
                </a:lnTo>
                <a:lnTo>
                  <a:pt x="23665" y="2459"/>
                </a:lnTo>
                <a:lnTo>
                  <a:pt x="18900" y="491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3069276" y="4388863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656"/>
                </a:moveTo>
                <a:lnTo>
                  <a:pt x="3653" y="2459"/>
                </a:lnTo>
                <a:lnTo>
                  <a:pt x="8258" y="368"/>
                </a:lnTo>
                <a:lnTo>
                  <a:pt x="13817" y="0"/>
                </a:lnTo>
                <a:lnTo>
                  <a:pt x="19059" y="368"/>
                </a:lnTo>
                <a:lnTo>
                  <a:pt x="23665" y="2459"/>
                </a:lnTo>
                <a:lnTo>
                  <a:pt x="28112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093"/>
                </a:lnTo>
                <a:lnTo>
                  <a:pt x="28112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3050217" y="4390707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7093"/>
                </a:lnTo>
                <a:lnTo>
                  <a:pt x="13817" y="24471"/>
                </a:lnTo>
                <a:lnTo>
                  <a:pt x="27953" y="32218"/>
                </a:lnTo>
                <a:lnTo>
                  <a:pt x="43359" y="15494"/>
                </a:lnTo>
                <a:lnTo>
                  <a:pt x="29224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3053870" y="4394520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494"/>
                </a:moveTo>
                <a:lnTo>
                  <a:pt x="29224" y="7747"/>
                </a:lnTo>
                <a:lnTo>
                  <a:pt x="15406" y="0"/>
                </a:lnTo>
                <a:lnTo>
                  <a:pt x="0" y="17216"/>
                </a:lnTo>
                <a:lnTo>
                  <a:pt x="13817" y="24471"/>
                </a:lnTo>
                <a:lnTo>
                  <a:pt x="28112" y="32218"/>
                </a:lnTo>
                <a:lnTo>
                  <a:pt x="43518" y="154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3046564" y="4407800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3653" y="0"/>
                </a:moveTo>
                <a:lnTo>
                  <a:pt x="794" y="3689"/>
                </a:lnTo>
                <a:lnTo>
                  <a:pt x="0" y="7378"/>
                </a:lnTo>
                <a:lnTo>
                  <a:pt x="794" y="11805"/>
                </a:lnTo>
                <a:lnTo>
                  <a:pt x="3653" y="15494"/>
                </a:lnTo>
                <a:lnTo>
                  <a:pt x="7464" y="18322"/>
                </a:lnTo>
                <a:lnTo>
                  <a:pt x="12706" y="20413"/>
                </a:lnTo>
                <a:lnTo>
                  <a:pt x="17470" y="20782"/>
                </a:lnTo>
                <a:lnTo>
                  <a:pt x="22871" y="20413"/>
                </a:lnTo>
                <a:lnTo>
                  <a:pt x="28112" y="18322"/>
                </a:lnTo>
                <a:lnTo>
                  <a:pt x="31606" y="15125"/>
                </a:lnTo>
                <a:lnTo>
                  <a:pt x="17470" y="7378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3050376" y="4411736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31606" y="15002"/>
                </a:moveTo>
                <a:lnTo>
                  <a:pt x="27953" y="18322"/>
                </a:lnTo>
                <a:lnTo>
                  <a:pt x="22871" y="20290"/>
                </a:lnTo>
                <a:lnTo>
                  <a:pt x="17312" y="20782"/>
                </a:lnTo>
                <a:lnTo>
                  <a:pt x="12547" y="20290"/>
                </a:lnTo>
                <a:lnTo>
                  <a:pt x="7464" y="18322"/>
                </a:lnTo>
                <a:lnTo>
                  <a:pt x="3494" y="15494"/>
                </a:lnTo>
                <a:lnTo>
                  <a:pt x="794" y="11805"/>
                </a:lnTo>
                <a:lnTo>
                  <a:pt x="0" y="7255"/>
                </a:lnTo>
                <a:lnTo>
                  <a:pt x="794" y="3566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1395591" y="6139114"/>
            <a:ext cx="441959" cy="381635"/>
          </a:xfrm>
          <a:custGeom>
            <a:avLst/>
            <a:gdLst/>
            <a:ahLst/>
            <a:cxnLst/>
            <a:rect l="l" t="t" r="r" b="b"/>
            <a:pathLst>
              <a:path w="441960" h="381634">
                <a:moveTo>
                  <a:pt x="0" y="0"/>
                </a:moveTo>
                <a:lnTo>
                  <a:pt x="441506" y="381594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4285412" y="5666384"/>
            <a:ext cx="5715" cy="1270"/>
          </a:xfrm>
          <a:custGeom>
            <a:avLst/>
            <a:gdLst/>
            <a:ahLst/>
            <a:cxnLst/>
            <a:rect l="l" t="t" r="r" b="b"/>
            <a:pathLst>
              <a:path w="5714" h="1270">
                <a:moveTo>
                  <a:pt x="1588" y="0"/>
                </a:moveTo>
                <a:lnTo>
                  <a:pt x="0" y="811"/>
                </a:lnTo>
                <a:lnTo>
                  <a:pt x="5241" y="811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4281601" y="5667195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1905" y="0"/>
                </a:moveTo>
                <a:lnTo>
                  <a:pt x="0" y="405"/>
                </a:lnTo>
                <a:lnTo>
                  <a:pt x="11753" y="405"/>
                </a:lnTo>
                <a:lnTo>
                  <a:pt x="19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4283506" y="5667195"/>
            <a:ext cx="10160" cy="635"/>
          </a:xfrm>
          <a:custGeom>
            <a:avLst/>
            <a:gdLst/>
            <a:ahLst/>
            <a:cxnLst/>
            <a:rect l="l" t="t" r="r" b="b"/>
            <a:pathLst>
              <a:path w="10160" h="635">
                <a:moveTo>
                  <a:pt x="7464" y="0"/>
                </a:moveTo>
                <a:lnTo>
                  <a:pt x="0" y="0"/>
                </a:lnTo>
                <a:lnTo>
                  <a:pt x="9847" y="405"/>
                </a:lnTo>
                <a:lnTo>
                  <a:pt x="7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4280012" y="5667601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588" y="0"/>
                </a:moveTo>
                <a:lnTo>
                  <a:pt x="0" y="405"/>
                </a:lnTo>
                <a:lnTo>
                  <a:pt x="14612" y="405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4281601" y="5667601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11753" y="0"/>
                </a:moveTo>
                <a:lnTo>
                  <a:pt x="0" y="0"/>
                </a:lnTo>
                <a:lnTo>
                  <a:pt x="13023" y="405"/>
                </a:lnTo>
                <a:lnTo>
                  <a:pt x="11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4278424" y="5668007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588" y="0"/>
                </a:moveTo>
                <a:lnTo>
                  <a:pt x="0" y="823"/>
                </a:lnTo>
                <a:lnTo>
                  <a:pt x="18582" y="823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4280012" y="5668007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70">
                <a:moveTo>
                  <a:pt x="14612" y="0"/>
                </a:moveTo>
                <a:lnTo>
                  <a:pt x="0" y="0"/>
                </a:lnTo>
                <a:lnTo>
                  <a:pt x="16994" y="823"/>
                </a:lnTo>
                <a:lnTo>
                  <a:pt x="146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4277153" y="5668831"/>
            <a:ext cx="21590" cy="635"/>
          </a:xfrm>
          <a:custGeom>
            <a:avLst/>
            <a:gdLst/>
            <a:ahLst/>
            <a:cxnLst/>
            <a:rect l="l" t="t" r="r" b="b"/>
            <a:pathLst>
              <a:path w="21589" h="635">
                <a:moveTo>
                  <a:pt x="1270" y="0"/>
                </a:moveTo>
                <a:lnTo>
                  <a:pt x="0" y="405"/>
                </a:lnTo>
                <a:lnTo>
                  <a:pt x="20965" y="405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4278424" y="5668831"/>
            <a:ext cx="20320" cy="635"/>
          </a:xfrm>
          <a:custGeom>
            <a:avLst/>
            <a:gdLst/>
            <a:ahLst/>
            <a:cxnLst/>
            <a:rect l="l" t="t" r="r" b="b"/>
            <a:pathLst>
              <a:path w="20320" h="635">
                <a:moveTo>
                  <a:pt x="18582" y="0"/>
                </a:moveTo>
                <a:lnTo>
                  <a:pt x="0" y="0"/>
                </a:lnTo>
                <a:lnTo>
                  <a:pt x="19694" y="405"/>
                </a:lnTo>
                <a:lnTo>
                  <a:pt x="185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4275565" y="5669237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4" h="1270">
                <a:moveTo>
                  <a:pt x="1588" y="0"/>
                </a:moveTo>
                <a:lnTo>
                  <a:pt x="0" y="811"/>
                </a:lnTo>
                <a:lnTo>
                  <a:pt x="24141" y="811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4277153" y="5669237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20965" y="0"/>
                </a:moveTo>
                <a:lnTo>
                  <a:pt x="0" y="0"/>
                </a:lnTo>
                <a:lnTo>
                  <a:pt x="22553" y="811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4274453" y="5670048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1111" y="0"/>
                </a:moveTo>
                <a:lnTo>
                  <a:pt x="0" y="811"/>
                </a:lnTo>
                <a:lnTo>
                  <a:pt x="25571" y="811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4275565" y="5670048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4" h="1270">
                <a:moveTo>
                  <a:pt x="24141" y="0"/>
                </a:moveTo>
                <a:lnTo>
                  <a:pt x="0" y="0"/>
                </a:lnTo>
                <a:lnTo>
                  <a:pt x="24459" y="811"/>
                </a:lnTo>
                <a:lnTo>
                  <a:pt x="241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4272865" y="5670860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1588" y="0"/>
                </a:moveTo>
                <a:lnTo>
                  <a:pt x="0" y="823"/>
                </a:lnTo>
                <a:lnTo>
                  <a:pt x="28747" y="823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4274453" y="5670860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70">
                <a:moveTo>
                  <a:pt x="25571" y="0"/>
                </a:moveTo>
                <a:lnTo>
                  <a:pt x="0" y="0"/>
                </a:lnTo>
                <a:lnTo>
                  <a:pt x="27159" y="823"/>
                </a:lnTo>
                <a:lnTo>
                  <a:pt x="255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4272071" y="5671684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70">
                <a:moveTo>
                  <a:pt x="794" y="0"/>
                </a:moveTo>
                <a:lnTo>
                  <a:pt x="0" y="1217"/>
                </a:lnTo>
                <a:lnTo>
                  <a:pt x="30335" y="1217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4272865" y="5671684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70">
                <a:moveTo>
                  <a:pt x="28747" y="0"/>
                </a:moveTo>
                <a:lnTo>
                  <a:pt x="0" y="0"/>
                </a:lnTo>
                <a:lnTo>
                  <a:pt x="29541" y="1217"/>
                </a:lnTo>
                <a:lnTo>
                  <a:pt x="287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4271594" y="5672901"/>
            <a:ext cx="32384" cy="1905"/>
          </a:xfrm>
          <a:custGeom>
            <a:avLst/>
            <a:gdLst/>
            <a:ahLst/>
            <a:cxnLst/>
            <a:rect l="l" t="t" r="r" b="b"/>
            <a:pathLst>
              <a:path w="32385" h="1904">
                <a:moveTo>
                  <a:pt x="476" y="0"/>
                </a:moveTo>
                <a:lnTo>
                  <a:pt x="0" y="1635"/>
                </a:lnTo>
                <a:lnTo>
                  <a:pt x="32083" y="1635"/>
                </a:lnTo>
                <a:lnTo>
                  <a:pt x="4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4272071" y="5672901"/>
            <a:ext cx="31750" cy="1905"/>
          </a:xfrm>
          <a:custGeom>
            <a:avLst/>
            <a:gdLst/>
            <a:ahLst/>
            <a:cxnLst/>
            <a:rect l="l" t="t" r="r" b="b"/>
            <a:pathLst>
              <a:path w="31750" h="1904">
                <a:moveTo>
                  <a:pt x="30335" y="0"/>
                </a:moveTo>
                <a:lnTo>
                  <a:pt x="0" y="0"/>
                </a:lnTo>
                <a:lnTo>
                  <a:pt x="31606" y="1635"/>
                </a:lnTo>
                <a:lnTo>
                  <a:pt x="30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4270800" y="5674537"/>
            <a:ext cx="34290" cy="1270"/>
          </a:xfrm>
          <a:custGeom>
            <a:avLst/>
            <a:gdLst/>
            <a:ahLst/>
            <a:cxnLst/>
            <a:rect l="l" t="t" r="r" b="b"/>
            <a:pathLst>
              <a:path w="34289" h="1270">
                <a:moveTo>
                  <a:pt x="794" y="0"/>
                </a:moveTo>
                <a:lnTo>
                  <a:pt x="0" y="1217"/>
                </a:lnTo>
                <a:lnTo>
                  <a:pt x="33671" y="1217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4271594" y="5674537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2083" y="0"/>
                </a:moveTo>
                <a:lnTo>
                  <a:pt x="0" y="0"/>
                </a:lnTo>
                <a:lnTo>
                  <a:pt x="32877" y="1217"/>
                </a:lnTo>
                <a:lnTo>
                  <a:pt x="32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4270006" y="5675754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794" y="0"/>
                </a:moveTo>
                <a:lnTo>
                  <a:pt x="0" y="823"/>
                </a:lnTo>
                <a:lnTo>
                  <a:pt x="35259" y="823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4270800" y="5675754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33671" y="0"/>
                </a:moveTo>
                <a:lnTo>
                  <a:pt x="0" y="0"/>
                </a:lnTo>
                <a:lnTo>
                  <a:pt x="34465" y="823"/>
                </a:lnTo>
                <a:lnTo>
                  <a:pt x="336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4269212" y="5676578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794" y="0"/>
                </a:moveTo>
                <a:lnTo>
                  <a:pt x="0" y="1217"/>
                </a:lnTo>
                <a:lnTo>
                  <a:pt x="36053" y="1217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4270006" y="5676578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35259" y="0"/>
                </a:moveTo>
                <a:lnTo>
                  <a:pt x="0" y="0"/>
                </a:lnTo>
                <a:lnTo>
                  <a:pt x="35259" y="1217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4269212" y="5677796"/>
            <a:ext cx="37465" cy="1905"/>
          </a:xfrm>
          <a:custGeom>
            <a:avLst/>
            <a:gdLst/>
            <a:ahLst/>
            <a:cxnLst/>
            <a:rect l="l" t="t" r="r" b="b"/>
            <a:pathLst>
              <a:path w="37464" h="1904">
                <a:moveTo>
                  <a:pt x="0" y="0"/>
                </a:moveTo>
                <a:lnTo>
                  <a:pt x="0" y="1635"/>
                </a:lnTo>
                <a:lnTo>
                  <a:pt x="36847" y="16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4269212" y="5677796"/>
            <a:ext cx="37465" cy="1905"/>
          </a:xfrm>
          <a:custGeom>
            <a:avLst/>
            <a:gdLst/>
            <a:ahLst/>
            <a:cxnLst/>
            <a:rect l="l" t="t" r="r" b="b"/>
            <a:pathLst>
              <a:path w="37464" h="1904">
                <a:moveTo>
                  <a:pt x="36053" y="0"/>
                </a:moveTo>
                <a:lnTo>
                  <a:pt x="0" y="0"/>
                </a:lnTo>
                <a:lnTo>
                  <a:pt x="36847" y="1635"/>
                </a:lnTo>
                <a:lnTo>
                  <a:pt x="360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4269212" y="5679431"/>
            <a:ext cx="37465" cy="1270"/>
          </a:xfrm>
          <a:custGeom>
            <a:avLst/>
            <a:gdLst/>
            <a:ahLst/>
            <a:cxnLst/>
            <a:rect l="l" t="t" r="r" b="b"/>
            <a:pathLst>
              <a:path w="37464" h="1270">
                <a:moveTo>
                  <a:pt x="0" y="0"/>
                </a:moveTo>
                <a:lnTo>
                  <a:pt x="0" y="1217"/>
                </a:lnTo>
                <a:lnTo>
                  <a:pt x="36847" y="121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4269212" y="5679431"/>
            <a:ext cx="37465" cy="1270"/>
          </a:xfrm>
          <a:custGeom>
            <a:avLst/>
            <a:gdLst/>
            <a:ahLst/>
            <a:cxnLst/>
            <a:rect l="l" t="t" r="r" b="b"/>
            <a:pathLst>
              <a:path w="37464" h="1270">
                <a:moveTo>
                  <a:pt x="36847" y="0"/>
                </a:moveTo>
                <a:lnTo>
                  <a:pt x="0" y="0"/>
                </a:lnTo>
                <a:lnTo>
                  <a:pt x="36847" y="1217"/>
                </a:lnTo>
                <a:lnTo>
                  <a:pt x="36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4269212" y="5680648"/>
            <a:ext cx="37465" cy="1905"/>
          </a:xfrm>
          <a:custGeom>
            <a:avLst/>
            <a:gdLst/>
            <a:ahLst/>
            <a:cxnLst/>
            <a:rect l="l" t="t" r="r" b="b"/>
            <a:pathLst>
              <a:path w="37464" h="1904">
                <a:moveTo>
                  <a:pt x="0" y="0"/>
                </a:moveTo>
                <a:lnTo>
                  <a:pt x="0" y="1635"/>
                </a:lnTo>
                <a:lnTo>
                  <a:pt x="36847" y="16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4269212" y="5680648"/>
            <a:ext cx="37465" cy="1905"/>
          </a:xfrm>
          <a:custGeom>
            <a:avLst/>
            <a:gdLst/>
            <a:ahLst/>
            <a:cxnLst/>
            <a:rect l="l" t="t" r="r" b="b"/>
            <a:pathLst>
              <a:path w="37464" h="1904">
                <a:moveTo>
                  <a:pt x="36847" y="0"/>
                </a:moveTo>
                <a:lnTo>
                  <a:pt x="0" y="0"/>
                </a:lnTo>
                <a:lnTo>
                  <a:pt x="36847" y="1635"/>
                </a:lnTo>
                <a:lnTo>
                  <a:pt x="36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4269212" y="5682284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0" y="0"/>
                </a:moveTo>
                <a:lnTo>
                  <a:pt x="0" y="811"/>
                </a:lnTo>
                <a:lnTo>
                  <a:pt x="36053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4269212" y="5682284"/>
            <a:ext cx="37465" cy="1270"/>
          </a:xfrm>
          <a:custGeom>
            <a:avLst/>
            <a:gdLst/>
            <a:ahLst/>
            <a:cxnLst/>
            <a:rect l="l" t="t" r="r" b="b"/>
            <a:pathLst>
              <a:path w="37464" h="1270">
                <a:moveTo>
                  <a:pt x="36847" y="0"/>
                </a:moveTo>
                <a:lnTo>
                  <a:pt x="0" y="0"/>
                </a:lnTo>
                <a:lnTo>
                  <a:pt x="36053" y="811"/>
                </a:lnTo>
                <a:lnTo>
                  <a:pt x="36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4269212" y="5683096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0" y="0"/>
                </a:moveTo>
                <a:lnTo>
                  <a:pt x="794" y="1635"/>
                </a:lnTo>
                <a:lnTo>
                  <a:pt x="36053" y="16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4269212" y="5683096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6053" y="0"/>
                </a:moveTo>
                <a:lnTo>
                  <a:pt x="0" y="0"/>
                </a:lnTo>
                <a:lnTo>
                  <a:pt x="36053" y="1635"/>
                </a:lnTo>
                <a:lnTo>
                  <a:pt x="360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4270006" y="5684731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0" y="0"/>
                </a:moveTo>
                <a:lnTo>
                  <a:pt x="0" y="1217"/>
                </a:lnTo>
                <a:lnTo>
                  <a:pt x="34465" y="121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4270006" y="5684731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35259" y="0"/>
                </a:moveTo>
                <a:lnTo>
                  <a:pt x="0" y="0"/>
                </a:lnTo>
                <a:lnTo>
                  <a:pt x="34465" y="1217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4270006" y="5685949"/>
            <a:ext cx="34290" cy="1905"/>
          </a:xfrm>
          <a:custGeom>
            <a:avLst/>
            <a:gdLst/>
            <a:ahLst/>
            <a:cxnLst/>
            <a:rect l="l" t="t" r="r" b="b"/>
            <a:pathLst>
              <a:path w="34289" h="1904">
                <a:moveTo>
                  <a:pt x="0" y="0"/>
                </a:moveTo>
                <a:lnTo>
                  <a:pt x="1588" y="1635"/>
                </a:lnTo>
                <a:lnTo>
                  <a:pt x="33671" y="16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4270006" y="5685949"/>
            <a:ext cx="34925" cy="1905"/>
          </a:xfrm>
          <a:custGeom>
            <a:avLst/>
            <a:gdLst/>
            <a:ahLst/>
            <a:cxnLst/>
            <a:rect l="l" t="t" r="r" b="b"/>
            <a:pathLst>
              <a:path w="34925" h="1904">
                <a:moveTo>
                  <a:pt x="34465" y="0"/>
                </a:moveTo>
                <a:lnTo>
                  <a:pt x="0" y="0"/>
                </a:lnTo>
                <a:lnTo>
                  <a:pt x="33671" y="1635"/>
                </a:lnTo>
                <a:lnTo>
                  <a:pt x="344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4271594" y="5687584"/>
            <a:ext cx="31750" cy="635"/>
          </a:xfrm>
          <a:custGeom>
            <a:avLst/>
            <a:gdLst/>
            <a:ahLst/>
            <a:cxnLst/>
            <a:rect l="l" t="t" r="r" b="b"/>
            <a:pathLst>
              <a:path w="31750" h="635">
                <a:moveTo>
                  <a:pt x="0" y="0"/>
                </a:moveTo>
                <a:lnTo>
                  <a:pt x="476" y="405"/>
                </a:lnTo>
                <a:lnTo>
                  <a:pt x="31606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4271594" y="5687584"/>
            <a:ext cx="32384" cy="635"/>
          </a:xfrm>
          <a:custGeom>
            <a:avLst/>
            <a:gdLst/>
            <a:ahLst/>
            <a:cxnLst/>
            <a:rect l="l" t="t" r="r" b="b"/>
            <a:pathLst>
              <a:path w="32385" h="635">
                <a:moveTo>
                  <a:pt x="32083" y="0"/>
                </a:moveTo>
                <a:lnTo>
                  <a:pt x="0" y="0"/>
                </a:lnTo>
                <a:lnTo>
                  <a:pt x="31606" y="405"/>
                </a:lnTo>
                <a:lnTo>
                  <a:pt x="320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4272071" y="5687990"/>
            <a:ext cx="29845" cy="1905"/>
          </a:xfrm>
          <a:custGeom>
            <a:avLst/>
            <a:gdLst/>
            <a:ahLst/>
            <a:cxnLst/>
            <a:rect l="l" t="t" r="r" b="b"/>
            <a:pathLst>
              <a:path w="29845" h="1904">
                <a:moveTo>
                  <a:pt x="0" y="0"/>
                </a:moveTo>
                <a:lnTo>
                  <a:pt x="794" y="1635"/>
                </a:lnTo>
                <a:lnTo>
                  <a:pt x="29541" y="16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4272071" y="5687990"/>
            <a:ext cx="31750" cy="1905"/>
          </a:xfrm>
          <a:custGeom>
            <a:avLst/>
            <a:gdLst/>
            <a:ahLst/>
            <a:cxnLst/>
            <a:rect l="l" t="t" r="r" b="b"/>
            <a:pathLst>
              <a:path w="31750" h="1904">
                <a:moveTo>
                  <a:pt x="31130" y="0"/>
                </a:moveTo>
                <a:lnTo>
                  <a:pt x="0" y="0"/>
                </a:lnTo>
                <a:lnTo>
                  <a:pt x="29541" y="1635"/>
                </a:lnTo>
                <a:lnTo>
                  <a:pt x="311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4272865" y="5689625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70">
                <a:moveTo>
                  <a:pt x="0" y="0"/>
                </a:moveTo>
                <a:lnTo>
                  <a:pt x="1588" y="811"/>
                </a:lnTo>
                <a:lnTo>
                  <a:pt x="27159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4272865" y="5689625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70">
                <a:moveTo>
                  <a:pt x="28747" y="0"/>
                </a:moveTo>
                <a:lnTo>
                  <a:pt x="0" y="0"/>
                </a:lnTo>
                <a:lnTo>
                  <a:pt x="27159" y="811"/>
                </a:lnTo>
                <a:lnTo>
                  <a:pt x="287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4274453" y="5690437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0"/>
                </a:moveTo>
                <a:lnTo>
                  <a:pt x="1111" y="811"/>
                </a:lnTo>
                <a:lnTo>
                  <a:pt x="25253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4274453" y="5690437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25571" y="0"/>
                </a:moveTo>
                <a:lnTo>
                  <a:pt x="0" y="0"/>
                </a:lnTo>
                <a:lnTo>
                  <a:pt x="25253" y="811"/>
                </a:lnTo>
                <a:lnTo>
                  <a:pt x="255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4275565" y="569124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70">
                <a:moveTo>
                  <a:pt x="0" y="0"/>
                </a:moveTo>
                <a:lnTo>
                  <a:pt x="794" y="1229"/>
                </a:lnTo>
                <a:lnTo>
                  <a:pt x="22553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4275565" y="5691249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4" h="1270">
                <a:moveTo>
                  <a:pt x="24141" y="0"/>
                </a:moveTo>
                <a:lnTo>
                  <a:pt x="0" y="0"/>
                </a:lnTo>
                <a:lnTo>
                  <a:pt x="22553" y="1229"/>
                </a:lnTo>
                <a:lnTo>
                  <a:pt x="241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4276359" y="5692478"/>
            <a:ext cx="20955" cy="635"/>
          </a:xfrm>
          <a:custGeom>
            <a:avLst/>
            <a:gdLst/>
            <a:ahLst/>
            <a:cxnLst/>
            <a:rect l="l" t="t" r="r" b="b"/>
            <a:pathLst>
              <a:path w="20954" h="635">
                <a:moveTo>
                  <a:pt x="0" y="0"/>
                </a:moveTo>
                <a:lnTo>
                  <a:pt x="2064" y="405"/>
                </a:lnTo>
                <a:lnTo>
                  <a:pt x="20647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4276359" y="5692478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21759" y="0"/>
                </a:moveTo>
                <a:lnTo>
                  <a:pt x="0" y="0"/>
                </a:lnTo>
                <a:lnTo>
                  <a:pt x="20647" y="405"/>
                </a:lnTo>
                <a:lnTo>
                  <a:pt x="217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4278424" y="5692884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10" h="1270">
                <a:moveTo>
                  <a:pt x="0" y="0"/>
                </a:moveTo>
                <a:lnTo>
                  <a:pt x="1588" y="811"/>
                </a:lnTo>
                <a:lnTo>
                  <a:pt x="16200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4278424" y="5692884"/>
            <a:ext cx="19050" cy="1270"/>
          </a:xfrm>
          <a:custGeom>
            <a:avLst/>
            <a:gdLst/>
            <a:ahLst/>
            <a:cxnLst/>
            <a:rect l="l" t="t" r="r" b="b"/>
            <a:pathLst>
              <a:path w="19050" h="1270">
                <a:moveTo>
                  <a:pt x="18582" y="0"/>
                </a:moveTo>
                <a:lnTo>
                  <a:pt x="0" y="0"/>
                </a:lnTo>
                <a:lnTo>
                  <a:pt x="16200" y="811"/>
                </a:lnTo>
                <a:lnTo>
                  <a:pt x="185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4280012" y="5693696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0"/>
                </a:moveTo>
                <a:lnTo>
                  <a:pt x="1905" y="405"/>
                </a:lnTo>
                <a:lnTo>
                  <a:pt x="13341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4280012" y="5693696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4612" y="0"/>
                </a:moveTo>
                <a:lnTo>
                  <a:pt x="0" y="0"/>
                </a:lnTo>
                <a:lnTo>
                  <a:pt x="13341" y="405"/>
                </a:lnTo>
                <a:lnTo>
                  <a:pt x="146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4281918" y="5694102"/>
            <a:ext cx="9525" cy="635"/>
          </a:xfrm>
          <a:custGeom>
            <a:avLst/>
            <a:gdLst/>
            <a:ahLst/>
            <a:cxnLst/>
            <a:rect l="l" t="t" r="r" b="b"/>
            <a:pathLst>
              <a:path w="9525" h="635">
                <a:moveTo>
                  <a:pt x="0" y="0"/>
                </a:moveTo>
                <a:lnTo>
                  <a:pt x="794" y="405"/>
                </a:lnTo>
                <a:lnTo>
                  <a:pt x="9053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4281918" y="5694102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11435" y="0"/>
                </a:moveTo>
                <a:lnTo>
                  <a:pt x="0" y="0"/>
                </a:lnTo>
                <a:lnTo>
                  <a:pt x="9053" y="405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4285412" y="5694508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70">
                <a:moveTo>
                  <a:pt x="4447" y="0"/>
                </a:moveTo>
                <a:lnTo>
                  <a:pt x="0" y="0"/>
                </a:lnTo>
                <a:lnTo>
                  <a:pt x="794" y="823"/>
                </a:lnTo>
                <a:lnTo>
                  <a:pt x="44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4273024" y="5670258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5082" y="4476"/>
                </a:moveTo>
                <a:lnTo>
                  <a:pt x="7941" y="2852"/>
                </a:lnTo>
                <a:lnTo>
                  <a:pt x="10641" y="1623"/>
                </a:lnTo>
                <a:lnTo>
                  <a:pt x="14294" y="811"/>
                </a:lnTo>
                <a:lnTo>
                  <a:pt x="17788" y="0"/>
                </a:lnTo>
                <a:lnTo>
                  <a:pt x="21282" y="811"/>
                </a:lnTo>
                <a:lnTo>
                  <a:pt x="24141" y="1217"/>
                </a:lnTo>
                <a:lnTo>
                  <a:pt x="27635" y="2447"/>
                </a:lnTo>
                <a:lnTo>
                  <a:pt x="30494" y="3664"/>
                </a:lnTo>
                <a:lnTo>
                  <a:pt x="32400" y="5300"/>
                </a:lnTo>
                <a:lnTo>
                  <a:pt x="34306" y="8153"/>
                </a:lnTo>
                <a:lnTo>
                  <a:pt x="35894" y="10194"/>
                </a:lnTo>
                <a:lnTo>
                  <a:pt x="36688" y="13047"/>
                </a:lnTo>
                <a:lnTo>
                  <a:pt x="36688" y="15900"/>
                </a:lnTo>
                <a:lnTo>
                  <a:pt x="20488" y="28123"/>
                </a:lnTo>
                <a:lnTo>
                  <a:pt x="16994" y="28947"/>
                </a:lnTo>
                <a:lnTo>
                  <a:pt x="2858" y="21606"/>
                </a:lnTo>
                <a:lnTo>
                  <a:pt x="794" y="19564"/>
                </a:lnTo>
                <a:lnTo>
                  <a:pt x="0" y="16711"/>
                </a:lnTo>
                <a:lnTo>
                  <a:pt x="0" y="14264"/>
                </a:lnTo>
                <a:lnTo>
                  <a:pt x="0" y="11411"/>
                </a:lnTo>
                <a:lnTo>
                  <a:pt x="1588" y="9370"/>
                </a:lnTo>
                <a:lnTo>
                  <a:pt x="2858" y="6517"/>
                </a:lnTo>
                <a:lnTo>
                  <a:pt x="5082" y="44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2479235" y="6130948"/>
            <a:ext cx="16510" cy="40005"/>
          </a:xfrm>
          <a:custGeom>
            <a:avLst/>
            <a:gdLst/>
            <a:ahLst/>
            <a:cxnLst/>
            <a:rect l="l" t="t" r="r" b="b"/>
            <a:pathLst>
              <a:path w="16510" h="40004">
                <a:moveTo>
                  <a:pt x="0" y="0"/>
                </a:moveTo>
                <a:lnTo>
                  <a:pt x="15882" y="3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4851948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3955370" y="2325266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5">
                <a:moveTo>
                  <a:pt x="16994" y="0"/>
                </a:moveTo>
                <a:lnTo>
                  <a:pt x="0" y="14264"/>
                </a:lnTo>
                <a:lnTo>
                  <a:pt x="794" y="17953"/>
                </a:lnTo>
                <a:lnTo>
                  <a:pt x="3494" y="22012"/>
                </a:lnTo>
                <a:lnTo>
                  <a:pt x="7782" y="25332"/>
                </a:lnTo>
                <a:lnTo>
                  <a:pt x="12547" y="26930"/>
                </a:lnTo>
                <a:lnTo>
                  <a:pt x="17788" y="13895"/>
                </a:lnTo>
                <a:lnTo>
                  <a:pt x="22394" y="860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3959023" y="2329202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5">
                <a:moveTo>
                  <a:pt x="12706" y="26807"/>
                </a:moveTo>
                <a:lnTo>
                  <a:pt x="7941" y="25209"/>
                </a:lnTo>
                <a:lnTo>
                  <a:pt x="3653" y="22012"/>
                </a:lnTo>
                <a:lnTo>
                  <a:pt x="794" y="17953"/>
                </a:lnTo>
                <a:lnTo>
                  <a:pt x="0" y="14264"/>
                </a:lnTo>
                <a:lnTo>
                  <a:pt x="794" y="9714"/>
                </a:lnTo>
                <a:lnTo>
                  <a:pt x="2858" y="6025"/>
                </a:lnTo>
                <a:lnTo>
                  <a:pt x="7147" y="2828"/>
                </a:lnTo>
                <a:lnTo>
                  <a:pt x="12229" y="737"/>
                </a:lnTo>
                <a:lnTo>
                  <a:pt x="16994" y="0"/>
                </a:lnTo>
                <a:lnTo>
                  <a:pt x="22553" y="7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3967918" y="2326127"/>
            <a:ext cx="115570" cy="50165"/>
          </a:xfrm>
          <a:custGeom>
            <a:avLst/>
            <a:gdLst/>
            <a:ahLst/>
            <a:cxnLst/>
            <a:rect l="l" t="t" r="r" b="b"/>
            <a:pathLst>
              <a:path w="115570" h="50164">
                <a:moveTo>
                  <a:pt x="9847" y="0"/>
                </a:moveTo>
                <a:lnTo>
                  <a:pt x="5241" y="13035"/>
                </a:lnTo>
                <a:lnTo>
                  <a:pt x="0" y="26070"/>
                </a:lnTo>
                <a:lnTo>
                  <a:pt x="105143" y="49680"/>
                </a:lnTo>
                <a:lnTo>
                  <a:pt x="110225" y="36645"/>
                </a:lnTo>
                <a:lnTo>
                  <a:pt x="114990" y="23610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3971730" y="2329939"/>
            <a:ext cx="114935" cy="50165"/>
          </a:xfrm>
          <a:custGeom>
            <a:avLst/>
            <a:gdLst/>
            <a:ahLst/>
            <a:cxnLst/>
            <a:rect l="l" t="t" r="r" b="b"/>
            <a:pathLst>
              <a:path w="114935" h="50164">
                <a:moveTo>
                  <a:pt x="9847" y="0"/>
                </a:moveTo>
                <a:lnTo>
                  <a:pt x="5082" y="13035"/>
                </a:lnTo>
                <a:lnTo>
                  <a:pt x="0" y="26070"/>
                </a:lnTo>
                <a:lnTo>
                  <a:pt x="104984" y="49803"/>
                </a:lnTo>
                <a:lnTo>
                  <a:pt x="110225" y="36768"/>
                </a:lnTo>
                <a:lnTo>
                  <a:pt x="114831" y="23733"/>
                </a:lnTo>
                <a:lnTo>
                  <a:pt x="98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4073061" y="2349738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5">
                <a:moveTo>
                  <a:pt x="9847" y="0"/>
                </a:moveTo>
                <a:lnTo>
                  <a:pt x="5082" y="13035"/>
                </a:lnTo>
                <a:lnTo>
                  <a:pt x="0" y="26070"/>
                </a:lnTo>
                <a:lnTo>
                  <a:pt x="5876" y="26930"/>
                </a:lnTo>
                <a:lnTo>
                  <a:pt x="22394" y="12666"/>
                </a:lnTo>
                <a:lnTo>
                  <a:pt x="21600" y="8976"/>
                </a:lnTo>
                <a:lnTo>
                  <a:pt x="18900" y="4918"/>
                </a:lnTo>
                <a:lnTo>
                  <a:pt x="14929" y="1598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4076714" y="2353673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5">
                <a:moveTo>
                  <a:pt x="9847" y="0"/>
                </a:moveTo>
                <a:lnTo>
                  <a:pt x="15088" y="1598"/>
                </a:lnTo>
                <a:lnTo>
                  <a:pt x="19059" y="4795"/>
                </a:lnTo>
                <a:lnTo>
                  <a:pt x="21759" y="8976"/>
                </a:lnTo>
                <a:lnTo>
                  <a:pt x="22553" y="12543"/>
                </a:lnTo>
                <a:lnTo>
                  <a:pt x="21759" y="17093"/>
                </a:lnTo>
                <a:lnTo>
                  <a:pt x="19853" y="20782"/>
                </a:lnTo>
                <a:lnTo>
                  <a:pt x="15882" y="23979"/>
                </a:lnTo>
                <a:lnTo>
                  <a:pt x="10641" y="26070"/>
                </a:lnTo>
                <a:lnTo>
                  <a:pt x="6035" y="26807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6475315" y="4206003"/>
            <a:ext cx="86242" cy="25106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1838845" y="4329959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5" h="26035">
                <a:moveTo>
                  <a:pt x="11435" y="0"/>
                </a:moveTo>
                <a:lnTo>
                  <a:pt x="6035" y="368"/>
                </a:lnTo>
                <a:lnTo>
                  <a:pt x="0" y="1598"/>
                </a:lnTo>
                <a:lnTo>
                  <a:pt x="9211" y="13403"/>
                </a:lnTo>
                <a:lnTo>
                  <a:pt x="18265" y="25701"/>
                </a:lnTo>
                <a:lnTo>
                  <a:pt x="22553" y="22872"/>
                </a:lnTo>
                <a:lnTo>
                  <a:pt x="25253" y="19183"/>
                </a:lnTo>
                <a:lnTo>
                  <a:pt x="26841" y="15125"/>
                </a:lnTo>
                <a:lnTo>
                  <a:pt x="26047" y="10944"/>
                </a:lnTo>
                <a:lnTo>
                  <a:pt x="24618" y="6517"/>
                </a:lnTo>
                <a:lnTo>
                  <a:pt x="21441" y="3197"/>
                </a:lnTo>
                <a:lnTo>
                  <a:pt x="16200" y="1229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1842657" y="4333771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5" h="26035">
                <a:moveTo>
                  <a:pt x="0" y="1721"/>
                </a:moveTo>
                <a:lnTo>
                  <a:pt x="5876" y="491"/>
                </a:lnTo>
                <a:lnTo>
                  <a:pt x="11435" y="0"/>
                </a:lnTo>
                <a:lnTo>
                  <a:pt x="16200" y="1229"/>
                </a:lnTo>
                <a:lnTo>
                  <a:pt x="21282" y="3320"/>
                </a:lnTo>
                <a:lnTo>
                  <a:pt x="24459" y="6517"/>
                </a:lnTo>
                <a:lnTo>
                  <a:pt x="26047" y="11067"/>
                </a:lnTo>
                <a:lnTo>
                  <a:pt x="26841" y="15125"/>
                </a:lnTo>
                <a:lnTo>
                  <a:pt x="25253" y="19183"/>
                </a:lnTo>
                <a:lnTo>
                  <a:pt x="22553" y="22872"/>
                </a:lnTo>
                <a:lnTo>
                  <a:pt x="18106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1777220" y="4331558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10" h="52070">
                <a:moveTo>
                  <a:pt x="61624" y="0"/>
                </a:moveTo>
                <a:lnTo>
                  <a:pt x="0" y="27791"/>
                </a:lnTo>
                <a:lnTo>
                  <a:pt x="9211" y="39597"/>
                </a:lnTo>
                <a:lnTo>
                  <a:pt x="18265" y="51771"/>
                </a:lnTo>
                <a:lnTo>
                  <a:pt x="79889" y="24102"/>
                </a:lnTo>
                <a:lnTo>
                  <a:pt x="70836" y="11805"/>
                </a:lnTo>
                <a:lnTo>
                  <a:pt x="61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1781032" y="4335493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10" h="52070">
                <a:moveTo>
                  <a:pt x="79731" y="23979"/>
                </a:moveTo>
                <a:lnTo>
                  <a:pt x="70677" y="11805"/>
                </a:lnTo>
                <a:lnTo>
                  <a:pt x="61624" y="0"/>
                </a:lnTo>
                <a:lnTo>
                  <a:pt x="0" y="27668"/>
                </a:lnTo>
                <a:lnTo>
                  <a:pt x="9053" y="39474"/>
                </a:lnTo>
                <a:lnTo>
                  <a:pt x="18106" y="51771"/>
                </a:lnTo>
                <a:lnTo>
                  <a:pt x="79731" y="239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1768961" y="4359349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8258" y="0"/>
                </a:moveTo>
                <a:lnTo>
                  <a:pt x="4447" y="2828"/>
                </a:lnTo>
                <a:lnTo>
                  <a:pt x="1270" y="6517"/>
                </a:lnTo>
                <a:lnTo>
                  <a:pt x="0" y="10083"/>
                </a:lnTo>
                <a:lnTo>
                  <a:pt x="794" y="14633"/>
                </a:lnTo>
                <a:lnTo>
                  <a:pt x="2064" y="19060"/>
                </a:lnTo>
                <a:lnTo>
                  <a:pt x="5558" y="22380"/>
                </a:lnTo>
                <a:lnTo>
                  <a:pt x="10641" y="24471"/>
                </a:lnTo>
                <a:lnTo>
                  <a:pt x="15406" y="25578"/>
                </a:lnTo>
                <a:lnTo>
                  <a:pt x="20965" y="24840"/>
                </a:lnTo>
                <a:lnTo>
                  <a:pt x="26524" y="23979"/>
                </a:lnTo>
                <a:lnTo>
                  <a:pt x="17470" y="11805"/>
                </a:lnTo>
                <a:lnTo>
                  <a:pt x="82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1772773" y="4363161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26365" y="24102"/>
                </a:moveTo>
                <a:lnTo>
                  <a:pt x="20965" y="24840"/>
                </a:lnTo>
                <a:lnTo>
                  <a:pt x="15406" y="25701"/>
                </a:lnTo>
                <a:lnTo>
                  <a:pt x="10641" y="24471"/>
                </a:lnTo>
                <a:lnTo>
                  <a:pt x="5558" y="22380"/>
                </a:lnTo>
                <a:lnTo>
                  <a:pt x="1905" y="19183"/>
                </a:lnTo>
                <a:lnTo>
                  <a:pt x="794" y="14633"/>
                </a:lnTo>
                <a:lnTo>
                  <a:pt x="0" y="10206"/>
                </a:lnTo>
                <a:lnTo>
                  <a:pt x="1111" y="6517"/>
                </a:lnTo>
                <a:lnTo>
                  <a:pt x="4288" y="2828"/>
                </a:ln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1917464" y="559584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41"/>
                </a:lnTo>
                <a:lnTo>
                  <a:pt x="17470" y="13453"/>
                </a:lnTo>
                <a:lnTo>
                  <a:pt x="16994" y="9382"/>
                </a:lnTo>
                <a:lnTo>
                  <a:pt x="14294" y="5300"/>
                </a:lnTo>
                <a:lnTo>
                  <a:pt x="10641" y="2852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1921276" y="559972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453"/>
                </a:lnTo>
                <a:lnTo>
                  <a:pt x="16994" y="17941"/>
                </a:lnTo>
                <a:lnTo>
                  <a:pt x="14135" y="21606"/>
                </a:lnTo>
                <a:lnTo>
                  <a:pt x="10641" y="24459"/>
                </a:lnTo>
                <a:lnTo>
                  <a:pt x="5558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1658815" y="5609503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 h="0">
                <a:moveTo>
                  <a:pt x="0" y="0"/>
                </a:moveTo>
                <a:lnTo>
                  <a:pt x="258649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1662563" y="5599720"/>
            <a:ext cx="259079" cy="27940"/>
          </a:xfrm>
          <a:custGeom>
            <a:avLst/>
            <a:gdLst/>
            <a:ahLst/>
            <a:cxnLst/>
            <a:rect l="l" t="t" r="r" b="b"/>
            <a:pathLst>
              <a:path w="259080" h="27939">
                <a:moveTo>
                  <a:pt x="258712" y="27312"/>
                </a:moveTo>
                <a:lnTo>
                  <a:pt x="258712" y="13453"/>
                </a:lnTo>
                <a:lnTo>
                  <a:pt x="258712" y="0"/>
                </a:lnTo>
                <a:lnTo>
                  <a:pt x="0" y="0"/>
                </a:lnTo>
                <a:lnTo>
                  <a:pt x="0" y="13453"/>
                </a:lnTo>
                <a:lnTo>
                  <a:pt x="0" y="27312"/>
                </a:lnTo>
                <a:lnTo>
                  <a:pt x="258712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1641439" y="559584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7115" y="24459"/>
                </a:lnTo>
                <a:lnTo>
                  <a:pt x="11848" y="26500"/>
                </a:lnTo>
                <a:lnTo>
                  <a:pt x="17375" y="27312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1645188" y="559972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27312"/>
                </a:moveTo>
                <a:lnTo>
                  <a:pt x="0" y="13453"/>
                </a:lnTo>
                <a:lnTo>
                  <a:pt x="794" y="9382"/>
                </a:lnTo>
                <a:lnTo>
                  <a:pt x="3557" y="5300"/>
                </a:lnTo>
                <a:lnTo>
                  <a:pt x="7115" y="2852"/>
                </a:lnTo>
                <a:lnTo>
                  <a:pt x="11848" y="405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2957938" y="5935262"/>
            <a:ext cx="13335" cy="10160"/>
          </a:xfrm>
          <a:custGeom>
            <a:avLst/>
            <a:gdLst/>
            <a:ahLst/>
            <a:cxnLst/>
            <a:rect l="l" t="t" r="r" b="b"/>
            <a:pathLst>
              <a:path w="13335" h="10160">
                <a:moveTo>
                  <a:pt x="13023" y="4894"/>
                </a:moveTo>
                <a:lnTo>
                  <a:pt x="11117" y="1217"/>
                </a:lnTo>
                <a:lnTo>
                  <a:pt x="6353" y="0"/>
                </a:lnTo>
                <a:lnTo>
                  <a:pt x="1905" y="1217"/>
                </a:lnTo>
                <a:lnTo>
                  <a:pt x="0" y="4894"/>
                </a:lnTo>
                <a:lnTo>
                  <a:pt x="1905" y="8153"/>
                </a:lnTo>
                <a:lnTo>
                  <a:pt x="6353" y="9776"/>
                </a:lnTo>
                <a:lnTo>
                  <a:pt x="11117" y="8153"/>
                </a:lnTo>
                <a:lnTo>
                  <a:pt x="13023" y="48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2799906" y="5335994"/>
            <a:ext cx="368300" cy="249554"/>
          </a:xfrm>
          <a:custGeom>
            <a:avLst/>
            <a:gdLst/>
            <a:ahLst/>
            <a:cxnLst/>
            <a:rect l="l" t="t" r="r" b="b"/>
            <a:pathLst>
              <a:path w="368300" h="249554">
                <a:moveTo>
                  <a:pt x="0" y="249461"/>
                </a:moveTo>
                <a:lnTo>
                  <a:pt x="3681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5859862" y="2341376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63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6460704" y="261929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641" y="24348"/>
                </a:lnTo>
                <a:lnTo>
                  <a:pt x="14294" y="21520"/>
                </a:lnTo>
                <a:lnTo>
                  <a:pt x="16994" y="17830"/>
                </a:lnTo>
                <a:lnTo>
                  <a:pt x="17788" y="13403"/>
                </a:lnTo>
                <a:lnTo>
                  <a:pt x="16994" y="9345"/>
                </a:lnTo>
                <a:lnTo>
                  <a:pt x="14294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6464515" y="262310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6365566" y="2632943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13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6369378" y="2623105"/>
            <a:ext cx="95250" cy="27305"/>
          </a:xfrm>
          <a:custGeom>
            <a:avLst/>
            <a:gdLst/>
            <a:ahLst/>
            <a:cxnLst/>
            <a:rect l="l" t="t" r="r" b="b"/>
            <a:pathLst>
              <a:path w="95250" h="27305">
                <a:moveTo>
                  <a:pt x="95137" y="27299"/>
                </a:moveTo>
                <a:lnTo>
                  <a:pt x="95137" y="13403"/>
                </a:lnTo>
                <a:lnTo>
                  <a:pt x="95137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95137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6348254" y="261929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317" y="17830"/>
                </a:lnTo>
                <a:lnTo>
                  <a:pt x="3017" y="21520"/>
                </a:lnTo>
                <a:lnTo>
                  <a:pt x="6670" y="24348"/>
                </a:lnTo>
                <a:lnTo>
                  <a:pt x="11753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5822696" y="28485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6351908" y="26231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7299"/>
                </a:moveTo>
                <a:lnTo>
                  <a:pt x="0" y="13403"/>
                </a:lnTo>
                <a:lnTo>
                  <a:pt x="476" y="9345"/>
                </a:lnTo>
                <a:lnTo>
                  <a:pt x="3176" y="5287"/>
                </a:lnTo>
                <a:lnTo>
                  <a:pt x="6670" y="2828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1801997" y="2199097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5947693" y="420600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1912" y="26930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5951505" y="420993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753" y="737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5965482" y="4219653"/>
            <a:ext cx="527685" cy="0"/>
          </a:xfrm>
          <a:custGeom>
            <a:avLst/>
            <a:gdLst/>
            <a:ahLst/>
            <a:cxnLst/>
            <a:rect l="l" t="t" r="r" b="b"/>
            <a:pathLst>
              <a:path w="527685" h="0">
                <a:moveTo>
                  <a:pt x="0" y="0"/>
                </a:moveTo>
                <a:lnTo>
                  <a:pt x="52762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5969294" y="4209938"/>
            <a:ext cx="527685" cy="27305"/>
          </a:xfrm>
          <a:custGeom>
            <a:avLst/>
            <a:gdLst/>
            <a:ahLst/>
            <a:cxnLst/>
            <a:rect l="l" t="t" r="r" b="b"/>
            <a:pathLst>
              <a:path w="527685" h="27304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527622" y="27299"/>
                </a:lnTo>
                <a:lnTo>
                  <a:pt x="527622" y="13772"/>
                </a:lnTo>
                <a:lnTo>
                  <a:pt x="52762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6493104" y="420600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323" y="24471"/>
                </a:lnTo>
                <a:lnTo>
                  <a:pt x="13817" y="22012"/>
                </a:lnTo>
                <a:lnTo>
                  <a:pt x="16676" y="17953"/>
                </a:lnTo>
                <a:lnTo>
                  <a:pt x="17470" y="13895"/>
                </a:lnTo>
                <a:lnTo>
                  <a:pt x="16676" y="9345"/>
                </a:lnTo>
                <a:lnTo>
                  <a:pt x="13817" y="5656"/>
                </a:lnTo>
                <a:lnTo>
                  <a:pt x="10323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6496916" y="420993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772"/>
                </a:lnTo>
                <a:lnTo>
                  <a:pt x="16517" y="17830"/>
                </a:lnTo>
                <a:lnTo>
                  <a:pt x="13817" y="22012"/>
                </a:lnTo>
                <a:lnTo>
                  <a:pt x="10164" y="24348"/>
                </a:lnTo>
                <a:lnTo>
                  <a:pt x="5558" y="26807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418156" y="3956247"/>
            <a:ext cx="3829685" cy="377825"/>
          </a:xfrm>
          <a:custGeom>
            <a:avLst/>
            <a:gdLst/>
            <a:ahLst/>
            <a:cxnLst/>
            <a:rect l="l" t="t" r="r" b="b"/>
            <a:pathLst>
              <a:path w="3829685" h="377825">
                <a:moveTo>
                  <a:pt x="0" y="0"/>
                </a:moveTo>
                <a:lnTo>
                  <a:pt x="3829614" y="377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3879872" y="5250504"/>
            <a:ext cx="71901" cy="66823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2813406" y="5993969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70">
                <a:moveTo>
                  <a:pt x="0" y="0"/>
                </a:move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1101381" y="6111794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5" h="49529">
                <a:moveTo>
                  <a:pt x="0" y="49331"/>
                </a:moveTo>
                <a:lnTo>
                  <a:pt x="43442" y="49331"/>
                </a:lnTo>
                <a:lnTo>
                  <a:pt x="43442" y="0"/>
                </a:lnTo>
                <a:lnTo>
                  <a:pt x="0" y="0"/>
                </a:lnTo>
                <a:lnTo>
                  <a:pt x="0" y="493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4473781" y="3554128"/>
            <a:ext cx="136018" cy="74552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1422846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4385791" y="2664547"/>
            <a:ext cx="131667" cy="103154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6249782" y="2532352"/>
            <a:ext cx="104374" cy="91363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5689600" y="4409276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817" y="1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1911588" y="5685297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369"/>
                </a:lnTo>
              </a:path>
            </a:pathLst>
          </a:custGeom>
          <a:ln w="44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2760040" y="6183138"/>
            <a:ext cx="0" cy="41275"/>
          </a:xfrm>
          <a:custGeom>
            <a:avLst/>
            <a:gdLst/>
            <a:ahLst/>
            <a:cxnLst/>
            <a:rect l="l" t="t" r="r" b="b"/>
            <a:pathLst>
              <a:path w="0" h="41275">
                <a:moveTo>
                  <a:pt x="0" y="411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1924770" y="619373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4657226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4336237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742145" y="2770672"/>
            <a:ext cx="0" cy="11430"/>
          </a:xfrm>
          <a:custGeom>
            <a:avLst/>
            <a:gdLst/>
            <a:ahLst/>
            <a:cxnLst/>
            <a:rect l="l" t="t" r="r" b="b"/>
            <a:pathLst>
              <a:path w="0" h="11430">
                <a:moveTo>
                  <a:pt x="0" y="110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4983138" y="2719761"/>
            <a:ext cx="24130" cy="20320"/>
          </a:xfrm>
          <a:custGeom>
            <a:avLst/>
            <a:gdLst/>
            <a:ahLst/>
            <a:cxnLst/>
            <a:rect l="l" t="t" r="r" b="b"/>
            <a:pathLst>
              <a:path w="24129" h="20319">
                <a:moveTo>
                  <a:pt x="0" y="0"/>
                </a:moveTo>
                <a:lnTo>
                  <a:pt x="23665" y="199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1687642" y="246188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557" y="8116"/>
                </a:lnTo>
                <a:lnTo>
                  <a:pt x="7147" y="10575"/>
                </a:lnTo>
                <a:lnTo>
                  <a:pt x="11912" y="13035"/>
                </a:lnTo>
                <a:lnTo>
                  <a:pt x="17312" y="13403"/>
                </a:lnTo>
                <a:lnTo>
                  <a:pt x="23347" y="13035"/>
                </a:lnTo>
                <a:lnTo>
                  <a:pt x="28112" y="10575"/>
                </a:lnTo>
                <a:lnTo>
                  <a:pt x="31606" y="8116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1691390" y="24657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64" y="0"/>
                </a:moveTo>
                <a:lnTo>
                  <a:pt x="17375" y="13526"/>
                </a:lnTo>
                <a:lnTo>
                  <a:pt x="11816" y="13035"/>
                </a:lnTo>
                <a:lnTo>
                  <a:pt x="7051" y="10698"/>
                </a:lnTo>
                <a:lnTo>
                  <a:pt x="3557" y="8239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1705589" y="2220494"/>
            <a:ext cx="0" cy="241935"/>
          </a:xfrm>
          <a:custGeom>
            <a:avLst/>
            <a:gdLst/>
            <a:ahLst/>
            <a:cxnLst/>
            <a:rect l="l" t="t" r="r" b="b"/>
            <a:pathLst>
              <a:path w="0" h="241935">
                <a:moveTo>
                  <a:pt x="0" y="0"/>
                </a:moveTo>
                <a:lnTo>
                  <a:pt x="0" y="241394"/>
                </a:lnTo>
              </a:path>
            </a:pathLst>
          </a:custGeom>
          <a:ln w="3589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1691390" y="2224429"/>
            <a:ext cx="36195" cy="241300"/>
          </a:xfrm>
          <a:custGeom>
            <a:avLst/>
            <a:gdLst/>
            <a:ahLst/>
            <a:cxnLst/>
            <a:rect l="l" t="t" r="r" b="b"/>
            <a:pathLst>
              <a:path w="36194" h="241300">
                <a:moveTo>
                  <a:pt x="0" y="241271"/>
                </a:moveTo>
                <a:lnTo>
                  <a:pt x="17375" y="241271"/>
                </a:lnTo>
                <a:lnTo>
                  <a:pt x="35164" y="241271"/>
                </a:lnTo>
                <a:lnTo>
                  <a:pt x="35958" y="0"/>
                </a:lnTo>
                <a:lnTo>
                  <a:pt x="18169" y="0"/>
                </a:lnTo>
                <a:lnTo>
                  <a:pt x="794" y="0"/>
                </a:lnTo>
                <a:lnTo>
                  <a:pt x="0" y="24127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1688436" y="220709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1692184" y="221090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375" y="0"/>
                </a:lnTo>
                <a:lnTo>
                  <a:pt x="22934" y="491"/>
                </a:lnTo>
                <a:lnTo>
                  <a:pt x="28017" y="2828"/>
                </a:lnTo>
                <a:lnTo>
                  <a:pt x="31670" y="5287"/>
                </a:lnTo>
                <a:lnTo>
                  <a:pt x="34370" y="9345"/>
                </a:lnTo>
                <a:lnTo>
                  <a:pt x="35164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8356460" y="256985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12547" y="0"/>
                </a:moveTo>
                <a:lnTo>
                  <a:pt x="7782" y="2090"/>
                </a:lnTo>
                <a:lnTo>
                  <a:pt x="3494" y="4918"/>
                </a:lnTo>
                <a:lnTo>
                  <a:pt x="794" y="8608"/>
                </a:lnTo>
                <a:lnTo>
                  <a:pt x="0" y="13035"/>
                </a:lnTo>
                <a:lnTo>
                  <a:pt x="794" y="16724"/>
                </a:lnTo>
                <a:lnTo>
                  <a:pt x="3494" y="20782"/>
                </a:lnTo>
                <a:lnTo>
                  <a:pt x="6988" y="24102"/>
                </a:lnTo>
                <a:lnTo>
                  <a:pt x="11753" y="26193"/>
                </a:lnTo>
                <a:lnTo>
                  <a:pt x="17629" y="26561"/>
                </a:lnTo>
                <a:lnTo>
                  <a:pt x="22394" y="26193"/>
                </a:lnTo>
                <a:lnTo>
                  <a:pt x="17629" y="13035"/>
                </a:lnTo>
                <a:lnTo>
                  <a:pt x="125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8360113" y="257379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22553" y="26070"/>
                </a:moveTo>
                <a:lnTo>
                  <a:pt x="17788" y="26439"/>
                </a:lnTo>
                <a:lnTo>
                  <a:pt x="11912" y="26070"/>
                </a:lnTo>
                <a:lnTo>
                  <a:pt x="7147" y="24102"/>
                </a:lnTo>
                <a:lnTo>
                  <a:pt x="3653" y="20782"/>
                </a:lnTo>
                <a:lnTo>
                  <a:pt x="794" y="16724"/>
                </a:lnTo>
                <a:lnTo>
                  <a:pt x="0" y="13035"/>
                </a:lnTo>
                <a:lnTo>
                  <a:pt x="794" y="8608"/>
                </a:lnTo>
                <a:lnTo>
                  <a:pt x="3653" y="4918"/>
                </a:lnTo>
                <a:lnTo>
                  <a:pt x="7941" y="1967"/>
                </a:lnTo>
                <a:lnTo>
                  <a:pt x="12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8369007" y="2549076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85766" y="0"/>
                </a:moveTo>
                <a:lnTo>
                  <a:pt x="0" y="20782"/>
                </a:lnTo>
                <a:lnTo>
                  <a:pt x="5082" y="33817"/>
                </a:lnTo>
                <a:lnTo>
                  <a:pt x="9847" y="46975"/>
                </a:lnTo>
                <a:lnTo>
                  <a:pt x="95613" y="26193"/>
                </a:lnTo>
                <a:lnTo>
                  <a:pt x="90531" y="13035"/>
                </a:lnTo>
                <a:lnTo>
                  <a:pt x="85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8372819" y="2553011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0" y="20782"/>
                </a:moveTo>
                <a:lnTo>
                  <a:pt x="5082" y="33817"/>
                </a:lnTo>
                <a:lnTo>
                  <a:pt x="9847" y="46852"/>
                </a:lnTo>
                <a:lnTo>
                  <a:pt x="95613" y="26070"/>
                </a:lnTo>
                <a:lnTo>
                  <a:pt x="90372" y="13035"/>
                </a:lnTo>
                <a:lnTo>
                  <a:pt x="85607" y="0"/>
                </a:lnTo>
                <a:lnTo>
                  <a:pt x="0" y="207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8454773" y="2548707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4764" y="0"/>
                </a:moveTo>
                <a:lnTo>
                  <a:pt x="0" y="368"/>
                </a:lnTo>
                <a:lnTo>
                  <a:pt x="4764" y="13403"/>
                </a:lnTo>
                <a:lnTo>
                  <a:pt x="9847" y="26561"/>
                </a:lnTo>
                <a:lnTo>
                  <a:pt x="14612" y="24471"/>
                </a:lnTo>
                <a:lnTo>
                  <a:pt x="18900" y="21643"/>
                </a:lnTo>
                <a:lnTo>
                  <a:pt x="21600" y="17953"/>
                </a:lnTo>
                <a:lnTo>
                  <a:pt x="22394" y="13403"/>
                </a:lnTo>
                <a:lnTo>
                  <a:pt x="21600" y="9837"/>
                </a:lnTo>
                <a:lnTo>
                  <a:pt x="18900" y="6148"/>
                </a:lnTo>
                <a:lnTo>
                  <a:pt x="15406" y="2828"/>
                </a:lnTo>
                <a:lnTo>
                  <a:pt x="10164" y="368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8458427" y="2552642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0" y="368"/>
                </a:moveTo>
                <a:lnTo>
                  <a:pt x="4764" y="0"/>
                </a:lnTo>
                <a:lnTo>
                  <a:pt x="10323" y="368"/>
                </a:lnTo>
                <a:lnTo>
                  <a:pt x="15406" y="2828"/>
                </a:lnTo>
                <a:lnTo>
                  <a:pt x="19059" y="6025"/>
                </a:lnTo>
                <a:lnTo>
                  <a:pt x="21759" y="9714"/>
                </a:lnTo>
                <a:lnTo>
                  <a:pt x="22553" y="13403"/>
                </a:lnTo>
                <a:lnTo>
                  <a:pt x="21759" y="17830"/>
                </a:lnTo>
                <a:lnTo>
                  <a:pt x="19059" y="21520"/>
                </a:lnTo>
                <a:lnTo>
                  <a:pt x="14612" y="24348"/>
                </a:lnTo>
                <a:lnTo>
                  <a:pt x="10006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3044975" y="437361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294" y="0"/>
                </a:moveTo>
                <a:lnTo>
                  <a:pt x="8735" y="368"/>
                </a:lnTo>
                <a:lnTo>
                  <a:pt x="3653" y="2459"/>
                </a:lnTo>
                <a:lnTo>
                  <a:pt x="0" y="5656"/>
                </a:lnTo>
                <a:lnTo>
                  <a:pt x="14294" y="13403"/>
                </a:lnTo>
                <a:lnTo>
                  <a:pt x="28112" y="21151"/>
                </a:lnTo>
                <a:lnTo>
                  <a:pt x="30812" y="17093"/>
                </a:lnTo>
                <a:lnTo>
                  <a:pt x="31606" y="13403"/>
                </a:lnTo>
                <a:lnTo>
                  <a:pt x="30812" y="8976"/>
                </a:lnTo>
                <a:lnTo>
                  <a:pt x="28112" y="5287"/>
                </a:lnTo>
                <a:lnTo>
                  <a:pt x="24141" y="2459"/>
                </a:lnTo>
                <a:lnTo>
                  <a:pt x="19059" y="368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3048787" y="437742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779"/>
                </a:moveTo>
                <a:lnTo>
                  <a:pt x="3494" y="2459"/>
                </a:lnTo>
                <a:lnTo>
                  <a:pt x="8735" y="368"/>
                </a:lnTo>
                <a:lnTo>
                  <a:pt x="14135" y="0"/>
                </a:lnTo>
                <a:lnTo>
                  <a:pt x="18900" y="368"/>
                </a:lnTo>
                <a:lnTo>
                  <a:pt x="24141" y="2459"/>
                </a:lnTo>
                <a:lnTo>
                  <a:pt x="27953" y="5287"/>
                </a:lnTo>
                <a:lnTo>
                  <a:pt x="30812" y="8976"/>
                </a:lnTo>
                <a:lnTo>
                  <a:pt x="31606" y="13526"/>
                </a:lnTo>
                <a:lnTo>
                  <a:pt x="30812" y="17093"/>
                </a:lnTo>
                <a:lnTo>
                  <a:pt x="27953" y="2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3029569" y="4379271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7093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494"/>
                </a:lnTo>
                <a:lnTo>
                  <a:pt x="29700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3033381" y="4383206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359" y="15494"/>
                </a:moveTo>
                <a:lnTo>
                  <a:pt x="29541" y="7747"/>
                </a:lnTo>
                <a:lnTo>
                  <a:pt x="15406" y="0"/>
                </a:lnTo>
                <a:lnTo>
                  <a:pt x="0" y="17093"/>
                </a:lnTo>
                <a:lnTo>
                  <a:pt x="14135" y="24348"/>
                </a:lnTo>
                <a:lnTo>
                  <a:pt x="27953" y="32095"/>
                </a:lnTo>
                <a:lnTo>
                  <a:pt x="43359" y="154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3026075" y="4396364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3494" y="0"/>
                </a:moveTo>
                <a:lnTo>
                  <a:pt x="794" y="3689"/>
                </a:lnTo>
                <a:lnTo>
                  <a:pt x="0" y="7378"/>
                </a:lnTo>
                <a:lnTo>
                  <a:pt x="794" y="11805"/>
                </a:lnTo>
                <a:lnTo>
                  <a:pt x="3494" y="15494"/>
                </a:lnTo>
                <a:lnTo>
                  <a:pt x="7941" y="18322"/>
                </a:lnTo>
                <a:lnTo>
                  <a:pt x="12547" y="20413"/>
                </a:lnTo>
                <a:lnTo>
                  <a:pt x="17788" y="20782"/>
                </a:lnTo>
                <a:lnTo>
                  <a:pt x="23347" y="20413"/>
                </a:lnTo>
                <a:lnTo>
                  <a:pt x="27953" y="18322"/>
                </a:lnTo>
                <a:lnTo>
                  <a:pt x="31606" y="15125"/>
                </a:lnTo>
                <a:lnTo>
                  <a:pt x="17788" y="7378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3029728" y="4400299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31606" y="15002"/>
                </a:moveTo>
                <a:lnTo>
                  <a:pt x="28112" y="18322"/>
                </a:lnTo>
                <a:lnTo>
                  <a:pt x="23347" y="20413"/>
                </a:lnTo>
                <a:lnTo>
                  <a:pt x="17788" y="20782"/>
                </a:lnTo>
                <a:lnTo>
                  <a:pt x="12706" y="20413"/>
                </a:lnTo>
                <a:lnTo>
                  <a:pt x="7941" y="18322"/>
                </a:lnTo>
                <a:lnTo>
                  <a:pt x="3653" y="15494"/>
                </a:lnTo>
                <a:lnTo>
                  <a:pt x="794" y="11805"/>
                </a:lnTo>
                <a:lnTo>
                  <a:pt x="0" y="7255"/>
                </a:lnTo>
                <a:lnTo>
                  <a:pt x="794" y="3689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4338778" y="5396128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2718" y="0"/>
                </a:moveTo>
                <a:lnTo>
                  <a:pt x="26047" y="0"/>
                </a:lnTo>
                <a:lnTo>
                  <a:pt x="18900" y="1598"/>
                </a:lnTo>
                <a:lnTo>
                  <a:pt x="0" y="22749"/>
                </a:lnTo>
                <a:lnTo>
                  <a:pt x="58924" y="22749"/>
                </a:lnTo>
                <a:lnTo>
                  <a:pt x="327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4342590" y="539994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0" y="22872"/>
                </a:moveTo>
                <a:lnTo>
                  <a:pt x="26047" y="0"/>
                </a:lnTo>
                <a:lnTo>
                  <a:pt x="32718" y="0"/>
                </a:lnTo>
                <a:lnTo>
                  <a:pt x="57971" y="17093"/>
                </a:lnTo>
                <a:lnTo>
                  <a:pt x="5876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4368241" y="5418878"/>
            <a:ext cx="0" cy="942340"/>
          </a:xfrm>
          <a:custGeom>
            <a:avLst/>
            <a:gdLst/>
            <a:ahLst/>
            <a:cxnLst/>
            <a:rect l="l" t="t" r="r" b="b"/>
            <a:pathLst>
              <a:path w="0" h="942339">
                <a:moveTo>
                  <a:pt x="0" y="0"/>
                </a:moveTo>
                <a:lnTo>
                  <a:pt x="0" y="941819"/>
                </a:lnTo>
              </a:path>
            </a:pathLst>
          </a:custGeom>
          <a:ln w="589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4342590" y="5422813"/>
            <a:ext cx="59055" cy="942340"/>
          </a:xfrm>
          <a:custGeom>
            <a:avLst/>
            <a:gdLst/>
            <a:ahLst/>
            <a:cxnLst/>
            <a:rect l="l" t="t" r="r" b="b"/>
            <a:pathLst>
              <a:path w="59054" h="942339">
                <a:moveTo>
                  <a:pt x="58765" y="0"/>
                </a:moveTo>
                <a:lnTo>
                  <a:pt x="29541" y="0"/>
                </a:lnTo>
                <a:lnTo>
                  <a:pt x="0" y="0"/>
                </a:lnTo>
                <a:lnTo>
                  <a:pt x="0" y="941757"/>
                </a:lnTo>
                <a:lnTo>
                  <a:pt x="29541" y="941757"/>
                </a:lnTo>
                <a:lnTo>
                  <a:pt x="58765" y="941757"/>
                </a:lnTo>
                <a:lnTo>
                  <a:pt x="587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4338778" y="6360697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924" y="0"/>
                </a:moveTo>
                <a:lnTo>
                  <a:pt x="0" y="0"/>
                </a:lnTo>
                <a:lnTo>
                  <a:pt x="794" y="5300"/>
                </a:lnTo>
                <a:lnTo>
                  <a:pt x="26047" y="22417"/>
                </a:lnTo>
                <a:lnTo>
                  <a:pt x="32718" y="22417"/>
                </a:lnTo>
                <a:lnTo>
                  <a:pt x="58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4342590" y="6364571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765" y="0"/>
                </a:moveTo>
                <a:lnTo>
                  <a:pt x="32718" y="22417"/>
                </a:lnTo>
                <a:lnTo>
                  <a:pt x="26047" y="22417"/>
                </a:lnTo>
                <a:lnTo>
                  <a:pt x="794" y="53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441646" y="566964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375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7115" y="24459"/>
                </a:lnTo>
                <a:lnTo>
                  <a:pt x="11848" y="26500"/>
                </a:lnTo>
                <a:lnTo>
                  <a:pt x="17375" y="13453"/>
                </a:lnTo>
                <a:lnTo>
                  <a:pt x="23299" y="405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445394" y="5673516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848" y="26500"/>
                </a:moveTo>
                <a:lnTo>
                  <a:pt x="7115" y="24459"/>
                </a:lnTo>
                <a:lnTo>
                  <a:pt x="3557" y="21606"/>
                </a:lnTo>
                <a:lnTo>
                  <a:pt x="794" y="17941"/>
                </a:lnTo>
                <a:lnTo>
                  <a:pt x="0" y="13453"/>
                </a:lnTo>
                <a:lnTo>
                  <a:pt x="794" y="9382"/>
                </a:lnTo>
                <a:lnTo>
                  <a:pt x="3557" y="5300"/>
                </a:lnTo>
                <a:lnTo>
                  <a:pt x="7115" y="2852"/>
                </a:lnTo>
                <a:lnTo>
                  <a:pt x="11848" y="405"/>
                </a:lnTo>
                <a:lnTo>
                  <a:pt x="17375" y="0"/>
                </a:lnTo>
                <a:lnTo>
                  <a:pt x="23299" y="4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453495" y="5670048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1451" y="0"/>
                </a:moveTo>
                <a:lnTo>
                  <a:pt x="5527" y="13047"/>
                </a:lnTo>
                <a:lnTo>
                  <a:pt x="0" y="26094"/>
                </a:lnTo>
                <a:lnTo>
                  <a:pt x="104650" y="51783"/>
                </a:lnTo>
                <a:lnTo>
                  <a:pt x="115721" y="25688"/>
                </a:lnTo>
                <a:lnTo>
                  <a:pt x="11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457243" y="5673922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1451" y="0"/>
                </a:moveTo>
                <a:lnTo>
                  <a:pt x="5527" y="13047"/>
                </a:lnTo>
                <a:lnTo>
                  <a:pt x="0" y="26094"/>
                </a:lnTo>
                <a:lnTo>
                  <a:pt x="104666" y="51783"/>
                </a:lnTo>
                <a:lnTo>
                  <a:pt x="110194" y="38736"/>
                </a:lnTo>
                <a:lnTo>
                  <a:pt x="115721" y="25688"/>
                </a:lnTo>
                <a:lnTo>
                  <a:pt x="1145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558145" y="569573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70" y="0"/>
                </a:moveTo>
                <a:lnTo>
                  <a:pt x="0" y="26094"/>
                </a:lnTo>
                <a:lnTo>
                  <a:pt x="5527" y="26500"/>
                </a:lnTo>
                <a:lnTo>
                  <a:pt x="11070" y="26094"/>
                </a:lnTo>
                <a:lnTo>
                  <a:pt x="15803" y="24053"/>
                </a:lnTo>
                <a:lnTo>
                  <a:pt x="19360" y="21200"/>
                </a:lnTo>
                <a:lnTo>
                  <a:pt x="22124" y="17523"/>
                </a:lnTo>
                <a:lnTo>
                  <a:pt x="22918" y="13047"/>
                </a:lnTo>
                <a:lnTo>
                  <a:pt x="22124" y="8558"/>
                </a:lnTo>
                <a:lnTo>
                  <a:pt x="19360" y="4894"/>
                </a:lnTo>
                <a:lnTo>
                  <a:pt x="15803" y="2041"/>
                </a:lnTo>
                <a:lnTo>
                  <a:pt x="110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561910" y="569961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54" y="0"/>
                </a:moveTo>
                <a:lnTo>
                  <a:pt x="15787" y="2041"/>
                </a:lnTo>
                <a:lnTo>
                  <a:pt x="19345" y="4894"/>
                </a:lnTo>
                <a:lnTo>
                  <a:pt x="22108" y="8558"/>
                </a:lnTo>
                <a:lnTo>
                  <a:pt x="22902" y="13047"/>
                </a:lnTo>
                <a:lnTo>
                  <a:pt x="22108" y="17523"/>
                </a:lnTo>
                <a:lnTo>
                  <a:pt x="19345" y="21200"/>
                </a:lnTo>
                <a:lnTo>
                  <a:pt x="15787" y="24053"/>
                </a:lnTo>
                <a:lnTo>
                  <a:pt x="11054" y="26094"/>
                </a:lnTo>
                <a:lnTo>
                  <a:pt x="5527" y="26500"/>
                </a:lnTo>
                <a:lnTo>
                  <a:pt x="0" y="26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2411574" y="599620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82"/>
                </a:lnTo>
                <a:lnTo>
                  <a:pt x="3494" y="8153"/>
                </a:lnTo>
                <a:lnTo>
                  <a:pt x="7147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3347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082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2415227" y="600008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7147" y="10600"/>
                </a:lnTo>
                <a:lnTo>
                  <a:pt x="3653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2411574" y="5984796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35100" y="11411"/>
                </a:lnTo>
                <a:lnTo>
                  <a:pt x="3510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2415227" y="5988669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17470" y="11411"/>
                </a:lnTo>
                <a:lnTo>
                  <a:pt x="35259" y="11411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2411574" y="597093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2415227" y="59748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470" y="0"/>
                </a:lnTo>
                <a:lnTo>
                  <a:pt x="23347" y="811"/>
                </a:lnTo>
                <a:lnTo>
                  <a:pt x="28112" y="2852"/>
                </a:lnTo>
                <a:lnTo>
                  <a:pt x="31606" y="5705"/>
                </a:lnTo>
                <a:lnTo>
                  <a:pt x="34465" y="9370"/>
                </a:lnTo>
                <a:lnTo>
                  <a:pt x="35259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390313" y="4736013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7099" y="45253"/>
                </a:lnTo>
                <a:lnTo>
                  <a:pt x="29621" y="25701"/>
                </a:lnTo>
                <a:lnTo>
                  <a:pt x="29621" y="204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394062" y="4739825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29621" y="20413"/>
                </a:lnTo>
                <a:lnTo>
                  <a:pt x="29621" y="25701"/>
                </a:lnTo>
                <a:lnTo>
                  <a:pt x="7099" y="45253"/>
                </a:lnTo>
                <a:lnTo>
                  <a:pt x="0" y="45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354768" y="4736013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35545" y="45622"/>
                </a:moveTo>
                <a:lnTo>
                  <a:pt x="35545" y="0"/>
                </a:lnTo>
                <a:lnTo>
                  <a:pt x="0" y="0"/>
                </a:lnTo>
                <a:lnTo>
                  <a:pt x="0" y="45622"/>
                </a:lnTo>
                <a:lnTo>
                  <a:pt x="35545" y="45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358516" y="4739825"/>
            <a:ext cx="35560" cy="46355"/>
          </a:xfrm>
          <a:custGeom>
            <a:avLst/>
            <a:gdLst/>
            <a:ahLst/>
            <a:cxnLst/>
            <a:rect l="l" t="t" r="r" b="b"/>
            <a:pathLst>
              <a:path w="35560" h="46354">
                <a:moveTo>
                  <a:pt x="35545" y="45745"/>
                </a:moveTo>
                <a:lnTo>
                  <a:pt x="35545" y="22872"/>
                </a:lnTo>
                <a:lnTo>
                  <a:pt x="35545" y="0"/>
                </a:lnTo>
                <a:lnTo>
                  <a:pt x="0" y="0"/>
                </a:lnTo>
                <a:lnTo>
                  <a:pt x="0" y="22872"/>
                </a:lnTo>
                <a:lnTo>
                  <a:pt x="0" y="45745"/>
                </a:lnTo>
                <a:lnTo>
                  <a:pt x="35545" y="4574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325147" y="4736013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0"/>
                </a:moveTo>
                <a:lnTo>
                  <a:pt x="0" y="20413"/>
                </a:lnTo>
                <a:lnTo>
                  <a:pt x="0" y="25701"/>
                </a:lnTo>
                <a:lnTo>
                  <a:pt x="29621" y="45622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328895" y="4739825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621" y="45745"/>
                </a:moveTo>
                <a:lnTo>
                  <a:pt x="0" y="25701"/>
                </a:lnTo>
                <a:lnTo>
                  <a:pt x="0" y="20413"/>
                </a:lnTo>
                <a:lnTo>
                  <a:pt x="22505" y="860"/>
                </a:lnTo>
                <a:lnTo>
                  <a:pt x="29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5588586" y="2342237"/>
            <a:ext cx="36195" cy="28575"/>
          </a:xfrm>
          <a:custGeom>
            <a:avLst/>
            <a:gdLst/>
            <a:ahLst/>
            <a:cxnLst/>
            <a:rect l="l" t="t" r="r" b="b"/>
            <a:pathLst>
              <a:path w="36195" h="28575">
                <a:moveTo>
                  <a:pt x="35894" y="14264"/>
                </a:moveTo>
                <a:lnTo>
                  <a:pt x="30812" y="4426"/>
                </a:lnTo>
                <a:lnTo>
                  <a:pt x="17312" y="0"/>
                </a:lnTo>
                <a:lnTo>
                  <a:pt x="5082" y="4426"/>
                </a:lnTo>
                <a:lnTo>
                  <a:pt x="0" y="14264"/>
                </a:lnTo>
                <a:lnTo>
                  <a:pt x="5082" y="23979"/>
                </a:lnTo>
                <a:lnTo>
                  <a:pt x="17312" y="28529"/>
                </a:lnTo>
                <a:lnTo>
                  <a:pt x="30812" y="23979"/>
                </a:lnTo>
                <a:lnTo>
                  <a:pt x="35894" y="142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6360960" y="2872616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5257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5891469" y="2591255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2151098" y="4132835"/>
            <a:ext cx="2193290" cy="0"/>
          </a:xfrm>
          <a:custGeom>
            <a:avLst/>
            <a:gdLst/>
            <a:ahLst/>
            <a:cxnLst/>
            <a:rect l="l" t="t" r="r" b="b"/>
            <a:pathLst>
              <a:path w="2193290" h="0">
                <a:moveTo>
                  <a:pt x="0" y="0"/>
                </a:moveTo>
                <a:lnTo>
                  <a:pt x="2193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1563042" y="5335994"/>
            <a:ext cx="264160" cy="329565"/>
          </a:xfrm>
          <a:custGeom>
            <a:avLst/>
            <a:gdLst/>
            <a:ahLst/>
            <a:cxnLst/>
            <a:rect l="l" t="t" r="r" b="b"/>
            <a:pathLst>
              <a:path w="264160" h="329564">
                <a:moveTo>
                  <a:pt x="0" y="328962"/>
                </a:moveTo>
                <a:lnTo>
                  <a:pt x="263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2703974" y="5993969"/>
            <a:ext cx="109855" cy="0"/>
          </a:xfrm>
          <a:custGeom>
            <a:avLst/>
            <a:gdLst/>
            <a:ahLst/>
            <a:cxnLst/>
            <a:rect l="l" t="t" r="r" b="b"/>
            <a:pathLst>
              <a:path w="109855" h="0">
                <a:moveTo>
                  <a:pt x="10943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1943829" y="594259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5537920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6545041" y="2777189"/>
            <a:ext cx="18415" cy="14604"/>
          </a:xfrm>
          <a:custGeom>
            <a:avLst/>
            <a:gdLst/>
            <a:ahLst/>
            <a:cxnLst/>
            <a:rect l="l" t="t" r="r" b="b"/>
            <a:pathLst>
              <a:path w="18415" h="14605">
                <a:moveTo>
                  <a:pt x="18106" y="7378"/>
                </a:moveTo>
                <a:lnTo>
                  <a:pt x="15406" y="2459"/>
                </a:lnTo>
                <a:lnTo>
                  <a:pt x="9053" y="0"/>
                </a:lnTo>
                <a:lnTo>
                  <a:pt x="2858" y="2459"/>
                </a:lnTo>
                <a:lnTo>
                  <a:pt x="0" y="7378"/>
                </a:lnTo>
                <a:lnTo>
                  <a:pt x="2858" y="12297"/>
                </a:lnTo>
                <a:lnTo>
                  <a:pt x="9053" y="14264"/>
                </a:lnTo>
                <a:lnTo>
                  <a:pt x="15406" y="12297"/>
                </a:lnTo>
                <a:lnTo>
                  <a:pt x="18106" y="73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5956429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323" y="24348"/>
                </a:lnTo>
                <a:lnTo>
                  <a:pt x="13817" y="21520"/>
                </a:lnTo>
                <a:lnTo>
                  <a:pt x="16517" y="17830"/>
                </a:lnTo>
                <a:lnTo>
                  <a:pt x="17312" y="13403"/>
                </a:lnTo>
                <a:lnTo>
                  <a:pt x="16517" y="8853"/>
                </a:lnTo>
                <a:lnTo>
                  <a:pt x="13817" y="5287"/>
                </a:lnTo>
                <a:lnTo>
                  <a:pt x="10323" y="2336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960241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643"/>
                </a:lnTo>
                <a:lnTo>
                  <a:pt x="10164" y="24471"/>
                </a:lnTo>
                <a:lnTo>
                  <a:pt x="5400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819044" y="2844701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5" h="0">
                <a:moveTo>
                  <a:pt x="0" y="0"/>
                </a:moveTo>
                <a:lnTo>
                  <a:pt x="137385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5822696" y="2835109"/>
            <a:ext cx="137795" cy="27305"/>
          </a:xfrm>
          <a:custGeom>
            <a:avLst/>
            <a:gdLst/>
            <a:ahLst/>
            <a:cxnLst/>
            <a:rect l="l" t="t" r="r" b="b"/>
            <a:pathLst>
              <a:path w="137795" h="27305">
                <a:moveTo>
                  <a:pt x="137543" y="26930"/>
                </a:moveTo>
                <a:lnTo>
                  <a:pt x="137543" y="13403"/>
                </a:lnTo>
                <a:lnTo>
                  <a:pt x="137543" y="0"/>
                </a:lnTo>
                <a:lnTo>
                  <a:pt x="0" y="0"/>
                </a:lnTo>
                <a:lnTo>
                  <a:pt x="0" y="13403"/>
                </a:lnTo>
                <a:lnTo>
                  <a:pt x="0" y="26930"/>
                </a:lnTo>
                <a:lnTo>
                  <a:pt x="137543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5801255" y="283129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830"/>
                </a:lnTo>
                <a:lnTo>
                  <a:pt x="3494" y="21520"/>
                </a:lnTo>
                <a:lnTo>
                  <a:pt x="6988" y="24348"/>
                </a:lnTo>
                <a:lnTo>
                  <a:pt x="12229" y="26439"/>
                </a:lnTo>
                <a:lnTo>
                  <a:pt x="17788" y="26807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5804908" y="28351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493582" y="2717302"/>
            <a:ext cx="3730625" cy="1905"/>
          </a:xfrm>
          <a:custGeom>
            <a:avLst/>
            <a:gdLst/>
            <a:ahLst/>
            <a:cxnLst/>
            <a:rect l="l" t="t" r="r" b="b"/>
            <a:pathLst>
              <a:path w="3730625" h="1905">
                <a:moveTo>
                  <a:pt x="0" y="0"/>
                </a:moveTo>
                <a:lnTo>
                  <a:pt x="3730522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2254812" y="277780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258" y="491"/>
                </a:lnTo>
                <a:lnTo>
                  <a:pt x="3176" y="2828"/>
                </a:lnTo>
                <a:lnTo>
                  <a:pt x="0" y="5287"/>
                </a:lnTo>
                <a:lnTo>
                  <a:pt x="13817" y="13526"/>
                </a:lnTo>
                <a:lnTo>
                  <a:pt x="27953" y="21643"/>
                </a:lnTo>
                <a:lnTo>
                  <a:pt x="30812" y="17953"/>
                </a:lnTo>
                <a:lnTo>
                  <a:pt x="31130" y="13526"/>
                </a:lnTo>
                <a:lnTo>
                  <a:pt x="30812" y="9345"/>
                </a:lnTo>
                <a:lnTo>
                  <a:pt x="27953" y="5287"/>
                </a:lnTo>
                <a:lnTo>
                  <a:pt x="24459" y="2828"/>
                </a:lnTo>
                <a:lnTo>
                  <a:pt x="19376" y="491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2258465" y="278173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287"/>
                </a:moveTo>
                <a:lnTo>
                  <a:pt x="3176" y="2828"/>
                </a:lnTo>
                <a:lnTo>
                  <a:pt x="8417" y="368"/>
                </a:lnTo>
                <a:lnTo>
                  <a:pt x="13817" y="0"/>
                </a:lnTo>
                <a:lnTo>
                  <a:pt x="19376" y="368"/>
                </a:lnTo>
                <a:lnTo>
                  <a:pt x="24459" y="2828"/>
                </a:lnTo>
                <a:lnTo>
                  <a:pt x="28112" y="5287"/>
                </a:lnTo>
                <a:lnTo>
                  <a:pt x="30812" y="9345"/>
                </a:lnTo>
                <a:lnTo>
                  <a:pt x="31288" y="13403"/>
                </a:lnTo>
                <a:lnTo>
                  <a:pt x="30812" y="17953"/>
                </a:lnTo>
                <a:lnTo>
                  <a:pt x="28112" y="21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2239406" y="2783092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15406" y="0"/>
                </a:moveTo>
                <a:lnTo>
                  <a:pt x="0" y="16355"/>
                </a:lnTo>
                <a:lnTo>
                  <a:pt x="27953" y="32710"/>
                </a:lnTo>
                <a:lnTo>
                  <a:pt x="43359" y="16355"/>
                </a:lnTo>
                <a:lnTo>
                  <a:pt x="29224" y="8239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2243059" y="2787027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43518" y="16232"/>
                </a:moveTo>
                <a:lnTo>
                  <a:pt x="29224" y="8116"/>
                </a:lnTo>
                <a:lnTo>
                  <a:pt x="15406" y="0"/>
                </a:lnTo>
                <a:lnTo>
                  <a:pt x="0" y="16232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2235753" y="2799447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653" y="0"/>
                </a:moveTo>
                <a:lnTo>
                  <a:pt x="476" y="4058"/>
                </a:lnTo>
                <a:lnTo>
                  <a:pt x="0" y="8116"/>
                </a:lnTo>
                <a:lnTo>
                  <a:pt x="476" y="12666"/>
                </a:lnTo>
                <a:lnTo>
                  <a:pt x="3653" y="16355"/>
                </a:lnTo>
                <a:lnTo>
                  <a:pt x="6829" y="19183"/>
                </a:lnTo>
                <a:lnTo>
                  <a:pt x="11912" y="21151"/>
                </a:lnTo>
                <a:lnTo>
                  <a:pt x="17470" y="22012"/>
                </a:lnTo>
                <a:lnTo>
                  <a:pt x="23029" y="21151"/>
                </a:lnTo>
                <a:lnTo>
                  <a:pt x="28112" y="19183"/>
                </a:lnTo>
                <a:lnTo>
                  <a:pt x="31606" y="16355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2239565" y="2803259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7953" y="19183"/>
                </a:lnTo>
                <a:lnTo>
                  <a:pt x="22871" y="21274"/>
                </a:lnTo>
                <a:lnTo>
                  <a:pt x="17312" y="22012"/>
                </a:lnTo>
                <a:lnTo>
                  <a:pt x="11912" y="21274"/>
                </a:lnTo>
                <a:lnTo>
                  <a:pt x="6670" y="19183"/>
                </a:lnTo>
                <a:lnTo>
                  <a:pt x="3494" y="16355"/>
                </a:lnTo>
                <a:lnTo>
                  <a:pt x="317" y="12666"/>
                </a:lnTo>
                <a:lnTo>
                  <a:pt x="0" y="8239"/>
                </a:lnTo>
                <a:lnTo>
                  <a:pt x="317" y="4181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1471225" y="561664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51" y="0"/>
                </a:moveTo>
                <a:lnTo>
                  <a:pt x="0" y="0"/>
                </a:lnTo>
                <a:lnTo>
                  <a:pt x="397" y="4082"/>
                </a:lnTo>
                <a:lnTo>
                  <a:pt x="3557" y="8153"/>
                </a:lnTo>
                <a:lnTo>
                  <a:pt x="6718" y="10600"/>
                </a:lnTo>
                <a:lnTo>
                  <a:pt x="11848" y="13047"/>
                </a:lnTo>
                <a:lnTo>
                  <a:pt x="17375" y="13453"/>
                </a:lnTo>
                <a:lnTo>
                  <a:pt x="22902" y="13047"/>
                </a:lnTo>
                <a:lnTo>
                  <a:pt x="28032" y="10600"/>
                </a:lnTo>
                <a:lnTo>
                  <a:pt x="31590" y="8153"/>
                </a:lnTo>
                <a:lnTo>
                  <a:pt x="34354" y="4082"/>
                </a:lnTo>
                <a:lnTo>
                  <a:pt x="347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1474973" y="56205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51" y="0"/>
                </a:moveTo>
                <a:lnTo>
                  <a:pt x="17375" y="13453"/>
                </a:lnTo>
                <a:lnTo>
                  <a:pt x="11848" y="13047"/>
                </a:lnTo>
                <a:lnTo>
                  <a:pt x="6718" y="10600"/>
                </a:lnTo>
                <a:lnTo>
                  <a:pt x="3557" y="8153"/>
                </a:lnTo>
                <a:lnTo>
                  <a:pt x="397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1471225" y="5601959"/>
            <a:ext cx="34925" cy="15240"/>
          </a:xfrm>
          <a:custGeom>
            <a:avLst/>
            <a:gdLst/>
            <a:ahLst/>
            <a:cxnLst/>
            <a:rect l="l" t="t" r="r" b="b"/>
            <a:pathLst>
              <a:path w="34925" h="15239">
                <a:moveTo>
                  <a:pt x="0" y="14682"/>
                </a:moveTo>
                <a:lnTo>
                  <a:pt x="34751" y="14682"/>
                </a:lnTo>
                <a:lnTo>
                  <a:pt x="34751" y="0"/>
                </a:lnTo>
                <a:lnTo>
                  <a:pt x="0" y="0"/>
                </a:lnTo>
                <a:lnTo>
                  <a:pt x="0" y="146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1474973" y="5605833"/>
            <a:ext cx="34925" cy="15240"/>
          </a:xfrm>
          <a:custGeom>
            <a:avLst/>
            <a:gdLst/>
            <a:ahLst/>
            <a:cxnLst/>
            <a:rect l="l" t="t" r="r" b="b"/>
            <a:pathLst>
              <a:path w="34925" h="15239">
                <a:moveTo>
                  <a:pt x="0" y="14682"/>
                </a:moveTo>
                <a:lnTo>
                  <a:pt x="17375" y="14682"/>
                </a:lnTo>
                <a:lnTo>
                  <a:pt x="34751" y="14682"/>
                </a:lnTo>
                <a:lnTo>
                  <a:pt x="34751" y="0"/>
                </a:lnTo>
                <a:lnTo>
                  <a:pt x="17375" y="0"/>
                </a:lnTo>
                <a:lnTo>
                  <a:pt x="0" y="0"/>
                </a:lnTo>
                <a:lnTo>
                  <a:pt x="0" y="146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1471225" y="558810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75" y="0"/>
                </a:moveTo>
                <a:lnTo>
                  <a:pt x="0" y="13858"/>
                </a:lnTo>
                <a:lnTo>
                  <a:pt x="34751" y="13858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1474973" y="559197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58"/>
                </a:moveTo>
                <a:lnTo>
                  <a:pt x="17375" y="0"/>
                </a:lnTo>
                <a:lnTo>
                  <a:pt x="22902" y="823"/>
                </a:lnTo>
                <a:lnTo>
                  <a:pt x="28048" y="2852"/>
                </a:lnTo>
                <a:lnTo>
                  <a:pt x="31590" y="5705"/>
                </a:lnTo>
                <a:lnTo>
                  <a:pt x="34354" y="9382"/>
                </a:lnTo>
                <a:lnTo>
                  <a:pt x="34751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2937926" y="592975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500"/>
                </a:lnTo>
                <a:lnTo>
                  <a:pt x="10323" y="24459"/>
                </a:lnTo>
                <a:lnTo>
                  <a:pt x="13817" y="21606"/>
                </a:lnTo>
                <a:lnTo>
                  <a:pt x="16676" y="17941"/>
                </a:lnTo>
                <a:lnTo>
                  <a:pt x="17470" y="13858"/>
                </a:lnTo>
                <a:lnTo>
                  <a:pt x="16676" y="9382"/>
                </a:lnTo>
                <a:lnTo>
                  <a:pt x="13817" y="5705"/>
                </a:lnTo>
                <a:lnTo>
                  <a:pt x="10323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2941738" y="593362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517" y="17941"/>
                </a:lnTo>
                <a:lnTo>
                  <a:pt x="13817" y="21606"/>
                </a:lnTo>
                <a:lnTo>
                  <a:pt x="10323" y="24459"/>
                </a:lnTo>
                <a:lnTo>
                  <a:pt x="5558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2637902" y="5943410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 h="0">
                <a:moveTo>
                  <a:pt x="0" y="0"/>
                </a:moveTo>
                <a:lnTo>
                  <a:pt x="300023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2641556" y="5933627"/>
            <a:ext cx="300355" cy="27940"/>
          </a:xfrm>
          <a:custGeom>
            <a:avLst/>
            <a:gdLst/>
            <a:ahLst/>
            <a:cxnLst/>
            <a:rect l="l" t="t" r="r" b="b"/>
            <a:pathLst>
              <a:path w="300355" h="27939">
                <a:moveTo>
                  <a:pt x="300182" y="27312"/>
                </a:moveTo>
                <a:lnTo>
                  <a:pt x="300182" y="13858"/>
                </a:lnTo>
                <a:lnTo>
                  <a:pt x="300182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300182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2620431" y="592975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0"/>
                </a:moveTo>
                <a:lnTo>
                  <a:pt x="0" y="13858"/>
                </a:lnTo>
                <a:lnTo>
                  <a:pt x="794" y="17941"/>
                </a:lnTo>
                <a:lnTo>
                  <a:pt x="3653" y="21606"/>
                </a:lnTo>
                <a:lnTo>
                  <a:pt x="7147" y="24459"/>
                </a:lnTo>
                <a:lnTo>
                  <a:pt x="11912" y="26500"/>
                </a:lnTo>
                <a:lnTo>
                  <a:pt x="17470" y="2731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2624243" y="593362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12"/>
                </a:moveTo>
                <a:lnTo>
                  <a:pt x="0" y="13858"/>
                </a:lnTo>
                <a:lnTo>
                  <a:pt x="794" y="9382"/>
                </a:lnTo>
                <a:lnTo>
                  <a:pt x="3494" y="5705"/>
                </a:lnTo>
                <a:lnTo>
                  <a:pt x="7147" y="2852"/>
                </a:lnTo>
                <a:lnTo>
                  <a:pt x="11753" y="81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950114" y="6521939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 h="0">
                <a:moveTo>
                  <a:pt x="0" y="0"/>
                </a:moveTo>
                <a:lnTo>
                  <a:pt x="156793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/>
          <p:cNvSpPr/>
          <p:nvPr/>
        </p:nvSpPr>
        <p:spPr>
          <a:xfrm>
            <a:off x="6028536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708659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/>
          <p:nvPr/>
        </p:nvSpPr>
        <p:spPr>
          <a:xfrm>
            <a:off x="6907960" y="2570965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30">
                <a:moveTo>
                  <a:pt x="0" y="0"/>
                </a:moveTo>
                <a:lnTo>
                  <a:pt x="0" y="36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/>
          <p:cNvSpPr/>
          <p:nvPr/>
        </p:nvSpPr>
        <p:spPr>
          <a:xfrm>
            <a:off x="4990603" y="2729107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0" y="0"/>
                </a:moveTo>
                <a:lnTo>
                  <a:pt x="14294" y="12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1967495" y="2445779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4403103" y="4157306"/>
            <a:ext cx="3924935" cy="0"/>
          </a:xfrm>
          <a:custGeom>
            <a:avLst/>
            <a:gdLst/>
            <a:ahLst/>
            <a:cxnLst/>
            <a:rect l="l" t="t" r="r" b="b"/>
            <a:pathLst>
              <a:path w="3924934" h="0">
                <a:moveTo>
                  <a:pt x="0" y="0"/>
                </a:moveTo>
                <a:lnTo>
                  <a:pt x="392492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3529238" y="4362915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135" y="0"/>
                </a:moveTo>
                <a:lnTo>
                  <a:pt x="8576" y="860"/>
                </a:lnTo>
                <a:lnTo>
                  <a:pt x="3494" y="2951"/>
                </a:lnTo>
                <a:lnTo>
                  <a:pt x="0" y="6148"/>
                </a:lnTo>
                <a:lnTo>
                  <a:pt x="14135" y="13895"/>
                </a:lnTo>
                <a:lnTo>
                  <a:pt x="27953" y="21274"/>
                </a:lnTo>
                <a:lnTo>
                  <a:pt x="31130" y="17585"/>
                </a:lnTo>
                <a:lnTo>
                  <a:pt x="31606" y="13895"/>
                </a:lnTo>
                <a:lnTo>
                  <a:pt x="31130" y="9468"/>
                </a:lnTo>
                <a:lnTo>
                  <a:pt x="27953" y="5779"/>
                </a:lnTo>
                <a:lnTo>
                  <a:pt x="23982" y="2951"/>
                </a:lnTo>
                <a:lnTo>
                  <a:pt x="18900" y="860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3532891" y="4366851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148"/>
                </a:moveTo>
                <a:lnTo>
                  <a:pt x="3653" y="2828"/>
                </a:lnTo>
                <a:lnTo>
                  <a:pt x="8735" y="860"/>
                </a:lnTo>
                <a:lnTo>
                  <a:pt x="14294" y="0"/>
                </a:lnTo>
                <a:lnTo>
                  <a:pt x="19059" y="860"/>
                </a:lnTo>
                <a:lnTo>
                  <a:pt x="24141" y="2828"/>
                </a:lnTo>
                <a:lnTo>
                  <a:pt x="28112" y="5656"/>
                </a:lnTo>
                <a:lnTo>
                  <a:pt x="31288" y="9345"/>
                </a:lnTo>
                <a:lnTo>
                  <a:pt x="31606" y="13895"/>
                </a:lnTo>
                <a:lnTo>
                  <a:pt x="31288" y="17462"/>
                </a:lnTo>
                <a:lnTo>
                  <a:pt x="28112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/>
          <p:nvPr/>
        </p:nvSpPr>
        <p:spPr>
          <a:xfrm>
            <a:off x="3513832" y="4369064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4135" y="24471"/>
                </a:lnTo>
                <a:lnTo>
                  <a:pt x="27953" y="32218"/>
                </a:lnTo>
                <a:lnTo>
                  <a:pt x="43359" y="15125"/>
                </a:lnTo>
                <a:lnTo>
                  <a:pt x="29541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3" name="object 843"/>
          <p:cNvSpPr/>
          <p:nvPr/>
        </p:nvSpPr>
        <p:spPr>
          <a:xfrm>
            <a:off x="3517485" y="4372999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002"/>
                </a:moveTo>
                <a:lnTo>
                  <a:pt x="29700" y="7747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0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3510655" y="438578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76" y="0"/>
                </a:moveTo>
                <a:lnTo>
                  <a:pt x="317" y="4058"/>
                </a:lnTo>
                <a:lnTo>
                  <a:pt x="0" y="7747"/>
                </a:lnTo>
                <a:lnTo>
                  <a:pt x="317" y="12297"/>
                </a:lnTo>
                <a:lnTo>
                  <a:pt x="3176" y="15863"/>
                </a:lnTo>
                <a:lnTo>
                  <a:pt x="7464" y="18814"/>
                </a:lnTo>
                <a:lnTo>
                  <a:pt x="12229" y="20782"/>
                </a:lnTo>
                <a:lnTo>
                  <a:pt x="17312" y="21151"/>
                </a:lnTo>
                <a:lnTo>
                  <a:pt x="22871" y="20782"/>
                </a:lnTo>
                <a:lnTo>
                  <a:pt x="27953" y="18814"/>
                </a:lnTo>
                <a:lnTo>
                  <a:pt x="31130" y="15494"/>
                </a:lnTo>
                <a:lnTo>
                  <a:pt x="17312" y="7747"/>
                </a:lnTo>
                <a:lnTo>
                  <a:pt x="3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/>
          <p:nvPr/>
        </p:nvSpPr>
        <p:spPr>
          <a:xfrm>
            <a:off x="3514309" y="4389723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288" y="15494"/>
                </a:moveTo>
                <a:lnTo>
                  <a:pt x="28112" y="18691"/>
                </a:lnTo>
                <a:lnTo>
                  <a:pt x="23029" y="20782"/>
                </a:lnTo>
                <a:lnTo>
                  <a:pt x="17470" y="21151"/>
                </a:lnTo>
                <a:lnTo>
                  <a:pt x="12388" y="20782"/>
                </a:lnTo>
                <a:lnTo>
                  <a:pt x="7623" y="18691"/>
                </a:lnTo>
                <a:lnTo>
                  <a:pt x="3176" y="15863"/>
                </a:lnTo>
                <a:lnTo>
                  <a:pt x="476" y="12174"/>
                </a:lnTo>
                <a:lnTo>
                  <a:pt x="0" y="7747"/>
                </a:lnTo>
                <a:lnTo>
                  <a:pt x="476" y="4058"/>
                </a:lnTo>
                <a:lnTo>
                  <a:pt x="31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" name="object 846"/>
          <p:cNvSpPr/>
          <p:nvPr/>
        </p:nvSpPr>
        <p:spPr>
          <a:xfrm>
            <a:off x="1376246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2578819" y="6129325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18106" y="6517"/>
                </a:moveTo>
                <a:lnTo>
                  <a:pt x="15406" y="1623"/>
                </a:lnTo>
                <a:lnTo>
                  <a:pt x="9053" y="0"/>
                </a:lnTo>
                <a:lnTo>
                  <a:pt x="2700" y="1623"/>
                </a:lnTo>
                <a:lnTo>
                  <a:pt x="0" y="6517"/>
                </a:lnTo>
                <a:lnTo>
                  <a:pt x="2700" y="11411"/>
                </a:lnTo>
                <a:lnTo>
                  <a:pt x="9053" y="13453"/>
                </a:lnTo>
                <a:lnTo>
                  <a:pt x="15406" y="11411"/>
                </a:lnTo>
                <a:lnTo>
                  <a:pt x="18106" y="65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1493730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0"/>
                </a:moveTo>
                <a:lnTo>
                  <a:pt x="0" y="13871"/>
                </a:lnTo>
                <a:lnTo>
                  <a:pt x="397" y="17941"/>
                </a:lnTo>
                <a:lnTo>
                  <a:pt x="3160" y="22024"/>
                </a:lnTo>
                <a:lnTo>
                  <a:pt x="6718" y="24471"/>
                </a:lnTo>
                <a:lnTo>
                  <a:pt x="11848" y="26500"/>
                </a:lnTo>
                <a:lnTo>
                  <a:pt x="17375" y="27324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/>
          <p:nvPr/>
        </p:nvSpPr>
        <p:spPr>
          <a:xfrm>
            <a:off x="1497495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27324"/>
                </a:moveTo>
                <a:lnTo>
                  <a:pt x="0" y="13858"/>
                </a:lnTo>
                <a:lnTo>
                  <a:pt x="381" y="9382"/>
                </a:lnTo>
                <a:lnTo>
                  <a:pt x="3144" y="5705"/>
                </a:lnTo>
                <a:lnTo>
                  <a:pt x="6702" y="2852"/>
                </a:lnTo>
                <a:lnTo>
                  <a:pt x="11832" y="823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" name="object 850"/>
          <p:cNvSpPr/>
          <p:nvPr/>
        </p:nvSpPr>
        <p:spPr>
          <a:xfrm>
            <a:off x="1511106" y="5938521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950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/>
          <p:nvPr/>
        </p:nvSpPr>
        <p:spPr>
          <a:xfrm>
            <a:off x="1514870" y="5928733"/>
            <a:ext cx="337185" cy="27940"/>
          </a:xfrm>
          <a:custGeom>
            <a:avLst/>
            <a:gdLst/>
            <a:ahLst/>
            <a:cxnLst/>
            <a:rect l="l" t="t" r="r" b="b"/>
            <a:pathLst>
              <a:path w="337185" h="27939">
                <a:moveTo>
                  <a:pt x="0" y="0"/>
                </a:moveTo>
                <a:lnTo>
                  <a:pt x="0" y="13858"/>
                </a:lnTo>
                <a:lnTo>
                  <a:pt x="0" y="27324"/>
                </a:lnTo>
                <a:lnTo>
                  <a:pt x="336839" y="27324"/>
                </a:lnTo>
                <a:lnTo>
                  <a:pt x="336839" y="13858"/>
                </a:lnTo>
                <a:lnTo>
                  <a:pt x="33683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" name="object 852"/>
          <p:cNvSpPr/>
          <p:nvPr/>
        </p:nvSpPr>
        <p:spPr>
          <a:xfrm>
            <a:off x="1848057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876" y="26500"/>
                </a:lnTo>
                <a:lnTo>
                  <a:pt x="10641" y="24471"/>
                </a:lnTo>
                <a:lnTo>
                  <a:pt x="14135" y="22024"/>
                </a:lnTo>
                <a:lnTo>
                  <a:pt x="16835" y="17941"/>
                </a:lnTo>
                <a:lnTo>
                  <a:pt x="17629" y="13871"/>
                </a:lnTo>
                <a:lnTo>
                  <a:pt x="16835" y="9382"/>
                </a:lnTo>
                <a:lnTo>
                  <a:pt x="14135" y="5705"/>
                </a:lnTo>
                <a:lnTo>
                  <a:pt x="10641" y="2852"/>
                </a:lnTo>
                <a:lnTo>
                  <a:pt x="5876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/>
          <p:nvPr/>
        </p:nvSpPr>
        <p:spPr>
          <a:xfrm>
            <a:off x="1851710" y="592873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58"/>
                </a:lnTo>
                <a:lnTo>
                  <a:pt x="16994" y="17941"/>
                </a:lnTo>
                <a:lnTo>
                  <a:pt x="14294" y="22024"/>
                </a:lnTo>
                <a:lnTo>
                  <a:pt x="10641" y="24459"/>
                </a:lnTo>
                <a:lnTo>
                  <a:pt x="5876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" name="object 854"/>
          <p:cNvSpPr/>
          <p:nvPr/>
        </p:nvSpPr>
        <p:spPr>
          <a:xfrm>
            <a:off x="542152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/>
          <p:nvPr/>
        </p:nvSpPr>
        <p:spPr>
          <a:xfrm>
            <a:off x="8328030" y="365963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32718" y="0"/>
                </a:moveTo>
                <a:lnTo>
                  <a:pt x="25571" y="0"/>
                </a:lnTo>
                <a:lnTo>
                  <a:pt x="18423" y="1721"/>
                </a:lnTo>
                <a:lnTo>
                  <a:pt x="0" y="22872"/>
                </a:lnTo>
                <a:lnTo>
                  <a:pt x="58765" y="22872"/>
                </a:lnTo>
                <a:lnTo>
                  <a:pt x="327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6" name="object 856"/>
          <p:cNvSpPr/>
          <p:nvPr/>
        </p:nvSpPr>
        <p:spPr>
          <a:xfrm>
            <a:off x="8331683" y="366357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0" y="22872"/>
                </a:moveTo>
                <a:lnTo>
                  <a:pt x="25729" y="0"/>
                </a:lnTo>
                <a:lnTo>
                  <a:pt x="32877" y="0"/>
                </a:lnTo>
                <a:lnTo>
                  <a:pt x="58130" y="17462"/>
                </a:lnTo>
                <a:lnTo>
                  <a:pt x="5892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/>
          <p:cNvSpPr/>
          <p:nvPr/>
        </p:nvSpPr>
        <p:spPr>
          <a:xfrm>
            <a:off x="8357413" y="3682510"/>
            <a:ext cx="0" cy="942340"/>
          </a:xfrm>
          <a:custGeom>
            <a:avLst/>
            <a:gdLst/>
            <a:ahLst/>
            <a:cxnLst/>
            <a:rect l="l" t="t" r="r" b="b"/>
            <a:pathLst>
              <a:path w="0" h="942339">
                <a:moveTo>
                  <a:pt x="0" y="0"/>
                </a:moveTo>
                <a:lnTo>
                  <a:pt x="0" y="941844"/>
                </a:lnTo>
              </a:path>
            </a:pathLst>
          </a:custGeom>
          <a:ln w="58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8331683" y="3686446"/>
            <a:ext cx="59055" cy="942340"/>
          </a:xfrm>
          <a:custGeom>
            <a:avLst/>
            <a:gdLst/>
            <a:ahLst/>
            <a:cxnLst/>
            <a:rect l="l" t="t" r="r" b="b"/>
            <a:pathLst>
              <a:path w="59054" h="942339">
                <a:moveTo>
                  <a:pt x="58924" y="0"/>
                </a:moveTo>
                <a:lnTo>
                  <a:pt x="29224" y="0"/>
                </a:lnTo>
                <a:lnTo>
                  <a:pt x="0" y="0"/>
                </a:lnTo>
                <a:lnTo>
                  <a:pt x="0" y="941720"/>
                </a:lnTo>
                <a:lnTo>
                  <a:pt x="29224" y="941720"/>
                </a:lnTo>
                <a:lnTo>
                  <a:pt x="58924" y="941720"/>
                </a:lnTo>
                <a:lnTo>
                  <a:pt x="589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8328030" y="4624354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765" y="0"/>
                </a:moveTo>
                <a:lnTo>
                  <a:pt x="0" y="0"/>
                </a:lnTo>
                <a:lnTo>
                  <a:pt x="317" y="5287"/>
                </a:lnTo>
                <a:lnTo>
                  <a:pt x="25571" y="22749"/>
                </a:lnTo>
                <a:lnTo>
                  <a:pt x="32718" y="22749"/>
                </a:lnTo>
                <a:lnTo>
                  <a:pt x="58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0" name="object 860"/>
          <p:cNvSpPr/>
          <p:nvPr/>
        </p:nvSpPr>
        <p:spPr>
          <a:xfrm>
            <a:off x="8331683" y="462816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58924" y="0"/>
                </a:moveTo>
                <a:lnTo>
                  <a:pt x="32877" y="22872"/>
                </a:lnTo>
                <a:lnTo>
                  <a:pt x="25729" y="22872"/>
                </a:lnTo>
                <a:lnTo>
                  <a:pt x="476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/>
          <p:cNvSpPr/>
          <p:nvPr/>
        </p:nvSpPr>
        <p:spPr>
          <a:xfrm>
            <a:off x="6909548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3651058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/>
          <p:nvPr/>
        </p:nvSpPr>
        <p:spPr>
          <a:xfrm>
            <a:off x="6777246" y="2812236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69">
                <a:moveTo>
                  <a:pt x="0" y="0"/>
                </a:move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" name="object 864"/>
          <p:cNvSpPr/>
          <p:nvPr/>
        </p:nvSpPr>
        <p:spPr>
          <a:xfrm>
            <a:off x="5898774" y="282514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312" y="13403"/>
                </a:lnTo>
                <a:lnTo>
                  <a:pt x="16994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/>
          <p:nvPr/>
        </p:nvSpPr>
        <p:spPr>
          <a:xfrm>
            <a:off x="5902586" y="282896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526"/>
                </a:lnTo>
                <a:lnTo>
                  <a:pt x="16835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400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" name="object 866"/>
          <p:cNvSpPr/>
          <p:nvPr/>
        </p:nvSpPr>
        <p:spPr>
          <a:xfrm>
            <a:off x="5285068" y="2838798"/>
            <a:ext cx="614045" cy="0"/>
          </a:xfrm>
          <a:custGeom>
            <a:avLst/>
            <a:gdLst/>
            <a:ahLst/>
            <a:cxnLst/>
            <a:rect l="l" t="t" r="r" b="b"/>
            <a:pathLst>
              <a:path w="614045" h="0">
                <a:moveTo>
                  <a:pt x="0" y="0"/>
                </a:moveTo>
                <a:lnTo>
                  <a:pt x="61370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/>
          <p:cNvSpPr/>
          <p:nvPr/>
        </p:nvSpPr>
        <p:spPr>
          <a:xfrm>
            <a:off x="5288721" y="2828961"/>
            <a:ext cx="614045" cy="27305"/>
          </a:xfrm>
          <a:custGeom>
            <a:avLst/>
            <a:gdLst/>
            <a:ahLst/>
            <a:cxnLst/>
            <a:rect l="l" t="t" r="r" b="b"/>
            <a:pathLst>
              <a:path w="614045" h="27305">
                <a:moveTo>
                  <a:pt x="613865" y="27299"/>
                </a:moveTo>
                <a:lnTo>
                  <a:pt x="613865" y="13526"/>
                </a:lnTo>
                <a:lnTo>
                  <a:pt x="613865" y="0"/>
                </a:lnTo>
                <a:lnTo>
                  <a:pt x="0" y="0"/>
                </a:lnTo>
                <a:lnTo>
                  <a:pt x="0" y="13526"/>
                </a:lnTo>
                <a:lnTo>
                  <a:pt x="0" y="27299"/>
                </a:lnTo>
                <a:lnTo>
                  <a:pt x="613865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267279" y="282514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9" name="object 869"/>
          <p:cNvSpPr/>
          <p:nvPr/>
        </p:nvSpPr>
        <p:spPr>
          <a:xfrm>
            <a:off x="5271091" y="282896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629" y="27299"/>
                </a:moveTo>
                <a:lnTo>
                  <a:pt x="0" y="13526"/>
                </a:lnTo>
                <a:lnTo>
                  <a:pt x="794" y="9468"/>
                </a:lnTo>
                <a:lnTo>
                  <a:pt x="3494" y="5287"/>
                </a:lnTo>
                <a:lnTo>
                  <a:pt x="6988" y="2951"/>
                </a:lnTo>
                <a:lnTo>
                  <a:pt x="11753" y="491"/>
                </a:lnTo>
                <a:lnTo>
                  <a:pt x="17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/>
          <p:nvPr/>
        </p:nvSpPr>
        <p:spPr>
          <a:xfrm>
            <a:off x="2368056" y="2841381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294" y="0"/>
                </a:moveTo>
                <a:lnTo>
                  <a:pt x="8417" y="491"/>
                </a:lnTo>
                <a:lnTo>
                  <a:pt x="3653" y="2951"/>
                </a:lnTo>
                <a:lnTo>
                  <a:pt x="0" y="5410"/>
                </a:lnTo>
                <a:lnTo>
                  <a:pt x="14294" y="13526"/>
                </a:lnTo>
                <a:lnTo>
                  <a:pt x="28112" y="21643"/>
                </a:lnTo>
                <a:lnTo>
                  <a:pt x="30812" y="17953"/>
                </a:lnTo>
                <a:lnTo>
                  <a:pt x="31606" y="13526"/>
                </a:lnTo>
                <a:lnTo>
                  <a:pt x="30812" y="9468"/>
                </a:lnTo>
                <a:lnTo>
                  <a:pt x="28112" y="5410"/>
                </a:lnTo>
                <a:lnTo>
                  <a:pt x="24459" y="2951"/>
                </a:lnTo>
                <a:lnTo>
                  <a:pt x="19853" y="491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1" name="object 871"/>
          <p:cNvSpPr/>
          <p:nvPr/>
        </p:nvSpPr>
        <p:spPr>
          <a:xfrm>
            <a:off x="2371868" y="284531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3494" y="2828"/>
                </a:lnTo>
                <a:lnTo>
                  <a:pt x="8258" y="368"/>
                </a:lnTo>
                <a:lnTo>
                  <a:pt x="14135" y="0"/>
                </a:lnTo>
                <a:lnTo>
                  <a:pt x="19694" y="368"/>
                </a:lnTo>
                <a:lnTo>
                  <a:pt x="24459" y="2828"/>
                </a:lnTo>
                <a:lnTo>
                  <a:pt x="27953" y="5287"/>
                </a:lnTo>
                <a:lnTo>
                  <a:pt x="30812" y="9345"/>
                </a:lnTo>
                <a:lnTo>
                  <a:pt x="31606" y="13403"/>
                </a:lnTo>
                <a:lnTo>
                  <a:pt x="30812" y="17953"/>
                </a:lnTo>
                <a:lnTo>
                  <a:pt x="27953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" name="object 872"/>
          <p:cNvSpPr/>
          <p:nvPr/>
        </p:nvSpPr>
        <p:spPr>
          <a:xfrm>
            <a:off x="2352650" y="2846791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15406" y="0"/>
                </a:moveTo>
                <a:lnTo>
                  <a:pt x="0" y="16232"/>
                </a:lnTo>
                <a:lnTo>
                  <a:pt x="14294" y="24348"/>
                </a:lnTo>
                <a:lnTo>
                  <a:pt x="28112" y="32587"/>
                </a:lnTo>
                <a:lnTo>
                  <a:pt x="43518" y="16232"/>
                </a:lnTo>
                <a:lnTo>
                  <a:pt x="29700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3" name="object 873"/>
          <p:cNvSpPr/>
          <p:nvPr/>
        </p:nvSpPr>
        <p:spPr>
          <a:xfrm>
            <a:off x="2356461" y="2850604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43359" y="16355"/>
                </a:moveTo>
                <a:lnTo>
                  <a:pt x="29541" y="8116"/>
                </a:lnTo>
                <a:lnTo>
                  <a:pt x="15406" y="0"/>
                </a:lnTo>
                <a:lnTo>
                  <a:pt x="0" y="16355"/>
                </a:lnTo>
                <a:lnTo>
                  <a:pt x="14135" y="24471"/>
                </a:lnTo>
                <a:lnTo>
                  <a:pt x="28112" y="32587"/>
                </a:lnTo>
                <a:lnTo>
                  <a:pt x="43359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/>
          <p:cNvSpPr/>
          <p:nvPr/>
        </p:nvSpPr>
        <p:spPr>
          <a:xfrm>
            <a:off x="2349155" y="286302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794" y="4058"/>
                </a:lnTo>
                <a:lnTo>
                  <a:pt x="0" y="8116"/>
                </a:lnTo>
                <a:lnTo>
                  <a:pt x="794" y="12666"/>
                </a:lnTo>
                <a:lnTo>
                  <a:pt x="3494" y="16355"/>
                </a:lnTo>
                <a:lnTo>
                  <a:pt x="7147" y="19183"/>
                </a:lnTo>
                <a:lnTo>
                  <a:pt x="11912" y="21274"/>
                </a:lnTo>
                <a:lnTo>
                  <a:pt x="17788" y="21643"/>
                </a:lnTo>
                <a:lnTo>
                  <a:pt x="23347" y="21274"/>
                </a:lnTo>
                <a:lnTo>
                  <a:pt x="28112" y="19183"/>
                </a:lnTo>
                <a:lnTo>
                  <a:pt x="31606" y="16355"/>
                </a:lnTo>
                <a:lnTo>
                  <a:pt x="17788" y="8116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5" name="object 875"/>
          <p:cNvSpPr/>
          <p:nvPr/>
        </p:nvSpPr>
        <p:spPr>
          <a:xfrm>
            <a:off x="2352967" y="286695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6232"/>
                </a:moveTo>
                <a:lnTo>
                  <a:pt x="27953" y="19060"/>
                </a:lnTo>
                <a:lnTo>
                  <a:pt x="23188" y="21151"/>
                </a:lnTo>
                <a:lnTo>
                  <a:pt x="17629" y="21520"/>
                </a:lnTo>
                <a:lnTo>
                  <a:pt x="11753" y="21151"/>
                </a:lnTo>
                <a:lnTo>
                  <a:pt x="6988" y="19060"/>
                </a:lnTo>
                <a:lnTo>
                  <a:pt x="3494" y="16232"/>
                </a:lnTo>
                <a:lnTo>
                  <a:pt x="794" y="12543"/>
                </a:lnTo>
                <a:lnTo>
                  <a:pt x="0" y="8116"/>
                </a:lnTo>
                <a:lnTo>
                  <a:pt x="794" y="4058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/>
          <p:cNvSpPr/>
          <p:nvPr/>
        </p:nvSpPr>
        <p:spPr>
          <a:xfrm>
            <a:off x="4303201" y="5250529"/>
            <a:ext cx="63521" cy="82195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77" name="object 877"/>
          <p:cNvSpPr/>
          <p:nvPr/>
        </p:nvSpPr>
        <p:spPr>
          <a:xfrm>
            <a:off x="1920323" y="561664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82"/>
                </a:lnTo>
                <a:lnTo>
                  <a:pt x="3494" y="8153"/>
                </a:lnTo>
                <a:lnTo>
                  <a:pt x="6988" y="10600"/>
                </a:lnTo>
                <a:lnTo>
                  <a:pt x="11753" y="13047"/>
                </a:lnTo>
                <a:lnTo>
                  <a:pt x="17629" y="13453"/>
                </a:lnTo>
                <a:lnTo>
                  <a:pt x="23188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082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8" name="object 878"/>
          <p:cNvSpPr/>
          <p:nvPr/>
        </p:nvSpPr>
        <p:spPr>
          <a:xfrm>
            <a:off x="1923976" y="56205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788" y="13453"/>
                </a:lnTo>
                <a:lnTo>
                  <a:pt x="11912" y="13047"/>
                </a:lnTo>
                <a:lnTo>
                  <a:pt x="7147" y="10600"/>
                </a:lnTo>
                <a:lnTo>
                  <a:pt x="3653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/>
          <p:cNvSpPr/>
          <p:nvPr/>
        </p:nvSpPr>
        <p:spPr>
          <a:xfrm>
            <a:off x="1923976" y="5605833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0" y="14682"/>
                </a:moveTo>
                <a:lnTo>
                  <a:pt x="17788" y="14682"/>
                </a:lnTo>
                <a:lnTo>
                  <a:pt x="35259" y="14682"/>
                </a:lnTo>
                <a:lnTo>
                  <a:pt x="35259" y="0"/>
                </a:lnTo>
                <a:lnTo>
                  <a:pt x="17788" y="0"/>
                </a:lnTo>
                <a:lnTo>
                  <a:pt x="0" y="0"/>
                </a:lnTo>
                <a:lnTo>
                  <a:pt x="0" y="146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" name="object 880"/>
          <p:cNvSpPr/>
          <p:nvPr/>
        </p:nvSpPr>
        <p:spPr>
          <a:xfrm>
            <a:off x="1920323" y="558810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629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1923976" y="559197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23"/>
                </a:lnTo>
                <a:lnTo>
                  <a:pt x="28112" y="2852"/>
                </a:lnTo>
                <a:lnTo>
                  <a:pt x="31606" y="5705"/>
                </a:lnTo>
                <a:lnTo>
                  <a:pt x="34465" y="9382"/>
                </a:lnTo>
                <a:lnTo>
                  <a:pt x="35259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2476693" y="598479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70"/>
                </a:lnTo>
                <a:lnTo>
                  <a:pt x="3494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306" y="4070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2480505" y="598866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1753" y="13047"/>
                </a:lnTo>
                <a:lnTo>
                  <a:pt x="6988" y="10600"/>
                </a:lnTo>
                <a:lnTo>
                  <a:pt x="3494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2476693" y="5943612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100" y="41183"/>
                </a:lnTo>
                <a:lnTo>
                  <a:pt x="35100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2480505" y="5947486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788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2476693" y="592975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2480505" y="59336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188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4149616" y="5921195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7312" y="0"/>
                </a:moveTo>
                <a:lnTo>
                  <a:pt x="0" y="13453"/>
                </a:lnTo>
                <a:lnTo>
                  <a:pt x="794" y="17941"/>
                </a:lnTo>
                <a:lnTo>
                  <a:pt x="3494" y="21606"/>
                </a:lnTo>
                <a:lnTo>
                  <a:pt x="7464" y="24459"/>
                </a:lnTo>
                <a:lnTo>
                  <a:pt x="12706" y="26500"/>
                </a:lnTo>
                <a:lnTo>
                  <a:pt x="17312" y="13453"/>
                </a:lnTo>
                <a:lnTo>
                  <a:pt x="22553" y="40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9" name="object 889"/>
          <p:cNvSpPr/>
          <p:nvPr/>
        </p:nvSpPr>
        <p:spPr>
          <a:xfrm>
            <a:off x="4153427" y="592506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2547" y="26500"/>
                </a:moveTo>
                <a:lnTo>
                  <a:pt x="7464" y="24459"/>
                </a:lnTo>
                <a:lnTo>
                  <a:pt x="3494" y="21606"/>
                </a:lnTo>
                <a:lnTo>
                  <a:pt x="794" y="17941"/>
                </a:lnTo>
                <a:lnTo>
                  <a:pt x="0" y="13453"/>
                </a:lnTo>
                <a:lnTo>
                  <a:pt x="794" y="9788"/>
                </a:lnTo>
                <a:lnTo>
                  <a:pt x="3494" y="6111"/>
                </a:lnTo>
                <a:lnTo>
                  <a:pt x="6988" y="2852"/>
                </a:lnTo>
                <a:lnTo>
                  <a:pt x="11753" y="405"/>
                </a:lnTo>
                <a:lnTo>
                  <a:pt x="17312" y="0"/>
                </a:lnTo>
                <a:lnTo>
                  <a:pt x="22394" y="4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/>
          <p:cNvSpPr/>
          <p:nvPr/>
        </p:nvSpPr>
        <p:spPr>
          <a:xfrm>
            <a:off x="4162321" y="5921600"/>
            <a:ext cx="95250" cy="46990"/>
          </a:xfrm>
          <a:custGeom>
            <a:avLst/>
            <a:gdLst/>
            <a:ahLst/>
            <a:cxnLst/>
            <a:rect l="l" t="t" r="r" b="b"/>
            <a:pathLst>
              <a:path w="95250" h="46989">
                <a:moveTo>
                  <a:pt x="9847" y="0"/>
                </a:moveTo>
                <a:lnTo>
                  <a:pt x="4605" y="13047"/>
                </a:lnTo>
                <a:lnTo>
                  <a:pt x="0" y="26094"/>
                </a:lnTo>
                <a:lnTo>
                  <a:pt x="85289" y="46889"/>
                </a:lnTo>
                <a:lnTo>
                  <a:pt x="90372" y="33841"/>
                </a:lnTo>
                <a:lnTo>
                  <a:pt x="95137" y="20794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1" name="object 891"/>
          <p:cNvSpPr/>
          <p:nvPr/>
        </p:nvSpPr>
        <p:spPr>
          <a:xfrm>
            <a:off x="4165975" y="5925474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5" h="46989">
                <a:moveTo>
                  <a:pt x="9847" y="0"/>
                </a:moveTo>
                <a:lnTo>
                  <a:pt x="4764" y="13047"/>
                </a:lnTo>
                <a:lnTo>
                  <a:pt x="0" y="26094"/>
                </a:lnTo>
                <a:lnTo>
                  <a:pt x="85289" y="46889"/>
                </a:lnTo>
                <a:lnTo>
                  <a:pt x="90531" y="33841"/>
                </a:lnTo>
                <a:lnTo>
                  <a:pt x="95296" y="20794"/>
                </a:lnTo>
                <a:lnTo>
                  <a:pt x="98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/>
          <p:cNvSpPr/>
          <p:nvPr/>
        </p:nvSpPr>
        <p:spPr>
          <a:xfrm>
            <a:off x="4247612" y="5942395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9847" y="0"/>
                </a:moveTo>
                <a:lnTo>
                  <a:pt x="5082" y="13047"/>
                </a:lnTo>
                <a:lnTo>
                  <a:pt x="0" y="26094"/>
                </a:lnTo>
                <a:lnTo>
                  <a:pt x="5082" y="26500"/>
                </a:lnTo>
                <a:lnTo>
                  <a:pt x="22394" y="13047"/>
                </a:lnTo>
                <a:lnTo>
                  <a:pt x="21600" y="8558"/>
                </a:lnTo>
                <a:lnTo>
                  <a:pt x="18900" y="4894"/>
                </a:lnTo>
                <a:lnTo>
                  <a:pt x="14929" y="2041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/>
          <p:cNvSpPr/>
          <p:nvPr/>
        </p:nvSpPr>
        <p:spPr>
          <a:xfrm>
            <a:off x="4251265" y="5946269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0006" y="0"/>
                </a:moveTo>
                <a:lnTo>
                  <a:pt x="15088" y="2041"/>
                </a:lnTo>
                <a:lnTo>
                  <a:pt x="19059" y="4894"/>
                </a:lnTo>
                <a:lnTo>
                  <a:pt x="21759" y="8558"/>
                </a:lnTo>
                <a:lnTo>
                  <a:pt x="22553" y="13047"/>
                </a:lnTo>
                <a:lnTo>
                  <a:pt x="21759" y="16711"/>
                </a:lnTo>
                <a:lnTo>
                  <a:pt x="19059" y="20388"/>
                </a:lnTo>
                <a:lnTo>
                  <a:pt x="15406" y="23647"/>
                </a:lnTo>
                <a:lnTo>
                  <a:pt x="10641" y="26094"/>
                </a:lnTo>
                <a:lnTo>
                  <a:pt x="5241" y="26500"/>
                </a:lnTo>
                <a:lnTo>
                  <a:pt x="0" y="26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/>
          <p:cNvSpPr/>
          <p:nvPr/>
        </p:nvSpPr>
        <p:spPr>
          <a:xfrm>
            <a:off x="350416" y="213859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0"/>
                </a:moveTo>
                <a:lnTo>
                  <a:pt x="0" y="13772"/>
                </a:lnTo>
                <a:lnTo>
                  <a:pt x="794" y="17953"/>
                </a:lnTo>
                <a:lnTo>
                  <a:pt x="3557" y="22012"/>
                </a:lnTo>
                <a:lnTo>
                  <a:pt x="7115" y="24471"/>
                </a:lnTo>
                <a:lnTo>
                  <a:pt x="11848" y="26930"/>
                </a:lnTo>
                <a:lnTo>
                  <a:pt x="17772" y="27299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5" name="object 895"/>
          <p:cNvSpPr/>
          <p:nvPr/>
        </p:nvSpPr>
        <p:spPr>
          <a:xfrm>
            <a:off x="354164" y="214240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557" y="5779"/>
                </a:lnTo>
                <a:lnTo>
                  <a:pt x="7115" y="2828"/>
                </a:lnTo>
                <a:lnTo>
                  <a:pt x="11848" y="860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/>
          <p:cNvSpPr/>
          <p:nvPr/>
        </p:nvSpPr>
        <p:spPr>
          <a:xfrm>
            <a:off x="4380708" y="2152244"/>
            <a:ext cx="3924935" cy="0"/>
          </a:xfrm>
          <a:custGeom>
            <a:avLst/>
            <a:gdLst/>
            <a:ahLst/>
            <a:cxnLst/>
            <a:rect l="l" t="t" r="r" b="b"/>
            <a:pathLst>
              <a:path w="3924934" h="0">
                <a:moveTo>
                  <a:pt x="0" y="0"/>
                </a:moveTo>
                <a:lnTo>
                  <a:pt x="392476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/>
          <p:cNvSpPr/>
          <p:nvPr/>
        </p:nvSpPr>
        <p:spPr>
          <a:xfrm>
            <a:off x="368189" y="2152244"/>
            <a:ext cx="3954145" cy="0"/>
          </a:xfrm>
          <a:custGeom>
            <a:avLst/>
            <a:gdLst/>
            <a:ahLst/>
            <a:cxnLst/>
            <a:rect l="l" t="t" r="r" b="b"/>
            <a:pathLst>
              <a:path w="3954145" h="0">
                <a:moveTo>
                  <a:pt x="0" y="0"/>
                </a:moveTo>
                <a:lnTo>
                  <a:pt x="395359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/>
          <p:cNvSpPr/>
          <p:nvPr/>
        </p:nvSpPr>
        <p:spPr>
          <a:xfrm>
            <a:off x="371937" y="2142407"/>
            <a:ext cx="7966709" cy="27305"/>
          </a:xfrm>
          <a:custGeom>
            <a:avLst/>
            <a:gdLst/>
            <a:ahLst/>
            <a:cxnLst/>
            <a:rect l="l" t="t" r="r" b="b"/>
            <a:pathLst>
              <a:path w="7966709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7966416" y="27299"/>
                </a:lnTo>
                <a:lnTo>
                  <a:pt x="7966416" y="13895"/>
                </a:lnTo>
                <a:lnTo>
                  <a:pt x="79664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/>
          <p:cNvSpPr/>
          <p:nvPr/>
        </p:nvSpPr>
        <p:spPr>
          <a:xfrm>
            <a:off x="8334700" y="213859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772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0" name="object 900"/>
          <p:cNvSpPr/>
          <p:nvPr/>
        </p:nvSpPr>
        <p:spPr>
          <a:xfrm>
            <a:off x="8338353" y="214240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2012"/>
                </a:lnTo>
                <a:lnTo>
                  <a:pt x="10800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/>
          <p:cNvSpPr/>
          <p:nvPr/>
        </p:nvSpPr>
        <p:spPr>
          <a:xfrm>
            <a:off x="8328030" y="4733923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224" y="0"/>
                </a:moveTo>
                <a:lnTo>
                  <a:pt x="0" y="20044"/>
                </a:lnTo>
                <a:lnTo>
                  <a:pt x="0" y="25701"/>
                </a:lnTo>
                <a:lnTo>
                  <a:pt x="29224" y="45745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2" name="object 902"/>
          <p:cNvSpPr/>
          <p:nvPr/>
        </p:nvSpPr>
        <p:spPr>
          <a:xfrm>
            <a:off x="8331683" y="473785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22"/>
                </a:moveTo>
                <a:lnTo>
                  <a:pt x="0" y="25701"/>
                </a:lnTo>
                <a:lnTo>
                  <a:pt x="0" y="19921"/>
                </a:lnTo>
                <a:lnTo>
                  <a:pt x="22076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/>
          <p:cNvSpPr/>
          <p:nvPr/>
        </p:nvSpPr>
        <p:spPr>
          <a:xfrm>
            <a:off x="8357254" y="4733923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4">
                <a:moveTo>
                  <a:pt x="0" y="0"/>
                </a:moveTo>
                <a:lnTo>
                  <a:pt x="0" y="45745"/>
                </a:lnTo>
                <a:lnTo>
                  <a:pt x="35894" y="45745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4" name="object 904"/>
          <p:cNvSpPr/>
          <p:nvPr/>
        </p:nvSpPr>
        <p:spPr>
          <a:xfrm>
            <a:off x="8360907" y="473785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72"/>
                </a:lnTo>
                <a:lnTo>
                  <a:pt x="0" y="45622"/>
                </a:lnTo>
                <a:lnTo>
                  <a:pt x="35894" y="45622"/>
                </a:lnTo>
                <a:lnTo>
                  <a:pt x="35894" y="22872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/>
          <p:cNvSpPr/>
          <p:nvPr/>
        </p:nvSpPr>
        <p:spPr>
          <a:xfrm>
            <a:off x="8393148" y="4733923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0" y="45745"/>
                </a:lnTo>
                <a:lnTo>
                  <a:pt x="6670" y="45253"/>
                </a:lnTo>
                <a:lnTo>
                  <a:pt x="29224" y="25701"/>
                </a:lnTo>
                <a:lnTo>
                  <a:pt x="29224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6" name="object 906"/>
          <p:cNvSpPr/>
          <p:nvPr/>
        </p:nvSpPr>
        <p:spPr>
          <a:xfrm>
            <a:off x="8396802" y="473785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19921"/>
                </a:lnTo>
                <a:lnTo>
                  <a:pt x="29224" y="25701"/>
                </a:lnTo>
                <a:lnTo>
                  <a:pt x="6829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/>
          <p:cNvSpPr/>
          <p:nvPr/>
        </p:nvSpPr>
        <p:spPr>
          <a:xfrm>
            <a:off x="5859862" y="2261936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/>
          <p:cNvSpPr/>
          <p:nvPr/>
        </p:nvSpPr>
        <p:spPr>
          <a:xfrm>
            <a:off x="6705932" y="281371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9" name="object 909"/>
          <p:cNvSpPr/>
          <p:nvPr/>
        </p:nvSpPr>
        <p:spPr>
          <a:xfrm>
            <a:off x="6709744" y="281752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526"/>
                </a:moveTo>
                <a:lnTo>
                  <a:pt x="17788" y="0"/>
                </a:lnTo>
                <a:lnTo>
                  <a:pt x="23347" y="491"/>
                </a:lnTo>
                <a:lnTo>
                  <a:pt x="28112" y="2951"/>
                </a:lnTo>
                <a:lnTo>
                  <a:pt x="31606" y="5410"/>
                </a:lnTo>
                <a:lnTo>
                  <a:pt x="34306" y="9468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/>
          <p:cNvSpPr/>
          <p:nvPr/>
        </p:nvSpPr>
        <p:spPr>
          <a:xfrm>
            <a:off x="6705932" y="2827116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59" h="41910">
                <a:moveTo>
                  <a:pt x="35259" y="0"/>
                </a:moveTo>
                <a:lnTo>
                  <a:pt x="0" y="0"/>
                </a:lnTo>
                <a:lnTo>
                  <a:pt x="0" y="41687"/>
                </a:lnTo>
                <a:lnTo>
                  <a:pt x="35259" y="41687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1" name="object 911"/>
          <p:cNvSpPr/>
          <p:nvPr/>
        </p:nvSpPr>
        <p:spPr>
          <a:xfrm>
            <a:off x="6709744" y="2831051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59" h="4191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41564"/>
                </a:lnTo>
                <a:lnTo>
                  <a:pt x="17788" y="41564"/>
                </a:lnTo>
                <a:lnTo>
                  <a:pt x="35100" y="41564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/>
          <p:cNvSpPr/>
          <p:nvPr/>
        </p:nvSpPr>
        <p:spPr>
          <a:xfrm>
            <a:off x="6705932" y="2868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058"/>
                </a:lnTo>
                <a:lnTo>
                  <a:pt x="3653" y="7747"/>
                </a:lnTo>
                <a:lnTo>
                  <a:pt x="7147" y="10575"/>
                </a:lnTo>
                <a:lnTo>
                  <a:pt x="11912" y="12543"/>
                </a:lnTo>
                <a:lnTo>
                  <a:pt x="17788" y="13403"/>
                </a:lnTo>
                <a:lnTo>
                  <a:pt x="23347" y="12543"/>
                </a:lnTo>
                <a:lnTo>
                  <a:pt x="28112" y="10575"/>
                </a:lnTo>
                <a:lnTo>
                  <a:pt x="31606" y="7747"/>
                </a:lnTo>
                <a:lnTo>
                  <a:pt x="34465" y="4058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3" name="object 913"/>
          <p:cNvSpPr/>
          <p:nvPr/>
        </p:nvSpPr>
        <p:spPr>
          <a:xfrm>
            <a:off x="6709744" y="2872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403"/>
                </a:lnTo>
                <a:lnTo>
                  <a:pt x="11912" y="12666"/>
                </a:lnTo>
                <a:lnTo>
                  <a:pt x="7147" y="10575"/>
                </a:lnTo>
                <a:lnTo>
                  <a:pt x="3494" y="7747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/>
          <p:cNvSpPr/>
          <p:nvPr/>
        </p:nvSpPr>
        <p:spPr>
          <a:xfrm>
            <a:off x="5914975" y="445760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5" name="object 915"/>
          <p:cNvSpPr/>
          <p:nvPr/>
        </p:nvSpPr>
        <p:spPr>
          <a:xfrm>
            <a:off x="5918628" y="44614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7147" y="11067"/>
                </a:lnTo>
                <a:lnTo>
                  <a:pt x="3653" y="8116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/>
          <p:cNvSpPr/>
          <p:nvPr/>
        </p:nvSpPr>
        <p:spPr>
          <a:xfrm>
            <a:off x="5914975" y="4389109"/>
            <a:ext cx="35560" cy="68580"/>
          </a:xfrm>
          <a:custGeom>
            <a:avLst/>
            <a:gdLst/>
            <a:ahLst/>
            <a:cxnLst/>
            <a:rect l="l" t="t" r="r" b="b"/>
            <a:pathLst>
              <a:path w="35560" h="68579">
                <a:moveTo>
                  <a:pt x="0" y="68495"/>
                </a:moveTo>
                <a:lnTo>
                  <a:pt x="35100" y="68495"/>
                </a:lnTo>
                <a:lnTo>
                  <a:pt x="35100" y="0"/>
                </a:lnTo>
                <a:lnTo>
                  <a:pt x="0" y="0"/>
                </a:lnTo>
                <a:lnTo>
                  <a:pt x="0" y="68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5918628" y="4392921"/>
            <a:ext cx="35560" cy="68580"/>
          </a:xfrm>
          <a:custGeom>
            <a:avLst/>
            <a:gdLst/>
            <a:ahLst/>
            <a:cxnLst/>
            <a:rect l="l" t="t" r="r" b="b"/>
            <a:pathLst>
              <a:path w="35560" h="68579">
                <a:moveTo>
                  <a:pt x="0" y="68495"/>
                </a:moveTo>
                <a:lnTo>
                  <a:pt x="17470" y="68495"/>
                </a:lnTo>
                <a:lnTo>
                  <a:pt x="35259" y="68495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684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/>
          <p:cNvSpPr/>
          <p:nvPr/>
        </p:nvSpPr>
        <p:spPr>
          <a:xfrm>
            <a:off x="5914975" y="437558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9" name="object 919"/>
          <p:cNvSpPr/>
          <p:nvPr/>
        </p:nvSpPr>
        <p:spPr>
          <a:xfrm>
            <a:off x="5918628" y="437951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03"/>
                </a:moveTo>
                <a:lnTo>
                  <a:pt x="17470" y="0"/>
                </a:lnTo>
                <a:lnTo>
                  <a:pt x="23029" y="368"/>
                </a:lnTo>
                <a:lnTo>
                  <a:pt x="28112" y="2828"/>
                </a:lnTo>
                <a:lnTo>
                  <a:pt x="31606" y="5287"/>
                </a:lnTo>
                <a:lnTo>
                  <a:pt x="34465" y="9345"/>
                </a:lnTo>
                <a:lnTo>
                  <a:pt x="35259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/>
          <p:cNvSpPr/>
          <p:nvPr/>
        </p:nvSpPr>
        <p:spPr>
          <a:xfrm>
            <a:off x="1205635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/>
          <p:cNvSpPr/>
          <p:nvPr/>
        </p:nvSpPr>
        <p:spPr>
          <a:xfrm>
            <a:off x="2775446" y="6122795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101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" name="object 922"/>
          <p:cNvSpPr/>
          <p:nvPr/>
        </p:nvSpPr>
        <p:spPr>
          <a:xfrm>
            <a:off x="1016472" y="6138290"/>
            <a:ext cx="23495" cy="20955"/>
          </a:xfrm>
          <a:custGeom>
            <a:avLst/>
            <a:gdLst/>
            <a:ahLst/>
            <a:cxnLst/>
            <a:rect l="l" t="t" r="r" b="b"/>
            <a:pathLst>
              <a:path w="23494" h="20954">
                <a:moveTo>
                  <a:pt x="0" y="0"/>
                </a:moveTo>
                <a:lnTo>
                  <a:pt x="23299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/>
          <p:cNvSpPr/>
          <p:nvPr/>
        </p:nvSpPr>
        <p:spPr>
          <a:xfrm>
            <a:off x="6886995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/>
          <p:cNvSpPr/>
          <p:nvPr/>
        </p:nvSpPr>
        <p:spPr>
          <a:xfrm>
            <a:off x="6566800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7488472" y="6100377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/>
          <p:cNvSpPr/>
          <p:nvPr/>
        </p:nvSpPr>
        <p:spPr>
          <a:xfrm>
            <a:off x="7629192" y="6088965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830" y="25676"/>
                </a:moveTo>
                <a:lnTo>
                  <a:pt x="26047" y="30570"/>
                </a:lnTo>
                <a:lnTo>
                  <a:pt x="18900" y="32612"/>
                </a:lnTo>
                <a:lnTo>
                  <a:pt x="9847" y="32612"/>
                </a:lnTo>
                <a:lnTo>
                  <a:pt x="5082" y="30570"/>
                </a:lnTo>
                <a:lnTo>
                  <a:pt x="3176" y="27717"/>
                </a:lnTo>
                <a:lnTo>
                  <a:pt x="794" y="25676"/>
                </a:lnTo>
                <a:lnTo>
                  <a:pt x="21282" y="0"/>
                </a:lnTo>
                <a:lnTo>
                  <a:pt x="30335" y="0"/>
                </a:lnTo>
                <a:lnTo>
                  <a:pt x="35894" y="2447"/>
                </a:lnTo>
                <a:lnTo>
                  <a:pt x="40183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/>
          <p:cNvSpPr/>
          <p:nvPr/>
        </p:nvSpPr>
        <p:spPr>
          <a:xfrm>
            <a:off x="7660322" y="6088965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/>
          <p:cNvSpPr/>
          <p:nvPr/>
        </p:nvSpPr>
        <p:spPr>
          <a:xfrm>
            <a:off x="7687640" y="6072647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400" y="23241"/>
                </a:moveTo>
                <a:lnTo>
                  <a:pt x="13023" y="18765"/>
                </a:lnTo>
                <a:lnTo>
                  <a:pt x="19218" y="16318"/>
                </a:lnTo>
                <a:lnTo>
                  <a:pt x="30812" y="12235"/>
                </a:lnTo>
                <a:lnTo>
                  <a:pt x="34624" y="7341"/>
                </a:lnTo>
                <a:lnTo>
                  <a:pt x="33512" y="2865"/>
                </a:lnTo>
                <a:lnTo>
                  <a:pt x="31606" y="0"/>
                </a:lnTo>
                <a:lnTo>
                  <a:pt x="22394" y="0"/>
                </a:lnTo>
                <a:lnTo>
                  <a:pt x="16200" y="2865"/>
                </a:lnTo>
                <a:lnTo>
                  <a:pt x="11753" y="4894"/>
                </a:lnTo>
                <a:lnTo>
                  <a:pt x="0" y="39547"/>
                </a:lnTo>
                <a:lnTo>
                  <a:pt x="1111" y="44036"/>
                </a:lnTo>
                <a:lnTo>
                  <a:pt x="3494" y="46889"/>
                </a:lnTo>
                <a:lnTo>
                  <a:pt x="8258" y="48930"/>
                </a:lnTo>
                <a:lnTo>
                  <a:pt x="17312" y="48930"/>
                </a:lnTo>
                <a:lnTo>
                  <a:pt x="24459" y="46889"/>
                </a:lnTo>
                <a:lnTo>
                  <a:pt x="31924" y="41995"/>
                </a:lnTo>
                <a:lnTo>
                  <a:pt x="37006" y="34665"/>
                </a:lnTo>
                <a:lnTo>
                  <a:pt x="39071" y="30583"/>
                </a:lnTo>
                <a:lnTo>
                  <a:pt x="38277" y="23241"/>
                </a:lnTo>
                <a:lnTo>
                  <a:pt x="34306" y="18765"/>
                </a:lnTo>
                <a:lnTo>
                  <a:pt x="28747" y="16318"/>
                </a:lnTo>
                <a:lnTo>
                  <a:pt x="19218" y="1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/>
          <p:cNvSpPr/>
          <p:nvPr/>
        </p:nvSpPr>
        <p:spPr>
          <a:xfrm>
            <a:off x="7740847" y="6088965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/>
          <p:cNvSpPr/>
          <p:nvPr/>
        </p:nvSpPr>
        <p:spPr>
          <a:xfrm>
            <a:off x="7749265" y="6088965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70"/>
                </a:moveTo>
                <a:lnTo>
                  <a:pt x="10959" y="2447"/>
                </a:lnTo>
                <a:lnTo>
                  <a:pt x="18106" y="0"/>
                </a:lnTo>
                <a:lnTo>
                  <a:pt x="23665" y="0"/>
                </a:lnTo>
                <a:lnTo>
                  <a:pt x="29224" y="2447"/>
                </a:lnTo>
                <a:lnTo>
                  <a:pt x="29224" y="9370"/>
                </a:lnTo>
                <a:lnTo>
                  <a:pt x="2160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/>
          <p:cNvSpPr/>
          <p:nvPr/>
        </p:nvSpPr>
        <p:spPr>
          <a:xfrm>
            <a:off x="7778489" y="6088965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2229" y="2447"/>
                </a:lnTo>
                <a:lnTo>
                  <a:pt x="18423" y="0"/>
                </a:lnTo>
                <a:lnTo>
                  <a:pt x="24776" y="0"/>
                </a:lnTo>
                <a:lnTo>
                  <a:pt x="29541" y="2447"/>
                </a:lnTo>
                <a:lnTo>
                  <a:pt x="30335" y="9370"/>
                </a:lnTo>
                <a:lnTo>
                  <a:pt x="22394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/>
          <p:cNvSpPr/>
          <p:nvPr/>
        </p:nvSpPr>
        <p:spPr>
          <a:xfrm>
            <a:off x="7826137" y="6088965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6053" y="2447"/>
                </a:lnTo>
                <a:lnTo>
                  <a:pt x="40024" y="6923"/>
                </a:lnTo>
                <a:lnTo>
                  <a:pt x="40818" y="14264"/>
                </a:lnTo>
                <a:lnTo>
                  <a:pt x="39230" y="18347"/>
                </a:lnTo>
                <a:lnTo>
                  <a:pt x="33671" y="25676"/>
                </a:lnTo>
                <a:lnTo>
                  <a:pt x="26206" y="30570"/>
                </a:lnTo>
                <a:lnTo>
                  <a:pt x="19853" y="32612"/>
                </a:lnTo>
                <a:lnTo>
                  <a:pt x="10800" y="32612"/>
                </a:lnTo>
                <a:lnTo>
                  <a:pt x="5241" y="30570"/>
                </a:lnTo>
                <a:lnTo>
                  <a:pt x="794" y="25676"/>
                </a:lnTo>
                <a:lnTo>
                  <a:pt x="0" y="18347"/>
                </a:lnTo>
                <a:lnTo>
                  <a:pt x="2064" y="14264"/>
                </a:lnTo>
                <a:lnTo>
                  <a:pt x="7147" y="6923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/>
          <p:cNvSpPr/>
          <p:nvPr/>
        </p:nvSpPr>
        <p:spPr>
          <a:xfrm>
            <a:off x="7881091" y="6088965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5876" y="6923"/>
                </a:moveTo>
                <a:lnTo>
                  <a:pt x="11117" y="2447"/>
                </a:lnTo>
                <a:lnTo>
                  <a:pt x="20965" y="0"/>
                </a:lnTo>
                <a:lnTo>
                  <a:pt x="29224" y="0"/>
                </a:lnTo>
                <a:lnTo>
                  <a:pt x="37483" y="2447"/>
                </a:lnTo>
                <a:lnTo>
                  <a:pt x="39071" y="6923"/>
                </a:lnTo>
                <a:lnTo>
                  <a:pt x="33988" y="11411"/>
                </a:lnTo>
                <a:lnTo>
                  <a:pt x="27635" y="14264"/>
                </a:lnTo>
                <a:lnTo>
                  <a:pt x="11912" y="16306"/>
                </a:lnTo>
                <a:lnTo>
                  <a:pt x="5558" y="18347"/>
                </a:lnTo>
                <a:lnTo>
                  <a:pt x="476" y="23229"/>
                </a:lnTo>
                <a:lnTo>
                  <a:pt x="0" y="25676"/>
                </a:lnTo>
                <a:lnTo>
                  <a:pt x="1270" y="30570"/>
                </a:lnTo>
                <a:lnTo>
                  <a:pt x="9529" y="32612"/>
                </a:lnTo>
                <a:lnTo>
                  <a:pt x="18106" y="32612"/>
                </a:lnTo>
                <a:lnTo>
                  <a:pt x="27635" y="30570"/>
                </a:lnTo>
                <a:lnTo>
                  <a:pt x="32718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/>
          <p:cNvSpPr/>
          <p:nvPr/>
        </p:nvSpPr>
        <p:spPr>
          <a:xfrm>
            <a:off x="7933980" y="6088965"/>
            <a:ext cx="36830" cy="33020"/>
          </a:xfrm>
          <a:custGeom>
            <a:avLst/>
            <a:gdLst/>
            <a:ahLst/>
            <a:cxnLst/>
            <a:rect l="l" t="t" r="r" b="b"/>
            <a:pathLst>
              <a:path w="36829" h="33020">
                <a:moveTo>
                  <a:pt x="0" y="0"/>
                </a:moveTo>
                <a:lnTo>
                  <a:pt x="7147" y="32612"/>
                </a:lnTo>
                <a:lnTo>
                  <a:pt x="366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/>
          <p:cNvSpPr/>
          <p:nvPr/>
        </p:nvSpPr>
        <p:spPr>
          <a:xfrm>
            <a:off x="7914604" y="6121578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70" h="16510">
                <a:moveTo>
                  <a:pt x="26524" y="0"/>
                </a:moveTo>
                <a:lnTo>
                  <a:pt x="17470" y="9370"/>
                </a:lnTo>
                <a:lnTo>
                  <a:pt x="10006" y="13453"/>
                </a:lnTo>
                <a:lnTo>
                  <a:pt x="2858" y="16306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/>
          <p:cNvSpPr/>
          <p:nvPr/>
        </p:nvSpPr>
        <p:spPr>
          <a:xfrm>
            <a:off x="7976229" y="6088965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9071" y="6923"/>
                </a:moveTo>
                <a:lnTo>
                  <a:pt x="37165" y="4881"/>
                </a:lnTo>
                <a:lnTo>
                  <a:pt x="35259" y="2447"/>
                </a:lnTo>
                <a:lnTo>
                  <a:pt x="30018" y="0"/>
                </a:lnTo>
                <a:lnTo>
                  <a:pt x="20965" y="0"/>
                </a:lnTo>
                <a:lnTo>
                  <a:pt x="13817" y="2447"/>
                </a:lnTo>
                <a:lnTo>
                  <a:pt x="7147" y="6923"/>
                </a:lnTo>
                <a:lnTo>
                  <a:pt x="1270" y="14264"/>
                </a:lnTo>
                <a:lnTo>
                  <a:pt x="0" y="18347"/>
                </a:lnTo>
                <a:lnTo>
                  <a:pt x="0" y="25676"/>
                </a:lnTo>
                <a:lnTo>
                  <a:pt x="4764" y="30570"/>
                </a:lnTo>
                <a:lnTo>
                  <a:pt x="9847" y="32612"/>
                </a:lnTo>
                <a:lnTo>
                  <a:pt x="19059" y="32612"/>
                </a:lnTo>
                <a:lnTo>
                  <a:pt x="25253" y="30570"/>
                </a:lnTo>
                <a:lnTo>
                  <a:pt x="32877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/>
          <p:cNvSpPr/>
          <p:nvPr/>
        </p:nvSpPr>
        <p:spPr>
          <a:xfrm>
            <a:off x="7975434" y="6088965"/>
            <a:ext cx="43180" cy="49530"/>
          </a:xfrm>
          <a:custGeom>
            <a:avLst/>
            <a:gdLst/>
            <a:ahLst/>
            <a:cxnLst/>
            <a:rect l="l" t="t" r="r" b="b"/>
            <a:pathLst>
              <a:path w="43179" h="49529">
                <a:moveTo>
                  <a:pt x="42724" y="0"/>
                </a:moveTo>
                <a:lnTo>
                  <a:pt x="30018" y="37100"/>
                </a:lnTo>
                <a:lnTo>
                  <a:pt x="24459" y="44024"/>
                </a:lnTo>
                <a:lnTo>
                  <a:pt x="20647" y="46065"/>
                </a:lnTo>
                <a:lnTo>
                  <a:pt x="14294" y="48918"/>
                </a:lnTo>
                <a:lnTo>
                  <a:pt x="4764" y="48918"/>
                </a:lnTo>
                <a:lnTo>
                  <a:pt x="0" y="460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" name="object 938"/>
          <p:cNvSpPr/>
          <p:nvPr/>
        </p:nvSpPr>
        <p:spPr>
          <a:xfrm>
            <a:off x="8025306" y="6088965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/>
          <p:cNvSpPr/>
          <p:nvPr/>
        </p:nvSpPr>
        <p:spPr>
          <a:xfrm>
            <a:off x="8033088" y="6088965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6829" y="6923"/>
                </a:moveTo>
                <a:lnTo>
                  <a:pt x="13817" y="2447"/>
                </a:lnTo>
                <a:lnTo>
                  <a:pt x="20965" y="0"/>
                </a:lnTo>
                <a:lnTo>
                  <a:pt x="30018" y="0"/>
                </a:lnTo>
                <a:lnTo>
                  <a:pt x="34783" y="2447"/>
                </a:lnTo>
                <a:lnTo>
                  <a:pt x="39230" y="6923"/>
                </a:lnTo>
                <a:lnTo>
                  <a:pt x="40024" y="14264"/>
                </a:lnTo>
                <a:lnTo>
                  <a:pt x="38436" y="18347"/>
                </a:lnTo>
                <a:lnTo>
                  <a:pt x="32877" y="25676"/>
                </a:lnTo>
                <a:lnTo>
                  <a:pt x="24935" y="30570"/>
                </a:lnTo>
                <a:lnTo>
                  <a:pt x="18582" y="32612"/>
                </a:lnTo>
                <a:lnTo>
                  <a:pt x="9529" y="32612"/>
                </a:lnTo>
                <a:lnTo>
                  <a:pt x="4764" y="30570"/>
                </a:lnTo>
                <a:lnTo>
                  <a:pt x="0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8089631" y="6088965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1282" y="0"/>
                </a:moveTo>
                <a:lnTo>
                  <a:pt x="30335" y="0"/>
                </a:lnTo>
                <a:lnTo>
                  <a:pt x="35100" y="2447"/>
                </a:lnTo>
                <a:lnTo>
                  <a:pt x="39547" y="6923"/>
                </a:lnTo>
                <a:lnTo>
                  <a:pt x="39865" y="14264"/>
                </a:lnTo>
                <a:lnTo>
                  <a:pt x="38753" y="18347"/>
                </a:lnTo>
                <a:lnTo>
                  <a:pt x="33194" y="25676"/>
                </a:lnTo>
                <a:lnTo>
                  <a:pt x="25253" y="30570"/>
                </a:lnTo>
                <a:lnTo>
                  <a:pt x="18900" y="32612"/>
                </a:lnTo>
                <a:lnTo>
                  <a:pt x="9847" y="32612"/>
                </a:lnTo>
                <a:lnTo>
                  <a:pt x="5082" y="30570"/>
                </a:lnTo>
                <a:lnTo>
                  <a:pt x="0" y="25676"/>
                </a:lnTo>
                <a:lnTo>
                  <a:pt x="0" y="18347"/>
                </a:lnTo>
                <a:lnTo>
                  <a:pt x="1588" y="14264"/>
                </a:lnTo>
                <a:lnTo>
                  <a:pt x="7147" y="6923"/>
                </a:lnTo>
                <a:lnTo>
                  <a:pt x="14135" y="244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/>
          <p:cNvSpPr/>
          <p:nvPr/>
        </p:nvSpPr>
        <p:spPr>
          <a:xfrm>
            <a:off x="8149985" y="6105271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/>
          <p:cNvSpPr/>
          <p:nvPr/>
        </p:nvSpPr>
        <p:spPr>
          <a:xfrm>
            <a:off x="8177303" y="6088965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8144585" y="6088965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/>
          <p:cNvSpPr/>
          <p:nvPr/>
        </p:nvSpPr>
        <p:spPr>
          <a:xfrm>
            <a:off x="8203351" y="6088965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2718" y="25676"/>
                </a:moveTo>
                <a:lnTo>
                  <a:pt x="25253" y="30570"/>
                </a:lnTo>
                <a:lnTo>
                  <a:pt x="18900" y="32612"/>
                </a:lnTo>
                <a:lnTo>
                  <a:pt x="9847" y="32612"/>
                </a:lnTo>
                <a:lnTo>
                  <a:pt x="4764" y="30570"/>
                </a:lnTo>
                <a:lnTo>
                  <a:pt x="1905" y="27717"/>
                </a:lnTo>
                <a:lnTo>
                  <a:pt x="0" y="25676"/>
                </a:lnTo>
                <a:lnTo>
                  <a:pt x="0" y="18347"/>
                </a:lnTo>
                <a:lnTo>
                  <a:pt x="1270" y="14264"/>
                </a:lnTo>
                <a:lnTo>
                  <a:pt x="7147" y="6923"/>
                </a:lnTo>
                <a:lnTo>
                  <a:pt x="13817" y="2447"/>
                </a:lnTo>
                <a:lnTo>
                  <a:pt x="20965" y="0"/>
                </a:lnTo>
                <a:lnTo>
                  <a:pt x="30018" y="0"/>
                </a:lnTo>
                <a:lnTo>
                  <a:pt x="35100" y="2447"/>
                </a:lnTo>
                <a:lnTo>
                  <a:pt x="39071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/>
          <p:cNvSpPr/>
          <p:nvPr/>
        </p:nvSpPr>
        <p:spPr>
          <a:xfrm>
            <a:off x="8234164" y="6088965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/>
          <p:cNvSpPr/>
          <p:nvPr/>
        </p:nvSpPr>
        <p:spPr>
          <a:xfrm>
            <a:off x="8257829" y="6088965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/>
          <p:cNvSpPr/>
          <p:nvPr/>
        </p:nvSpPr>
        <p:spPr>
          <a:xfrm>
            <a:off x="8265770" y="6088965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1912" y="2447"/>
                </a:lnTo>
                <a:lnTo>
                  <a:pt x="18106" y="0"/>
                </a:lnTo>
                <a:lnTo>
                  <a:pt x="24459" y="0"/>
                </a:lnTo>
                <a:lnTo>
                  <a:pt x="29224" y="2447"/>
                </a:lnTo>
                <a:lnTo>
                  <a:pt x="30018" y="9370"/>
                </a:lnTo>
                <a:lnTo>
                  <a:pt x="22553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/>
          <p:cNvSpPr/>
          <p:nvPr/>
        </p:nvSpPr>
        <p:spPr>
          <a:xfrm>
            <a:off x="8295788" y="6088965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1117" y="2447"/>
                </a:lnTo>
                <a:lnTo>
                  <a:pt x="18106" y="0"/>
                </a:lnTo>
                <a:lnTo>
                  <a:pt x="23665" y="0"/>
                </a:lnTo>
                <a:lnTo>
                  <a:pt x="29541" y="2447"/>
                </a:lnTo>
                <a:lnTo>
                  <a:pt x="30018" y="9370"/>
                </a:lnTo>
                <a:lnTo>
                  <a:pt x="21759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8343595" y="6088965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0965" y="0"/>
                </a:moveTo>
                <a:lnTo>
                  <a:pt x="30018" y="0"/>
                </a:lnTo>
                <a:lnTo>
                  <a:pt x="35577" y="2447"/>
                </a:lnTo>
                <a:lnTo>
                  <a:pt x="39865" y="6923"/>
                </a:lnTo>
                <a:lnTo>
                  <a:pt x="40659" y="14264"/>
                </a:lnTo>
                <a:lnTo>
                  <a:pt x="38277" y="18347"/>
                </a:lnTo>
                <a:lnTo>
                  <a:pt x="33512" y="25676"/>
                </a:lnTo>
                <a:lnTo>
                  <a:pt x="25571" y="30570"/>
                </a:lnTo>
                <a:lnTo>
                  <a:pt x="18900" y="32612"/>
                </a:lnTo>
                <a:lnTo>
                  <a:pt x="9847" y="32612"/>
                </a:lnTo>
                <a:lnTo>
                  <a:pt x="4764" y="30570"/>
                </a:lnTo>
                <a:lnTo>
                  <a:pt x="317" y="25676"/>
                </a:lnTo>
                <a:lnTo>
                  <a:pt x="0" y="18347"/>
                </a:lnTo>
                <a:lnTo>
                  <a:pt x="1111" y="14264"/>
                </a:lnTo>
                <a:lnTo>
                  <a:pt x="6670" y="6923"/>
                </a:lnTo>
                <a:lnTo>
                  <a:pt x="14612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8392514" y="6088965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8400773" y="6088965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6923"/>
                </a:moveTo>
                <a:lnTo>
                  <a:pt x="14294" y="2447"/>
                </a:lnTo>
                <a:lnTo>
                  <a:pt x="20647" y="0"/>
                </a:lnTo>
                <a:lnTo>
                  <a:pt x="29700" y="0"/>
                </a:lnTo>
                <a:lnTo>
                  <a:pt x="35259" y="2447"/>
                </a:lnTo>
                <a:lnTo>
                  <a:pt x="39547" y="6923"/>
                </a:lnTo>
                <a:lnTo>
                  <a:pt x="39865" y="14264"/>
                </a:lnTo>
                <a:lnTo>
                  <a:pt x="37959" y="18347"/>
                </a:lnTo>
                <a:lnTo>
                  <a:pt x="33194" y="25676"/>
                </a:lnTo>
                <a:lnTo>
                  <a:pt x="25253" y="30570"/>
                </a:lnTo>
                <a:lnTo>
                  <a:pt x="18265" y="32612"/>
                </a:lnTo>
                <a:lnTo>
                  <a:pt x="9211" y="32612"/>
                </a:lnTo>
                <a:lnTo>
                  <a:pt x="4447" y="30570"/>
                </a:lnTo>
                <a:lnTo>
                  <a:pt x="0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6907960" y="2607242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5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/>
          <p:cNvSpPr/>
          <p:nvPr/>
        </p:nvSpPr>
        <p:spPr>
          <a:xfrm>
            <a:off x="5049528" y="2570473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5">
                <a:moveTo>
                  <a:pt x="0" y="2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/>
          <p:cNvSpPr/>
          <p:nvPr/>
        </p:nvSpPr>
        <p:spPr>
          <a:xfrm>
            <a:off x="1740373" y="2284317"/>
            <a:ext cx="14604" cy="12065"/>
          </a:xfrm>
          <a:custGeom>
            <a:avLst/>
            <a:gdLst/>
            <a:ahLst/>
            <a:cxnLst/>
            <a:rect l="l" t="t" r="r" b="b"/>
            <a:pathLst>
              <a:path w="14605" h="12064">
                <a:moveTo>
                  <a:pt x="0" y="0"/>
                </a:moveTo>
                <a:lnTo>
                  <a:pt x="14135" y="118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/>
          <p:cNvSpPr/>
          <p:nvPr/>
        </p:nvSpPr>
        <p:spPr>
          <a:xfrm>
            <a:off x="4476163" y="431483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7470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623" y="24471"/>
                </a:lnTo>
                <a:lnTo>
                  <a:pt x="12706" y="26561"/>
                </a:lnTo>
                <a:lnTo>
                  <a:pt x="17470" y="13526"/>
                </a:lnTo>
                <a:lnTo>
                  <a:pt x="22553" y="491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" name="object 956"/>
          <p:cNvSpPr/>
          <p:nvPr/>
        </p:nvSpPr>
        <p:spPr>
          <a:xfrm>
            <a:off x="4479975" y="431876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2706" y="26439"/>
                </a:moveTo>
                <a:lnTo>
                  <a:pt x="7464" y="24471"/>
                </a:lnTo>
                <a:lnTo>
                  <a:pt x="3494" y="21520"/>
                </a:lnTo>
                <a:lnTo>
                  <a:pt x="794" y="17953"/>
                </a:lnTo>
                <a:lnTo>
                  <a:pt x="0" y="13403"/>
                </a:lnTo>
                <a:lnTo>
                  <a:pt x="794" y="9714"/>
                </a:lnTo>
                <a:lnTo>
                  <a:pt x="3494" y="5656"/>
                </a:lnTo>
                <a:lnTo>
                  <a:pt x="7147" y="2459"/>
                </a:lnTo>
                <a:lnTo>
                  <a:pt x="11912" y="368"/>
                </a:lnTo>
                <a:lnTo>
                  <a:pt x="17312" y="0"/>
                </a:lnTo>
                <a:lnTo>
                  <a:pt x="22553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/>
          <p:cNvSpPr/>
          <p:nvPr/>
        </p:nvSpPr>
        <p:spPr>
          <a:xfrm>
            <a:off x="4488869" y="4315325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847" y="0"/>
                </a:moveTo>
                <a:lnTo>
                  <a:pt x="4764" y="13035"/>
                </a:lnTo>
                <a:lnTo>
                  <a:pt x="0" y="26070"/>
                </a:lnTo>
                <a:lnTo>
                  <a:pt x="104190" y="50910"/>
                </a:lnTo>
                <a:lnTo>
                  <a:pt x="109431" y="37875"/>
                </a:lnTo>
                <a:lnTo>
                  <a:pt x="114196" y="24840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" name="object 958"/>
          <p:cNvSpPr/>
          <p:nvPr/>
        </p:nvSpPr>
        <p:spPr>
          <a:xfrm>
            <a:off x="4492681" y="4319137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847" y="0"/>
                </a:moveTo>
                <a:lnTo>
                  <a:pt x="4605" y="13035"/>
                </a:lnTo>
                <a:lnTo>
                  <a:pt x="0" y="26070"/>
                </a:lnTo>
                <a:lnTo>
                  <a:pt x="104190" y="50910"/>
                </a:lnTo>
                <a:lnTo>
                  <a:pt x="109272" y="37875"/>
                </a:lnTo>
                <a:lnTo>
                  <a:pt x="114037" y="24840"/>
                </a:lnTo>
                <a:lnTo>
                  <a:pt x="98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/>
          <p:cNvSpPr/>
          <p:nvPr/>
        </p:nvSpPr>
        <p:spPr>
          <a:xfrm>
            <a:off x="4593060" y="4340166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4">
                <a:moveTo>
                  <a:pt x="10006" y="0"/>
                </a:moveTo>
                <a:lnTo>
                  <a:pt x="5241" y="13035"/>
                </a:lnTo>
                <a:lnTo>
                  <a:pt x="0" y="26070"/>
                </a:lnTo>
                <a:lnTo>
                  <a:pt x="5241" y="26930"/>
                </a:lnTo>
                <a:lnTo>
                  <a:pt x="22553" y="13035"/>
                </a:lnTo>
                <a:lnTo>
                  <a:pt x="21759" y="8976"/>
                </a:lnTo>
                <a:lnTo>
                  <a:pt x="19059" y="4918"/>
                </a:lnTo>
                <a:lnTo>
                  <a:pt x="14612" y="2459"/>
                </a:lnTo>
                <a:lnTo>
                  <a:pt x="100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4596872" y="4343978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4">
                <a:moveTo>
                  <a:pt x="9847" y="0"/>
                </a:moveTo>
                <a:lnTo>
                  <a:pt x="14612" y="2459"/>
                </a:lnTo>
                <a:lnTo>
                  <a:pt x="18900" y="4918"/>
                </a:lnTo>
                <a:lnTo>
                  <a:pt x="21759" y="8976"/>
                </a:lnTo>
                <a:lnTo>
                  <a:pt x="22553" y="13035"/>
                </a:lnTo>
                <a:lnTo>
                  <a:pt x="21759" y="17216"/>
                </a:lnTo>
                <a:lnTo>
                  <a:pt x="18900" y="20782"/>
                </a:lnTo>
                <a:lnTo>
                  <a:pt x="15406" y="24102"/>
                </a:lnTo>
                <a:lnTo>
                  <a:pt x="10641" y="26070"/>
                </a:lnTo>
                <a:lnTo>
                  <a:pt x="5082" y="26930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399398" y="4276589"/>
            <a:ext cx="131238" cy="10352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3642958" y="442698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258" y="860"/>
                </a:lnTo>
                <a:lnTo>
                  <a:pt x="3494" y="2828"/>
                </a:lnTo>
                <a:lnTo>
                  <a:pt x="0" y="5656"/>
                </a:lnTo>
                <a:lnTo>
                  <a:pt x="13817" y="13895"/>
                </a:lnTo>
                <a:lnTo>
                  <a:pt x="27953" y="22012"/>
                </a:lnTo>
                <a:lnTo>
                  <a:pt x="30812" y="17953"/>
                </a:lnTo>
                <a:lnTo>
                  <a:pt x="31606" y="13895"/>
                </a:lnTo>
                <a:lnTo>
                  <a:pt x="30812" y="9345"/>
                </a:lnTo>
                <a:lnTo>
                  <a:pt x="27953" y="5656"/>
                </a:lnTo>
                <a:lnTo>
                  <a:pt x="24459" y="2828"/>
                </a:lnTo>
                <a:lnTo>
                  <a:pt x="19694" y="860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3" name="object 963"/>
          <p:cNvSpPr/>
          <p:nvPr/>
        </p:nvSpPr>
        <p:spPr>
          <a:xfrm>
            <a:off x="3646611" y="443079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779"/>
                </a:moveTo>
                <a:lnTo>
                  <a:pt x="3653" y="2951"/>
                </a:lnTo>
                <a:lnTo>
                  <a:pt x="8417" y="860"/>
                </a:lnTo>
                <a:lnTo>
                  <a:pt x="13817" y="0"/>
                </a:lnTo>
                <a:lnTo>
                  <a:pt x="19853" y="860"/>
                </a:lnTo>
                <a:lnTo>
                  <a:pt x="24618" y="2951"/>
                </a:lnTo>
                <a:lnTo>
                  <a:pt x="28112" y="5779"/>
                </a:lnTo>
                <a:lnTo>
                  <a:pt x="30812" y="9468"/>
                </a:lnTo>
                <a:lnTo>
                  <a:pt x="31606" y="13895"/>
                </a:lnTo>
                <a:lnTo>
                  <a:pt x="30812" y="17953"/>
                </a:lnTo>
                <a:lnTo>
                  <a:pt x="28112" y="22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/>
          <p:cNvSpPr/>
          <p:nvPr/>
        </p:nvSpPr>
        <p:spPr>
          <a:xfrm>
            <a:off x="3627552" y="4432641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355"/>
                </a:lnTo>
                <a:lnTo>
                  <a:pt x="27953" y="32710"/>
                </a:lnTo>
                <a:lnTo>
                  <a:pt x="43359" y="16355"/>
                </a:lnTo>
                <a:lnTo>
                  <a:pt x="29224" y="8239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5" name="object 965"/>
          <p:cNvSpPr/>
          <p:nvPr/>
        </p:nvSpPr>
        <p:spPr>
          <a:xfrm>
            <a:off x="3631205" y="4436576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518" y="16232"/>
                </a:moveTo>
                <a:lnTo>
                  <a:pt x="29224" y="8116"/>
                </a:lnTo>
                <a:lnTo>
                  <a:pt x="15406" y="0"/>
                </a:lnTo>
                <a:lnTo>
                  <a:pt x="0" y="16232"/>
                </a:lnTo>
                <a:lnTo>
                  <a:pt x="13976" y="24471"/>
                </a:lnTo>
                <a:lnTo>
                  <a:pt x="28112" y="32587"/>
                </a:lnTo>
                <a:lnTo>
                  <a:pt x="43518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/>
          <p:cNvSpPr/>
          <p:nvPr/>
        </p:nvSpPr>
        <p:spPr>
          <a:xfrm>
            <a:off x="3623899" y="444899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653" y="0"/>
                </a:moveTo>
                <a:lnTo>
                  <a:pt x="794" y="3689"/>
                </a:lnTo>
                <a:lnTo>
                  <a:pt x="0" y="8116"/>
                </a:lnTo>
                <a:lnTo>
                  <a:pt x="794" y="12174"/>
                </a:lnTo>
                <a:lnTo>
                  <a:pt x="3653" y="16355"/>
                </a:lnTo>
                <a:lnTo>
                  <a:pt x="7147" y="18691"/>
                </a:lnTo>
                <a:lnTo>
                  <a:pt x="11912" y="21151"/>
                </a:lnTo>
                <a:lnTo>
                  <a:pt x="17470" y="21643"/>
                </a:lnTo>
                <a:lnTo>
                  <a:pt x="23347" y="21151"/>
                </a:lnTo>
                <a:lnTo>
                  <a:pt x="28112" y="18691"/>
                </a:lnTo>
                <a:lnTo>
                  <a:pt x="31606" y="16355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3627711" y="445280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8112" y="18814"/>
                </a:lnTo>
                <a:lnTo>
                  <a:pt x="23347" y="21274"/>
                </a:lnTo>
                <a:lnTo>
                  <a:pt x="17470" y="21643"/>
                </a:lnTo>
                <a:lnTo>
                  <a:pt x="11912" y="21274"/>
                </a:lnTo>
                <a:lnTo>
                  <a:pt x="7147" y="18814"/>
                </a:lnTo>
                <a:lnTo>
                  <a:pt x="3494" y="16355"/>
                </a:lnTo>
                <a:lnTo>
                  <a:pt x="794" y="12297"/>
                </a:lnTo>
                <a:lnTo>
                  <a:pt x="0" y="8239"/>
                </a:lnTo>
                <a:lnTo>
                  <a:pt x="794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2234482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2703974" y="5993969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70">
                <a:moveTo>
                  <a:pt x="0" y="0"/>
                </a:move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/>
          <p:cNvSpPr/>
          <p:nvPr/>
        </p:nvSpPr>
        <p:spPr>
          <a:xfrm>
            <a:off x="1971942" y="605206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453"/>
                </a:lnTo>
                <a:lnTo>
                  <a:pt x="35259" y="1345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1" name="object 971"/>
          <p:cNvSpPr/>
          <p:nvPr/>
        </p:nvSpPr>
        <p:spPr>
          <a:xfrm>
            <a:off x="1975754" y="605593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788" y="0"/>
                </a:lnTo>
                <a:lnTo>
                  <a:pt x="23347" y="405"/>
                </a:lnTo>
                <a:lnTo>
                  <a:pt x="27953" y="2852"/>
                </a:lnTo>
                <a:lnTo>
                  <a:pt x="31606" y="5300"/>
                </a:lnTo>
                <a:lnTo>
                  <a:pt x="34306" y="9382"/>
                </a:lnTo>
                <a:lnTo>
                  <a:pt x="3510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/>
          <p:cNvSpPr/>
          <p:nvPr/>
        </p:nvSpPr>
        <p:spPr>
          <a:xfrm>
            <a:off x="1989572" y="6065515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10">
                <a:moveTo>
                  <a:pt x="0" y="0"/>
                </a:moveTo>
                <a:lnTo>
                  <a:pt x="0" y="130473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/>
          <p:cNvSpPr/>
          <p:nvPr/>
        </p:nvSpPr>
        <p:spPr>
          <a:xfrm>
            <a:off x="1975754" y="6069388"/>
            <a:ext cx="35560" cy="130810"/>
          </a:xfrm>
          <a:custGeom>
            <a:avLst/>
            <a:gdLst/>
            <a:ahLst/>
            <a:cxnLst/>
            <a:rect l="l" t="t" r="r" b="b"/>
            <a:pathLst>
              <a:path w="35560" h="13081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30461"/>
                </a:lnTo>
                <a:lnTo>
                  <a:pt x="17788" y="130461"/>
                </a:lnTo>
                <a:lnTo>
                  <a:pt x="35100" y="130461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/>
          <p:cNvSpPr/>
          <p:nvPr/>
        </p:nvSpPr>
        <p:spPr>
          <a:xfrm>
            <a:off x="1971942" y="619598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476"/>
                </a:lnTo>
                <a:lnTo>
                  <a:pt x="3653" y="8153"/>
                </a:lnTo>
                <a:lnTo>
                  <a:pt x="7147" y="11006"/>
                </a:lnTo>
                <a:lnTo>
                  <a:pt x="12229" y="13035"/>
                </a:lnTo>
                <a:lnTo>
                  <a:pt x="17788" y="13453"/>
                </a:lnTo>
                <a:lnTo>
                  <a:pt x="23347" y="13035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7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975754" y="61998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65"/>
                </a:lnTo>
                <a:lnTo>
                  <a:pt x="12229" y="13047"/>
                </a:lnTo>
                <a:lnTo>
                  <a:pt x="7147" y="11018"/>
                </a:lnTo>
                <a:lnTo>
                  <a:pt x="3494" y="8165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8208751" y="2301656"/>
            <a:ext cx="86084" cy="6038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77" name="object 977"/>
          <p:cNvSpPr/>
          <p:nvPr/>
        </p:nvSpPr>
        <p:spPr>
          <a:xfrm>
            <a:off x="6352384" y="2695290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2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/>
          <p:cNvSpPr/>
          <p:nvPr/>
        </p:nvSpPr>
        <p:spPr>
          <a:xfrm>
            <a:off x="5751702" y="4461416"/>
            <a:ext cx="0" cy="20320"/>
          </a:xfrm>
          <a:custGeom>
            <a:avLst/>
            <a:gdLst/>
            <a:ahLst/>
            <a:cxnLst/>
            <a:rect l="l" t="t" r="r" b="b"/>
            <a:pathLst>
              <a:path w="0" h="20320">
                <a:moveTo>
                  <a:pt x="0" y="0"/>
                </a:moveTo>
                <a:lnTo>
                  <a:pt x="0" y="20044"/>
                </a:lnTo>
              </a:path>
            </a:pathLst>
          </a:custGeom>
          <a:ln w="31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/>
          <p:cNvSpPr/>
          <p:nvPr/>
        </p:nvSpPr>
        <p:spPr>
          <a:xfrm>
            <a:off x="2054849" y="4128961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437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/>
          <p:cNvSpPr/>
          <p:nvPr/>
        </p:nvSpPr>
        <p:spPr>
          <a:xfrm>
            <a:off x="2058661" y="4119308"/>
            <a:ext cx="92710" cy="27305"/>
          </a:xfrm>
          <a:custGeom>
            <a:avLst/>
            <a:gdLst/>
            <a:ahLst/>
            <a:cxnLst/>
            <a:rect l="l" t="t" r="r" b="b"/>
            <a:pathLst>
              <a:path w="92710" h="27304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92437" y="26930"/>
                </a:lnTo>
                <a:lnTo>
                  <a:pt x="92437" y="13526"/>
                </a:lnTo>
                <a:lnTo>
                  <a:pt x="9243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/>
          <p:cNvSpPr/>
          <p:nvPr/>
        </p:nvSpPr>
        <p:spPr>
          <a:xfrm>
            <a:off x="2147287" y="411549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2858" y="0"/>
                </a:moveTo>
                <a:lnTo>
                  <a:pt x="0" y="0"/>
                </a:lnTo>
                <a:lnTo>
                  <a:pt x="0" y="13403"/>
                </a:lnTo>
                <a:lnTo>
                  <a:pt x="17470" y="13403"/>
                </a:lnTo>
                <a:lnTo>
                  <a:pt x="17470" y="11436"/>
                </a:lnTo>
                <a:lnTo>
                  <a:pt x="16994" y="9345"/>
                </a:lnTo>
                <a:lnTo>
                  <a:pt x="15406" y="7747"/>
                </a:lnTo>
                <a:lnTo>
                  <a:pt x="14294" y="5287"/>
                </a:lnTo>
                <a:lnTo>
                  <a:pt x="12706" y="3689"/>
                </a:lnTo>
                <a:lnTo>
                  <a:pt x="10641" y="2828"/>
                </a:lnTo>
                <a:lnTo>
                  <a:pt x="7941" y="1598"/>
                </a:lnTo>
                <a:lnTo>
                  <a:pt x="5558" y="368"/>
                </a:lnTo>
                <a:lnTo>
                  <a:pt x="28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2151098" y="4119308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0" y="0"/>
                </a:moveTo>
                <a:lnTo>
                  <a:pt x="2700" y="0"/>
                </a:lnTo>
                <a:lnTo>
                  <a:pt x="5558" y="491"/>
                </a:lnTo>
                <a:lnTo>
                  <a:pt x="7941" y="1721"/>
                </a:lnTo>
                <a:lnTo>
                  <a:pt x="10641" y="2951"/>
                </a:lnTo>
                <a:lnTo>
                  <a:pt x="12706" y="3689"/>
                </a:lnTo>
                <a:lnTo>
                  <a:pt x="14135" y="5410"/>
                </a:lnTo>
                <a:lnTo>
                  <a:pt x="15406" y="7747"/>
                </a:lnTo>
                <a:lnTo>
                  <a:pt x="16994" y="9468"/>
                </a:lnTo>
                <a:lnTo>
                  <a:pt x="17312" y="11436"/>
                </a:lnTo>
                <a:lnTo>
                  <a:pt x="17312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2147366" y="4128899"/>
            <a:ext cx="0" cy="410845"/>
          </a:xfrm>
          <a:custGeom>
            <a:avLst/>
            <a:gdLst/>
            <a:ahLst/>
            <a:cxnLst/>
            <a:rect l="l" t="t" r="r" b="b"/>
            <a:pathLst>
              <a:path w="0" h="410845">
                <a:moveTo>
                  <a:pt x="0" y="0"/>
                </a:moveTo>
                <a:lnTo>
                  <a:pt x="0" y="410604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2133786" y="4132835"/>
            <a:ext cx="34925" cy="410845"/>
          </a:xfrm>
          <a:custGeom>
            <a:avLst/>
            <a:gdLst/>
            <a:ahLst/>
            <a:cxnLst/>
            <a:rect l="l" t="t" r="r" b="b"/>
            <a:pathLst>
              <a:path w="34925" h="410845">
                <a:moveTo>
                  <a:pt x="34624" y="0"/>
                </a:moveTo>
                <a:lnTo>
                  <a:pt x="17312" y="0"/>
                </a:lnTo>
                <a:lnTo>
                  <a:pt x="0" y="0"/>
                </a:lnTo>
                <a:lnTo>
                  <a:pt x="0" y="410481"/>
                </a:lnTo>
                <a:lnTo>
                  <a:pt x="17312" y="410481"/>
                </a:lnTo>
                <a:lnTo>
                  <a:pt x="34624" y="410481"/>
                </a:lnTo>
                <a:lnTo>
                  <a:pt x="346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2147287" y="4539503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470" y="0"/>
                </a:moveTo>
                <a:lnTo>
                  <a:pt x="0" y="0"/>
                </a:lnTo>
                <a:lnTo>
                  <a:pt x="0" y="13403"/>
                </a:lnTo>
                <a:lnTo>
                  <a:pt x="2858" y="13403"/>
                </a:lnTo>
                <a:lnTo>
                  <a:pt x="5558" y="13035"/>
                </a:lnTo>
                <a:lnTo>
                  <a:pt x="15406" y="6148"/>
                </a:lnTo>
                <a:lnTo>
                  <a:pt x="16994" y="4426"/>
                </a:lnTo>
                <a:lnTo>
                  <a:pt x="17470" y="245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2151098" y="454331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312" y="0"/>
                </a:moveTo>
                <a:lnTo>
                  <a:pt x="17312" y="2459"/>
                </a:lnTo>
                <a:lnTo>
                  <a:pt x="16994" y="4549"/>
                </a:lnTo>
                <a:lnTo>
                  <a:pt x="15406" y="6148"/>
                </a:lnTo>
                <a:lnTo>
                  <a:pt x="14135" y="8239"/>
                </a:lnTo>
                <a:lnTo>
                  <a:pt x="2700" y="13526"/>
                </a:ln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/>
          <p:cNvSpPr/>
          <p:nvPr/>
        </p:nvSpPr>
        <p:spPr>
          <a:xfrm>
            <a:off x="2054849" y="4539503"/>
            <a:ext cx="92710" cy="0"/>
          </a:xfrm>
          <a:custGeom>
            <a:avLst/>
            <a:gdLst/>
            <a:ahLst/>
            <a:cxnLst/>
            <a:rect l="l" t="t" r="r" b="b"/>
            <a:pathLst>
              <a:path w="92710" h="0">
                <a:moveTo>
                  <a:pt x="0" y="0"/>
                </a:moveTo>
                <a:lnTo>
                  <a:pt x="92437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/>
          <p:cNvSpPr/>
          <p:nvPr/>
        </p:nvSpPr>
        <p:spPr>
          <a:xfrm>
            <a:off x="2058661" y="4529912"/>
            <a:ext cx="92710" cy="27305"/>
          </a:xfrm>
          <a:custGeom>
            <a:avLst/>
            <a:gdLst/>
            <a:ahLst/>
            <a:cxnLst/>
            <a:rect l="l" t="t" r="r" b="b"/>
            <a:pathLst>
              <a:path w="92710" h="27304">
                <a:moveTo>
                  <a:pt x="92437" y="26930"/>
                </a:moveTo>
                <a:lnTo>
                  <a:pt x="92437" y="13403"/>
                </a:lnTo>
                <a:lnTo>
                  <a:pt x="92437" y="0"/>
                </a:lnTo>
                <a:lnTo>
                  <a:pt x="0" y="0"/>
                </a:lnTo>
                <a:lnTo>
                  <a:pt x="0" y="13403"/>
                </a:lnTo>
                <a:lnTo>
                  <a:pt x="0" y="26930"/>
                </a:lnTo>
                <a:lnTo>
                  <a:pt x="92437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/>
          <p:cNvSpPr/>
          <p:nvPr/>
        </p:nvSpPr>
        <p:spPr>
          <a:xfrm>
            <a:off x="2037537" y="4539503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312" y="0"/>
                </a:moveTo>
                <a:lnTo>
                  <a:pt x="0" y="0"/>
                </a:lnTo>
                <a:lnTo>
                  <a:pt x="0" y="2459"/>
                </a:lnTo>
                <a:lnTo>
                  <a:pt x="476" y="4426"/>
                </a:lnTo>
                <a:lnTo>
                  <a:pt x="2064" y="6148"/>
                </a:lnTo>
                <a:lnTo>
                  <a:pt x="3176" y="8116"/>
                </a:lnTo>
                <a:lnTo>
                  <a:pt x="14612" y="13403"/>
                </a:lnTo>
                <a:lnTo>
                  <a:pt x="17312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0" name="object 990"/>
          <p:cNvSpPr/>
          <p:nvPr/>
        </p:nvSpPr>
        <p:spPr>
          <a:xfrm>
            <a:off x="2041349" y="454331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312" y="13526"/>
                </a:moveTo>
                <a:lnTo>
                  <a:pt x="14612" y="13526"/>
                </a:lnTo>
                <a:lnTo>
                  <a:pt x="11753" y="13158"/>
                </a:lnTo>
                <a:lnTo>
                  <a:pt x="1905" y="6148"/>
                </a:lnTo>
                <a:lnTo>
                  <a:pt x="317" y="4549"/>
                </a:lnTo>
                <a:lnTo>
                  <a:pt x="0" y="245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/>
          <p:cNvSpPr/>
          <p:nvPr/>
        </p:nvSpPr>
        <p:spPr>
          <a:xfrm>
            <a:off x="2054929" y="4128899"/>
            <a:ext cx="0" cy="410845"/>
          </a:xfrm>
          <a:custGeom>
            <a:avLst/>
            <a:gdLst/>
            <a:ahLst/>
            <a:cxnLst/>
            <a:rect l="l" t="t" r="r" b="b"/>
            <a:pathLst>
              <a:path w="0" h="410845">
                <a:moveTo>
                  <a:pt x="0" y="0"/>
                </a:moveTo>
                <a:lnTo>
                  <a:pt x="0" y="410604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2041349" y="4132835"/>
            <a:ext cx="34925" cy="410845"/>
          </a:xfrm>
          <a:custGeom>
            <a:avLst/>
            <a:gdLst/>
            <a:ahLst/>
            <a:cxnLst/>
            <a:rect l="l" t="t" r="r" b="b"/>
            <a:pathLst>
              <a:path w="34925" h="410845">
                <a:moveTo>
                  <a:pt x="0" y="410481"/>
                </a:moveTo>
                <a:lnTo>
                  <a:pt x="17312" y="410481"/>
                </a:lnTo>
                <a:lnTo>
                  <a:pt x="34783" y="410481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41048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/>
          <p:cNvSpPr/>
          <p:nvPr/>
        </p:nvSpPr>
        <p:spPr>
          <a:xfrm>
            <a:off x="2037537" y="4115496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312" y="0"/>
                </a:moveTo>
                <a:lnTo>
                  <a:pt x="14612" y="0"/>
                </a:lnTo>
                <a:lnTo>
                  <a:pt x="11912" y="368"/>
                </a:lnTo>
                <a:lnTo>
                  <a:pt x="9529" y="1598"/>
                </a:lnTo>
                <a:lnTo>
                  <a:pt x="6670" y="2828"/>
                </a:lnTo>
                <a:lnTo>
                  <a:pt x="4764" y="3689"/>
                </a:lnTo>
                <a:lnTo>
                  <a:pt x="3176" y="5287"/>
                </a:lnTo>
                <a:lnTo>
                  <a:pt x="2064" y="7747"/>
                </a:lnTo>
                <a:lnTo>
                  <a:pt x="476" y="9345"/>
                </a:lnTo>
                <a:lnTo>
                  <a:pt x="0" y="11436"/>
                </a:lnTo>
                <a:lnTo>
                  <a:pt x="0" y="13403"/>
                </a:lnTo>
                <a:lnTo>
                  <a:pt x="17312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4" name="object 994"/>
          <p:cNvSpPr/>
          <p:nvPr/>
        </p:nvSpPr>
        <p:spPr>
          <a:xfrm>
            <a:off x="2041349" y="4119308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0" y="13526"/>
                </a:moveTo>
                <a:lnTo>
                  <a:pt x="0" y="11436"/>
                </a:lnTo>
                <a:lnTo>
                  <a:pt x="317" y="9468"/>
                </a:lnTo>
                <a:lnTo>
                  <a:pt x="1905" y="7747"/>
                </a:lnTo>
                <a:lnTo>
                  <a:pt x="3176" y="5410"/>
                </a:lnTo>
                <a:lnTo>
                  <a:pt x="4764" y="3689"/>
                </a:lnTo>
                <a:lnTo>
                  <a:pt x="6670" y="2951"/>
                </a:lnTo>
                <a:lnTo>
                  <a:pt x="9370" y="1721"/>
                </a:lnTo>
                <a:lnTo>
                  <a:pt x="11753" y="491"/>
                </a:lnTo>
                <a:lnTo>
                  <a:pt x="14612" y="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/>
          <p:cNvSpPr/>
          <p:nvPr/>
        </p:nvSpPr>
        <p:spPr>
          <a:xfrm>
            <a:off x="1629003" y="4812871"/>
            <a:ext cx="156845" cy="635"/>
          </a:xfrm>
          <a:custGeom>
            <a:avLst/>
            <a:gdLst/>
            <a:ahLst/>
            <a:cxnLst/>
            <a:rect l="l" t="t" r="r" b="b"/>
            <a:pathLst>
              <a:path w="156844" h="635">
                <a:moveTo>
                  <a:pt x="0" y="368"/>
                </a:moveTo>
                <a:lnTo>
                  <a:pt x="1563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/>
          <p:cNvSpPr/>
          <p:nvPr/>
        </p:nvSpPr>
        <p:spPr>
          <a:xfrm>
            <a:off x="2191758" y="5988669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/>
          <p:cNvSpPr/>
          <p:nvPr/>
        </p:nvSpPr>
        <p:spPr>
          <a:xfrm>
            <a:off x="1849010" y="594259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/>
          <p:cNvSpPr/>
          <p:nvPr/>
        </p:nvSpPr>
        <p:spPr>
          <a:xfrm>
            <a:off x="1400737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/>
          <p:cNvSpPr/>
          <p:nvPr/>
        </p:nvSpPr>
        <p:spPr>
          <a:xfrm>
            <a:off x="1079653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/>
          <p:cNvSpPr/>
          <p:nvPr/>
        </p:nvSpPr>
        <p:spPr>
          <a:xfrm>
            <a:off x="7765783" y="4580822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3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/>
          <p:cNvSpPr/>
          <p:nvPr/>
        </p:nvSpPr>
        <p:spPr>
          <a:xfrm>
            <a:off x="2451599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/>
          <p:cNvSpPr/>
          <p:nvPr/>
        </p:nvSpPr>
        <p:spPr>
          <a:xfrm>
            <a:off x="6780104" y="2812236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0"/>
                </a:moveTo>
                <a:lnTo>
                  <a:pt x="10164" y="2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/>
          <p:cNvSpPr/>
          <p:nvPr/>
        </p:nvSpPr>
        <p:spPr>
          <a:xfrm>
            <a:off x="5224079" y="2591255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3014096" y="2610649"/>
            <a:ext cx="139574" cy="6733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4403103" y="378052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454722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4538900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622919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4707097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/>
          <p:cNvSpPr/>
          <p:nvPr/>
        </p:nvSpPr>
        <p:spPr>
          <a:xfrm>
            <a:off x="4791593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" name="object 1011"/>
          <p:cNvSpPr/>
          <p:nvPr/>
        </p:nvSpPr>
        <p:spPr>
          <a:xfrm>
            <a:off x="4875772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4959791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5044763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/>
          <p:cNvSpPr/>
          <p:nvPr/>
        </p:nvSpPr>
        <p:spPr>
          <a:xfrm>
            <a:off x="5128783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/>
          <p:cNvSpPr/>
          <p:nvPr/>
        </p:nvSpPr>
        <p:spPr>
          <a:xfrm>
            <a:off x="5212961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/>
          <p:cNvSpPr/>
          <p:nvPr/>
        </p:nvSpPr>
        <p:spPr>
          <a:xfrm>
            <a:off x="5297933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/>
          <p:cNvSpPr/>
          <p:nvPr/>
        </p:nvSpPr>
        <p:spPr>
          <a:xfrm>
            <a:off x="5381952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/>
          <p:cNvSpPr/>
          <p:nvPr/>
        </p:nvSpPr>
        <p:spPr>
          <a:xfrm>
            <a:off x="5466131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/>
          <p:cNvSpPr/>
          <p:nvPr/>
        </p:nvSpPr>
        <p:spPr>
          <a:xfrm>
            <a:off x="5550626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/>
          <p:cNvSpPr/>
          <p:nvPr/>
        </p:nvSpPr>
        <p:spPr>
          <a:xfrm>
            <a:off x="563480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571882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/>
          <p:cNvSpPr/>
          <p:nvPr/>
        </p:nvSpPr>
        <p:spPr>
          <a:xfrm>
            <a:off x="5803796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/>
          <p:cNvSpPr/>
          <p:nvPr/>
        </p:nvSpPr>
        <p:spPr>
          <a:xfrm>
            <a:off x="5887974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/>
          <p:cNvSpPr/>
          <p:nvPr/>
        </p:nvSpPr>
        <p:spPr>
          <a:xfrm>
            <a:off x="597199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/>
          <p:cNvSpPr/>
          <p:nvPr/>
        </p:nvSpPr>
        <p:spPr>
          <a:xfrm>
            <a:off x="6056490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/>
          <p:cNvSpPr/>
          <p:nvPr/>
        </p:nvSpPr>
        <p:spPr>
          <a:xfrm>
            <a:off x="6140668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6224846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/>
          <p:cNvSpPr/>
          <p:nvPr/>
        </p:nvSpPr>
        <p:spPr>
          <a:xfrm>
            <a:off x="6308865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/>
          <p:cNvSpPr/>
          <p:nvPr/>
        </p:nvSpPr>
        <p:spPr>
          <a:xfrm>
            <a:off x="6393838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/>
          <p:cNvSpPr/>
          <p:nvPr/>
        </p:nvSpPr>
        <p:spPr>
          <a:xfrm>
            <a:off x="6477857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/>
          <p:cNvSpPr/>
          <p:nvPr/>
        </p:nvSpPr>
        <p:spPr>
          <a:xfrm>
            <a:off x="6562035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/>
          <p:cNvSpPr/>
          <p:nvPr/>
        </p:nvSpPr>
        <p:spPr>
          <a:xfrm>
            <a:off x="6647008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/>
          <p:cNvSpPr/>
          <p:nvPr/>
        </p:nvSpPr>
        <p:spPr>
          <a:xfrm>
            <a:off x="6731027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/>
          <p:cNvSpPr/>
          <p:nvPr/>
        </p:nvSpPr>
        <p:spPr>
          <a:xfrm>
            <a:off x="6814728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6899701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" name="object 1036"/>
          <p:cNvSpPr/>
          <p:nvPr/>
        </p:nvSpPr>
        <p:spPr>
          <a:xfrm>
            <a:off x="6983879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/>
          <p:cNvSpPr/>
          <p:nvPr/>
        </p:nvSpPr>
        <p:spPr>
          <a:xfrm>
            <a:off x="7067898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/>
          <p:nvPr/>
        </p:nvSpPr>
        <p:spPr>
          <a:xfrm>
            <a:off x="7152871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/>
          <p:cNvSpPr/>
          <p:nvPr/>
        </p:nvSpPr>
        <p:spPr>
          <a:xfrm>
            <a:off x="7237049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/>
          <p:nvPr/>
        </p:nvSpPr>
        <p:spPr>
          <a:xfrm>
            <a:off x="7321068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740556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/>
          <p:nvPr/>
        </p:nvSpPr>
        <p:spPr>
          <a:xfrm>
            <a:off x="7489742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/>
          <p:cNvSpPr/>
          <p:nvPr/>
        </p:nvSpPr>
        <p:spPr>
          <a:xfrm>
            <a:off x="7573920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" name="object 1044"/>
          <p:cNvSpPr/>
          <p:nvPr/>
        </p:nvSpPr>
        <p:spPr>
          <a:xfrm>
            <a:off x="765873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/>
          <p:cNvSpPr/>
          <p:nvPr/>
        </p:nvSpPr>
        <p:spPr>
          <a:xfrm>
            <a:off x="7742912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" name="object 1046"/>
          <p:cNvSpPr/>
          <p:nvPr/>
        </p:nvSpPr>
        <p:spPr>
          <a:xfrm>
            <a:off x="7826932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/>
          <p:cNvSpPr/>
          <p:nvPr/>
        </p:nvSpPr>
        <p:spPr>
          <a:xfrm>
            <a:off x="7911110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" name="object 1048"/>
          <p:cNvSpPr/>
          <p:nvPr/>
        </p:nvSpPr>
        <p:spPr>
          <a:xfrm>
            <a:off x="7996082" y="37805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8079784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8163803" y="37805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8248775" y="37805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" name="object 1052"/>
          <p:cNvSpPr/>
          <p:nvPr/>
        </p:nvSpPr>
        <p:spPr>
          <a:xfrm>
            <a:off x="8332954" y="3780520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/>
          <p:cNvSpPr/>
          <p:nvPr/>
        </p:nvSpPr>
        <p:spPr>
          <a:xfrm>
            <a:off x="4411997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" name="object 1054"/>
          <p:cNvSpPr/>
          <p:nvPr/>
        </p:nvSpPr>
        <p:spPr>
          <a:xfrm>
            <a:off x="449649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/>
          <p:cNvSpPr/>
          <p:nvPr/>
        </p:nvSpPr>
        <p:spPr>
          <a:xfrm>
            <a:off x="4580671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" name="object 1056"/>
          <p:cNvSpPr/>
          <p:nvPr/>
        </p:nvSpPr>
        <p:spPr>
          <a:xfrm>
            <a:off x="4664850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" name="object 1057"/>
          <p:cNvSpPr/>
          <p:nvPr/>
        </p:nvSpPr>
        <p:spPr>
          <a:xfrm>
            <a:off x="474966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" name="object 1058"/>
          <p:cNvSpPr/>
          <p:nvPr/>
        </p:nvSpPr>
        <p:spPr>
          <a:xfrm>
            <a:off x="4833841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/>
          <p:cNvSpPr/>
          <p:nvPr/>
        </p:nvSpPr>
        <p:spPr>
          <a:xfrm>
            <a:off x="4918019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" name="object 1060"/>
          <p:cNvSpPr/>
          <p:nvPr/>
        </p:nvSpPr>
        <p:spPr>
          <a:xfrm>
            <a:off x="500283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/>
          <p:cNvSpPr/>
          <p:nvPr/>
        </p:nvSpPr>
        <p:spPr>
          <a:xfrm>
            <a:off x="5087011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" name="object 1062"/>
          <p:cNvSpPr/>
          <p:nvPr/>
        </p:nvSpPr>
        <p:spPr>
          <a:xfrm>
            <a:off x="517071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/>
          <p:cNvSpPr/>
          <p:nvPr/>
        </p:nvSpPr>
        <p:spPr>
          <a:xfrm>
            <a:off x="5255685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5339705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/>
          <p:cNvSpPr/>
          <p:nvPr/>
        </p:nvSpPr>
        <p:spPr>
          <a:xfrm>
            <a:off x="542388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/>
          <p:nvPr/>
        </p:nvSpPr>
        <p:spPr>
          <a:xfrm>
            <a:off x="5507902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" name="object 1067"/>
          <p:cNvSpPr/>
          <p:nvPr/>
        </p:nvSpPr>
        <p:spPr>
          <a:xfrm>
            <a:off x="5592874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5677053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" name="object 1069"/>
          <p:cNvSpPr/>
          <p:nvPr/>
        </p:nvSpPr>
        <p:spPr>
          <a:xfrm>
            <a:off x="5761072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/>
          <p:nvPr/>
        </p:nvSpPr>
        <p:spPr>
          <a:xfrm>
            <a:off x="5845567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/>
          <p:cNvSpPr/>
          <p:nvPr/>
        </p:nvSpPr>
        <p:spPr>
          <a:xfrm>
            <a:off x="5929746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/>
          <p:nvPr/>
        </p:nvSpPr>
        <p:spPr>
          <a:xfrm>
            <a:off x="6013924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/>
          <p:cNvSpPr/>
          <p:nvPr/>
        </p:nvSpPr>
        <p:spPr>
          <a:xfrm>
            <a:off x="6098737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/>
          <p:nvPr/>
        </p:nvSpPr>
        <p:spPr>
          <a:xfrm>
            <a:off x="6182916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/>
          <p:cNvSpPr/>
          <p:nvPr/>
        </p:nvSpPr>
        <p:spPr>
          <a:xfrm>
            <a:off x="6267094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6351908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/>
          <p:cNvSpPr/>
          <p:nvPr/>
        </p:nvSpPr>
        <p:spPr>
          <a:xfrm>
            <a:off x="6435609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/>
          <p:nvPr/>
        </p:nvSpPr>
        <p:spPr>
          <a:xfrm>
            <a:off x="6519788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/>
          <p:cNvSpPr/>
          <p:nvPr/>
        </p:nvSpPr>
        <p:spPr>
          <a:xfrm>
            <a:off x="6604760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/>
          <p:nvPr/>
        </p:nvSpPr>
        <p:spPr>
          <a:xfrm>
            <a:off x="6688779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/>
          <p:cNvSpPr/>
          <p:nvPr/>
        </p:nvSpPr>
        <p:spPr>
          <a:xfrm>
            <a:off x="6772957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6857771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/>
          <p:cNvSpPr/>
          <p:nvPr/>
        </p:nvSpPr>
        <p:spPr>
          <a:xfrm>
            <a:off x="6941949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/>
          <p:nvPr/>
        </p:nvSpPr>
        <p:spPr>
          <a:xfrm>
            <a:off x="7026127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/>
          <p:nvPr/>
        </p:nvSpPr>
        <p:spPr>
          <a:xfrm>
            <a:off x="7110146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/>
          <p:nvPr/>
        </p:nvSpPr>
        <p:spPr>
          <a:xfrm>
            <a:off x="719464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/>
          <p:cNvSpPr/>
          <p:nvPr/>
        </p:nvSpPr>
        <p:spPr>
          <a:xfrm>
            <a:off x="7278820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7362998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7447812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/>
          <p:nvPr/>
        </p:nvSpPr>
        <p:spPr>
          <a:xfrm>
            <a:off x="7531990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/>
          <p:cNvSpPr/>
          <p:nvPr/>
        </p:nvSpPr>
        <p:spPr>
          <a:xfrm>
            <a:off x="7616169" y="381323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/>
          <p:nvPr/>
        </p:nvSpPr>
        <p:spPr>
          <a:xfrm>
            <a:off x="7700664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" name="object 1093"/>
          <p:cNvSpPr/>
          <p:nvPr/>
        </p:nvSpPr>
        <p:spPr>
          <a:xfrm>
            <a:off x="778468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/>
          <p:nvPr/>
        </p:nvSpPr>
        <p:spPr>
          <a:xfrm>
            <a:off x="7868862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7953834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803785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8122032" y="381323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/>
          <p:nvPr/>
        </p:nvSpPr>
        <p:spPr>
          <a:xfrm>
            <a:off x="8206845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/>
          <p:cNvSpPr/>
          <p:nvPr/>
        </p:nvSpPr>
        <p:spPr>
          <a:xfrm>
            <a:off x="8291023" y="381323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/>
          <p:nvPr/>
        </p:nvSpPr>
        <p:spPr>
          <a:xfrm>
            <a:off x="4403103" y="3845817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/>
          <p:cNvSpPr/>
          <p:nvPr/>
        </p:nvSpPr>
        <p:spPr>
          <a:xfrm>
            <a:off x="4454722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/>
          <p:nvPr/>
        </p:nvSpPr>
        <p:spPr>
          <a:xfrm>
            <a:off x="4538900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4622919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4707097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/>
          <p:cNvSpPr/>
          <p:nvPr/>
        </p:nvSpPr>
        <p:spPr>
          <a:xfrm>
            <a:off x="4791593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/>
          <p:nvPr/>
        </p:nvSpPr>
        <p:spPr>
          <a:xfrm>
            <a:off x="4875772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/>
          <p:cNvSpPr/>
          <p:nvPr/>
        </p:nvSpPr>
        <p:spPr>
          <a:xfrm>
            <a:off x="4959791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/>
          <p:nvPr/>
        </p:nvSpPr>
        <p:spPr>
          <a:xfrm>
            <a:off x="5044763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/>
          <p:cNvSpPr/>
          <p:nvPr/>
        </p:nvSpPr>
        <p:spPr>
          <a:xfrm>
            <a:off x="5128783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5212961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/>
          <p:cNvSpPr/>
          <p:nvPr/>
        </p:nvSpPr>
        <p:spPr>
          <a:xfrm>
            <a:off x="5297933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5381952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/>
          <p:cNvSpPr/>
          <p:nvPr/>
        </p:nvSpPr>
        <p:spPr>
          <a:xfrm>
            <a:off x="5466131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/>
          <p:nvPr/>
        </p:nvSpPr>
        <p:spPr>
          <a:xfrm>
            <a:off x="5550626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/>
          <p:cNvSpPr/>
          <p:nvPr/>
        </p:nvSpPr>
        <p:spPr>
          <a:xfrm>
            <a:off x="563480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571882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/>
          <p:cNvSpPr/>
          <p:nvPr/>
        </p:nvSpPr>
        <p:spPr>
          <a:xfrm>
            <a:off x="5803796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/>
          <p:nvPr/>
        </p:nvSpPr>
        <p:spPr>
          <a:xfrm>
            <a:off x="5887974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/>
          <p:cNvSpPr/>
          <p:nvPr/>
        </p:nvSpPr>
        <p:spPr>
          <a:xfrm>
            <a:off x="597199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/>
          <p:nvPr/>
        </p:nvSpPr>
        <p:spPr>
          <a:xfrm>
            <a:off x="6056490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/>
          <p:cNvSpPr/>
          <p:nvPr/>
        </p:nvSpPr>
        <p:spPr>
          <a:xfrm>
            <a:off x="6140668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/>
          <p:nvPr/>
        </p:nvSpPr>
        <p:spPr>
          <a:xfrm>
            <a:off x="6224846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/>
          <p:cNvSpPr/>
          <p:nvPr/>
        </p:nvSpPr>
        <p:spPr>
          <a:xfrm>
            <a:off x="6308865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/>
          <p:nvPr/>
        </p:nvSpPr>
        <p:spPr>
          <a:xfrm>
            <a:off x="6393838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/>
          <p:cNvSpPr/>
          <p:nvPr/>
        </p:nvSpPr>
        <p:spPr>
          <a:xfrm>
            <a:off x="6477857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/>
          <p:nvPr/>
        </p:nvSpPr>
        <p:spPr>
          <a:xfrm>
            <a:off x="6562035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/>
          <p:cNvSpPr/>
          <p:nvPr/>
        </p:nvSpPr>
        <p:spPr>
          <a:xfrm>
            <a:off x="6647008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6731027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6814728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6899701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6983879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/>
          <p:nvPr/>
        </p:nvSpPr>
        <p:spPr>
          <a:xfrm>
            <a:off x="7067898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7152871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/>
          <p:nvPr/>
        </p:nvSpPr>
        <p:spPr>
          <a:xfrm>
            <a:off x="7237049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/>
          <p:cNvSpPr/>
          <p:nvPr/>
        </p:nvSpPr>
        <p:spPr>
          <a:xfrm>
            <a:off x="7321068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/>
          <p:nvPr/>
        </p:nvSpPr>
        <p:spPr>
          <a:xfrm>
            <a:off x="740556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/>
          <p:cNvSpPr/>
          <p:nvPr/>
        </p:nvSpPr>
        <p:spPr>
          <a:xfrm>
            <a:off x="7489742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/>
          <p:nvPr/>
        </p:nvSpPr>
        <p:spPr>
          <a:xfrm>
            <a:off x="7573920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/>
          <p:cNvSpPr/>
          <p:nvPr/>
        </p:nvSpPr>
        <p:spPr>
          <a:xfrm>
            <a:off x="765873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/>
          <p:nvPr/>
        </p:nvSpPr>
        <p:spPr>
          <a:xfrm>
            <a:off x="7742912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7826932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/>
          <p:nvPr/>
        </p:nvSpPr>
        <p:spPr>
          <a:xfrm>
            <a:off x="7911110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/>
          <p:cNvSpPr/>
          <p:nvPr/>
        </p:nvSpPr>
        <p:spPr>
          <a:xfrm>
            <a:off x="7996082" y="384581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/>
          <p:cNvSpPr/>
          <p:nvPr/>
        </p:nvSpPr>
        <p:spPr>
          <a:xfrm>
            <a:off x="8079784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8163803" y="384581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8248775" y="384581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8332954" y="3845817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411997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449649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4580671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4664850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474966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4833841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4918019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500283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5087011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517071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5255685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5339705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542388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5507902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5592874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5677053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5761072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5845567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5929746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6013924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6098737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6182916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" name="object 1170"/>
          <p:cNvSpPr/>
          <p:nvPr/>
        </p:nvSpPr>
        <p:spPr>
          <a:xfrm>
            <a:off x="6267094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/>
          <p:cNvSpPr/>
          <p:nvPr/>
        </p:nvSpPr>
        <p:spPr>
          <a:xfrm>
            <a:off x="6351908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/>
          <p:cNvSpPr/>
          <p:nvPr/>
        </p:nvSpPr>
        <p:spPr>
          <a:xfrm>
            <a:off x="6435609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/>
          <p:cNvSpPr/>
          <p:nvPr/>
        </p:nvSpPr>
        <p:spPr>
          <a:xfrm>
            <a:off x="6519788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/>
          <p:cNvSpPr/>
          <p:nvPr/>
        </p:nvSpPr>
        <p:spPr>
          <a:xfrm>
            <a:off x="6604760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6688779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/>
          <p:cNvSpPr/>
          <p:nvPr/>
        </p:nvSpPr>
        <p:spPr>
          <a:xfrm>
            <a:off x="6772957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/>
          <p:cNvSpPr/>
          <p:nvPr/>
        </p:nvSpPr>
        <p:spPr>
          <a:xfrm>
            <a:off x="6857771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/>
          <p:cNvSpPr/>
          <p:nvPr/>
        </p:nvSpPr>
        <p:spPr>
          <a:xfrm>
            <a:off x="6941949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/>
          <p:cNvSpPr/>
          <p:nvPr/>
        </p:nvSpPr>
        <p:spPr>
          <a:xfrm>
            <a:off x="7026127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/>
          <p:cNvSpPr/>
          <p:nvPr/>
        </p:nvSpPr>
        <p:spPr>
          <a:xfrm>
            <a:off x="7110146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/>
          <p:cNvSpPr/>
          <p:nvPr/>
        </p:nvSpPr>
        <p:spPr>
          <a:xfrm>
            <a:off x="719464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/>
          <p:cNvSpPr/>
          <p:nvPr/>
        </p:nvSpPr>
        <p:spPr>
          <a:xfrm>
            <a:off x="7278820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/>
          <p:cNvSpPr/>
          <p:nvPr/>
        </p:nvSpPr>
        <p:spPr>
          <a:xfrm>
            <a:off x="7362998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/>
          <p:cNvSpPr/>
          <p:nvPr/>
        </p:nvSpPr>
        <p:spPr>
          <a:xfrm>
            <a:off x="7447812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/>
          <p:cNvSpPr/>
          <p:nvPr/>
        </p:nvSpPr>
        <p:spPr>
          <a:xfrm>
            <a:off x="7531990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/>
          <p:cNvSpPr/>
          <p:nvPr/>
        </p:nvSpPr>
        <p:spPr>
          <a:xfrm>
            <a:off x="7616169" y="387803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/>
          <p:cNvSpPr/>
          <p:nvPr/>
        </p:nvSpPr>
        <p:spPr>
          <a:xfrm>
            <a:off x="7700664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/>
          <p:cNvSpPr/>
          <p:nvPr/>
        </p:nvSpPr>
        <p:spPr>
          <a:xfrm>
            <a:off x="778468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/>
          <p:cNvSpPr/>
          <p:nvPr/>
        </p:nvSpPr>
        <p:spPr>
          <a:xfrm>
            <a:off x="7868862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" name="object 1190"/>
          <p:cNvSpPr/>
          <p:nvPr/>
        </p:nvSpPr>
        <p:spPr>
          <a:xfrm>
            <a:off x="7953834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" name="object 1191"/>
          <p:cNvSpPr/>
          <p:nvPr/>
        </p:nvSpPr>
        <p:spPr>
          <a:xfrm>
            <a:off x="803785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8122032" y="387803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/>
          <p:cNvSpPr/>
          <p:nvPr/>
        </p:nvSpPr>
        <p:spPr>
          <a:xfrm>
            <a:off x="8206845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" name="object 1194"/>
          <p:cNvSpPr/>
          <p:nvPr/>
        </p:nvSpPr>
        <p:spPr>
          <a:xfrm>
            <a:off x="8291023" y="387803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/>
          <p:cNvSpPr/>
          <p:nvPr/>
        </p:nvSpPr>
        <p:spPr>
          <a:xfrm>
            <a:off x="4403103" y="3910624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" name="object 1196"/>
          <p:cNvSpPr/>
          <p:nvPr/>
        </p:nvSpPr>
        <p:spPr>
          <a:xfrm>
            <a:off x="4454722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/>
          <p:cNvSpPr/>
          <p:nvPr/>
        </p:nvSpPr>
        <p:spPr>
          <a:xfrm>
            <a:off x="4538900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" name="object 1198"/>
          <p:cNvSpPr/>
          <p:nvPr/>
        </p:nvSpPr>
        <p:spPr>
          <a:xfrm>
            <a:off x="4622919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/>
          <p:cNvSpPr/>
          <p:nvPr/>
        </p:nvSpPr>
        <p:spPr>
          <a:xfrm>
            <a:off x="4707097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4791593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/>
          <p:cNvSpPr/>
          <p:nvPr/>
        </p:nvSpPr>
        <p:spPr>
          <a:xfrm>
            <a:off x="4875772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/>
          <p:cNvSpPr/>
          <p:nvPr/>
        </p:nvSpPr>
        <p:spPr>
          <a:xfrm>
            <a:off x="4959791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/>
          <p:cNvSpPr/>
          <p:nvPr/>
        </p:nvSpPr>
        <p:spPr>
          <a:xfrm>
            <a:off x="5044763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/>
          <p:cNvSpPr/>
          <p:nvPr/>
        </p:nvSpPr>
        <p:spPr>
          <a:xfrm>
            <a:off x="5128783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/>
          <p:cNvSpPr/>
          <p:nvPr/>
        </p:nvSpPr>
        <p:spPr>
          <a:xfrm>
            <a:off x="5212961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5297933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/>
          <p:cNvSpPr/>
          <p:nvPr/>
        </p:nvSpPr>
        <p:spPr>
          <a:xfrm>
            <a:off x="5381952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/>
          <p:cNvSpPr/>
          <p:nvPr/>
        </p:nvSpPr>
        <p:spPr>
          <a:xfrm>
            <a:off x="5466131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/>
          <p:cNvSpPr/>
          <p:nvPr/>
        </p:nvSpPr>
        <p:spPr>
          <a:xfrm>
            <a:off x="5550626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/>
          <p:cNvSpPr/>
          <p:nvPr/>
        </p:nvSpPr>
        <p:spPr>
          <a:xfrm>
            <a:off x="563480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/>
          <p:cNvSpPr/>
          <p:nvPr/>
        </p:nvSpPr>
        <p:spPr>
          <a:xfrm>
            <a:off x="571882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5803796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5887974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597199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6056490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6140668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6224846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6308865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6393838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6477857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6562035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6647008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6731027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6814728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6899701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6983879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7067898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7152871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7237049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7321068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740556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7489742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7573920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765873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7742912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7826932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7911110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7996082" y="391062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8079784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8163803" y="391062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8248775" y="391062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8332954" y="391062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4411997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449649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4580671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4664850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474966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4833841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4918019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500283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5087011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" name="object 1252"/>
          <p:cNvSpPr/>
          <p:nvPr/>
        </p:nvSpPr>
        <p:spPr>
          <a:xfrm>
            <a:off x="517071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" name="object 1253"/>
          <p:cNvSpPr/>
          <p:nvPr/>
        </p:nvSpPr>
        <p:spPr>
          <a:xfrm>
            <a:off x="5255685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" name="object 1254"/>
          <p:cNvSpPr/>
          <p:nvPr/>
        </p:nvSpPr>
        <p:spPr>
          <a:xfrm>
            <a:off x="5339705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/>
          <p:cNvSpPr/>
          <p:nvPr/>
        </p:nvSpPr>
        <p:spPr>
          <a:xfrm>
            <a:off x="542388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" name="object 1256"/>
          <p:cNvSpPr/>
          <p:nvPr/>
        </p:nvSpPr>
        <p:spPr>
          <a:xfrm>
            <a:off x="5507902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/>
          <p:cNvSpPr/>
          <p:nvPr/>
        </p:nvSpPr>
        <p:spPr>
          <a:xfrm>
            <a:off x="5592874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" name="object 1258"/>
          <p:cNvSpPr/>
          <p:nvPr/>
        </p:nvSpPr>
        <p:spPr>
          <a:xfrm>
            <a:off x="5677053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5761072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" name="object 1260"/>
          <p:cNvSpPr/>
          <p:nvPr/>
        </p:nvSpPr>
        <p:spPr>
          <a:xfrm>
            <a:off x="5845567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/>
          <p:cNvSpPr/>
          <p:nvPr/>
        </p:nvSpPr>
        <p:spPr>
          <a:xfrm>
            <a:off x="5929746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" name="object 1262"/>
          <p:cNvSpPr/>
          <p:nvPr/>
        </p:nvSpPr>
        <p:spPr>
          <a:xfrm>
            <a:off x="6013924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6098737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6182916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6267094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6351908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/>
          <p:cNvSpPr/>
          <p:nvPr/>
        </p:nvSpPr>
        <p:spPr>
          <a:xfrm>
            <a:off x="6435609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/>
          <p:cNvSpPr/>
          <p:nvPr/>
        </p:nvSpPr>
        <p:spPr>
          <a:xfrm>
            <a:off x="6519788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/>
          <p:cNvSpPr/>
          <p:nvPr/>
        </p:nvSpPr>
        <p:spPr>
          <a:xfrm>
            <a:off x="6604760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/>
          <p:cNvSpPr/>
          <p:nvPr/>
        </p:nvSpPr>
        <p:spPr>
          <a:xfrm>
            <a:off x="6688779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6772957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6857771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/>
          <p:cNvSpPr/>
          <p:nvPr/>
        </p:nvSpPr>
        <p:spPr>
          <a:xfrm>
            <a:off x="6941949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/>
          <p:cNvSpPr/>
          <p:nvPr/>
        </p:nvSpPr>
        <p:spPr>
          <a:xfrm>
            <a:off x="7026127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/>
          <p:cNvSpPr/>
          <p:nvPr/>
        </p:nvSpPr>
        <p:spPr>
          <a:xfrm>
            <a:off x="7110146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" name="object 1276"/>
          <p:cNvSpPr/>
          <p:nvPr/>
        </p:nvSpPr>
        <p:spPr>
          <a:xfrm>
            <a:off x="719464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/>
          <p:cNvSpPr/>
          <p:nvPr/>
        </p:nvSpPr>
        <p:spPr>
          <a:xfrm>
            <a:off x="7278820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7362998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7447812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7531990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/>
          <p:cNvSpPr/>
          <p:nvPr/>
        </p:nvSpPr>
        <p:spPr>
          <a:xfrm>
            <a:off x="7616169" y="394407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" name="object 1282"/>
          <p:cNvSpPr/>
          <p:nvPr/>
        </p:nvSpPr>
        <p:spPr>
          <a:xfrm>
            <a:off x="7700664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/>
          <p:cNvSpPr/>
          <p:nvPr/>
        </p:nvSpPr>
        <p:spPr>
          <a:xfrm>
            <a:off x="778468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" name="object 1284"/>
          <p:cNvSpPr/>
          <p:nvPr/>
        </p:nvSpPr>
        <p:spPr>
          <a:xfrm>
            <a:off x="7868862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/>
          <p:cNvSpPr/>
          <p:nvPr/>
        </p:nvSpPr>
        <p:spPr>
          <a:xfrm>
            <a:off x="7953834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803785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8122032" y="394407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" name="object 1288"/>
          <p:cNvSpPr/>
          <p:nvPr/>
        </p:nvSpPr>
        <p:spPr>
          <a:xfrm>
            <a:off x="8206845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/>
          <p:cNvSpPr/>
          <p:nvPr/>
        </p:nvSpPr>
        <p:spPr>
          <a:xfrm>
            <a:off x="8291023" y="394407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" name="object 1290"/>
          <p:cNvSpPr/>
          <p:nvPr/>
        </p:nvSpPr>
        <p:spPr>
          <a:xfrm>
            <a:off x="4403103" y="3976660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/>
          <p:cNvSpPr/>
          <p:nvPr/>
        </p:nvSpPr>
        <p:spPr>
          <a:xfrm>
            <a:off x="4454722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" name="object 1292"/>
          <p:cNvSpPr/>
          <p:nvPr/>
        </p:nvSpPr>
        <p:spPr>
          <a:xfrm>
            <a:off x="4538900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4622919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" name="object 1294"/>
          <p:cNvSpPr/>
          <p:nvPr/>
        </p:nvSpPr>
        <p:spPr>
          <a:xfrm>
            <a:off x="4707097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/>
          <p:cNvSpPr/>
          <p:nvPr/>
        </p:nvSpPr>
        <p:spPr>
          <a:xfrm>
            <a:off x="4791593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" name="object 1296"/>
          <p:cNvSpPr/>
          <p:nvPr/>
        </p:nvSpPr>
        <p:spPr>
          <a:xfrm>
            <a:off x="4875772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/>
          <p:cNvSpPr/>
          <p:nvPr/>
        </p:nvSpPr>
        <p:spPr>
          <a:xfrm>
            <a:off x="4959791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" name="object 1298"/>
          <p:cNvSpPr/>
          <p:nvPr/>
        </p:nvSpPr>
        <p:spPr>
          <a:xfrm>
            <a:off x="5044763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5128783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" name="object 1300"/>
          <p:cNvSpPr/>
          <p:nvPr/>
        </p:nvSpPr>
        <p:spPr>
          <a:xfrm>
            <a:off x="5212961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" name="object 1301"/>
          <p:cNvSpPr/>
          <p:nvPr/>
        </p:nvSpPr>
        <p:spPr>
          <a:xfrm>
            <a:off x="5297933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5381952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/>
          <p:cNvSpPr/>
          <p:nvPr/>
        </p:nvSpPr>
        <p:spPr>
          <a:xfrm>
            <a:off x="5466131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" name="object 1304"/>
          <p:cNvSpPr/>
          <p:nvPr/>
        </p:nvSpPr>
        <p:spPr>
          <a:xfrm>
            <a:off x="5550626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/>
          <p:cNvSpPr/>
          <p:nvPr/>
        </p:nvSpPr>
        <p:spPr>
          <a:xfrm>
            <a:off x="563480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" name="object 1306"/>
          <p:cNvSpPr/>
          <p:nvPr/>
        </p:nvSpPr>
        <p:spPr>
          <a:xfrm>
            <a:off x="571882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/>
          <p:cNvSpPr/>
          <p:nvPr/>
        </p:nvSpPr>
        <p:spPr>
          <a:xfrm>
            <a:off x="5803796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" name="object 1308"/>
          <p:cNvSpPr/>
          <p:nvPr/>
        </p:nvSpPr>
        <p:spPr>
          <a:xfrm>
            <a:off x="5887974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/>
          <p:cNvSpPr/>
          <p:nvPr/>
        </p:nvSpPr>
        <p:spPr>
          <a:xfrm>
            <a:off x="597199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6056490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" name="object 1311"/>
          <p:cNvSpPr/>
          <p:nvPr/>
        </p:nvSpPr>
        <p:spPr>
          <a:xfrm>
            <a:off x="6140668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" name="object 1312"/>
          <p:cNvSpPr/>
          <p:nvPr/>
        </p:nvSpPr>
        <p:spPr>
          <a:xfrm>
            <a:off x="6224846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" name="object 1313"/>
          <p:cNvSpPr/>
          <p:nvPr/>
        </p:nvSpPr>
        <p:spPr>
          <a:xfrm>
            <a:off x="6308865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" name="object 1314"/>
          <p:cNvSpPr/>
          <p:nvPr/>
        </p:nvSpPr>
        <p:spPr>
          <a:xfrm>
            <a:off x="6393838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" name="object 1315"/>
          <p:cNvSpPr/>
          <p:nvPr/>
        </p:nvSpPr>
        <p:spPr>
          <a:xfrm>
            <a:off x="6477857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6562035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6647008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6731027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6814728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6899701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6983879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067898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152871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237049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321068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40556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489742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" name="object 1328"/>
          <p:cNvSpPr/>
          <p:nvPr/>
        </p:nvSpPr>
        <p:spPr>
          <a:xfrm>
            <a:off x="7573920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" name="object 1329"/>
          <p:cNvSpPr/>
          <p:nvPr/>
        </p:nvSpPr>
        <p:spPr>
          <a:xfrm>
            <a:off x="765873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" name="object 1330"/>
          <p:cNvSpPr/>
          <p:nvPr/>
        </p:nvSpPr>
        <p:spPr>
          <a:xfrm>
            <a:off x="7742912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" name="object 1331"/>
          <p:cNvSpPr/>
          <p:nvPr/>
        </p:nvSpPr>
        <p:spPr>
          <a:xfrm>
            <a:off x="7826932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" name="object 1332"/>
          <p:cNvSpPr/>
          <p:nvPr/>
        </p:nvSpPr>
        <p:spPr>
          <a:xfrm>
            <a:off x="7911110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996082" y="397666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" name="object 1334"/>
          <p:cNvSpPr/>
          <p:nvPr/>
        </p:nvSpPr>
        <p:spPr>
          <a:xfrm>
            <a:off x="8079784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" name="object 1335"/>
          <p:cNvSpPr/>
          <p:nvPr/>
        </p:nvSpPr>
        <p:spPr>
          <a:xfrm>
            <a:off x="8163803" y="397666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" name="object 1336"/>
          <p:cNvSpPr/>
          <p:nvPr/>
        </p:nvSpPr>
        <p:spPr>
          <a:xfrm>
            <a:off x="8248775" y="397666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" name="object 1337"/>
          <p:cNvSpPr/>
          <p:nvPr/>
        </p:nvSpPr>
        <p:spPr>
          <a:xfrm>
            <a:off x="8332954" y="3976660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4411997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" name="object 1339"/>
          <p:cNvSpPr/>
          <p:nvPr/>
        </p:nvSpPr>
        <p:spPr>
          <a:xfrm>
            <a:off x="449649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" name="object 1340"/>
          <p:cNvSpPr/>
          <p:nvPr/>
        </p:nvSpPr>
        <p:spPr>
          <a:xfrm>
            <a:off x="4580671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" name="object 1341"/>
          <p:cNvSpPr/>
          <p:nvPr/>
        </p:nvSpPr>
        <p:spPr>
          <a:xfrm>
            <a:off x="4664850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" name="object 1342"/>
          <p:cNvSpPr/>
          <p:nvPr/>
        </p:nvSpPr>
        <p:spPr>
          <a:xfrm>
            <a:off x="474966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" name="object 1343"/>
          <p:cNvSpPr/>
          <p:nvPr/>
        </p:nvSpPr>
        <p:spPr>
          <a:xfrm>
            <a:off x="4833841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4918019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500283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5087011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517071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5255685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5339705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542388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5507902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5592874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5677053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/>
          <p:cNvSpPr/>
          <p:nvPr/>
        </p:nvSpPr>
        <p:spPr>
          <a:xfrm>
            <a:off x="5761072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" name="object 1355"/>
          <p:cNvSpPr/>
          <p:nvPr/>
        </p:nvSpPr>
        <p:spPr>
          <a:xfrm>
            <a:off x="5845567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/>
          <p:cNvSpPr/>
          <p:nvPr/>
        </p:nvSpPr>
        <p:spPr>
          <a:xfrm>
            <a:off x="5929746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" name="object 1357"/>
          <p:cNvSpPr/>
          <p:nvPr/>
        </p:nvSpPr>
        <p:spPr>
          <a:xfrm>
            <a:off x="6013924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/>
          <p:cNvSpPr/>
          <p:nvPr/>
        </p:nvSpPr>
        <p:spPr>
          <a:xfrm>
            <a:off x="6098737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" name="object 1359"/>
          <p:cNvSpPr/>
          <p:nvPr/>
        </p:nvSpPr>
        <p:spPr>
          <a:xfrm>
            <a:off x="6182916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/>
          <p:cNvSpPr/>
          <p:nvPr/>
        </p:nvSpPr>
        <p:spPr>
          <a:xfrm>
            <a:off x="6267094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" name="object 1361"/>
          <p:cNvSpPr/>
          <p:nvPr/>
        </p:nvSpPr>
        <p:spPr>
          <a:xfrm>
            <a:off x="6351908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/>
          <p:cNvSpPr/>
          <p:nvPr/>
        </p:nvSpPr>
        <p:spPr>
          <a:xfrm>
            <a:off x="6435609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" name="object 1363"/>
          <p:cNvSpPr/>
          <p:nvPr/>
        </p:nvSpPr>
        <p:spPr>
          <a:xfrm>
            <a:off x="6519788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/>
          <p:cNvSpPr/>
          <p:nvPr/>
        </p:nvSpPr>
        <p:spPr>
          <a:xfrm>
            <a:off x="6604760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" name="object 1365"/>
          <p:cNvSpPr/>
          <p:nvPr/>
        </p:nvSpPr>
        <p:spPr>
          <a:xfrm>
            <a:off x="6688779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/>
          <p:cNvSpPr/>
          <p:nvPr/>
        </p:nvSpPr>
        <p:spPr>
          <a:xfrm>
            <a:off x="6772957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" name="object 1367"/>
          <p:cNvSpPr/>
          <p:nvPr/>
        </p:nvSpPr>
        <p:spPr>
          <a:xfrm>
            <a:off x="6857771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/>
          <p:cNvSpPr/>
          <p:nvPr/>
        </p:nvSpPr>
        <p:spPr>
          <a:xfrm>
            <a:off x="6941949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" name="object 1369"/>
          <p:cNvSpPr/>
          <p:nvPr/>
        </p:nvSpPr>
        <p:spPr>
          <a:xfrm>
            <a:off x="7026127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/>
          <p:cNvSpPr/>
          <p:nvPr/>
        </p:nvSpPr>
        <p:spPr>
          <a:xfrm>
            <a:off x="7110146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" name="object 1371"/>
          <p:cNvSpPr/>
          <p:nvPr/>
        </p:nvSpPr>
        <p:spPr>
          <a:xfrm>
            <a:off x="719464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/>
          <p:cNvSpPr/>
          <p:nvPr/>
        </p:nvSpPr>
        <p:spPr>
          <a:xfrm>
            <a:off x="7278820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" name="object 1373"/>
          <p:cNvSpPr/>
          <p:nvPr/>
        </p:nvSpPr>
        <p:spPr>
          <a:xfrm>
            <a:off x="7362998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/>
          <p:cNvSpPr/>
          <p:nvPr/>
        </p:nvSpPr>
        <p:spPr>
          <a:xfrm>
            <a:off x="7447812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" name="object 1375"/>
          <p:cNvSpPr/>
          <p:nvPr/>
        </p:nvSpPr>
        <p:spPr>
          <a:xfrm>
            <a:off x="7531990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/>
          <p:cNvSpPr/>
          <p:nvPr/>
        </p:nvSpPr>
        <p:spPr>
          <a:xfrm>
            <a:off x="7616169" y="400887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" name="object 1377"/>
          <p:cNvSpPr/>
          <p:nvPr/>
        </p:nvSpPr>
        <p:spPr>
          <a:xfrm>
            <a:off x="7700664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/>
          <p:cNvSpPr/>
          <p:nvPr/>
        </p:nvSpPr>
        <p:spPr>
          <a:xfrm>
            <a:off x="778468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" name="object 1379"/>
          <p:cNvSpPr/>
          <p:nvPr/>
        </p:nvSpPr>
        <p:spPr>
          <a:xfrm>
            <a:off x="7868862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/>
          <p:cNvSpPr/>
          <p:nvPr/>
        </p:nvSpPr>
        <p:spPr>
          <a:xfrm>
            <a:off x="7953834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" name="object 1381"/>
          <p:cNvSpPr/>
          <p:nvPr/>
        </p:nvSpPr>
        <p:spPr>
          <a:xfrm>
            <a:off x="803785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/>
          <p:cNvSpPr/>
          <p:nvPr/>
        </p:nvSpPr>
        <p:spPr>
          <a:xfrm>
            <a:off x="8122032" y="400887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" name="object 1383"/>
          <p:cNvSpPr/>
          <p:nvPr/>
        </p:nvSpPr>
        <p:spPr>
          <a:xfrm>
            <a:off x="8206845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/>
          <p:cNvSpPr/>
          <p:nvPr/>
        </p:nvSpPr>
        <p:spPr>
          <a:xfrm>
            <a:off x="8291023" y="400887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" name="object 1385"/>
          <p:cNvSpPr/>
          <p:nvPr/>
        </p:nvSpPr>
        <p:spPr>
          <a:xfrm>
            <a:off x="4403103" y="4041466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/>
          <p:cNvSpPr/>
          <p:nvPr/>
        </p:nvSpPr>
        <p:spPr>
          <a:xfrm>
            <a:off x="4454722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" name="object 1387"/>
          <p:cNvSpPr/>
          <p:nvPr/>
        </p:nvSpPr>
        <p:spPr>
          <a:xfrm>
            <a:off x="4538900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/>
          <p:cNvSpPr/>
          <p:nvPr/>
        </p:nvSpPr>
        <p:spPr>
          <a:xfrm>
            <a:off x="4622919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" name="object 1389"/>
          <p:cNvSpPr/>
          <p:nvPr/>
        </p:nvSpPr>
        <p:spPr>
          <a:xfrm>
            <a:off x="4707097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/>
          <p:cNvSpPr/>
          <p:nvPr/>
        </p:nvSpPr>
        <p:spPr>
          <a:xfrm>
            <a:off x="4791593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" name="object 1391"/>
          <p:cNvSpPr/>
          <p:nvPr/>
        </p:nvSpPr>
        <p:spPr>
          <a:xfrm>
            <a:off x="4875772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/>
          <p:cNvSpPr/>
          <p:nvPr/>
        </p:nvSpPr>
        <p:spPr>
          <a:xfrm>
            <a:off x="4959791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" name="object 1393"/>
          <p:cNvSpPr/>
          <p:nvPr/>
        </p:nvSpPr>
        <p:spPr>
          <a:xfrm>
            <a:off x="5044763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/>
          <p:cNvSpPr/>
          <p:nvPr/>
        </p:nvSpPr>
        <p:spPr>
          <a:xfrm>
            <a:off x="5128783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" name="object 1395"/>
          <p:cNvSpPr/>
          <p:nvPr/>
        </p:nvSpPr>
        <p:spPr>
          <a:xfrm>
            <a:off x="5212961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/>
          <p:cNvSpPr/>
          <p:nvPr/>
        </p:nvSpPr>
        <p:spPr>
          <a:xfrm>
            <a:off x="5297933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" name="object 1397"/>
          <p:cNvSpPr/>
          <p:nvPr/>
        </p:nvSpPr>
        <p:spPr>
          <a:xfrm>
            <a:off x="5381952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/>
          <p:cNvSpPr/>
          <p:nvPr/>
        </p:nvSpPr>
        <p:spPr>
          <a:xfrm>
            <a:off x="5466131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/>
          <p:cNvSpPr/>
          <p:nvPr/>
        </p:nvSpPr>
        <p:spPr>
          <a:xfrm>
            <a:off x="5550626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/>
          <p:cNvSpPr/>
          <p:nvPr/>
        </p:nvSpPr>
        <p:spPr>
          <a:xfrm>
            <a:off x="563480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/>
          <p:cNvSpPr/>
          <p:nvPr/>
        </p:nvSpPr>
        <p:spPr>
          <a:xfrm>
            <a:off x="571882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/>
          <p:cNvSpPr/>
          <p:nvPr/>
        </p:nvSpPr>
        <p:spPr>
          <a:xfrm>
            <a:off x="5803796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/>
          <p:cNvSpPr/>
          <p:nvPr/>
        </p:nvSpPr>
        <p:spPr>
          <a:xfrm>
            <a:off x="5887974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/>
          <p:cNvSpPr/>
          <p:nvPr/>
        </p:nvSpPr>
        <p:spPr>
          <a:xfrm>
            <a:off x="597199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" name="object 1405"/>
          <p:cNvSpPr/>
          <p:nvPr/>
        </p:nvSpPr>
        <p:spPr>
          <a:xfrm>
            <a:off x="6056490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/>
          <p:cNvSpPr/>
          <p:nvPr/>
        </p:nvSpPr>
        <p:spPr>
          <a:xfrm>
            <a:off x="6140668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" name="object 1407"/>
          <p:cNvSpPr/>
          <p:nvPr/>
        </p:nvSpPr>
        <p:spPr>
          <a:xfrm>
            <a:off x="6224846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/>
          <p:cNvSpPr/>
          <p:nvPr/>
        </p:nvSpPr>
        <p:spPr>
          <a:xfrm>
            <a:off x="6308865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" name="object 1409"/>
          <p:cNvSpPr/>
          <p:nvPr/>
        </p:nvSpPr>
        <p:spPr>
          <a:xfrm>
            <a:off x="6393838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/>
          <p:cNvSpPr/>
          <p:nvPr/>
        </p:nvSpPr>
        <p:spPr>
          <a:xfrm>
            <a:off x="6477857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" name="object 1411"/>
          <p:cNvSpPr/>
          <p:nvPr/>
        </p:nvSpPr>
        <p:spPr>
          <a:xfrm>
            <a:off x="6562035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/>
          <p:cNvSpPr/>
          <p:nvPr/>
        </p:nvSpPr>
        <p:spPr>
          <a:xfrm>
            <a:off x="6647008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" name="object 1413"/>
          <p:cNvSpPr/>
          <p:nvPr/>
        </p:nvSpPr>
        <p:spPr>
          <a:xfrm>
            <a:off x="6731027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/>
          <p:cNvSpPr/>
          <p:nvPr/>
        </p:nvSpPr>
        <p:spPr>
          <a:xfrm>
            <a:off x="6814728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" name="object 1415"/>
          <p:cNvSpPr/>
          <p:nvPr/>
        </p:nvSpPr>
        <p:spPr>
          <a:xfrm>
            <a:off x="6899701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/>
          <p:cNvSpPr/>
          <p:nvPr/>
        </p:nvSpPr>
        <p:spPr>
          <a:xfrm>
            <a:off x="6983879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" name="object 1417"/>
          <p:cNvSpPr/>
          <p:nvPr/>
        </p:nvSpPr>
        <p:spPr>
          <a:xfrm>
            <a:off x="7067898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/>
          <p:cNvSpPr/>
          <p:nvPr/>
        </p:nvSpPr>
        <p:spPr>
          <a:xfrm>
            <a:off x="7152871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" name="object 1419"/>
          <p:cNvSpPr/>
          <p:nvPr/>
        </p:nvSpPr>
        <p:spPr>
          <a:xfrm>
            <a:off x="7237049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/>
          <p:cNvSpPr/>
          <p:nvPr/>
        </p:nvSpPr>
        <p:spPr>
          <a:xfrm>
            <a:off x="7321068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" name="object 1421"/>
          <p:cNvSpPr/>
          <p:nvPr/>
        </p:nvSpPr>
        <p:spPr>
          <a:xfrm>
            <a:off x="740556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/>
          <p:cNvSpPr/>
          <p:nvPr/>
        </p:nvSpPr>
        <p:spPr>
          <a:xfrm>
            <a:off x="7489742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" name="object 1423"/>
          <p:cNvSpPr/>
          <p:nvPr/>
        </p:nvSpPr>
        <p:spPr>
          <a:xfrm>
            <a:off x="7573920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/>
          <p:cNvSpPr/>
          <p:nvPr/>
        </p:nvSpPr>
        <p:spPr>
          <a:xfrm>
            <a:off x="765873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" name="object 1425"/>
          <p:cNvSpPr/>
          <p:nvPr/>
        </p:nvSpPr>
        <p:spPr>
          <a:xfrm>
            <a:off x="7742912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/>
          <p:cNvSpPr/>
          <p:nvPr/>
        </p:nvSpPr>
        <p:spPr>
          <a:xfrm>
            <a:off x="7826932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" name="object 1427"/>
          <p:cNvSpPr/>
          <p:nvPr/>
        </p:nvSpPr>
        <p:spPr>
          <a:xfrm>
            <a:off x="7911110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" name="object 1428"/>
          <p:cNvSpPr/>
          <p:nvPr/>
        </p:nvSpPr>
        <p:spPr>
          <a:xfrm>
            <a:off x="7996082" y="404146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" name="object 1429"/>
          <p:cNvSpPr/>
          <p:nvPr/>
        </p:nvSpPr>
        <p:spPr>
          <a:xfrm>
            <a:off x="8079784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" name="object 1430"/>
          <p:cNvSpPr/>
          <p:nvPr/>
        </p:nvSpPr>
        <p:spPr>
          <a:xfrm>
            <a:off x="8163803" y="404146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" name="object 1431"/>
          <p:cNvSpPr/>
          <p:nvPr/>
        </p:nvSpPr>
        <p:spPr>
          <a:xfrm>
            <a:off x="8248775" y="404146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8332954" y="404146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4411997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449649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" name="object 1435"/>
          <p:cNvSpPr/>
          <p:nvPr/>
        </p:nvSpPr>
        <p:spPr>
          <a:xfrm>
            <a:off x="4580671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" name="object 1436"/>
          <p:cNvSpPr/>
          <p:nvPr/>
        </p:nvSpPr>
        <p:spPr>
          <a:xfrm>
            <a:off x="4664850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" name="object 1437"/>
          <p:cNvSpPr/>
          <p:nvPr/>
        </p:nvSpPr>
        <p:spPr>
          <a:xfrm>
            <a:off x="474966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4833841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4918019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500283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5087011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517071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5255685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5339705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542388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5507902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5592874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5677053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5761072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5845567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/>
          <p:nvPr/>
        </p:nvSpPr>
        <p:spPr>
          <a:xfrm>
            <a:off x="5929746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6013924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6098737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6182916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" name="object 1455"/>
          <p:cNvSpPr/>
          <p:nvPr/>
        </p:nvSpPr>
        <p:spPr>
          <a:xfrm>
            <a:off x="6267094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" name="object 1456"/>
          <p:cNvSpPr/>
          <p:nvPr/>
        </p:nvSpPr>
        <p:spPr>
          <a:xfrm>
            <a:off x="6351908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" name="object 1457"/>
          <p:cNvSpPr/>
          <p:nvPr/>
        </p:nvSpPr>
        <p:spPr>
          <a:xfrm>
            <a:off x="6435609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" name="object 1458"/>
          <p:cNvSpPr/>
          <p:nvPr/>
        </p:nvSpPr>
        <p:spPr>
          <a:xfrm>
            <a:off x="6519788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" name="object 1459"/>
          <p:cNvSpPr/>
          <p:nvPr/>
        </p:nvSpPr>
        <p:spPr>
          <a:xfrm>
            <a:off x="6604760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" name="object 1460"/>
          <p:cNvSpPr/>
          <p:nvPr/>
        </p:nvSpPr>
        <p:spPr>
          <a:xfrm>
            <a:off x="6688779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" name="object 1461"/>
          <p:cNvSpPr/>
          <p:nvPr/>
        </p:nvSpPr>
        <p:spPr>
          <a:xfrm>
            <a:off x="6772957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6857771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6941949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" name="object 1464"/>
          <p:cNvSpPr/>
          <p:nvPr/>
        </p:nvSpPr>
        <p:spPr>
          <a:xfrm>
            <a:off x="7026127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/>
          <p:cNvSpPr/>
          <p:nvPr/>
        </p:nvSpPr>
        <p:spPr>
          <a:xfrm>
            <a:off x="7110146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" name="object 1466"/>
          <p:cNvSpPr/>
          <p:nvPr/>
        </p:nvSpPr>
        <p:spPr>
          <a:xfrm>
            <a:off x="719464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/>
          <p:cNvSpPr/>
          <p:nvPr/>
        </p:nvSpPr>
        <p:spPr>
          <a:xfrm>
            <a:off x="7278820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" name="object 1468"/>
          <p:cNvSpPr/>
          <p:nvPr/>
        </p:nvSpPr>
        <p:spPr>
          <a:xfrm>
            <a:off x="7362998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7447812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/>
          <p:cNvSpPr/>
          <p:nvPr/>
        </p:nvSpPr>
        <p:spPr>
          <a:xfrm>
            <a:off x="7531990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" name="object 1471"/>
          <p:cNvSpPr/>
          <p:nvPr/>
        </p:nvSpPr>
        <p:spPr>
          <a:xfrm>
            <a:off x="7616169" y="407405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/>
          <p:cNvSpPr/>
          <p:nvPr/>
        </p:nvSpPr>
        <p:spPr>
          <a:xfrm>
            <a:off x="7700664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" name="object 1473"/>
          <p:cNvSpPr/>
          <p:nvPr/>
        </p:nvSpPr>
        <p:spPr>
          <a:xfrm>
            <a:off x="778468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/>
          <p:cNvSpPr/>
          <p:nvPr/>
        </p:nvSpPr>
        <p:spPr>
          <a:xfrm>
            <a:off x="7868862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/>
          <p:cNvSpPr/>
          <p:nvPr/>
        </p:nvSpPr>
        <p:spPr>
          <a:xfrm>
            <a:off x="7953834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/>
          <p:cNvSpPr/>
          <p:nvPr/>
        </p:nvSpPr>
        <p:spPr>
          <a:xfrm>
            <a:off x="803785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/>
          <p:cNvSpPr/>
          <p:nvPr/>
        </p:nvSpPr>
        <p:spPr>
          <a:xfrm>
            <a:off x="8122032" y="407405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/>
          <p:cNvSpPr/>
          <p:nvPr/>
        </p:nvSpPr>
        <p:spPr>
          <a:xfrm>
            <a:off x="8206845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/>
          <p:cNvSpPr/>
          <p:nvPr/>
        </p:nvSpPr>
        <p:spPr>
          <a:xfrm>
            <a:off x="8291023" y="407405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4403103" y="4107502"/>
            <a:ext cx="9525" cy="0"/>
          </a:xfrm>
          <a:custGeom>
            <a:avLst/>
            <a:gdLst/>
            <a:ahLst/>
            <a:cxnLst/>
            <a:rect l="l" t="t" r="r" b="b"/>
            <a:pathLst>
              <a:path w="9525" h="0">
                <a:moveTo>
                  <a:pt x="0" y="0"/>
                </a:moveTo>
                <a:lnTo>
                  <a:pt x="8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4454722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/>
          <p:cNvSpPr/>
          <p:nvPr/>
        </p:nvSpPr>
        <p:spPr>
          <a:xfrm>
            <a:off x="4538900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/>
          <p:cNvSpPr/>
          <p:nvPr/>
        </p:nvSpPr>
        <p:spPr>
          <a:xfrm>
            <a:off x="4622919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/>
          <p:cNvSpPr/>
          <p:nvPr/>
        </p:nvSpPr>
        <p:spPr>
          <a:xfrm>
            <a:off x="4707097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/>
          <p:cNvSpPr/>
          <p:nvPr/>
        </p:nvSpPr>
        <p:spPr>
          <a:xfrm>
            <a:off x="4791593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/>
          <p:cNvSpPr/>
          <p:nvPr/>
        </p:nvSpPr>
        <p:spPr>
          <a:xfrm>
            <a:off x="4875772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/>
          <p:cNvSpPr/>
          <p:nvPr/>
        </p:nvSpPr>
        <p:spPr>
          <a:xfrm>
            <a:off x="4959791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/>
          <p:cNvSpPr/>
          <p:nvPr/>
        </p:nvSpPr>
        <p:spPr>
          <a:xfrm>
            <a:off x="5044763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5128783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5212961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5297933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" name="object 1492"/>
          <p:cNvSpPr/>
          <p:nvPr/>
        </p:nvSpPr>
        <p:spPr>
          <a:xfrm>
            <a:off x="5381952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/>
          <p:cNvSpPr/>
          <p:nvPr/>
        </p:nvSpPr>
        <p:spPr>
          <a:xfrm>
            <a:off x="5466131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" name="object 1494"/>
          <p:cNvSpPr/>
          <p:nvPr/>
        </p:nvSpPr>
        <p:spPr>
          <a:xfrm>
            <a:off x="5550626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/>
          <p:cNvSpPr/>
          <p:nvPr/>
        </p:nvSpPr>
        <p:spPr>
          <a:xfrm>
            <a:off x="563480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/>
          <p:nvPr/>
        </p:nvSpPr>
        <p:spPr>
          <a:xfrm>
            <a:off x="571882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/>
          <p:cNvSpPr/>
          <p:nvPr/>
        </p:nvSpPr>
        <p:spPr>
          <a:xfrm>
            <a:off x="5803796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" name="object 1498"/>
          <p:cNvSpPr/>
          <p:nvPr/>
        </p:nvSpPr>
        <p:spPr>
          <a:xfrm>
            <a:off x="5887974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" name="object 1499"/>
          <p:cNvSpPr/>
          <p:nvPr/>
        </p:nvSpPr>
        <p:spPr>
          <a:xfrm>
            <a:off x="597199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" name="object 1500"/>
          <p:cNvSpPr/>
          <p:nvPr/>
        </p:nvSpPr>
        <p:spPr>
          <a:xfrm>
            <a:off x="6056490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" name="object 1501"/>
          <p:cNvSpPr/>
          <p:nvPr/>
        </p:nvSpPr>
        <p:spPr>
          <a:xfrm>
            <a:off x="6140668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" name="object 1502"/>
          <p:cNvSpPr/>
          <p:nvPr/>
        </p:nvSpPr>
        <p:spPr>
          <a:xfrm>
            <a:off x="6224846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/>
          <p:cNvSpPr/>
          <p:nvPr/>
        </p:nvSpPr>
        <p:spPr>
          <a:xfrm>
            <a:off x="6308865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" name="object 1504"/>
          <p:cNvSpPr/>
          <p:nvPr/>
        </p:nvSpPr>
        <p:spPr>
          <a:xfrm>
            <a:off x="6393838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/>
          <p:cNvSpPr/>
          <p:nvPr/>
        </p:nvSpPr>
        <p:spPr>
          <a:xfrm>
            <a:off x="6477857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" name="object 1506"/>
          <p:cNvSpPr/>
          <p:nvPr/>
        </p:nvSpPr>
        <p:spPr>
          <a:xfrm>
            <a:off x="6562035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/>
          <p:cNvSpPr/>
          <p:nvPr/>
        </p:nvSpPr>
        <p:spPr>
          <a:xfrm>
            <a:off x="6647008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6731027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/>
          <p:cNvSpPr/>
          <p:nvPr/>
        </p:nvSpPr>
        <p:spPr>
          <a:xfrm>
            <a:off x="6814728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" name="object 1510"/>
          <p:cNvSpPr/>
          <p:nvPr/>
        </p:nvSpPr>
        <p:spPr>
          <a:xfrm>
            <a:off x="6899701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/>
          <p:cNvSpPr/>
          <p:nvPr/>
        </p:nvSpPr>
        <p:spPr>
          <a:xfrm>
            <a:off x="6983879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" name="object 1512"/>
          <p:cNvSpPr/>
          <p:nvPr/>
        </p:nvSpPr>
        <p:spPr>
          <a:xfrm>
            <a:off x="7067898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/>
          <p:cNvSpPr/>
          <p:nvPr/>
        </p:nvSpPr>
        <p:spPr>
          <a:xfrm>
            <a:off x="7152871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" name="object 1514"/>
          <p:cNvSpPr/>
          <p:nvPr/>
        </p:nvSpPr>
        <p:spPr>
          <a:xfrm>
            <a:off x="7237049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/>
          <p:cNvSpPr/>
          <p:nvPr/>
        </p:nvSpPr>
        <p:spPr>
          <a:xfrm>
            <a:off x="7321068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740556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" name="object 1517"/>
          <p:cNvSpPr/>
          <p:nvPr/>
        </p:nvSpPr>
        <p:spPr>
          <a:xfrm>
            <a:off x="7489742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" name="object 1518"/>
          <p:cNvSpPr/>
          <p:nvPr/>
        </p:nvSpPr>
        <p:spPr>
          <a:xfrm>
            <a:off x="7573920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" name="object 1519"/>
          <p:cNvSpPr/>
          <p:nvPr/>
        </p:nvSpPr>
        <p:spPr>
          <a:xfrm>
            <a:off x="765873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" name="object 1520"/>
          <p:cNvSpPr/>
          <p:nvPr/>
        </p:nvSpPr>
        <p:spPr>
          <a:xfrm>
            <a:off x="7742912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/>
          <p:cNvSpPr/>
          <p:nvPr/>
        </p:nvSpPr>
        <p:spPr>
          <a:xfrm>
            <a:off x="7826932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7911110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7996082" y="41075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8079784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8163803" y="41075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8248775" y="41075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8332954" y="410750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4411997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449649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4580671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4664850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474966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4833841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4918019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500283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5087011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517071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5255685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/>
          <p:cNvSpPr/>
          <p:nvPr/>
        </p:nvSpPr>
        <p:spPr>
          <a:xfrm>
            <a:off x="5339705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" name="object 1540"/>
          <p:cNvSpPr/>
          <p:nvPr/>
        </p:nvSpPr>
        <p:spPr>
          <a:xfrm>
            <a:off x="542388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/>
          <p:cNvSpPr/>
          <p:nvPr/>
        </p:nvSpPr>
        <p:spPr>
          <a:xfrm>
            <a:off x="5507902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" name="object 1542"/>
          <p:cNvSpPr/>
          <p:nvPr/>
        </p:nvSpPr>
        <p:spPr>
          <a:xfrm>
            <a:off x="5592874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/>
          <p:cNvSpPr/>
          <p:nvPr/>
        </p:nvSpPr>
        <p:spPr>
          <a:xfrm>
            <a:off x="5677053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5761072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" name="object 1545"/>
          <p:cNvSpPr/>
          <p:nvPr/>
        </p:nvSpPr>
        <p:spPr>
          <a:xfrm>
            <a:off x="5845567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" name="object 1546"/>
          <p:cNvSpPr/>
          <p:nvPr/>
        </p:nvSpPr>
        <p:spPr>
          <a:xfrm>
            <a:off x="5929746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" name="object 1547"/>
          <p:cNvSpPr/>
          <p:nvPr/>
        </p:nvSpPr>
        <p:spPr>
          <a:xfrm>
            <a:off x="6013924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" name="object 1548"/>
          <p:cNvSpPr/>
          <p:nvPr/>
        </p:nvSpPr>
        <p:spPr>
          <a:xfrm>
            <a:off x="6098737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/>
          <p:cNvSpPr/>
          <p:nvPr/>
        </p:nvSpPr>
        <p:spPr>
          <a:xfrm>
            <a:off x="6182916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" name="object 1550"/>
          <p:cNvSpPr/>
          <p:nvPr/>
        </p:nvSpPr>
        <p:spPr>
          <a:xfrm>
            <a:off x="6267094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/>
          <p:cNvSpPr/>
          <p:nvPr/>
        </p:nvSpPr>
        <p:spPr>
          <a:xfrm>
            <a:off x="6351908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" name="object 1552"/>
          <p:cNvSpPr/>
          <p:nvPr/>
        </p:nvSpPr>
        <p:spPr>
          <a:xfrm>
            <a:off x="6435609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/>
          <p:cNvSpPr/>
          <p:nvPr/>
        </p:nvSpPr>
        <p:spPr>
          <a:xfrm>
            <a:off x="6519788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" name="object 1554"/>
          <p:cNvSpPr/>
          <p:nvPr/>
        </p:nvSpPr>
        <p:spPr>
          <a:xfrm>
            <a:off x="6604760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" name="object 1555"/>
          <p:cNvSpPr/>
          <p:nvPr/>
        </p:nvSpPr>
        <p:spPr>
          <a:xfrm>
            <a:off x="6688779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" name="object 1556"/>
          <p:cNvSpPr/>
          <p:nvPr/>
        </p:nvSpPr>
        <p:spPr>
          <a:xfrm>
            <a:off x="6772957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" name="object 1557"/>
          <p:cNvSpPr/>
          <p:nvPr/>
        </p:nvSpPr>
        <p:spPr>
          <a:xfrm>
            <a:off x="6857771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" name="object 1558"/>
          <p:cNvSpPr/>
          <p:nvPr/>
        </p:nvSpPr>
        <p:spPr>
          <a:xfrm>
            <a:off x="6941949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/>
          <p:cNvSpPr/>
          <p:nvPr/>
        </p:nvSpPr>
        <p:spPr>
          <a:xfrm>
            <a:off x="7026127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" name="object 1560"/>
          <p:cNvSpPr/>
          <p:nvPr/>
        </p:nvSpPr>
        <p:spPr>
          <a:xfrm>
            <a:off x="7110146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/>
          <p:cNvSpPr/>
          <p:nvPr/>
        </p:nvSpPr>
        <p:spPr>
          <a:xfrm>
            <a:off x="719464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" name="object 1562"/>
          <p:cNvSpPr/>
          <p:nvPr/>
        </p:nvSpPr>
        <p:spPr>
          <a:xfrm>
            <a:off x="7278820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/>
          <p:cNvSpPr/>
          <p:nvPr/>
        </p:nvSpPr>
        <p:spPr>
          <a:xfrm>
            <a:off x="7362998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" name="object 1564"/>
          <p:cNvSpPr/>
          <p:nvPr/>
        </p:nvSpPr>
        <p:spPr>
          <a:xfrm>
            <a:off x="7447812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/>
          <p:cNvSpPr/>
          <p:nvPr/>
        </p:nvSpPr>
        <p:spPr>
          <a:xfrm>
            <a:off x="7531990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" name="object 1566"/>
          <p:cNvSpPr/>
          <p:nvPr/>
        </p:nvSpPr>
        <p:spPr>
          <a:xfrm>
            <a:off x="7616169" y="41397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/>
          <p:cNvSpPr/>
          <p:nvPr/>
        </p:nvSpPr>
        <p:spPr>
          <a:xfrm>
            <a:off x="7700664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" name="object 1568"/>
          <p:cNvSpPr/>
          <p:nvPr/>
        </p:nvSpPr>
        <p:spPr>
          <a:xfrm>
            <a:off x="778468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/>
          <p:cNvSpPr/>
          <p:nvPr/>
        </p:nvSpPr>
        <p:spPr>
          <a:xfrm>
            <a:off x="7868862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" name="object 1570"/>
          <p:cNvSpPr/>
          <p:nvPr/>
        </p:nvSpPr>
        <p:spPr>
          <a:xfrm>
            <a:off x="7953834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/>
          <p:cNvSpPr/>
          <p:nvPr/>
        </p:nvSpPr>
        <p:spPr>
          <a:xfrm>
            <a:off x="803785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" name="object 1572"/>
          <p:cNvSpPr/>
          <p:nvPr/>
        </p:nvSpPr>
        <p:spPr>
          <a:xfrm>
            <a:off x="8122032" y="413972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/>
          <p:cNvSpPr/>
          <p:nvPr/>
        </p:nvSpPr>
        <p:spPr>
          <a:xfrm>
            <a:off x="8206845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" name="object 1574"/>
          <p:cNvSpPr/>
          <p:nvPr/>
        </p:nvSpPr>
        <p:spPr>
          <a:xfrm>
            <a:off x="8291023" y="413972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" name="object 1575"/>
          <p:cNvSpPr/>
          <p:nvPr/>
        </p:nvSpPr>
        <p:spPr>
          <a:xfrm>
            <a:off x="6569500" y="4172309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" name="object 1576"/>
          <p:cNvSpPr/>
          <p:nvPr/>
        </p:nvSpPr>
        <p:spPr>
          <a:xfrm>
            <a:off x="6647008" y="417230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" name="object 1577"/>
          <p:cNvSpPr/>
          <p:nvPr/>
        </p:nvSpPr>
        <p:spPr>
          <a:xfrm>
            <a:off x="6731027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" name="object 1578"/>
          <p:cNvSpPr/>
          <p:nvPr/>
        </p:nvSpPr>
        <p:spPr>
          <a:xfrm>
            <a:off x="6814728" y="417230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/>
          <p:cNvSpPr/>
          <p:nvPr/>
        </p:nvSpPr>
        <p:spPr>
          <a:xfrm>
            <a:off x="6899701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" name="object 1580"/>
          <p:cNvSpPr/>
          <p:nvPr/>
        </p:nvSpPr>
        <p:spPr>
          <a:xfrm>
            <a:off x="6983879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/>
          <p:cNvSpPr/>
          <p:nvPr/>
        </p:nvSpPr>
        <p:spPr>
          <a:xfrm>
            <a:off x="7067898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" name="object 1582"/>
          <p:cNvSpPr/>
          <p:nvPr/>
        </p:nvSpPr>
        <p:spPr>
          <a:xfrm>
            <a:off x="7152871" y="417230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/>
          <p:cNvSpPr/>
          <p:nvPr/>
        </p:nvSpPr>
        <p:spPr>
          <a:xfrm>
            <a:off x="7237049" y="417230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" name="object 1584"/>
          <p:cNvSpPr/>
          <p:nvPr/>
        </p:nvSpPr>
        <p:spPr>
          <a:xfrm>
            <a:off x="7321068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/>
          <p:cNvSpPr/>
          <p:nvPr/>
        </p:nvSpPr>
        <p:spPr>
          <a:xfrm>
            <a:off x="7405564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" name="object 1586"/>
          <p:cNvSpPr/>
          <p:nvPr/>
        </p:nvSpPr>
        <p:spPr>
          <a:xfrm>
            <a:off x="7489742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/>
          <p:cNvSpPr/>
          <p:nvPr/>
        </p:nvSpPr>
        <p:spPr>
          <a:xfrm>
            <a:off x="7573920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" name="object 1588"/>
          <p:cNvSpPr/>
          <p:nvPr/>
        </p:nvSpPr>
        <p:spPr>
          <a:xfrm>
            <a:off x="7658734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/>
          <p:cNvSpPr/>
          <p:nvPr/>
        </p:nvSpPr>
        <p:spPr>
          <a:xfrm>
            <a:off x="7742912" y="417230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" name="object 1590"/>
          <p:cNvSpPr/>
          <p:nvPr/>
        </p:nvSpPr>
        <p:spPr>
          <a:xfrm>
            <a:off x="7826932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/>
          <p:cNvSpPr/>
          <p:nvPr/>
        </p:nvSpPr>
        <p:spPr>
          <a:xfrm>
            <a:off x="7911110" y="417230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" name="object 1592"/>
          <p:cNvSpPr/>
          <p:nvPr/>
        </p:nvSpPr>
        <p:spPr>
          <a:xfrm>
            <a:off x="7996082" y="417230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/>
          <p:cNvSpPr/>
          <p:nvPr/>
        </p:nvSpPr>
        <p:spPr>
          <a:xfrm>
            <a:off x="8079784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" name="object 1594"/>
          <p:cNvSpPr/>
          <p:nvPr/>
        </p:nvSpPr>
        <p:spPr>
          <a:xfrm>
            <a:off x="8163803" y="417230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/>
          <p:cNvSpPr/>
          <p:nvPr/>
        </p:nvSpPr>
        <p:spPr>
          <a:xfrm>
            <a:off x="8248775" y="417230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" name="object 1596"/>
          <p:cNvSpPr/>
          <p:nvPr/>
        </p:nvSpPr>
        <p:spPr>
          <a:xfrm>
            <a:off x="8332954" y="417230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/>
          <p:cNvSpPr/>
          <p:nvPr/>
        </p:nvSpPr>
        <p:spPr>
          <a:xfrm>
            <a:off x="6604760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8" name="object 1598"/>
          <p:cNvSpPr/>
          <p:nvPr/>
        </p:nvSpPr>
        <p:spPr>
          <a:xfrm>
            <a:off x="6688779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/>
          <p:cNvSpPr/>
          <p:nvPr/>
        </p:nvSpPr>
        <p:spPr>
          <a:xfrm>
            <a:off x="6772957" y="420501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" name="object 1600"/>
          <p:cNvSpPr/>
          <p:nvPr/>
        </p:nvSpPr>
        <p:spPr>
          <a:xfrm>
            <a:off x="6857771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/>
          <p:cNvSpPr/>
          <p:nvPr/>
        </p:nvSpPr>
        <p:spPr>
          <a:xfrm>
            <a:off x="6941949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" name="object 1602"/>
          <p:cNvSpPr/>
          <p:nvPr/>
        </p:nvSpPr>
        <p:spPr>
          <a:xfrm>
            <a:off x="7026127" y="420501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" name="object 1603"/>
          <p:cNvSpPr/>
          <p:nvPr/>
        </p:nvSpPr>
        <p:spPr>
          <a:xfrm>
            <a:off x="7110146" y="42050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" name="object 1604"/>
          <p:cNvSpPr/>
          <p:nvPr/>
        </p:nvSpPr>
        <p:spPr>
          <a:xfrm>
            <a:off x="7194643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" name="object 1605"/>
          <p:cNvSpPr/>
          <p:nvPr/>
        </p:nvSpPr>
        <p:spPr>
          <a:xfrm>
            <a:off x="7278820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" name="object 1606"/>
          <p:cNvSpPr/>
          <p:nvPr/>
        </p:nvSpPr>
        <p:spPr>
          <a:xfrm>
            <a:off x="7362998" y="42050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" name="object 1607"/>
          <p:cNvSpPr/>
          <p:nvPr/>
        </p:nvSpPr>
        <p:spPr>
          <a:xfrm>
            <a:off x="7447812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" name="object 1608"/>
          <p:cNvSpPr/>
          <p:nvPr/>
        </p:nvSpPr>
        <p:spPr>
          <a:xfrm>
            <a:off x="7531990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" name="object 1609"/>
          <p:cNvSpPr/>
          <p:nvPr/>
        </p:nvSpPr>
        <p:spPr>
          <a:xfrm>
            <a:off x="7616169" y="4205019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" name="object 1610"/>
          <p:cNvSpPr/>
          <p:nvPr/>
        </p:nvSpPr>
        <p:spPr>
          <a:xfrm>
            <a:off x="7700664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" name="object 1611"/>
          <p:cNvSpPr/>
          <p:nvPr/>
        </p:nvSpPr>
        <p:spPr>
          <a:xfrm>
            <a:off x="7784683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" name="object 1612"/>
          <p:cNvSpPr/>
          <p:nvPr/>
        </p:nvSpPr>
        <p:spPr>
          <a:xfrm>
            <a:off x="7868862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" name="object 1613"/>
          <p:cNvSpPr/>
          <p:nvPr/>
        </p:nvSpPr>
        <p:spPr>
          <a:xfrm>
            <a:off x="7953834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" name="object 1614"/>
          <p:cNvSpPr/>
          <p:nvPr/>
        </p:nvSpPr>
        <p:spPr>
          <a:xfrm>
            <a:off x="8037853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" name="object 1615"/>
          <p:cNvSpPr/>
          <p:nvPr/>
        </p:nvSpPr>
        <p:spPr>
          <a:xfrm>
            <a:off x="8122032" y="4205019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" name="object 1616"/>
          <p:cNvSpPr/>
          <p:nvPr/>
        </p:nvSpPr>
        <p:spPr>
          <a:xfrm>
            <a:off x="8206845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" name="object 1617"/>
          <p:cNvSpPr/>
          <p:nvPr/>
        </p:nvSpPr>
        <p:spPr>
          <a:xfrm>
            <a:off x="8291023" y="4205019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" name="object 1618"/>
          <p:cNvSpPr/>
          <p:nvPr/>
        </p:nvSpPr>
        <p:spPr>
          <a:xfrm>
            <a:off x="6569500" y="4237607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" name="object 1619"/>
          <p:cNvSpPr/>
          <p:nvPr/>
        </p:nvSpPr>
        <p:spPr>
          <a:xfrm>
            <a:off x="6647008" y="423760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" name="object 1620"/>
          <p:cNvSpPr/>
          <p:nvPr/>
        </p:nvSpPr>
        <p:spPr>
          <a:xfrm>
            <a:off x="6731027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" name="object 1621"/>
          <p:cNvSpPr/>
          <p:nvPr/>
        </p:nvSpPr>
        <p:spPr>
          <a:xfrm>
            <a:off x="6814728" y="42376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" name="object 1622"/>
          <p:cNvSpPr/>
          <p:nvPr/>
        </p:nvSpPr>
        <p:spPr>
          <a:xfrm>
            <a:off x="6899701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" name="object 1623"/>
          <p:cNvSpPr/>
          <p:nvPr/>
        </p:nvSpPr>
        <p:spPr>
          <a:xfrm>
            <a:off x="6983879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" name="object 1624"/>
          <p:cNvSpPr/>
          <p:nvPr/>
        </p:nvSpPr>
        <p:spPr>
          <a:xfrm>
            <a:off x="7067898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" name="object 1625"/>
          <p:cNvSpPr/>
          <p:nvPr/>
        </p:nvSpPr>
        <p:spPr>
          <a:xfrm>
            <a:off x="7152871" y="423760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" name="object 1626"/>
          <p:cNvSpPr/>
          <p:nvPr/>
        </p:nvSpPr>
        <p:spPr>
          <a:xfrm>
            <a:off x="7237049" y="423760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" name="object 1627"/>
          <p:cNvSpPr/>
          <p:nvPr/>
        </p:nvSpPr>
        <p:spPr>
          <a:xfrm>
            <a:off x="7321068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" name="object 1628"/>
          <p:cNvSpPr/>
          <p:nvPr/>
        </p:nvSpPr>
        <p:spPr>
          <a:xfrm>
            <a:off x="7405564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" name="object 1629"/>
          <p:cNvSpPr/>
          <p:nvPr/>
        </p:nvSpPr>
        <p:spPr>
          <a:xfrm>
            <a:off x="7489742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" name="object 1630"/>
          <p:cNvSpPr/>
          <p:nvPr/>
        </p:nvSpPr>
        <p:spPr>
          <a:xfrm>
            <a:off x="7573920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" name="object 1631"/>
          <p:cNvSpPr/>
          <p:nvPr/>
        </p:nvSpPr>
        <p:spPr>
          <a:xfrm>
            <a:off x="7658734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" name="object 1632"/>
          <p:cNvSpPr/>
          <p:nvPr/>
        </p:nvSpPr>
        <p:spPr>
          <a:xfrm>
            <a:off x="7742912" y="423760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" name="object 1633"/>
          <p:cNvSpPr/>
          <p:nvPr/>
        </p:nvSpPr>
        <p:spPr>
          <a:xfrm>
            <a:off x="7826932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911110" y="42376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996082" y="423760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8079784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8163803" y="423760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8248775" y="423760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8332954" y="4237607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6604760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6688779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6772957" y="427105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6857771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6941949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026127" y="427105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7110146" y="42710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7194643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7278820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7362998" y="42710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7447812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7531990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7616169" y="427105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7700664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/>
          <p:nvPr/>
        </p:nvSpPr>
        <p:spPr>
          <a:xfrm>
            <a:off x="7784683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" name="object 1655"/>
          <p:cNvSpPr/>
          <p:nvPr/>
        </p:nvSpPr>
        <p:spPr>
          <a:xfrm>
            <a:off x="7868862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" name="object 1656"/>
          <p:cNvSpPr/>
          <p:nvPr/>
        </p:nvSpPr>
        <p:spPr>
          <a:xfrm>
            <a:off x="7953834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" name="object 1657"/>
          <p:cNvSpPr/>
          <p:nvPr/>
        </p:nvSpPr>
        <p:spPr>
          <a:xfrm>
            <a:off x="8037853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" name="object 1658"/>
          <p:cNvSpPr/>
          <p:nvPr/>
        </p:nvSpPr>
        <p:spPr>
          <a:xfrm>
            <a:off x="8122032" y="427105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" name="object 1659"/>
          <p:cNvSpPr/>
          <p:nvPr/>
        </p:nvSpPr>
        <p:spPr>
          <a:xfrm>
            <a:off x="8206845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" name="object 1660"/>
          <p:cNvSpPr/>
          <p:nvPr/>
        </p:nvSpPr>
        <p:spPr>
          <a:xfrm>
            <a:off x="8291023" y="427105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" name="object 1661"/>
          <p:cNvSpPr/>
          <p:nvPr/>
        </p:nvSpPr>
        <p:spPr>
          <a:xfrm>
            <a:off x="6569500" y="4303274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" name="object 1662"/>
          <p:cNvSpPr/>
          <p:nvPr/>
        </p:nvSpPr>
        <p:spPr>
          <a:xfrm>
            <a:off x="6647008" y="430327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" name="object 1663"/>
          <p:cNvSpPr/>
          <p:nvPr/>
        </p:nvSpPr>
        <p:spPr>
          <a:xfrm>
            <a:off x="6731027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" name="object 1664"/>
          <p:cNvSpPr/>
          <p:nvPr/>
        </p:nvSpPr>
        <p:spPr>
          <a:xfrm>
            <a:off x="6814728" y="430327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" name="object 1665"/>
          <p:cNvSpPr/>
          <p:nvPr/>
        </p:nvSpPr>
        <p:spPr>
          <a:xfrm>
            <a:off x="6899701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" name="object 1666"/>
          <p:cNvSpPr/>
          <p:nvPr/>
        </p:nvSpPr>
        <p:spPr>
          <a:xfrm>
            <a:off x="6983879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" name="object 1667"/>
          <p:cNvSpPr/>
          <p:nvPr/>
        </p:nvSpPr>
        <p:spPr>
          <a:xfrm>
            <a:off x="7067898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" name="object 1668"/>
          <p:cNvSpPr/>
          <p:nvPr/>
        </p:nvSpPr>
        <p:spPr>
          <a:xfrm>
            <a:off x="7152871" y="430327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" name="object 1669"/>
          <p:cNvSpPr/>
          <p:nvPr/>
        </p:nvSpPr>
        <p:spPr>
          <a:xfrm>
            <a:off x="7237049" y="430327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" name="object 1670"/>
          <p:cNvSpPr/>
          <p:nvPr/>
        </p:nvSpPr>
        <p:spPr>
          <a:xfrm>
            <a:off x="7321068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" name="object 1671"/>
          <p:cNvSpPr/>
          <p:nvPr/>
        </p:nvSpPr>
        <p:spPr>
          <a:xfrm>
            <a:off x="7405564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" name="object 1672"/>
          <p:cNvSpPr/>
          <p:nvPr/>
        </p:nvSpPr>
        <p:spPr>
          <a:xfrm>
            <a:off x="7489742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" name="object 1673"/>
          <p:cNvSpPr/>
          <p:nvPr/>
        </p:nvSpPr>
        <p:spPr>
          <a:xfrm>
            <a:off x="7573920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" name="object 1674"/>
          <p:cNvSpPr/>
          <p:nvPr/>
        </p:nvSpPr>
        <p:spPr>
          <a:xfrm>
            <a:off x="7658734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" name="object 1675"/>
          <p:cNvSpPr/>
          <p:nvPr/>
        </p:nvSpPr>
        <p:spPr>
          <a:xfrm>
            <a:off x="7742912" y="430327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" name="object 1676"/>
          <p:cNvSpPr/>
          <p:nvPr/>
        </p:nvSpPr>
        <p:spPr>
          <a:xfrm>
            <a:off x="7826932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" name="object 1677"/>
          <p:cNvSpPr/>
          <p:nvPr/>
        </p:nvSpPr>
        <p:spPr>
          <a:xfrm>
            <a:off x="7911110" y="430327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" name="object 1678"/>
          <p:cNvSpPr/>
          <p:nvPr/>
        </p:nvSpPr>
        <p:spPr>
          <a:xfrm>
            <a:off x="7996082" y="430327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" name="object 1679"/>
          <p:cNvSpPr/>
          <p:nvPr/>
        </p:nvSpPr>
        <p:spPr>
          <a:xfrm>
            <a:off x="8079784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" name="object 1680"/>
          <p:cNvSpPr/>
          <p:nvPr/>
        </p:nvSpPr>
        <p:spPr>
          <a:xfrm>
            <a:off x="8163803" y="430327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" name="object 1681"/>
          <p:cNvSpPr/>
          <p:nvPr/>
        </p:nvSpPr>
        <p:spPr>
          <a:xfrm>
            <a:off x="8248775" y="430327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" name="object 1682"/>
          <p:cNvSpPr/>
          <p:nvPr/>
        </p:nvSpPr>
        <p:spPr>
          <a:xfrm>
            <a:off x="8332954" y="430327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" name="object 1683"/>
          <p:cNvSpPr/>
          <p:nvPr/>
        </p:nvSpPr>
        <p:spPr>
          <a:xfrm>
            <a:off x="6604760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" name="object 1684"/>
          <p:cNvSpPr/>
          <p:nvPr/>
        </p:nvSpPr>
        <p:spPr>
          <a:xfrm>
            <a:off x="6688779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" name="object 1685"/>
          <p:cNvSpPr/>
          <p:nvPr/>
        </p:nvSpPr>
        <p:spPr>
          <a:xfrm>
            <a:off x="6772957" y="433586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" name="object 1686"/>
          <p:cNvSpPr/>
          <p:nvPr/>
        </p:nvSpPr>
        <p:spPr>
          <a:xfrm>
            <a:off x="6857771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" name="object 1687"/>
          <p:cNvSpPr/>
          <p:nvPr/>
        </p:nvSpPr>
        <p:spPr>
          <a:xfrm>
            <a:off x="6941949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" name="object 1688"/>
          <p:cNvSpPr/>
          <p:nvPr/>
        </p:nvSpPr>
        <p:spPr>
          <a:xfrm>
            <a:off x="7026127" y="433586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" name="object 1689"/>
          <p:cNvSpPr/>
          <p:nvPr/>
        </p:nvSpPr>
        <p:spPr>
          <a:xfrm>
            <a:off x="7110146" y="433586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" name="object 1690"/>
          <p:cNvSpPr/>
          <p:nvPr/>
        </p:nvSpPr>
        <p:spPr>
          <a:xfrm>
            <a:off x="7194643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" name="object 1691"/>
          <p:cNvSpPr/>
          <p:nvPr/>
        </p:nvSpPr>
        <p:spPr>
          <a:xfrm>
            <a:off x="7278820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" name="object 1692"/>
          <p:cNvSpPr/>
          <p:nvPr/>
        </p:nvSpPr>
        <p:spPr>
          <a:xfrm>
            <a:off x="7362998" y="433586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" name="object 1693"/>
          <p:cNvSpPr/>
          <p:nvPr/>
        </p:nvSpPr>
        <p:spPr>
          <a:xfrm>
            <a:off x="7447812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" name="object 1694"/>
          <p:cNvSpPr/>
          <p:nvPr/>
        </p:nvSpPr>
        <p:spPr>
          <a:xfrm>
            <a:off x="7531990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" name="object 1695"/>
          <p:cNvSpPr/>
          <p:nvPr/>
        </p:nvSpPr>
        <p:spPr>
          <a:xfrm>
            <a:off x="7616169" y="433586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" name="object 1696"/>
          <p:cNvSpPr/>
          <p:nvPr/>
        </p:nvSpPr>
        <p:spPr>
          <a:xfrm>
            <a:off x="7700664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" name="object 1697"/>
          <p:cNvSpPr/>
          <p:nvPr/>
        </p:nvSpPr>
        <p:spPr>
          <a:xfrm>
            <a:off x="7784683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" name="object 1698"/>
          <p:cNvSpPr/>
          <p:nvPr/>
        </p:nvSpPr>
        <p:spPr>
          <a:xfrm>
            <a:off x="7868862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9" name="object 1699"/>
          <p:cNvSpPr/>
          <p:nvPr/>
        </p:nvSpPr>
        <p:spPr>
          <a:xfrm>
            <a:off x="7953834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" name="object 1700"/>
          <p:cNvSpPr/>
          <p:nvPr/>
        </p:nvSpPr>
        <p:spPr>
          <a:xfrm>
            <a:off x="8037853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" name="object 1701"/>
          <p:cNvSpPr/>
          <p:nvPr/>
        </p:nvSpPr>
        <p:spPr>
          <a:xfrm>
            <a:off x="8122032" y="433586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" name="object 1702"/>
          <p:cNvSpPr/>
          <p:nvPr/>
        </p:nvSpPr>
        <p:spPr>
          <a:xfrm>
            <a:off x="8206845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" name="object 1703"/>
          <p:cNvSpPr/>
          <p:nvPr/>
        </p:nvSpPr>
        <p:spPr>
          <a:xfrm>
            <a:off x="8291023" y="433586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" name="object 1704"/>
          <p:cNvSpPr/>
          <p:nvPr/>
        </p:nvSpPr>
        <p:spPr>
          <a:xfrm>
            <a:off x="6569500" y="4368450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" name="object 1705"/>
          <p:cNvSpPr/>
          <p:nvPr/>
        </p:nvSpPr>
        <p:spPr>
          <a:xfrm>
            <a:off x="6647008" y="436845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" name="object 1706"/>
          <p:cNvSpPr/>
          <p:nvPr/>
        </p:nvSpPr>
        <p:spPr>
          <a:xfrm>
            <a:off x="6731027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" name="object 1707"/>
          <p:cNvSpPr/>
          <p:nvPr/>
        </p:nvSpPr>
        <p:spPr>
          <a:xfrm>
            <a:off x="6814728" y="436845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" name="object 1708"/>
          <p:cNvSpPr/>
          <p:nvPr/>
        </p:nvSpPr>
        <p:spPr>
          <a:xfrm>
            <a:off x="6899701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" name="object 1709"/>
          <p:cNvSpPr/>
          <p:nvPr/>
        </p:nvSpPr>
        <p:spPr>
          <a:xfrm>
            <a:off x="6983879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" name="object 1710"/>
          <p:cNvSpPr/>
          <p:nvPr/>
        </p:nvSpPr>
        <p:spPr>
          <a:xfrm>
            <a:off x="7067898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" name="object 1711"/>
          <p:cNvSpPr/>
          <p:nvPr/>
        </p:nvSpPr>
        <p:spPr>
          <a:xfrm>
            <a:off x="7152871" y="436845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" name="object 1712"/>
          <p:cNvSpPr/>
          <p:nvPr/>
        </p:nvSpPr>
        <p:spPr>
          <a:xfrm>
            <a:off x="7237049" y="436845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" name="object 1713"/>
          <p:cNvSpPr/>
          <p:nvPr/>
        </p:nvSpPr>
        <p:spPr>
          <a:xfrm>
            <a:off x="7321068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" name="object 1714"/>
          <p:cNvSpPr/>
          <p:nvPr/>
        </p:nvSpPr>
        <p:spPr>
          <a:xfrm>
            <a:off x="7405564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" name="object 1715"/>
          <p:cNvSpPr/>
          <p:nvPr/>
        </p:nvSpPr>
        <p:spPr>
          <a:xfrm>
            <a:off x="7489742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" name="object 1716"/>
          <p:cNvSpPr/>
          <p:nvPr/>
        </p:nvSpPr>
        <p:spPr>
          <a:xfrm>
            <a:off x="7573920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" name="object 1717"/>
          <p:cNvSpPr/>
          <p:nvPr/>
        </p:nvSpPr>
        <p:spPr>
          <a:xfrm>
            <a:off x="7658734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" name="object 1718"/>
          <p:cNvSpPr/>
          <p:nvPr/>
        </p:nvSpPr>
        <p:spPr>
          <a:xfrm>
            <a:off x="7742912" y="436845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" name="object 1719"/>
          <p:cNvSpPr/>
          <p:nvPr/>
        </p:nvSpPr>
        <p:spPr>
          <a:xfrm>
            <a:off x="7826932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" name="object 1720"/>
          <p:cNvSpPr/>
          <p:nvPr/>
        </p:nvSpPr>
        <p:spPr>
          <a:xfrm>
            <a:off x="7911110" y="436845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" name="object 1721"/>
          <p:cNvSpPr/>
          <p:nvPr/>
        </p:nvSpPr>
        <p:spPr>
          <a:xfrm>
            <a:off x="7996082" y="436845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" name="object 1722"/>
          <p:cNvSpPr/>
          <p:nvPr/>
        </p:nvSpPr>
        <p:spPr>
          <a:xfrm>
            <a:off x="8079784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" name="object 1723"/>
          <p:cNvSpPr/>
          <p:nvPr/>
        </p:nvSpPr>
        <p:spPr>
          <a:xfrm>
            <a:off x="8163803" y="436845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" name="object 1724"/>
          <p:cNvSpPr/>
          <p:nvPr/>
        </p:nvSpPr>
        <p:spPr>
          <a:xfrm>
            <a:off x="8248775" y="436845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" name="object 1725"/>
          <p:cNvSpPr/>
          <p:nvPr/>
        </p:nvSpPr>
        <p:spPr>
          <a:xfrm>
            <a:off x="8332954" y="4368450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" name="object 1726"/>
          <p:cNvSpPr/>
          <p:nvPr/>
        </p:nvSpPr>
        <p:spPr>
          <a:xfrm>
            <a:off x="6604760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" name="object 1727"/>
          <p:cNvSpPr/>
          <p:nvPr/>
        </p:nvSpPr>
        <p:spPr>
          <a:xfrm>
            <a:off x="6688779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" name="object 1728"/>
          <p:cNvSpPr/>
          <p:nvPr/>
        </p:nvSpPr>
        <p:spPr>
          <a:xfrm>
            <a:off x="6772957" y="440103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" name="object 1729"/>
          <p:cNvSpPr/>
          <p:nvPr/>
        </p:nvSpPr>
        <p:spPr>
          <a:xfrm>
            <a:off x="6857771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" name="object 1730"/>
          <p:cNvSpPr/>
          <p:nvPr/>
        </p:nvSpPr>
        <p:spPr>
          <a:xfrm>
            <a:off x="6941949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" name="object 1731"/>
          <p:cNvSpPr/>
          <p:nvPr/>
        </p:nvSpPr>
        <p:spPr>
          <a:xfrm>
            <a:off x="7026127" y="440103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" name="object 1732"/>
          <p:cNvSpPr/>
          <p:nvPr/>
        </p:nvSpPr>
        <p:spPr>
          <a:xfrm>
            <a:off x="7110146" y="440103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" name="object 1733"/>
          <p:cNvSpPr/>
          <p:nvPr/>
        </p:nvSpPr>
        <p:spPr>
          <a:xfrm>
            <a:off x="7194643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" name="object 1734"/>
          <p:cNvSpPr/>
          <p:nvPr/>
        </p:nvSpPr>
        <p:spPr>
          <a:xfrm>
            <a:off x="7278820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" name="object 1735"/>
          <p:cNvSpPr/>
          <p:nvPr/>
        </p:nvSpPr>
        <p:spPr>
          <a:xfrm>
            <a:off x="7362998" y="440103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" name="object 1736"/>
          <p:cNvSpPr/>
          <p:nvPr/>
        </p:nvSpPr>
        <p:spPr>
          <a:xfrm>
            <a:off x="7447812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" name="object 1737"/>
          <p:cNvSpPr/>
          <p:nvPr/>
        </p:nvSpPr>
        <p:spPr>
          <a:xfrm>
            <a:off x="7531990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" name="object 1738"/>
          <p:cNvSpPr/>
          <p:nvPr/>
        </p:nvSpPr>
        <p:spPr>
          <a:xfrm>
            <a:off x="7616169" y="4401037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" name="object 1739"/>
          <p:cNvSpPr/>
          <p:nvPr/>
        </p:nvSpPr>
        <p:spPr>
          <a:xfrm>
            <a:off x="7700664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" name="object 1740"/>
          <p:cNvSpPr/>
          <p:nvPr/>
        </p:nvSpPr>
        <p:spPr>
          <a:xfrm>
            <a:off x="7784683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" name="object 1741"/>
          <p:cNvSpPr/>
          <p:nvPr/>
        </p:nvSpPr>
        <p:spPr>
          <a:xfrm>
            <a:off x="7868862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" name="object 1742"/>
          <p:cNvSpPr/>
          <p:nvPr/>
        </p:nvSpPr>
        <p:spPr>
          <a:xfrm>
            <a:off x="7953834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" name="object 1743"/>
          <p:cNvSpPr/>
          <p:nvPr/>
        </p:nvSpPr>
        <p:spPr>
          <a:xfrm>
            <a:off x="8037853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" name="object 1744"/>
          <p:cNvSpPr/>
          <p:nvPr/>
        </p:nvSpPr>
        <p:spPr>
          <a:xfrm>
            <a:off x="8122032" y="4401037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" name="object 1745"/>
          <p:cNvSpPr/>
          <p:nvPr/>
        </p:nvSpPr>
        <p:spPr>
          <a:xfrm>
            <a:off x="8206845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" name="object 1746"/>
          <p:cNvSpPr/>
          <p:nvPr/>
        </p:nvSpPr>
        <p:spPr>
          <a:xfrm>
            <a:off x="8291023" y="4401037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" name="object 1747"/>
          <p:cNvSpPr/>
          <p:nvPr/>
        </p:nvSpPr>
        <p:spPr>
          <a:xfrm>
            <a:off x="6569500" y="4434116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" name="object 1748"/>
          <p:cNvSpPr/>
          <p:nvPr/>
        </p:nvSpPr>
        <p:spPr>
          <a:xfrm>
            <a:off x="6647008" y="443411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" name="object 1749"/>
          <p:cNvSpPr/>
          <p:nvPr/>
        </p:nvSpPr>
        <p:spPr>
          <a:xfrm>
            <a:off x="6731027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" name="object 1750"/>
          <p:cNvSpPr/>
          <p:nvPr/>
        </p:nvSpPr>
        <p:spPr>
          <a:xfrm>
            <a:off x="6814728" y="44341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" name="object 1751"/>
          <p:cNvSpPr/>
          <p:nvPr/>
        </p:nvSpPr>
        <p:spPr>
          <a:xfrm>
            <a:off x="6899701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" name="object 1752"/>
          <p:cNvSpPr/>
          <p:nvPr/>
        </p:nvSpPr>
        <p:spPr>
          <a:xfrm>
            <a:off x="6983879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" name="object 1753"/>
          <p:cNvSpPr/>
          <p:nvPr/>
        </p:nvSpPr>
        <p:spPr>
          <a:xfrm>
            <a:off x="7067898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" name="object 1754"/>
          <p:cNvSpPr/>
          <p:nvPr/>
        </p:nvSpPr>
        <p:spPr>
          <a:xfrm>
            <a:off x="7152871" y="443411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" name="object 1755"/>
          <p:cNvSpPr/>
          <p:nvPr/>
        </p:nvSpPr>
        <p:spPr>
          <a:xfrm>
            <a:off x="7237049" y="443411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" name="object 1756"/>
          <p:cNvSpPr/>
          <p:nvPr/>
        </p:nvSpPr>
        <p:spPr>
          <a:xfrm>
            <a:off x="7321068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" name="object 1757"/>
          <p:cNvSpPr/>
          <p:nvPr/>
        </p:nvSpPr>
        <p:spPr>
          <a:xfrm>
            <a:off x="7405564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" name="object 1758"/>
          <p:cNvSpPr/>
          <p:nvPr/>
        </p:nvSpPr>
        <p:spPr>
          <a:xfrm>
            <a:off x="7489742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" name="object 1759"/>
          <p:cNvSpPr/>
          <p:nvPr/>
        </p:nvSpPr>
        <p:spPr>
          <a:xfrm>
            <a:off x="7573920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" name="object 1760"/>
          <p:cNvSpPr/>
          <p:nvPr/>
        </p:nvSpPr>
        <p:spPr>
          <a:xfrm>
            <a:off x="7658734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" name="object 1761"/>
          <p:cNvSpPr/>
          <p:nvPr/>
        </p:nvSpPr>
        <p:spPr>
          <a:xfrm>
            <a:off x="7742912" y="443411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" name="object 1762"/>
          <p:cNvSpPr/>
          <p:nvPr/>
        </p:nvSpPr>
        <p:spPr>
          <a:xfrm>
            <a:off x="7826932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" name="object 1763"/>
          <p:cNvSpPr/>
          <p:nvPr/>
        </p:nvSpPr>
        <p:spPr>
          <a:xfrm>
            <a:off x="7911110" y="44341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" name="object 1764"/>
          <p:cNvSpPr/>
          <p:nvPr/>
        </p:nvSpPr>
        <p:spPr>
          <a:xfrm>
            <a:off x="7996082" y="4434116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" name="object 1765"/>
          <p:cNvSpPr/>
          <p:nvPr/>
        </p:nvSpPr>
        <p:spPr>
          <a:xfrm>
            <a:off x="8079784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" name="object 1766"/>
          <p:cNvSpPr/>
          <p:nvPr/>
        </p:nvSpPr>
        <p:spPr>
          <a:xfrm>
            <a:off x="8163803" y="4434116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" name="object 1767"/>
          <p:cNvSpPr/>
          <p:nvPr/>
        </p:nvSpPr>
        <p:spPr>
          <a:xfrm>
            <a:off x="8248775" y="4434116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" name="object 1768"/>
          <p:cNvSpPr/>
          <p:nvPr/>
        </p:nvSpPr>
        <p:spPr>
          <a:xfrm>
            <a:off x="8332954" y="443411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" name="object 1769"/>
          <p:cNvSpPr/>
          <p:nvPr/>
        </p:nvSpPr>
        <p:spPr>
          <a:xfrm>
            <a:off x="6604760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" name="object 1770"/>
          <p:cNvSpPr/>
          <p:nvPr/>
        </p:nvSpPr>
        <p:spPr>
          <a:xfrm>
            <a:off x="6688779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" name="object 1771"/>
          <p:cNvSpPr/>
          <p:nvPr/>
        </p:nvSpPr>
        <p:spPr>
          <a:xfrm>
            <a:off x="6772957" y="446670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" name="object 1772"/>
          <p:cNvSpPr/>
          <p:nvPr/>
        </p:nvSpPr>
        <p:spPr>
          <a:xfrm>
            <a:off x="6857771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" name="object 1773"/>
          <p:cNvSpPr/>
          <p:nvPr/>
        </p:nvSpPr>
        <p:spPr>
          <a:xfrm>
            <a:off x="6941949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" name="object 1774"/>
          <p:cNvSpPr/>
          <p:nvPr/>
        </p:nvSpPr>
        <p:spPr>
          <a:xfrm>
            <a:off x="7026127" y="446670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" name="object 1775"/>
          <p:cNvSpPr/>
          <p:nvPr/>
        </p:nvSpPr>
        <p:spPr>
          <a:xfrm>
            <a:off x="7110146" y="446670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" name="object 1776"/>
          <p:cNvSpPr/>
          <p:nvPr/>
        </p:nvSpPr>
        <p:spPr>
          <a:xfrm>
            <a:off x="7194643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" name="object 1777"/>
          <p:cNvSpPr/>
          <p:nvPr/>
        </p:nvSpPr>
        <p:spPr>
          <a:xfrm>
            <a:off x="7278820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" name="object 1778"/>
          <p:cNvSpPr/>
          <p:nvPr/>
        </p:nvSpPr>
        <p:spPr>
          <a:xfrm>
            <a:off x="7362998" y="446670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" name="object 1779"/>
          <p:cNvSpPr/>
          <p:nvPr/>
        </p:nvSpPr>
        <p:spPr>
          <a:xfrm>
            <a:off x="7447812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" name="object 1780"/>
          <p:cNvSpPr/>
          <p:nvPr/>
        </p:nvSpPr>
        <p:spPr>
          <a:xfrm>
            <a:off x="7531990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" name="object 1781"/>
          <p:cNvSpPr/>
          <p:nvPr/>
        </p:nvSpPr>
        <p:spPr>
          <a:xfrm>
            <a:off x="7616169" y="4466704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" name="object 1782"/>
          <p:cNvSpPr/>
          <p:nvPr/>
        </p:nvSpPr>
        <p:spPr>
          <a:xfrm>
            <a:off x="7700664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" name="object 1783"/>
          <p:cNvSpPr/>
          <p:nvPr/>
        </p:nvSpPr>
        <p:spPr>
          <a:xfrm>
            <a:off x="7784683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" name="object 1784"/>
          <p:cNvSpPr/>
          <p:nvPr/>
        </p:nvSpPr>
        <p:spPr>
          <a:xfrm>
            <a:off x="7868862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" name="object 1785"/>
          <p:cNvSpPr/>
          <p:nvPr/>
        </p:nvSpPr>
        <p:spPr>
          <a:xfrm>
            <a:off x="7953834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" name="object 1786"/>
          <p:cNvSpPr/>
          <p:nvPr/>
        </p:nvSpPr>
        <p:spPr>
          <a:xfrm>
            <a:off x="8037853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" name="object 1787"/>
          <p:cNvSpPr/>
          <p:nvPr/>
        </p:nvSpPr>
        <p:spPr>
          <a:xfrm>
            <a:off x="8122032" y="4466704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" name="object 1788"/>
          <p:cNvSpPr/>
          <p:nvPr/>
        </p:nvSpPr>
        <p:spPr>
          <a:xfrm>
            <a:off x="8206845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" name="object 1789"/>
          <p:cNvSpPr/>
          <p:nvPr/>
        </p:nvSpPr>
        <p:spPr>
          <a:xfrm>
            <a:off x="8291023" y="4466704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" name="object 1790"/>
          <p:cNvSpPr/>
          <p:nvPr/>
        </p:nvSpPr>
        <p:spPr>
          <a:xfrm>
            <a:off x="6569500" y="4499292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2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" name="object 1791"/>
          <p:cNvSpPr/>
          <p:nvPr/>
        </p:nvSpPr>
        <p:spPr>
          <a:xfrm>
            <a:off x="6647008" y="449929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" name="object 1792"/>
          <p:cNvSpPr/>
          <p:nvPr/>
        </p:nvSpPr>
        <p:spPr>
          <a:xfrm>
            <a:off x="6731027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" name="object 1793"/>
          <p:cNvSpPr/>
          <p:nvPr/>
        </p:nvSpPr>
        <p:spPr>
          <a:xfrm>
            <a:off x="6814728" y="449929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" name="object 1794"/>
          <p:cNvSpPr/>
          <p:nvPr/>
        </p:nvSpPr>
        <p:spPr>
          <a:xfrm>
            <a:off x="6899701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/>
          <p:cNvSpPr/>
          <p:nvPr/>
        </p:nvSpPr>
        <p:spPr>
          <a:xfrm>
            <a:off x="6983879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" name="object 1796"/>
          <p:cNvSpPr/>
          <p:nvPr/>
        </p:nvSpPr>
        <p:spPr>
          <a:xfrm>
            <a:off x="7067898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" name="object 1797"/>
          <p:cNvSpPr/>
          <p:nvPr/>
        </p:nvSpPr>
        <p:spPr>
          <a:xfrm>
            <a:off x="7152871" y="449929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" name="object 1798"/>
          <p:cNvSpPr/>
          <p:nvPr/>
        </p:nvSpPr>
        <p:spPr>
          <a:xfrm>
            <a:off x="7237049" y="449929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" name="object 1799"/>
          <p:cNvSpPr/>
          <p:nvPr/>
        </p:nvSpPr>
        <p:spPr>
          <a:xfrm>
            <a:off x="7321068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" name="object 1800"/>
          <p:cNvSpPr/>
          <p:nvPr/>
        </p:nvSpPr>
        <p:spPr>
          <a:xfrm>
            <a:off x="7405564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" name="object 1801"/>
          <p:cNvSpPr/>
          <p:nvPr/>
        </p:nvSpPr>
        <p:spPr>
          <a:xfrm>
            <a:off x="7489742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" name="object 1802"/>
          <p:cNvSpPr/>
          <p:nvPr/>
        </p:nvSpPr>
        <p:spPr>
          <a:xfrm>
            <a:off x="7573920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" name="object 1803"/>
          <p:cNvSpPr/>
          <p:nvPr/>
        </p:nvSpPr>
        <p:spPr>
          <a:xfrm>
            <a:off x="7658734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" name="object 1804"/>
          <p:cNvSpPr/>
          <p:nvPr/>
        </p:nvSpPr>
        <p:spPr>
          <a:xfrm>
            <a:off x="7742912" y="449929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" name="object 1805"/>
          <p:cNvSpPr/>
          <p:nvPr/>
        </p:nvSpPr>
        <p:spPr>
          <a:xfrm>
            <a:off x="7826932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" name="object 1806"/>
          <p:cNvSpPr/>
          <p:nvPr/>
        </p:nvSpPr>
        <p:spPr>
          <a:xfrm>
            <a:off x="7911110" y="449929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" name="object 1807"/>
          <p:cNvSpPr/>
          <p:nvPr/>
        </p:nvSpPr>
        <p:spPr>
          <a:xfrm>
            <a:off x="7996082" y="449929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" name="object 1808"/>
          <p:cNvSpPr/>
          <p:nvPr/>
        </p:nvSpPr>
        <p:spPr>
          <a:xfrm>
            <a:off x="8079784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" name="object 1809"/>
          <p:cNvSpPr/>
          <p:nvPr/>
        </p:nvSpPr>
        <p:spPr>
          <a:xfrm>
            <a:off x="8163803" y="449929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" name="object 1810"/>
          <p:cNvSpPr/>
          <p:nvPr/>
        </p:nvSpPr>
        <p:spPr>
          <a:xfrm>
            <a:off x="8248775" y="449929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" name="object 1811"/>
          <p:cNvSpPr/>
          <p:nvPr/>
        </p:nvSpPr>
        <p:spPr>
          <a:xfrm>
            <a:off x="8332954" y="449929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" name="object 1812"/>
          <p:cNvSpPr/>
          <p:nvPr/>
        </p:nvSpPr>
        <p:spPr>
          <a:xfrm>
            <a:off x="6604760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" name="object 1813"/>
          <p:cNvSpPr/>
          <p:nvPr/>
        </p:nvSpPr>
        <p:spPr>
          <a:xfrm>
            <a:off x="6688779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" name="object 1814"/>
          <p:cNvSpPr/>
          <p:nvPr/>
        </p:nvSpPr>
        <p:spPr>
          <a:xfrm>
            <a:off x="6772957" y="45320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" name="object 1815"/>
          <p:cNvSpPr/>
          <p:nvPr/>
        </p:nvSpPr>
        <p:spPr>
          <a:xfrm>
            <a:off x="6857771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" name="object 1816"/>
          <p:cNvSpPr/>
          <p:nvPr/>
        </p:nvSpPr>
        <p:spPr>
          <a:xfrm>
            <a:off x="6941949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" name="object 1817"/>
          <p:cNvSpPr/>
          <p:nvPr/>
        </p:nvSpPr>
        <p:spPr>
          <a:xfrm>
            <a:off x="7026127" y="45320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" name="object 1818"/>
          <p:cNvSpPr/>
          <p:nvPr/>
        </p:nvSpPr>
        <p:spPr>
          <a:xfrm>
            <a:off x="7110146" y="45320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7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" name="object 1819"/>
          <p:cNvSpPr/>
          <p:nvPr/>
        </p:nvSpPr>
        <p:spPr>
          <a:xfrm>
            <a:off x="7194643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" name="object 1820"/>
          <p:cNvSpPr/>
          <p:nvPr/>
        </p:nvSpPr>
        <p:spPr>
          <a:xfrm>
            <a:off x="7278820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/>
          <p:cNvSpPr/>
          <p:nvPr/>
        </p:nvSpPr>
        <p:spPr>
          <a:xfrm>
            <a:off x="7362998" y="45320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" name="object 1822"/>
          <p:cNvSpPr/>
          <p:nvPr/>
        </p:nvSpPr>
        <p:spPr>
          <a:xfrm>
            <a:off x="7447812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" name="object 1823"/>
          <p:cNvSpPr/>
          <p:nvPr/>
        </p:nvSpPr>
        <p:spPr>
          <a:xfrm>
            <a:off x="7531990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" name="object 1824"/>
          <p:cNvSpPr/>
          <p:nvPr/>
        </p:nvSpPr>
        <p:spPr>
          <a:xfrm>
            <a:off x="7616169" y="4532002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" name="object 1825"/>
          <p:cNvSpPr/>
          <p:nvPr/>
        </p:nvSpPr>
        <p:spPr>
          <a:xfrm>
            <a:off x="7700664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" name="object 1826"/>
          <p:cNvSpPr/>
          <p:nvPr/>
        </p:nvSpPr>
        <p:spPr>
          <a:xfrm>
            <a:off x="7784683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" name="object 1827"/>
          <p:cNvSpPr/>
          <p:nvPr/>
        </p:nvSpPr>
        <p:spPr>
          <a:xfrm>
            <a:off x="7868862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" name="object 1828"/>
          <p:cNvSpPr/>
          <p:nvPr/>
        </p:nvSpPr>
        <p:spPr>
          <a:xfrm>
            <a:off x="7953834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" name="object 1829"/>
          <p:cNvSpPr/>
          <p:nvPr/>
        </p:nvSpPr>
        <p:spPr>
          <a:xfrm>
            <a:off x="8037853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" name="object 1830"/>
          <p:cNvSpPr/>
          <p:nvPr/>
        </p:nvSpPr>
        <p:spPr>
          <a:xfrm>
            <a:off x="8122032" y="4532002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" name="object 1831"/>
          <p:cNvSpPr/>
          <p:nvPr/>
        </p:nvSpPr>
        <p:spPr>
          <a:xfrm>
            <a:off x="8206845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" name="object 1832"/>
          <p:cNvSpPr/>
          <p:nvPr/>
        </p:nvSpPr>
        <p:spPr>
          <a:xfrm>
            <a:off x="8291023" y="4532002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" name="object 1833"/>
          <p:cNvSpPr/>
          <p:nvPr/>
        </p:nvSpPr>
        <p:spPr>
          <a:xfrm>
            <a:off x="319619" y="6460575"/>
            <a:ext cx="63535" cy="81839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834" name="object 1834"/>
          <p:cNvSpPr/>
          <p:nvPr/>
        </p:nvSpPr>
        <p:spPr>
          <a:xfrm>
            <a:off x="1763402" y="57768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465"/>
                </a:lnTo>
                <a:lnTo>
                  <a:pt x="476" y="17941"/>
                </a:lnTo>
                <a:lnTo>
                  <a:pt x="3653" y="21618"/>
                </a:lnTo>
                <a:lnTo>
                  <a:pt x="6829" y="24471"/>
                </a:lnTo>
                <a:lnTo>
                  <a:pt x="11912" y="26500"/>
                </a:lnTo>
                <a:lnTo>
                  <a:pt x="17470" y="2691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5" name="object 1835"/>
          <p:cNvSpPr/>
          <p:nvPr/>
        </p:nvSpPr>
        <p:spPr>
          <a:xfrm>
            <a:off x="1767214" y="5780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6918"/>
                </a:moveTo>
                <a:lnTo>
                  <a:pt x="0" y="13453"/>
                </a:lnTo>
                <a:lnTo>
                  <a:pt x="476" y="8976"/>
                </a:lnTo>
                <a:lnTo>
                  <a:pt x="3494" y="5300"/>
                </a:lnTo>
                <a:lnTo>
                  <a:pt x="6670" y="2447"/>
                </a:lnTo>
                <a:lnTo>
                  <a:pt x="11912" y="41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/>
          <p:cNvSpPr/>
          <p:nvPr/>
        </p:nvSpPr>
        <p:spPr>
          <a:xfrm>
            <a:off x="1780873" y="5790321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079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" name="object 1837"/>
          <p:cNvSpPr/>
          <p:nvPr/>
        </p:nvSpPr>
        <p:spPr>
          <a:xfrm>
            <a:off x="1784526" y="5780736"/>
            <a:ext cx="157480" cy="27305"/>
          </a:xfrm>
          <a:custGeom>
            <a:avLst/>
            <a:gdLst/>
            <a:ahLst/>
            <a:cxnLst/>
            <a:rect l="l" t="t" r="r" b="b"/>
            <a:pathLst>
              <a:path w="157480" h="27304">
                <a:moveTo>
                  <a:pt x="0" y="0"/>
                </a:moveTo>
                <a:lnTo>
                  <a:pt x="0" y="13453"/>
                </a:lnTo>
                <a:lnTo>
                  <a:pt x="0" y="26918"/>
                </a:lnTo>
                <a:lnTo>
                  <a:pt x="157238" y="26918"/>
                </a:lnTo>
                <a:lnTo>
                  <a:pt x="157238" y="13453"/>
                </a:lnTo>
                <a:lnTo>
                  <a:pt x="157238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/>
          <p:cNvSpPr/>
          <p:nvPr/>
        </p:nvSpPr>
        <p:spPr>
          <a:xfrm>
            <a:off x="1937953" y="57768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58" y="26500"/>
                </a:lnTo>
                <a:lnTo>
                  <a:pt x="10323" y="24471"/>
                </a:lnTo>
                <a:lnTo>
                  <a:pt x="13976" y="21618"/>
                </a:lnTo>
                <a:lnTo>
                  <a:pt x="16676" y="17941"/>
                </a:lnTo>
                <a:lnTo>
                  <a:pt x="17470" y="13465"/>
                </a:lnTo>
                <a:lnTo>
                  <a:pt x="16676" y="8976"/>
                </a:lnTo>
                <a:lnTo>
                  <a:pt x="13976" y="5300"/>
                </a:lnTo>
                <a:lnTo>
                  <a:pt x="10323" y="2447"/>
                </a:lnTo>
                <a:lnTo>
                  <a:pt x="5558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9" name="object 1839"/>
          <p:cNvSpPr/>
          <p:nvPr/>
        </p:nvSpPr>
        <p:spPr>
          <a:xfrm>
            <a:off x="1941765" y="5780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470" y="13453"/>
                </a:lnTo>
                <a:lnTo>
                  <a:pt x="16676" y="17941"/>
                </a:lnTo>
                <a:lnTo>
                  <a:pt x="13817" y="21618"/>
                </a:lnTo>
                <a:lnTo>
                  <a:pt x="10323" y="24471"/>
                </a:lnTo>
                <a:lnTo>
                  <a:pt x="5558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/>
          <p:cNvSpPr/>
          <p:nvPr/>
        </p:nvSpPr>
        <p:spPr>
          <a:xfrm>
            <a:off x="2145539" y="5901826"/>
            <a:ext cx="0" cy="360045"/>
          </a:xfrm>
          <a:custGeom>
            <a:avLst/>
            <a:gdLst/>
            <a:ahLst/>
            <a:cxnLst/>
            <a:rect l="l" t="t" r="r" b="b"/>
            <a:pathLst>
              <a:path w="0" h="360045">
                <a:moveTo>
                  <a:pt x="0" y="3600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/>
          <p:cNvSpPr/>
          <p:nvPr/>
        </p:nvSpPr>
        <p:spPr>
          <a:xfrm>
            <a:off x="8328030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19921"/>
                </a:lnTo>
                <a:lnTo>
                  <a:pt x="0" y="25209"/>
                </a:lnTo>
                <a:lnTo>
                  <a:pt x="29224" y="45253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2" name="object 1842"/>
          <p:cNvSpPr/>
          <p:nvPr/>
        </p:nvSpPr>
        <p:spPr>
          <a:xfrm>
            <a:off x="8331683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076" y="491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/>
          <p:cNvSpPr/>
          <p:nvPr/>
        </p:nvSpPr>
        <p:spPr>
          <a:xfrm>
            <a:off x="8357254" y="355412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45253"/>
                </a:lnTo>
                <a:lnTo>
                  <a:pt x="35894" y="45253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4" name="object 1844"/>
          <p:cNvSpPr/>
          <p:nvPr/>
        </p:nvSpPr>
        <p:spPr>
          <a:xfrm>
            <a:off x="8360907" y="355794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503"/>
                </a:lnTo>
                <a:lnTo>
                  <a:pt x="0" y="45253"/>
                </a:lnTo>
                <a:lnTo>
                  <a:pt x="35894" y="45253"/>
                </a:lnTo>
                <a:lnTo>
                  <a:pt x="35894" y="22503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" name="object 1845"/>
          <p:cNvSpPr/>
          <p:nvPr/>
        </p:nvSpPr>
        <p:spPr>
          <a:xfrm>
            <a:off x="8393148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6670" y="44761"/>
                </a:lnTo>
                <a:lnTo>
                  <a:pt x="29224" y="25209"/>
                </a:lnTo>
                <a:lnTo>
                  <a:pt x="29224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6" name="object 1846"/>
          <p:cNvSpPr/>
          <p:nvPr/>
        </p:nvSpPr>
        <p:spPr>
          <a:xfrm>
            <a:off x="8396802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20044"/>
                </a:lnTo>
                <a:lnTo>
                  <a:pt x="29224" y="25332"/>
                </a:lnTo>
                <a:lnTo>
                  <a:pt x="6829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" name="object 1847"/>
          <p:cNvSpPr/>
          <p:nvPr/>
        </p:nvSpPr>
        <p:spPr>
          <a:xfrm>
            <a:off x="5624640" y="241257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588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641" y="24840"/>
                </a:lnTo>
                <a:lnTo>
                  <a:pt x="15088" y="21520"/>
                </a:lnTo>
                <a:lnTo>
                  <a:pt x="17788" y="17953"/>
                </a:lnTo>
                <a:lnTo>
                  <a:pt x="18265" y="13772"/>
                </a:lnTo>
                <a:lnTo>
                  <a:pt x="17788" y="9714"/>
                </a:lnTo>
                <a:lnTo>
                  <a:pt x="15406" y="5656"/>
                </a:lnTo>
                <a:lnTo>
                  <a:pt x="11435" y="2459"/>
                </a:lnTo>
                <a:lnTo>
                  <a:pt x="6353" y="368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8" name="object 1848"/>
          <p:cNvSpPr/>
          <p:nvPr/>
        </p:nvSpPr>
        <p:spPr>
          <a:xfrm>
            <a:off x="5628451" y="241638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588" y="0"/>
                </a:moveTo>
                <a:lnTo>
                  <a:pt x="18106" y="13895"/>
                </a:lnTo>
                <a:lnTo>
                  <a:pt x="17788" y="17953"/>
                </a:lnTo>
                <a:lnTo>
                  <a:pt x="14929" y="21643"/>
                </a:lnTo>
                <a:lnTo>
                  <a:pt x="10641" y="24840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" name="object 1849"/>
          <p:cNvSpPr/>
          <p:nvPr/>
        </p:nvSpPr>
        <p:spPr>
          <a:xfrm>
            <a:off x="5334781" y="2406428"/>
            <a:ext cx="291465" cy="33020"/>
          </a:xfrm>
          <a:custGeom>
            <a:avLst/>
            <a:gdLst/>
            <a:ahLst/>
            <a:cxnLst/>
            <a:rect l="l" t="t" r="r" b="b"/>
            <a:pathLst>
              <a:path w="291464" h="33019">
                <a:moveTo>
                  <a:pt x="1270" y="0"/>
                </a:moveTo>
                <a:lnTo>
                  <a:pt x="476" y="13403"/>
                </a:lnTo>
                <a:lnTo>
                  <a:pt x="0" y="27299"/>
                </a:lnTo>
                <a:lnTo>
                  <a:pt x="289858" y="32956"/>
                </a:lnTo>
                <a:lnTo>
                  <a:pt x="291447" y="6148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0" name="object 1850"/>
          <p:cNvSpPr/>
          <p:nvPr/>
        </p:nvSpPr>
        <p:spPr>
          <a:xfrm>
            <a:off x="5338593" y="2410240"/>
            <a:ext cx="291465" cy="33655"/>
          </a:xfrm>
          <a:custGeom>
            <a:avLst/>
            <a:gdLst/>
            <a:ahLst/>
            <a:cxnLst/>
            <a:rect l="l" t="t" r="r" b="b"/>
            <a:pathLst>
              <a:path w="291464" h="33655">
                <a:moveTo>
                  <a:pt x="289858" y="33079"/>
                </a:moveTo>
                <a:lnTo>
                  <a:pt x="290652" y="19675"/>
                </a:lnTo>
                <a:lnTo>
                  <a:pt x="291447" y="6148"/>
                </a:lnTo>
                <a:lnTo>
                  <a:pt x="1111" y="0"/>
                </a:lnTo>
                <a:lnTo>
                  <a:pt x="317" y="13526"/>
                </a:lnTo>
                <a:lnTo>
                  <a:pt x="0" y="27422"/>
                </a:lnTo>
                <a:lnTo>
                  <a:pt x="289858" y="330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" name="object 1851"/>
          <p:cNvSpPr/>
          <p:nvPr/>
        </p:nvSpPr>
        <p:spPr>
          <a:xfrm>
            <a:off x="5317786" y="240642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8265" y="0"/>
                </a:moveTo>
                <a:lnTo>
                  <a:pt x="0" y="13035"/>
                </a:lnTo>
                <a:lnTo>
                  <a:pt x="794" y="17585"/>
                </a:lnTo>
                <a:lnTo>
                  <a:pt x="2858" y="21151"/>
                </a:lnTo>
                <a:lnTo>
                  <a:pt x="7147" y="24471"/>
                </a:lnTo>
                <a:lnTo>
                  <a:pt x="11912" y="26439"/>
                </a:lnTo>
                <a:lnTo>
                  <a:pt x="16994" y="27299"/>
                </a:lnTo>
                <a:lnTo>
                  <a:pt x="17492" y="13035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2" name="object 1852"/>
          <p:cNvSpPr/>
          <p:nvPr/>
        </p:nvSpPr>
        <p:spPr>
          <a:xfrm>
            <a:off x="5321598" y="241024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6994" y="27422"/>
                </a:moveTo>
                <a:lnTo>
                  <a:pt x="0" y="13158"/>
                </a:lnTo>
                <a:lnTo>
                  <a:pt x="794" y="9468"/>
                </a:lnTo>
                <a:lnTo>
                  <a:pt x="3494" y="5410"/>
                </a:lnTo>
                <a:lnTo>
                  <a:pt x="7941" y="2090"/>
                </a:lnTo>
                <a:lnTo>
                  <a:pt x="12547" y="491"/>
                </a:lnTo>
                <a:lnTo>
                  <a:pt x="18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" name="object 1853"/>
          <p:cNvSpPr/>
          <p:nvPr/>
        </p:nvSpPr>
        <p:spPr>
          <a:xfrm>
            <a:off x="7011674" y="289561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422"/>
                </a:lnTo>
                <a:lnTo>
                  <a:pt x="5558" y="26561"/>
                </a:lnTo>
                <a:lnTo>
                  <a:pt x="10641" y="24471"/>
                </a:lnTo>
                <a:lnTo>
                  <a:pt x="13817" y="21643"/>
                </a:lnTo>
                <a:lnTo>
                  <a:pt x="16994" y="17953"/>
                </a:lnTo>
                <a:lnTo>
                  <a:pt x="17312" y="13526"/>
                </a:lnTo>
                <a:lnTo>
                  <a:pt x="16994" y="9468"/>
                </a:lnTo>
                <a:lnTo>
                  <a:pt x="13817" y="5287"/>
                </a:lnTo>
                <a:lnTo>
                  <a:pt x="10641" y="2951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4" name="object 1854"/>
          <p:cNvSpPr/>
          <p:nvPr/>
        </p:nvSpPr>
        <p:spPr>
          <a:xfrm>
            <a:off x="7015485" y="2899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835" y="17953"/>
                </a:lnTo>
                <a:lnTo>
                  <a:pt x="13817" y="21643"/>
                </a:lnTo>
                <a:lnTo>
                  <a:pt x="10641" y="24471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" name="object 1855"/>
          <p:cNvSpPr/>
          <p:nvPr/>
        </p:nvSpPr>
        <p:spPr>
          <a:xfrm>
            <a:off x="6990708" y="2895611"/>
            <a:ext cx="21590" cy="27940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20965" y="27422"/>
                </a:moveTo>
                <a:lnTo>
                  <a:pt x="20965" y="0"/>
                </a:lnTo>
                <a:lnTo>
                  <a:pt x="0" y="0"/>
                </a:lnTo>
                <a:lnTo>
                  <a:pt x="0" y="27422"/>
                </a:lnTo>
                <a:lnTo>
                  <a:pt x="20965" y="27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6" name="object 1856"/>
          <p:cNvSpPr/>
          <p:nvPr/>
        </p:nvSpPr>
        <p:spPr>
          <a:xfrm>
            <a:off x="6994521" y="2899547"/>
            <a:ext cx="21590" cy="27305"/>
          </a:xfrm>
          <a:custGeom>
            <a:avLst/>
            <a:gdLst/>
            <a:ahLst/>
            <a:cxnLst/>
            <a:rect l="l" t="t" r="r" b="b"/>
            <a:pathLst>
              <a:path w="21590" h="27305">
                <a:moveTo>
                  <a:pt x="20965" y="27299"/>
                </a:moveTo>
                <a:lnTo>
                  <a:pt x="20965" y="13403"/>
                </a:lnTo>
                <a:lnTo>
                  <a:pt x="20965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20965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" name="object 1857"/>
          <p:cNvSpPr/>
          <p:nvPr/>
        </p:nvSpPr>
        <p:spPr>
          <a:xfrm>
            <a:off x="6972920" y="289561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7788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2229" y="26561"/>
                </a:lnTo>
                <a:lnTo>
                  <a:pt x="17788" y="2742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8" name="object 1858"/>
          <p:cNvSpPr/>
          <p:nvPr/>
        </p:nvSpPr>
        <p:spPr>
          <a:xfrm>
            <a:off x="6976732" y="289954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" name="object 1859"/>
          <p:cNvSpPr/>
          <p:nvPr/>
        </p:nvSpPr>
        <p:spPr>
          <a:xfrm>
            <a:off x="5648781" y="446043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317" y="4058"/>
                </a:lnTo>
                <a:lnTo>
                  <a:pt x="3176" y="8116"/>
                </a:lnTo>
                <a:lnTo>
                  <a:pt x="6670" y="10575"/>
                </a:lnTo>
                <a:lnTo>
                  <a:pt x="11912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575"/>
                </a:lnTo>
                <a:lnTo>
                  <a:pt x="31130" y="8116"/>
                </a:lnTo>
                <a:lnTo>
                  <a:pt x="34306" y="405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0" name="object 1860"/>
          <p:cNvSpPr/>
          <p:nvPr/>
        </p:nvSpPr>
        <p:spPr>
          <a:xfrm>
            <a:off x="5652593" y="446424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17312" y="13526"/>
                </a:lnTo>
                <a:lnTo>
                  <a:pt x="11753" y="13035"/>
                </a:lnTo>
                <a:lnTo>
                  <a:pt x="6670" y="10575"/>
                </a:lnTo>
                <a:lnTo>
                  <a:pt x="3017" y="8239"/>
                </a:lnTo>
                <a:lnTo>
                  <a:pt x="317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" name="object 1861"/>
          <p:cNvSpPr/>
          <p:nvPr/>
        </p:nvSpPr>
        <p:spPr>
          <a:xfrm>
            <a:off x="5666173" y="4197887"/>
            <a:ext cx="0" cy="262890"/>
          </a:xfrm>
          <a:custGeom>
            <a:avLst/>
            <a:gdLst/>
            <a:ahLst/>
            <a:cxnLst/>
            <a:rect l="l" t="t" r="r" b="b"/>
            <a:pathLst>
              <a:path w="0" h="262889">
                <a:moveTo>
                  <a:pt x="0" y="0"/>
                </a:moveTo>
                <a:lnTo>
                  <a:pt x="0" y="262545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" name="object 1862"/>
          <p:cNvSpPr/>
          <p:nvPr/>
        </p:nvSpPr>
        <p:spPr>
          <a:xfrm>
            <a:off x="5652593" y="4201699"/>
            <a:ext cx="34925" cy="262890"/>
          </a:xfrm>
          <a:custGeom>
            <a:avLst/>
            <a:gdLst/>
            <a:ahLst/>
            <a:cxnLst/>
            <a:rect l="l" t="t" r="r" b="b"/>
            <a:pathLst>
              <a:path w="34925" h="262889">
                <a:moveTo>
                  <a:pt x="0" y="262545"/>
                </a:moveTo>
                <a:lnTo>
                  <a:pt x="17312" y="262545"/>
                </a:lnTo>
                <a:lnTo>
                  <a:pt x="34624" y="262545"/>
                </a:lnTo>
                <a:lnTo>
                  <a:pt x="34624" y="0"/>
                </a:lnTo>
                <a:lnTo>
                  <a:pt x="17312" y="0"/>
                </a:lnTo>
                <a:lnTo>
                  <a:pt x="0" y="0"/>
                </a:lnTo>
                <a:lnTo>
                  <a:pt x="0" y="26254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" name="object 1863"/>
          <p:cNvSpPr/>
          <p:nvPr/>
        </p:nvSpPr>
        <p:spPr>
          <a:xfrm>
            <a:off x="5648781" y="418436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4" name="object 1864"/>
          <p:cNvSpPr/>
          <p:nvPr/>
        </p:nvSpPr>
        <p:spPr>
          <a:xfrm>
            <a:off x="5652593" y="418829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03"/>
                </a:moveTo>
                <a:lnTo>
                  <a:pt x="17312" y="0"/>
                </a:lnTo>
                <a:lnTo>
                  <a:pt x="22871" y="368"/>
                </a:lnTo>
                <a:lnTo>
                  <a:pt x="27953" y="2828"/>
                </a:lnTo>
                <a:lnTo>
                  <a:pt x="31130" y="5287"/>
                </a:lnTo>
                <a:lnTo>
                  <a:pt x="34306" y="9345"/>
                </a:lnTo>
                <a:lnTo>
                  <a:pt x="34624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" name="object 1865"/>
          <p:cNvSpPr/>
          <p:nvPr/>
        </p:nvSpPr>
        <p:spPr>
          <a:xfrm>
            <a:off x="406704" y="3771174"/>
            <a:ext cx="0" cy="368300"/>
          </a:xfrm>
          <a:custGeom>
            <a:avLst/>
            <a:gdLst/>
            <a:ahLst/>
            <a:cxnLst/>
            <a:rect l="l" t="t" r="r" b="b"/>
            <a:pathLst>
              <a:path w="0" h="368300">
                <a:moveTo>
                  <a:pt x="0" y="3681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" name="object 1866"/>
          <p:cNvSpPr/>
          <p:nvPr/>
        </p:nvSpPr>
        <p:spPr>
          <a:xfrm>
            <a:off x="49161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" name="object 1867"/>
          <p:cNvSpPr/>
          <p:nvPr/>
        </p:nvSpPr>
        <p:spPr>
          <a:xfrm>
            <a:off x="53386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" name="object 1868"/>
          <p:cNvSpPr/>
          <p:nvPr/>
        </p:nvSpPr>
        <p:spPr>
          <a:xfrm>
            <a:off x="57572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" name="object 1869"/>
          <p:cNvSpPr/>
          <p:nvPr/>
        </p:nvSpPr>
        <p:spPr>
          <a:xfrm>
            <a:off x="617594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" name="object 1870"/>
          <p:cNvSpPr/>
          <p:nvPr/>
        </p:nvSpPr>
        <p:spPr>
          <a:xfrm>
            <a:off x="659842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" name="object 1871"/>
          <p:cNvSpPr/>
          <p:nvPr/>
        </p:nvSpPr>
        <p:spPr>
          <a:xfrm>
            <a:off x="70250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" name="object 1872"/>
          <p:cNvSpPr/>
          <p:nvPr/>
        </p:nvSpPr>
        <p:spPr>
          <a:xfrm>
            <a:off x="74475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" name="object 1873"/>
          <p:cNvSpPr/>
          <p:nvPr/>
        </p:nvSpPr>
        <p:spPr>
          <a:xfrm>
            <a:off x="78661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/>
          <p:cNvSpPr/>
          <p:nvPr/>
        </p:nvSpPr>
        <p:spPr>
          <a:xfrm>
            <a:off x="828882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" name="object 1875"/>
          <p:cNvSpPr/>
          <p:nvPr/>
        </p:nvSpPr>
        <p:spPr>
          <a:xfrm>
            <a:off x="870732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" name="object 1876"/>
          <p:cNvSpPr/>
          <p:nvPr/>
        </p:nvSpPr>
        <p:spPr>
          <a:xfrm>
            <a:off x="912996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" name="object 1877"/>
          <p:cNvSpPr/>
          <p:nvPr/>
        </p:nvSpPr>
        <p:spPr>
          <a:xfrm>
            <a:off x="95486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" name="object 1878"/>
          <p:cNvSpPr/>
          <p:nvPr/>
        </p:nvSpPr>
        <p:spPr>
          <a:xfrm>
            <a:off x="99750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" name="object 1879"/>
          <p:cNvSpPr/>
          <p:nvPr/>
        </p:nvSpPr>
        <p:spPr>
          <a:xfrm>
            <a:off x="1039772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" name="object 1880"/>
          <p:cNvSpPr/>
          <p:nvPr/>
        </p:nvSpPr>
        <p:spPr>
          <a:xfrm>
            <a:off x="108162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" name="object 1881"/>
          <p:cNvSpPr/>
          <p:nvPr/>
        </p:nvSpPr>
        <p:spPr>
          <a:xfrm>
            <a:off x="1123886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" name="object 1882"/>
          <p:cNvSpPr/>
          <p:nvPr/>
        </p:nvSpPr>
        <p:spPr>
          <a:xfrm>
            <a:off x="116575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" name="object 1883"/>
          <p:cNvSpPr/>
          <p:nvPr/>
        </p:nvSpPr>
        <p:spPr>
          <a:xfrm>
            <a:off x="120800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" name="object 1884"/>
          <p:cNvSpPr/>
          <p:nvPr/>
        </p:nvSpPr>
        <p:spPr>
          <a:xfrm>
            <a:off x="1250662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" name="object 1885"/>
          <p:cNvSpPr/>
          <p:nvPr/>
        </p:nvSpPr>
        <p:spPr>
          <a:xfrm>
            <a:off x="129251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" name="object 1886"/>
          <p:cNvSpPr/>
          <p:nvPr/>
        </p:nvSpPr>
        <p:spPr>
          <a:xfrm>
            <a:off x="1334777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" name="object 1887"/>
          <p:cNvSpPr/>
          <p:nvPr/>
        </p:nvSpPr>
        <p:spPr>
          <a:xfrm>
            <a:off x="1376643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" name="object 1888"/>
          <p:cNvSpPr/>
          <p:nvPr/>
        </p:nvSpPr>
        <p:spPr>
          <a:xfrm>
            <a:off x="141889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" name="object 1889"/>
          <p:cNvSpPr/>
          <p:nvPr/>
        </p:nvSpPr>
        <p:spPr>
          <a:xfrm>
            <a:off x="146075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" name="object 1890"/>
          <p:cNvSpPr/>
          <p:nvPr/>
        </p:nvSpPr>
        <p:spPr>
          <a:xfrm>
            <a:off x="1503419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" name="object 1891"/>
          <p:cNvSpPr/>
          <p:nvPr/>
        </p:nvSpPr>
        <p:spPr>
          <a:xfrm>
            <a:off x="1545667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" name="object 1892"/>
          <p:cNvSpPr/>
          <p:nvPr/>
        </p:nvSpPr>
        <p:spPr>
          <a:xfrm>
            <a:off x="1587534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" name="object 1893"/>
          <p:cNvSpPr/>
          <p:nvPr/>
        </p:nvSpPr>
        <p:spPr>
          <a:xfrm>
            <a:off x="162978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" name="object 1894"/>
          <p:cNvSpPr/>
          <p:nvPr/>
        </p:nvSpPr>
        <p:spPr>
          <a:xfrm>
            <a:off x="167164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" name="object 1895"/>
          <p:cNvSpPr/>
          <p:nvPr/>
        </p:nvSpPr>
        <p:spPr>
          <a:xfrm>
            <a:off x="1713848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" name="object 1896"/>
          <p:cNvSpPr/>
          <p:nvPr/>
        </p:nvSpPr>
        <p:spPr>
          <a:xfrm>
            <a:off x="1755779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" name="object 1897"/>
          <p:cNvSpPr/>
          <p:nvPr/>
        </p:nvSpPr>
        <p:spPr>
          <a:xfrm>
            <a:off x="179882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" name="object 1898"/>
          <p:cNvSpPr/>
          <p:nvPr/>
        </p:nvSpPr>
        <p:spPr>
          <a:xfrm>
            <a:off x="1840751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" name="object 1899"/>
          <p:cNvSpPr/>
          <p:nvPr/>
        </p:nvSpPr>
        <p:spPr>
          <a:xfrm>
            <a:off x="1840751" y="3771174"/>
            <a:ext cx="0" cy="191135"/>
          </a:xfrm>
          <a:custGeom>
            <a:avLst/>
            <a:gdLst/>
            <a:ahLst/>
            <a:cxnLst/>
            <a:rect l="l" t="t" r="r" b="b"/>
            <a:pathLst>
              <a:path w="0" h="191135">
                <a:moveTo>
                  <a:pt x="0" y="190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" name="object 1900"/>
          <p:cNvSpPr/>
          <p:nvPr/>
        </p:nvSpPr>
        <p:spPr>
          <a:xfrm>
            <a:off x="1882522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" name="object 1901"/>
          <p:cNvSpPr/>
          <p:nvPr/>
        </p:nvSpPr>
        <p:spPr>
          <a:xfrm>
            <a:off x="1882522" y="3771174"/>
            <a:ext cx="0" cy="191135"/>
          </a:xfrm>
          <a:custGeom>
            <a:avLst/>
            <a:gdLst/>
            <a:ahLst/>
            <a:cxnLst/>
            <a:rect l="l" t="t" r="r" b="b"/>
            <a:pathLst>
              <a:path w="0" h="191135">
                <a:moveTo>
                  <a:pt x="0" y="190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" name="object 1902"/>
          <p:cNvSpPr/>
          <p:nvPr/>
        </p:nvSpPr>
        <p:spPr>
          <a:xfrm>
            <a:off x="1924770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" name="object 1903"/>
          <p:cNvSpPr/>
          <p:nvPr/>
        </p:nvSpPr>
        <p:spPr>
          <a:xfrm>
            <a:off x="1924770" y="3771174"/>
            <a:ext cx="0" cy="191135"/>
          </a:xfrm>
          <a:custGeom>
            <a:avLst/>
            <a:gdLst/>
            <a:ahLst/>
            <a:cxnLst/>
            <a:rect l="l" t="t" r="r" b="b"/>
            <a:pathLst>
              <a:path w="0" h="191135">
                <a:moveTo>
                  <a:pt x="0" y="1908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" name="object 1904"/>
          <p:cNvSpPr/>
          <p:nvPr/>
        </p:nvSpPr>
        <p:spPr>
          <a:xfrm>
            <a:off x="1966701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" name="object 1905"/>
          <p:cNvSpPr/>
          <p:nvPr/>
        </p:nvSpPr>
        <p:spPr>
          <a:xfrm>
            <a:off x="2008949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" name="object 1906"/>
          <p:cNvSpPr/>
          <p:nvPr/>
        </p:nvSpPr>
        <p:spPr>
          <a:xfrm>
            <a:off x="2051514" y="3771174"/>
            <a:ext cx="0" cy="408940"/>
          </a:xfrm>
          <a:custGeom>
            <a:avLst/>
            <a:gdLst/>
            <a:ahLst/>
            <a:cxnLst/>
            <a:rect l="l" t="t" r="r" b="b"/>
            <a:pathLst>
              <a:path w="0" h="408939">
                <a:moveTo>
                  <a:pt x="0" y="4088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" name="object 1907"/>
          <p:cNvSpPr/>
          <p:nvPr/>
        </p:nvSpPr>
        <p:spPr>
          <a:xfrm>
            <a:off x="2093762" y="3771174"/>
            <a:ext cx="0" cy="356870"/>
          </a:xfrm>
          <a:custGeom>
            <a:avLst/>
            <a:gdLst/>
            <a:ahLst/>
            <a:cxnLst/>
            <a:rect l="l" t="t" r="r" b="b"/>
            <a:pathLst>
              <a:path w="0" h="356870">
                <a:moveTo>
                  <a:pt x="0" y="3563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" name="object 1908"/>
          <p:cNvSpPr/>
          <p:nvPr/>
        </p:nvSpPr>
        <p:spPr>
          <a:xfrm>
            <a:off x="2177940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" name="object 1909"/>
          <p:cNvSpPr/>
          <p:nvPr/>
        </p:nvSpPr>
        <p:spPr>
          <a:xfrm>
            <a:off x="2177940" y="3771174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90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" name="object 1910"/>
          <p:cNvSpPr/>
          <p:nvPr/>
        </p:nvSpPr>
        <p:spPr>
          <a:xfrm>
            <a:off x="2177940" y="4030030"/>
            <a:ext cx="0" cy="102870"/>
          </a:xfrm>
          <a:custGeom>
            <a:avLst/>
            <a:gdLst/>
            <a:ahLst/>
            <a:cxnLst/>
            <a:rect l="l" t="t" r="r" b="b"/>
            <a:pathLst>
              <a:path w="0" h="102870">
                <a:moveTo>
                  <a:pt x="0" y="1028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" name="object 1911"/>
          <p:cNvSpPr/>
          <p:nvPr/>
        </p:nvSpPr>
        <p:spPr>
          <a:xfrm>
            <a:off x="2219870" y="4483797"/>
            <a:ext cx="0" cy="59690"/>
          </a:xfrm>
          <a:custGeom>
            <a:avLst/>
            <a:gdLst/>
            <a:ahLst/>
            <a:cxnLst/>
            <a:rect l="l" t="t" r="r" b="b"/>
            <a:pathLst>
              <a:path w="0" h="59689">
                <a:moveTo>
                  <a:pt x="0" y="595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" name="object 1912"/>
          <p:cNvSpPr/>
          <p:nvPr/>
        </p:nvSpPr>
        <p:spPr>
          <a:xfrm>
            <a:off x="2219870" y="3771174"/>
            <a:ext cx="0" cy="236854"/>
          </a:xfrm>
          <a:custGeom>
            <a:avLst/>
            <a:gdLst/>
            <a:ahLst/>
            <a:cxnLst/>
            <a:rect l="l" t="t" r="r" b="b"/>
            <a:pathLst>
              <a:path w="0" h="236854">
                <a:moveTo>
                  <a:pt x="0" y="2368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" name="object 1913"/>
          <p:cNvSpPr/>
          <p:nvPr/>
        </p:nvSpPr>
        <p:spPr>
          <a:xfrm>
            <a:off x="2219870" y="4181778"/>
            <a:ext cx="0" cy="274955"/>
          </a:xfrm>
          <a:custGeom>
            <a:avLst/>
            <a:gdLst/>
            <a:ahLst/>
            <a:cxnLst/>
            <a:rect l="l" t="t" r="r" b="b"/>
            <a:pathLst>
              <a:path w="0" h="274954">
                <a:moveTo>
                  <a:pt x="0" y="2743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" name="object 1914"/>
          <p:cNvSpPr/>
          <p:nvPr/>
        </p:nvSpPr>
        <p:spPr>
          <a:xfrm>
            <a:off x="2219870" y="4030030"/>
            <a:ext cx="0" cy="104139"/>
          </a:xfrm>
          <a:custGeom>
            <a:avLst/>
            <a:gdLst/>
            <a:ahLst/>
            <a:cxnLst/>
            <a:rect l="l" t="t" r="r" b="b"/>
            <a:pathLst>
              <a:path w="0" h="104139">
                <a:moveTo>
                  <a:pt x="0" y="1040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" name="object 1915"/>
          <p:cNvSpPr/>
          <p:nvPr/>
        </p:nvSpPr>
        <p:spPr>
          <a:xfrm>
            <a:off x="2261642" y="4484289"/>
            <a:ext cx="0" cy="59055"/>
          </a:xfrm>
          <a:custGeom>
            <a:avLst/>
            <a:gdLst/>
            <a:ahLst/>
            <a:cxnLst/>
            <a:rect l="l" t="t" r="r" b="b"/>
            <a:pathLst>
              <a:path w="0" h="59054">
                <a:moveTo>
                  <a:pt x="0" y="590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" name="object 1916"/>
          <p:cNvSpPr/>
          <p:nvPr/>
        </p:nvSpPr>
        <p:spPr>
          <a:xfrm>
            <a:off x="2261642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" name="object 1917"/>
          <p:cNvSpPr/>
          <p:nvPr/>
        </p:nvSpPr>
        <p:spPr>
          <a:xfrm>
            <a:off x="2261642" y="4181778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276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" name="object 1918"/>
          <p:cNvSpPr/>
          <p:nvPr/>
        </p:nvSpPr>
        <p:spPr>
          <a:xfrm>
            <a:off x="2261642" y="4047984"/>
            <a:ext cx="0" cy="90170"/>
          </a:xfrm>
          <a:custGeom>
            <a:avLst/>
            <a:gdLst/>
            <a:ahLst/>
            <a:cxnLst/>
            <a:rect l="l" t="t" r="r" b="b"/>
            <a:pathLst>
              <a:path w="0" h="90170">
                <a:moveTo>
                  <a:pt x="0" y="8976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" name="object 1919"/>
          <p:cNvSpPr/>
          <p:nvPr/>
        </p:nvSpPr>
        <p:spPr>
          <a:xfrm>
            <a:off x="2304684" y="450826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" name="object 1920"/>
          <p:cNvSpPr/>
          <p:nvPr/>
        </p:nvSpPr>
        <p:spPr>
          <a:xfrm>
            <a:off x="2304684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" name="object 1921"/>
          <p:cNvSpPr/>
          <p:nvPr/>
        </p:nvSpPr>
        <p:spPr>
          <a:xfrm>
            <a:off x="2304684" y="4181778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8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" name="object 1922"/>
          <p:cNvSpPr/>
          <p:nvPr/>
        </p:nvSpPr>
        <p:spPr>
          <a:xfrm>
            <a:off x="2304684" y="4047984"/>
            <a:ext cx="0" cy="94615"/>
          </a:xfrm>
          <a:custGeom>
            <a:avLst/>
            <a:gdLst/>
            <a:ahLst/>
            <a:cxnLst/>
            <a:rect l="l" t="t" r="r" b="b"/>
            <a:pathLst>
              <a:path w="0" h="94614">
                <a:moveTo>
                  <a:pt x="0" y="941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" name="object 1923"/>
          <p:cNvSpPr/>
          <p:nvPr/>
        </p:nvSpPr>
        <p:spPr>
          <a:xfrm>
            <a:off x="2346614" y="450826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" name="object 1924"/>
          <p:cNvSpPr/>
          <p:nvPr/>
        </p:nvSpPr>
        <p:spPr>
          <a:xfrm>
            <a:off x="2346614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" name="object 1925"/>
          <p:cNvSpPr/>
          <p:nvPr/>
        </p:nvSpPr>
        <p:spPr>
          <a:xfrm>
            <a:off x="2346614" y="4181778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8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" name="object 1926"/>
          <p:cNvSpPr/>
          <p:nvPr/>
        </p:nvSpPr>
        <p:spPr>
          <a:xfrm>
            <a:off x="2346614" y="4047984"/>
            <a:ext cx="0" cy="98425"/>
          </a:xfrm>
          <a:custGeom>
            <a:avLst/>
            <a:gdLst/>
            <a:ahLst/>
            <a:cxnLst/>
            <a:rect l="l" t="t" r="r" b="b"/>
            <a:pathLst>
              <a:path w="0" h="98425">
                <a:moveTo>
                  <a:pt x="0" y="982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" name="object 1927"/>
          <p:cNvSpPr/>
          <p:nvPr/>
        </p:nvSpPr>
        <p:spPr>
          <a:xfrm>
            <a:off x="2388862" y="450826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" name="object 1928"/>
          <p:cNvSpPr/>
          <p:nvPr/>
        </p:nvSpPr>
        <p:spPr>
          <a:xfrm>
            <a:off x="2388862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/>
          <p:cNvSpPr/>
          <p:nvPr/>
        </p:nvSpPr>
        <p:spPr>
          <a:xfrm>
            <a:off x="2388862" y="4181778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8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" name="object 1930"/>
          <p:cNvSpPr/>
          <p:nvPr/>
        </p:nvSpPr>
        <p:spPr>
          <a:xfrm>
            <a:off x="2388862" y="4047984"/>
            <a:ext cx="0" cy="102870"/>
          </a:xfrm>
          <a:custGeom>
            <a:avLst/>
            <a:gdLst/>
            <a:ahLst/>
            <a:cxnLst/>
            <a:rect l="l" t="t" r="r" b="b"/>
            <a:pathLst>
              <a:path w="0" h="102870">
                <a:moveTo>
                  <a:pt x="0" y="1023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" name="object 1931"/>
          <p:cNvSpPr/>
          <p:nvPr/>
        </p:nvSpPr>
        <p:spPr>
          <a:xfrm>
            <a:off x="2430634" y="450826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0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" name="object 1932"/>
          <p:cNvSpPr/>
          <p:nvPr/>
        </p:nvSpPr>
        <p:spPr>
          <a:xfrm>
            <a:off x="2430634" y="3771174"/>
            <a:ext cx="0" cy="383540"/>
          </a:xfrm>
          <a:custGeom>
            <a:avLst/>
            <a:gdLst/>
            <a:ahLst/>
            <a:cxnLst/>
            <a:rect l="l" t="t" r="r" b="b"/>
            <a:pathLst>
              <a:path w="0" h="383539">
                <a:moveTo>
                  <a:pt x="0" y="3833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" name="object 1933"/>
          <p:cNvSpPr/>
          <p:nvPr/>
        </p:nvSpPr>
        <p:spPr>
          <a:xfrm>
            <a:off x="2430634" y="4181778"/>
            <a:ext cx="0" cy="229235"/>
          </a:xfrm>
          <a:custGeom>
            <a:avLst/>
            <a:gdLst/>
            <a:ahLst/>
            <a:cxnLst/>
            <a:rect l="l" t="t" r="r" b="b"/>
            <a:pathLst>
              <a:path w="0" h="229235">
                <a:moveTo>
                  <a:pt x="0" y="2287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" name="object 1934"/>
          <p:cNvSpPr/>
          <p:nvPr/>
        </p:nvSpPr>
        <p:spPr>
          <a:xfrm>
            <a:off x="2472882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" name="object 1935"/>
          <p:cNvSpPr/>
          <p:nvPr/>
        </p:nvSpPr>
        <p:spPr>
          <a:xfrm>
            <a:off x="2472882" y="3771174"/>
            <a:ext cx="0" cy="387985"/>
          </a:xfrm>
          <a:custGeom>
            <a:avLst/>
            <a:gdLst/>
            <a:ahLst/>
            <a:cxnLst/>
            <a:rect l="l" t="t" r="r" b="b"/>
            <a:pathLst>
              <a:path w="0" h="387985">
                <a:moveTo>
                  <a:pt x="0" y="3877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/>
          <p:cNvSpPr/>
          <p:nvPr/>
        </p:nvSpPr>
        <p:spPr>
          <a:xfrm>
            <a:off x="2514812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" name="object 1937"/>
          <p:cNvSpPr/>
          <p:nvPr/>
        </p:nvSpPr>
        <p:spPr>
          <a:xfrm>
            <a:off x="2514812" y="3771174"/>
            <a:ext cx="0" cy="391795"/>
          </a:xfrm>
          <a:custGeom>
            <a:avLst/>
            <a:gdLst/>
            <a:ahLst/>
            <a:cxnLst/>
            <a:rect l="l" t="t" r="r" b="b"/>
            <a:pathLst>
              <a:path w="0" h="391795">
                <a:moveTo>
                  <a:pt x="0" y="3914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" name="object 1938"/>
          <p:cNvSpPr/>
          <p:nvPr/>
        </p:nvSpPr>
        <p:spPr>
          <a:xfrm>
            <a:off x="2557060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" name="object 1939"/>
          <p:cNvSpPr/>
          <p:nvPr/>
        </p:nvSpPr>
        <p:spPr>
          <a:xfrm>
            <a:off x="2557060" y="3771174"/>
            <a:ext cx="0" cy="396240"/>
          </a:xfrm>
          <a:custGeom>
            <a:avLst/>
            <a:gdLst/>
            <a:ahLst/>
            <a:cxnLst/>
            <a:rect l="l" t="t" r="r" b="b"/>
            <a:pathLst>
              <a:path w="0" h="396239">
                <a:moveTo>
                  <a:pt x="0" y="3958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" name="object 1940"/>
          <p:cNvSpPr/>
          <p:nvPr/>
        </p:nvSpPr>
        <p:spPr>
          <a:xfrm>
            <a:off x="2599784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" name="object 1941"/>
          <p:cNvSpPr/>
          <p:nvPr/>
        </p:nvSpPr>
        <p:spPr>
          <a:xfrm>
            <a:off x="2599784" y="3771174"/>
            <a:ext cx="0" cy="400685"/>
          </a:xfrm>
          <a:custGeom>
            <a:avLst/>
            <a:gdLst/>
            <a:ahLst/>
            <a:cxnLst/>
            <a:rect l="l" t="t" r="r" b="b"/>
            <a:pathLst>
              <a:path w="0" h="400685">
                <a:moveTo>
                  <a:pt x="0" y="4003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" name="object 1942"/>
          <p:cNvSpPr/>
          <p:nvPr/>
        </p:nvSpPr>
        <p:spPr>
          <a:xfrm>
            <a:off x="2641556" y="4181778"/>
            <a:ext cx="0" cy="361950"/>
          </a:xfrm>
          <a:custGeom>
            <a:avLst/>
            <a:gdLst/>
            <a:ahLst/>
            <a:cxnLst/>
            <a:rect l="l" t="t" r="r" b="b"/>
            <a:pathLst>
              <a:path w="0" h="361950">
                <a:moveTo>
                  <a:pt x="0" y="361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" name="object 1943"/>
          <p:cNvSpPr/>
          <p:nvPr/>
        </p:nvSpPr>
        <p:spPr>
          <a:xfrm>
            <a:off x="2641556" y="3771174"/>
            <a:ext cx="0" cy="404495"/>
          </a:xfrm>
          <a:custGeom>
            <a:avLst/>
            <a:gdLst/>
            <a:ahLst/>
            <a:cxnLst/>
            <a:rect l="l" t="t" r="r" b="b"/>
            <a:pathLst>
              <a:path w="0" h="404495">
                <a:moveTo>
                  <a:pt x="0" y="4040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" name="object 1944"/>
          <p:cNvSpPr/>
          <p:nvPr/>
        </p:nvSpPr>
        <p:spPr>
          <a:xfrm>
            <a:off x="2683804" y="3771173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0"/>
                </a:moveTo>
                <a:lnTo>
                  <a:pt x="0" y="772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/>
          <p:cNvSpPr/>
          <p:nvPr/>
        </p:nvSpPr>
        <p:spPr>
          <a:xfrm>
            <a:off x="2725734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" name="object 1946"/>
          <p:cNvSpPr/>
          <p:nvPr/>
        </p:nvSpPr>
        <p:spPr>
          <a:xfrm>
            <a:off x="2767982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" name="object 1947"/>
          <p:cNvSpPr/>
          <p:nvPr/>
        </p:nvSpPr>
        <p:spPr>
          <a:xfrm>
            <a:off x="280975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" name="object 1948"/>
          <p:cNvSpPr/>
          <p:nvPr/>
        </p:nvSpPr>
        <p:spPr>
          <a:xfrm>
            <a:off x="285247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" name="object 1949"/>
          <p:cNvSpPr/>
          <p:nvPr/>
        </p:nvSpPr>
        <p:spPr>
          <a:xfrm>
            <a:off x="2894725" y="4265276"/>
            <a:ext cx="0" cy="278130"/>
          </a:xfrm>
          <a:custGeom>
            <a:avLst/>
            <a:gdLst/>
            <a:ahLst/>
            <a:cxnLst/>
            <a:rect l="l" t="t" r="r" b="b"/>
            <a:pathLst>
              <a:path w="0" h="278129">
                <a:moveTo>
                  <a:pt x="0" y="278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/>
          <p:cNvSpPr/>
          <p:nvPr/>
        </p:nvSpPr>
        <p:spPr>
          <a:xfrm>
            <a:off x="2894725" y="3771174"/>
            <a:ext cx="0" cy="397510"/>
          </a:xfrm>
          <a:custGeom>
            <a:avLst/>
            <a:gdLst/>
            <a:ahLst/>
            <a:cxnLst/>
            <a:rect l="l" t="t" r="r" b="b"/>
            <a:pathLst>
              <a:path w="0" h="397510">
                <a:moveTo>
                  <a:pt x="0" y="3970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" name="object 1951"/>
          <p:cNvSpPr/>
          <p:nvPr/>
        </p:nvSpPr>
        <p:spPr>
          <a:xfrm>
            <a:off x="2936656" y="4265276"/>
            <a:ext cx="0" cy="278130"/>
          </a:xfrm>
          <a:custGeom>
            <a:avLst/>
            <a:gdLst/>
            <a:ahLst/>
            <a:cxnLst/>
            <a:rect l="l" t="t" r="r" b="b"/>
            <a:pathLst>
              <a:path w="0" h="278129">
                <a:moveTo>
                  <a:pt x="0" y="278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" name="object 1952"/>
          <p:cNvSpPr/>
          <p:nvPr/>
        </p:nvSpPr>
        <p:spPr>
          <a:xfrm>
            <a:off x="2936656" y="3771174"/>
            <a:ext cx="0" cy="397510"/>
          </a:xfrm>
          <a:custGeom>
            <a:avLst/>
            <a:gdLst/>
            <a:ahLst/>
            <a:cxnLst/>
            <a:rect l="l" t="t" r="r" b="b"/>
            <a:pathLst>
              <a:path w="0" h="397510">
                <a:moveTo>
                  <a:pt x="0" y="3970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" name="object 1953"/>
          <p:cNvSpPr/>
          <p:nvPr/>
        </p:nvSpPr>
        <p:spPr>
          <a:xfrm>
            <a:off x="2978904" y="4265276"/>
            <a:ext cx="0" cy="278130"/>
          </a:xfrm>
          <a:custGeom>
            <a:avLst/>
            <a:gdLst/>
            <a:ahLst/>
            <a:cxnLst/>
            <a:rect l="l" t="t" r="r" b="b"/>
            <a:pathLst>
              <a:path w="0" h="278129">
                <a:moveTo>
                  <a:pt x="0" y="278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" name="object 1954"/>
          <p:cNvSpPr/>
          <p:nvPr/>
        </p:nvSpPr>
        <p:spPr>
          <a:xfrm>
            <a:off x="2978904" y="3771174"/>
            <a:ext cx="0" cy="397510"/>
          </a:xfrm>
          <a:custGeom>
            <a:avLst/>
            <a:gdLst/>
            <a:ahLst/>
            <a:cxnLst/>
            <a:rect l="l" t="t" r="r" b="b"/>
            <a:pathLst>
              <a:path w="0" h="397510">
                <a:moveTo>
                  <a:pt x="0" y="3970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/>
          <p:cNvSpPr/>
          <p:nvPr/>
        </p:nvSpPr>
        <p:spPr>
          <a:xfrm>
            <a:off x="3020675" y="4265276"/>
            <a:ext cx="0" cy="278130"/>
          </a:xfrm>
          <a:custGeom>
            <a:avLst/>
            <a:gdLst/>
            <a:ahLst/>
            <a:cxnLst/>
            <a:rect l="l" t="t" r="r" b="b"/>
            <a:pathLst>
              <a:path w="0" h="278129">
                <a:moveTo>
                  <a:pt x="0" y="278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" name="object 1956"/>
          <p:cNvSpPr/>
          <p:nvPr/>
        </p:nvSpPr>
        <p:spPr>
          <a:xfrm>
            <a:off x="3020675" y="3771174"/>
            <a:ext cx="0" cy="397510"/>
          </a:xfrm>
          <a:custGeom>
            <a:avLst/>
            <a:gdLst/>
            <a:ahLst/>
            <a:cxnLst/>
            <a:rect l="l" t="t" r="r" b="b"/>
            <a:pathLst>
              <a:path w="0" h="397510">
                <a:moveTo>
                  <a:pt x="0" y="3970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/>
          <p:cNvSpPr/>
          <p:nvPr/>
        </p:nvSpPr>
        <p:spPr>
          <a:xfrm>
            <a:off x="306292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" name="object 1958"/>
          <p:cNvSpPr/>
          <p:nvPr/>
        </p:nvSpPr>
        <p:spPr>
          <a:xfrm>
            <a:off x="3105647" y="4222481"/>
            <a:ext cx="0" cy="321310"/>
          </a:xfrm>
          <a:custGeom>
            <a:avLst/>
            <a:gdLst/>
            <a:ahLst/>
            <a:cxnLst/>
            <a:rect l="l" t="t" r="r" b="b"/>
            <a:pathLst>
              <a:path w="0" h="321310">
                <a:moveTo>
                  <a:pt x="0" y="3208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/>
          <p:nvPr/>
        </p:nvSpPr>
        <p:spPr>
          <a:xfrm>
            <a:off x="3105647" y="3771174"/>
            <a:ext cx="0" cy="450215"/>
          </a:xfrm>
          <a:custGeom>
            <a:avLst/>
            <a:gdLst/>
            <a:ahLst/>
            <a:cxnLst/>
            <a:rect l="l" t="t" r="r" b="b"/>
            <a:pathLst>
              <a:path w="0" h="450214">
                <a:moveTo>
                  <a:pt x="0" y="4497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" name="object 1960"/>
          <p:cNvSpPr/>
          <p:nvPr/>
        </p:nvSpPr>
        <p:spPr>
          <a:xfrm>
            <a:off x="3147419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/>
          <p:nvPr/>
        </p:nvSpPr>
        <p:spPr>
          <a:xfrm>
            <a:off x="318982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" name="object 1962"/>
          <p:cNvSpPr/>
          <p:nvPr/>
        </p:nvSpPr>
        <p:spPr>
          <a:xfrm>
            <a:off x="323159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/>
          <p:nvPr/>
        </p:nvSpPr>
        <p:spPr>
          <a:xfrm>
            <a:off x="327384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" name="object 1964"/>
          <p:cNvSpPr/>
          <p:nvPr/>
        </p:nvSpPr>
        <p:spPr>
          <a:xfrm>
            <a:off x="331577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/>
          <p:nvPr/>
        </p:nvSpPr>
        <p:spPr>
          <a:xfrm>
            <a:off x="335802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" name="object 1966"/>
          <p:cNvSpPr/>
          <p:nvPr/>
        </p:nvSpPr>
        <p:spPr>
          <a:xfrm>
            <a:off x="340058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/>
          <p:nvPr/>
        </p:nvSpPr>
        <p:spPr>
          <a:xfrm>
            <a:off x="3442837" y="4274744"/>
            <a:ext cx="0" cy="268605"/>
          </a:xfrm>
          <a:custGeom>
            <a:avLst/>
            <a:gdLst/>
            <a:ahLst/>
            <a:cxnLst/>
            <a:rect l="l" t="t" r="r" b="b"/>
            <a:pathLst>
              <a:path w="0" h="268604">
                <a:moveTo>
                  <a:pt x="0" y="2685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" name="object 1968"/>
          <p:cNvSpPr/>
          <p:nvPr/>
        </p:nvSpPr>
        <p:spPr>
          <a:xfrm>
            <a:off x="3442837" y="3771174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406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/>
          <p:nvPr/>
        </p:nvSpPr>
        <p:spPr>
          <a:xfrm>
            <a:off x="3484767" y="4274744"/>
            <a:ext cx="0" cy="268605"/>
          </a:xfrm>
          <a:custGeom>
            <a:avLst/>
            <a:gdLst/>
            <a:ahLst/>
            <a:cxnLst/>
            <a:rect l="l" t="t" r="r" b="b"/>
            <a:pathLst>
              <a:path w="0" h="268604">
                <a:moveTo>
                  <a:pt x="0" y="2685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/>
          <p:cNvSpPr/>
          <p:nvPr/>
        </p:nvSpPr>
        <p:spPr>
          <a:xfrm>
            <a:off x="3484767" y="3771174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406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/>
          <p:nvPr/>
        </p:nvSpPr>
        <p:spPr>
          <a:xfrm>
            <a:off x="3526697" y="4274744"/>
            <a:ext cx="0" cy="268605"/>
          </a:xfrm>
          <a:custGeom>
            <a:avLst/>
            <a:gdLst/>
            <a:ahLst/>
            <a:cxnLst/>
            <a:rect l="l" t="t" r="r" b="b"/>
            <a:pathLst>
              <a:path w="0" h="268604">
                <a:moveTo>
                  <a:pt x="0" y="2685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" name="object 1972"/>
          <p:cNvSpPr/>
          <p:nvPr/>
        </p:nvSpPr>
        <p:spPr>
          <a:xfrm>
            <a:off x="3526697" y="3771174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406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/>
          <p:nvPr/>
        </p:nvSpPr>
        <p:spPr>
          <a:xfrm>
            <a:off x="3568945" y="4274744"/>
            <a:ext cx="0" cy="268605"/>
          </a:xfrm>
          <a:custGeom>
            <a:avLst/>
            <a:gdLst/>
            <a:ahLst/>
            <a:cxnLst/>
            <a:rect l="l" t="t" r="r" b="b"/>
            <a:pathLst>
              <a:path w="0" h="268604">
                <a:moveTo>
                  <a:pt x="0" y="26857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/>
          <p:cNvSpPr/>
          <p:nvPr/>
        </p:nvSpPr>
        <p:spPr>
          <a:xfrm>
            <a:off x="3568945" y="3771174"/>
            <a:ext cx="0" cy="406400"/>
          </a:xfrm>
          <a:custGeom>
            <a:avLst/>
            <a:gdLst/>
            <a:ahLst/>
            <a:cxnLst/>
            <a:rect l="l" t="t" r="r" b="b"/>
            <a:pathLst>
              <a:path w="0" h="406400">
                <a:moveTo>
                  <a:pt x="0" y="4060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/>
          <p:nvPr/>
        </p:nvSpPr>
        <p:spPr>
          <a:xfrm>
            <a:off x="3610716" y="4232319"/>
            <a:ext cx="0" cy="311150"/>
          </a:xfrm>
          <a:custGeom>
            <a:avLst/>
            <a:gdLst/>
            <a:ahLst/>
            <a:cxnLst/>
            <a:rect l="l" t="t" r="r" b="b"/>
            <a:pathLst>
              <a:path w="0" h="311150">
                <a:moveTo>
                  <a:pt x="0" y="3109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" name="object 1976"/>
          <p:cNvSpPr/>
          <p:nvPr/>
        </p:nvSpPr>
        <p:spPr>
          <a:xfrm>
            <a:off x="3610716" y="3771174"/>
            <a:ext cx="0" cy="441959"/>
          </a:xfrm>
          <a:custGeom>
            <a:avLst/>
            <a:gdLst/>
            <a:ahLst/>
            <a:cxnLst/>
            <a:rect l="l" t="t" r="r" b="b"/>
            <a:pathLst>
              <a:path w="0" h="441960">
                <a:moveTo>
                  <a:pt x="0" y="4415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/>
          <p:nvPr/>
        </p:nvSpPr>
        <p:spPr>
          <a:xfrm>
            <a:off x="3653758" y="4232319"/>
            <a:ext cx="0" cy="311150"/>
          </a:xfrm>
          <a:custGeom>
            <a:avLst/>
            <a:gdLst/>
            <a:ahLst/>
            <a:cxnLst/>
            <a:rect l="l" t="t" r="r" b="b"/>
            <a:pathLst>
              <a:path w="0" h="311150">
                <a:moveTo>
                  <a:pt x="0" y="3109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" name="object 1978"/>
          <p:cNvSpPr/>
          <p:nvPr/>
        </p:nvSpPr>
        <p:spPr>
          <a:xfrm>
            <a:off x="3653758" y="3771174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5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/>
          <p:nvPr/>
        </p:nvSpPr>
        <p:spPr>
          <a:xfrm>
            <a:off x="3695689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" name="object 1980"/>
          <p:cNvSpPr/>
          <p:nvPr/>
        </p:nvSpPr>
        <p:spPr>
          <a:xfrm>
            <a:off x="373793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/>
          <p:nvPr/>
        </p:nvSpPr>
        <p:spPr>
          <a:xfrm>
            <a:off x="377970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" name="object 1982"/>
          <p:cNvSpPr/>
          <p:nvPr/>
        </p:nvSpPr>
        <p:spPr>
          <a:xfrm>
            <a:off x="38219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/>
          <p:nvPr/>
        </p:nvSpPr>
        <p:spPr>
          <a:xfrm>
            <a:off x="386388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" name="object 1984"/>
          <p:cNvSpPr/>
          <p:nvPr/>
        </p:nvSpPr>
        <p:spPr>
          <a:xfrm>
            <a:off x="390581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/>
          <p:nvPr/>
        </p:nvSpPr>
        <p:spPr>
          <a:xfrm>
            <a:off x="394885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" name="object 1986"/>
          <p:cNvSpPr/>
          <p:nvPr/>
        </p:nvSpPr>
        <p:spPr>
          <a:xfrm>
            <a:off x="3990630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/>
          <p:nvPr/>
        </p:nvSpPr>
        <p:spPr>
          <a:xfrm>
            <a:off x="403287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" name="object 1988"/>
          <p:cNvSpPr/>
          <p:nvPr/>
        </p:nvSpPr>
        <p:spPr>
          <a:xfrm>
            <a:off x="407480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/>
          <p:nvPr/>
        </p:nvSpPr>
        <p:spPr>
          <a:xfrm>
            <a:off x="41170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" name="object 1990"/>
          <p:cNvSpPr/>
          <p:nvPr/>
        </p:nvSpPr>
        <p:spPr>
          <a:xfrm>
            <a:off x="415882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/>
          <p:nvPr/>
        </p:nvSpPr>
        <p:spPr>
          <a:xfrm>
            <a:off x="4201552" y="3962764"/>
            <a:ext cx="0" cy="581025"/>
          </a:xfrm>
          <a:custGeom>
            <a:avLst/>
            <a:gdLst/>
            <a:ahLst/>
            <a:cxnLst/>
            <a:rect l="l" t="t" r="r" b="b"/>
            <a:pathLst>
              <a:path w="0" h="581025">
                <a:moveTo>
                  <a:pt x="0" y="580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" name="object 1992"/>
          <p:cNvSpPr/>
          <p:nvPr/>
        </p:nvSpPr>
        <p:spPr>
          <a:xfrm>
            <a:off x="4201552" y="3771174"/>
            <a:ext cx="0" cy="173990"/>
          </a:xfrm>
          <a:custGeom>
            <a:avLst/>
            <a:gdLst/>
            <a:ahLst/>
            <a:cxnLst/>
            <a:rect l="l" t="t" r="r" b="b"/>
            <a:pathLst>
              <a:path w="0" h="173989">
                <a:moveTo>
                  <a:pt x="0" y="173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/>
          <p:nvPr/>
        </p:nvSpPr>
        <p:spPr>
          <a:xfrm>
            <a:off x="4243800" y="3989695"/>
            <a:ext cx="0" cy="553720"/>
          </a:xfrm>
          <a:custGeom>
            <a:avLst/>
            <a:gdLst/>
            <a:ahLst/>
            <a:cxnLst/>
            <a:rect l="l" t="t" r="r" b="b"/>
            <a:pathLst>
              <a:path w="0" h="553720">
                <a:moveTo>
                  <a:pt x="0" y="553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" name="object 1994"/>
          <p:cNvSpPr/>
          <p:nvPr/>
        </p:nvSpPr>
        <p:spPr>
          <a:xfrm>
            <a:off x="4243800" y="3771174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20">
                <a:moveTo>
                  <a:pt x="0" y="1471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/>
          <p:nvPr/>
        </p:nvSpPr>
        <p:spPr>
          <a:xfrm>
            <a:off x="4243800" y="3940014"/>
            <a:ext cx="0" cy="27940"/>
          </a:xfrm>
          <a:custGeom>
            <a:avLst/>
            <a:gdLst/>
            <a:ahLst/>
            <a:cxnLst/>
            <a:rect l="l" t="t" r="r" b="b"/>
            <a:pathLst>
              <a:path w="0" h="27939">
                <a:moveTo>
                  <a:pt x="0" y="27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" name="object 1996"/>
          <p:cNvSpPr/>
          <p:nvPr/>
        </p:nvSpPr>
        <p:spPr>
          <a:xfrm>
            <a:off x="4285730" y="3971741"/>
            <a:ext cx="0" cy="572135"/>
          </a:xfrm>
          <a:custGeom>
            <a:avLst/>
            <a:gdLst/>
            <a:ahLst/>
            <a:cxnLst/>
            <a:rect l="l" t="t" r="r" b="b"/>
            <a:pathLst>
              <a:path w="0" h="572135">
                <a:moveTo>
                  <a:pt x="0" y="571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/>
          <p:nvPr/>
        </p:nvSpPr>
        <p:spPr>
          <a:xfrm>
            <a:off x="4285730" y="3771174"/>
            <a:ext cx="0" cy="165735"/>
          </a:xfrm>
          <a:custGeom>
            <a:avLst/>
            <a:gdLst/>
            <a:ahLst/>
            <a:cxnLst/>
            <a:rect l="l" t="t" r="r" b="b"/>
            <a:pathLst>
              <a:path w="0" h="165735">
                <a:moveTo>
                  <a:pt x="0" y="165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" name="object 1998"/>
          <p:cNvSpPr/>
          <p:nvPr/>
        </p:nvSpPr>
        <p:spPr>
          <a:xfrm>
            <a:off x="432797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/>
          <p:nvPr/>
        </p:nvSpPr>
        <p:spPr>
          <a:xfrm>
            <a:off x="2156657" y="4532002"/>
            <a:ext cx="2188210" cy="0"/>
          </a:xfrm>
          <a:custGeom>
            <a:avLst/>
            <a:gdLst/>
            <a:ahLst/>
            <a:cxnLst/>
            <a:rect l="l" t="t" r="r" b="b"/>
            <a:pathLst>
              <a:path w="2188210" h="0">
                <a:moveTo>
                  <a:pt x="0" y="0"/>
                </a:moveTo>
                <a:lnTo>
                  <a:pt x="2187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" name="object 2000"/>
          <p:cNvSpPr/>
          <p:nvPr/>
        </p:nvSpPr>
        <p:spPr>
          <a:xfrm>
            <a:off x="2471452" y="4499292"/>
            <a:ext cx="1873250" cy="0"/>
          </a:xfrm>
          <a:custGeom>
            <a:avLst/>
            <a:gdLst/>
            <a:ahLst/>
            <a:cxnLst/>
            <a:rect l="l" t="t" r="r" b="b"/>
            <a:pathLst>
              <a:path w="1873250" h="0">
                <a:moveTo>
                  <a:pt x="0" y="0"/>
                </a:moveTo>
                <a:lnTo>
                  <a:pt x="1872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/>
          <p:nvPr/>
        </p:nvSpPr>
        <p:spPr>
          <a:xfrm>
            <a:off x="2156657" y="4499292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135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" name="object 2002"/>
          <p:cNvSpPr/>
          <p:nvPr/>
        </p:nvSpPr>
        <p:spPr>
          <a:xfrm>
            <a:off x="2471452" y="4466704"/>
            <a:ext cx="1873250" cy="0"/>
          </a:xfrm>
          <a:custGeom>
            <a:avLst/>
            <a:gdLst/>
            <a:ahLst/>
            <a:cxnLst/>
            <a:rect l="l" t="t" r="r" b="b"/>
            <a:pathLst>
              <a:path w="1873250" h="0">
                <a:moveTo>
                  <a:pt x="0" y="0"/>
                </a:moveTo>
                <a:lnTo>
                  <a:pt x="1872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/>
          <p:nvPr/>
        </p:nvSpPr>
        <p:spPr>
          <a:xfrm>
            <a:off x="2156657" y="4466704"/>
            <a:ext cx="48895" cy="0"/>
          </a:xfrm>
          <a:custGeom>
            <a:avLst/>
            <a:gdLst/>
            <a:ahLst/>
            <a:cxnLst/>
            <a:rect l="l" t="t" r="r" b="b"/>
            <a:pathLst>
              <a:path w="48894" h="0">
                <a:moveTo>
                  <a:pt x="486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" name="object 2004"/>
          <p:cNvSpPr/>
          <p:nvPr/>
        </p:nvSpPr>
        <p:spPr>
          <a:xfrm>
            <a:off x="2273077" y="4466704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0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/>
          <p:nvPr/>
        </p:nvSpPr>
        <p:spPr>
          <a:xfrm>
            <a:off x="2471452" y="4434116"/>
            <a:ext cx="1873250" cy="0"/>
          </a:xfrm>
          <a:custGeom>
            <a:avLst/>
            <a:gdLst/>
            <a:ahLst/>
            <a:cxnLst/>
            <a:rect l="l" t="t" r="r" b="b"/>
            <a:pathLst>
              <a:path w="1873250" h="0">
                <a:moveTo>
                  <a:pt x="0" y="0"/>
                </a:moveTo>
                <a:lnTo>
                  <a:pt x="18728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" name="object 2006"/>
          <p:cNvSpPr/>
          <p:nvPr/>
        </p:nvSpPr>
        <p:spPr>
          <a:xfrm>
            <a:off x="2156657" y="4434116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13547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/>
          <p:nvPr/>
        </p:nvSpPr>
        <p:spPr>
          <a:xfrm>
            <a:off x="2156657" y="4401037"/>
            <a:ext cx="2188210" cy="0"/>
          </a:xfrm>
          <a:custGeom>
            <a:avLst/>
            <a:gdLst/>
            <a:ahLst/>
            <a:cxnLst/>
            <a:rect l="l" t="t" r="r" b="b"/>
            <a:pathLst>
              <a:path w="2188210" h="0">
                <a:moveTo>
                  <a:pt x="0" y="0"/>
                </a:moveTo>
                <a:lnTo>
                  <a:pt x="2187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" name="object 2008"/>
          <p:cNvSpPr/>
          <p:nvPr/>
        </p:nvSpPr>
        <p:spPr>
          <a:xfrm>
            <a:off x="2156657" y="4368450"/>
            <a:ext cx="2188210" cy="0"/>
          </a:xfrm>
          <a:custGeom>
            <a:avLst/>
            <a:gdLst/>
            <a:ahLst/>
            <a:cxnLst/>
            <a:rect l="l" t="t" r="r" b="b"/>
            <a:pathLst>
              <a:path w="2188210" h="0">
                <a:moveTo>
                  <a:pt x="0" y="0"/>
                </a:moveTo>
                <a:lnTo>
                  <a:pt x="2187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/>
          <p:nvPr/>
        </p:nvSpPr>
        <p:spPr>
          <a:xfrm>
            <a:off x="2156657" y="4335862"/>
            <a:ext cx="2188210" cy="0"/>
          </a:xfrm>
          <a:custGeom>
            <a:avLst/>
            <a:gdLst/>
            <a:ahLst/>
            <a:cxnLst/>
            <a:rect l="l" t="t" r="r" b="b"/>
            <a:pathLst>
              <a:path w="2188210" h="0">
                <a:moveTo>
                  <a:pt x="0" y="0"/>
                </a:moveTo>
                <a:lnTo>
                  <a:pt x="2187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" name="object 2010"/>
          <p:cNvSpPr/>
          <p:nvPr/>
        </p:nvSpPr>
        <p:spPr>
          <a:xfrm>
            <a:off x="2156657" y="4303274"/>
            <a:ext cx="2188210" cy="0"/>
          </a:xfrm>
          <a:custGeom>
            <a:avLst/>
            <a:gdLst/>
            <a:ahLst/>
            <a:cxnLst/>
            <a:rect l="l" t="t" r="r" b="b"/>
            <a:pathLst>
              <a:path w="2188210" h="0">
                <a:moveTo>
                  <a:pt x="0" y="0"/>
                </a:moveTo>
                <a:lnTo>
                  <a:pt x="21876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/>
          <p:nvPr/>
        </p:nvSpPr>
        <p:spPr>
          <a:xfrm>
            <a:off x="3578792" y="4271055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 h="0">
                <a:moveTo>
                  <a:pt x="0" y="0"/>
                </a:moveTo>
                <a:lnTo>
                  <a:pt x="765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" name="object 2012"/>
          <p:cNvSpPr/>
          <p:nvPr/>
        </p:nvSpPr>
        <p:spPr>
          <a:xfrm>
            <a:off x="2156657" y="4271055"/>
            <a:ext cx="1245870" cy="0"/>
          </a:xfrm>
          <a:custGeom>
            <a:avLst/>
            <a:gdLst/>
            <a:ahLst/>
            <a:cxnLst/>
            <a:rect l="l" t="t" r="r" b="b"/>
            <a:pathLst>
              <a:path w="1245870" h="0">
                <a:moveTo>
                  <a:pt x="12455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/>
          <p:nvPr/>
        </p:nvSpPr>
        <p:spPr>
          <a:xfrm>
            <a:off x="3578792" y="4237607"/>
            <a:ext cx="765810" cy="0"/>
          </a:xfrm>
          <a:custGeom>
            <a:avLst/>
            <a:gdLst/>
            <a:ahLst/>
            <a:cxnLst/>
            <a:rect l="l" t="t" r="r" b="b"/>
            <a:pathLst>
              <a:path w="765810" h="0">
                <a:moveTo>
                  <a:pt x="0" y="0"/>
                </a:moveTo>
                <a:lnTo>
                  <a:pt x="7655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" name="object 2014"/>
          <p:cNvSpPr/>
          <p:nvPr/>
        </p:nvSpPr>
        <p:spPr>
          <a:xfrm>
            <a:off x="2156657" y="4237607"/>
            <a:ext cx="723265" cy="0"/>
          </a:xfrm>
          <a:custGeom>
            <a:avLst/>
            <a:gdLst/>
            <a:ahLst/>
            <a:cxnLst/>
            <a:rect l="l" t="t" r="r" b="b"/>
            <a:pathLst>
              <a:path w="723264" h="0">
                <a:moveTo>
                  <a:pt x="722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/>
          <p:nvPr/>
        </p:nvSpPr>
        <p:spPr>
          <a:xfrm>
            <a:off x="3062923" y="4237607"/>
            <a:ext cx="339725" cy="0"/>
          </a:xfrm>
          <a:custGeom>
            <a:avLst/>
            <a:gdLst/>
            <a:ahLst/>
            <a:cxnLst/>
            <a:rect l="l" t="t" r="r" b="b"/>
            <a:pathLst>
              <a:path w="339725" h="0">
                <a:moveTo>
                  <a:pt x="3392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" name="object 2016"/>
          <p:cNvSpPr/>
          <p:nvPr/>
        </p:nvSpPr>
        <p:spPr>
          <a:xfrm>
            <a:off x="3663606" y="4205019"/>
            <a:ext cx="681355" cy="0"/>
          </a:xfrm>
          <a:custGeom>
            <a:avLst/>
            <a:gdLst/>
            <a:ahLst/>
            <a:cxnLst/>
            <a:rect l="l" t="t" r="r" b="b"/>
            <a:pathLst>
              <a:path w="681354" h="0">
                <a:moveTo>
                  <a:pt x="0" y="0"/>
                </a:moveTo>
                <a:lnTo>
                  <a:pt x="6807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/>
          <p:nvPr/>
        </p:nvSpPr>
        <p:spPr>
          <a:xfrm>
            <a:off x="2156657" y="4205019"/>
            <a:ext cx="723265" cy="0"/>
          </a:xfrm>
          <a:custGeom>
            <a:avLst/>
            <a:gdLst/>
            <a:ahLst/>
            <a:cxnLst/>
            <a:rect l="l" t="t" r="r" b="b"/>
            <a:pathLst>
              <a:path w="723264" h="0">
                <a:moveTo>
                  <a:pt x="722661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" name="object 2018"/>
          <p:cNvSpPr/>
          <p:nvPr/>
        </p:nvSpPr>
        <p:spPr>
          <a:xfrm>
            <a:off x="3578792" y="4205019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4335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/>
          <p:nvPr/>
        </p:nvSpPr>
        <p:spPr>
          <a:xfrm>
            <a:off x="3062923" y="4205019"/>
            <a:ext cx="339725" cy="0"/>
          </a:xfrm>
          <a:custGeom>
            <a:avLst/>
            <a:gdLst/>
            <a:ahLst/>
            <a:cxnLst/>
            <a:rect l="l" t="t" r="r" b="b"/>
            <a:pathLst>
              <a:path w="339725" h="0">
                <a:moveTo>
                  <a:pt x="3392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" name="object 2020"/>
          <p:cNvSpPr/>
          <p:nvPr/>
        </p:nvSpPr>
        <p:spPr>
          <a:xfrm>
            <a:off x="3062923" y="4172309"/>
            <a:ext cx="1281430" cy="0"/>
          </a:xfrm>
          <a:custGeom>
            <a:avLst/>
            <a:gdLst/>
            <a:ahLst/>
            <a:cxnLst/>
            <a:rect l="l" t="t" r="r" b="b"/>
            <a:pathLst>
              <a:path w="1281429" h="0">
                <a:moveTo>
                  <a:pt x="0" y="0"/>
                </a:moveTo>
                <a:lnTo>
                  <a:pt x="128141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/>
          <p:nvPr/>
        </p:nvSpPr>
        <p:spPr>
          <a:xfrm>
            <a:off x="469091" y="4172309"/>
            <a:ext cx="1584960" cy="0"/>
          </a:xfrm>
          <a:custGeom>
            <a:avLst/>
            <a:gdLst/>
            <a:ahLst/>
            <a:cxnLst/>
            <a:rect l="l" t="t" r="r" b="b"/>
            <a:pathLst>
              <a:path w="1584960" h="0">
                <a:moveTo>
                  <a:pt x="15844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" name="object 2022"/>
          <p:cNvSpPr/>
          <p:nvPr/>
        </p:nvSpPr>
        <p:spPr>
          <a:xfrm>
            <a:off x="2612331" y="4172309"/>
            <a:ext cx="267335" cy="0"/>
          </a:xfrm>
          <a:custGeom>
            <a:avLst/>
            <a:gdLst/>
            <a:ahLst/>
            <a:cxnLst/>
            <a:rect l="l" t="t" r="r" b="b"/>
            <a:pathLst>
              <a:path w="267335" h="0">
                <a:moveTo>
                  <a:pt x="2669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/>
          <p:nvPr/>
        </p:nvSpPr>
        <p:spPr>
          <a:xfrm>
            <a:off x="2280701" y="4139721"/>
            <a:ext cx="2063750" cy="0"/>
          </a:xfrm>
          <a:custGeom>
            <a:avLst/>
            <a:gdLst/>
            <a:ahLst/>
            <a:cxnLst/>
            <a:rect l="l" t="t" r="r" b="b"/>
            <a:pathLst>
              <a:path w="2063750" h="0">
                <a:moveTo>
                  <a:pt x="0" y="0"/>
                </a:moveTo>
                <a:lnTo>
                  <a:pt x="2063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" name="object 2024"/>
          <p:cNvSpPr/>
          <p:nvPr/>
        </p:nvSpPr>
        <p:spPr>
          <a:xfrm>
            <a:off x="407482" y="4139721"/>
            <a:ext cx="1425575" cy="0"/>
          </a:xfrm>
          <a:custGeom>
            <a:avLst/>
            <a:gdLst/>
            <a:ahLst/>
            <a:cxnLst/>
            <a:rect l="l" t="t" r="r" b="b"/>
            <a:pathLst>
              <a:path w="1425575" h="0">
                <a:moveTo>
                  <a:pt x="14253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/>
          <p:nvPr/>
        </p:nvSpPr>
        <p:spPr>
          <a:xfrm>
            <a:off x="1932235" y="413972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1213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" name="object 2026"/>
          <p:cNvSpPr/>
          <p:nvPr/>
        </p:nvSpPr>
        <p:spPr>
          <a:xfrm>
            <a:off x="1932235" y="4107502"/>
            <a:ext cx="2412365" cy="0"/>
          </a:xfrm>
          <a:custGeom>
            <a:avLst/>
            <a:gdLst/>
            <a:ahLst/>
            <a:cxnLst/>
            <a:rect l="l" t="t" r="r" b="b"/>
            <a:pathLst>
              <a:path w="2412365" h="0">
                <a:moveTo>
                  <a:pt x="0" y="0"/>
                </a:moveTo>
                <a:lnTo>
                  <a:pt x="2412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/>
          <p:nvPr/>
        </p:nvSpPr>
        <p:spPr>
          <a:xfrm>
            <a:off x="394062" y="4107502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" name="object 2028"/>
          <p:cNvSpPr/>
          <p:nvPr/>
        </p:nvSpPr>
        <p:spPr>
          <a:xfrm>
            <a:off x="1932235" y="4074054"/>
            <a:ext cx="2412365" cy="0"/>
          </a:xfrm>
          <a:custGeom>
            <a:avLst/>
            <a:gdLst/>
            <a:ahLst/>
            <a:cxnLst/>
            <a:rect l="l" t="t" r="r" b="b"/>
            <a:pathLst>
              <a:path w="2412365" h="0">
                <a:moveTo>
                  <a:pt x="0" y="0"/>
                </a:moveTo>
                <a:lnTo>
                  <a:pt x="24121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/>
          <p:nvPr/>
        </p:nvSpPr>
        <p:spPr>
          <a:xfrm>
            <a:off x="394062" y="4074054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" name="object 2030"/>
          <p:cNvSpPr/>
          <p:nvPr/>
        </p:nvSpPr>
        <p:spPr>
          <a:xfrm>
            <a:off x="2402680" y="4041466"/>
            <a:ext cx="1941830" cy="0"/>
          </a:xfrm>
          <a:custGeom>
            <a:avLst/>
            <a:gdLst/>
            <a:ahLst/>
            <a:cxnLst/>
            <a:rect l="l" t="t" r="r" b="b"/>
            <a:pathLst>
              <a:path w="1941829" h="0">
                <a:moveTo>
                  <a:pt x="0" y="0"/>
                </a:moveTo>
                <a:lnTo>
                  <a:pt x="1941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/>
          <p:nvPr/>
        </p:nvSpPr>
        <p:spPr>
          <a:xfrm>
            <a:off x="394062" y="4041466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" name="object 2032"/>
          <p:cNvSpPr/>
          <p:nvPr/>
        </p:nvSpPr>
        <p:spPr>
          <a:xfrm>
            <a:off x="1932235" y="4041466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 h="0">
                <a:moveTo>
                  <a:pt x="3184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/>
          <p:nvPr/>
        </p:nvSpPr>
        <p:spPr>
          <a:xfrm>
            <a:off x="2402680" y="4008879"/>
            <a:ext cx="1941830" cy="0"/>
          </a:xfrm>
          <a:custGeom>
            <a:avLst/>
            <a:gdLst/>
            <a:ahLst/>
            <a:cxnLst/>
            <a:rect l="l" t="t" r="r" b="b"/>
            <a:pathLst>
              <a:path w="1941829" h="0">
                <a:moveTo>
                  <a:pt x="0" y="0"/>
                </a:moveTo>
                <a:lnTo>
                  <a:pt x="19416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" name="object 2034"/>
          <p:cNvSpPr/>
          <p:nvPr/>
        </p:nvSpPr>
        <p:spPr>
          <a:xfrm>
            <a:off x="394062" y="4008879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/>
          <p:nvPr/>
        </p:nvSpPr>
        <p:spPr>
          <a:xfrm>
            <a:off x="2221459" y="4008879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 h="0">
                <a:moveTo>
                  <a:pt x="292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" name="object 2036"/>
          <p:cNvSpPr/>
          <p:nvPr/>
        </p:nvSpPr>
        <p:spPr>
          <a:xfrm>
            <a:off x="1932235" y="4008879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2295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/>
          <p:nvPr/>
        </p:nvSpPr>
        <p:spPr>
          <a:xfrm>
            <a:off x="4281759" y="3976660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0" y="0"/>
                </a:moveTo>
                <a:lnTo>
                  <a:pt x="62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" name="object 2038"/>
          <p:cNvSpPr/>
          <p:nvPr/>
        </p:nvSpPr>
        <p:spPr>
          <a:xfrm>
            <a:off x="394062" y="3976660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/>
          <p:nvPr/>
        </p:nvSpPr>
        <p:spPr>
          <a:xfrm>
            <a:off x="2402680" y="3976660"/>
            <a:ext cx="1807845" cy="0"/>
          </a:xfrm>
          <a:custGeom>
            <a:avLst/>
            <a:gdLst/>
            <a:ahLst/>
            <a:cxnLst/>
            <a:rect l="l" t="t" r="r" b="b"/>
            <a:pathLst>
              <a:path w="1807845" h="0">
                <a:moveTo>
                  <a:pt x="18076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" name="object 2040"/>
          <p:cNvSpPr/>
          <p:nvPr/>
        </p:nvSpPr>
        <p:spPr>
          <a:xfrm>
            <a:off x="1932235" y="397666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 h="0">
                <a:moveTo>
                  <a:pt x="3184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/>
          <p:nvPr/>
        </p:nvSpPr>
        <p:spPr>
          <a:xfrm>
            <a:off x="4290018" y="3944072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" name="object 2042"/>
          <p:cNvSpPr/>
          <p:nvPr/>
        </p:nvSpPr>
        <p:spPr>
          <a:xfrm>
            <a:off x="394062" y="3944072"/>
            <a:ext cx="3808095" cy="0"/>
          </a:xfrm>
          <a:custGeom>
            <a:avLst/>
            <a:gdLst/>
            <a:ahLst/>
            <a:cxnLst/>
            <a:rect l="l" t="t" r="r" b="b"/>
            <a:pathLst>
              <a:path w="3808095" h="0">
                <a:moveTo>
                  <a:pt x="3807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/>
          <p:nvPr/>
        </p:nvSpPr>
        <p:spPr>
          <a:xfrm>
            <a:off x="4233159" y="3944072"/>
            <a:ext cx="25400" cy="0"/>
          </a:xfrm>
          <a:custGeom>
            <a:avLst/>
            <a:gdLst/>
            <a:ahLst/>
            <a:cxnLst/>
            <a:rect l="l" t="t" r="r" b="b"/>
            <a:pathLst>
              <a:path w="25400" h="0">
                <a:moveTo>
                  <a:pt x="252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" name="object 2044"/>
          <p:cNvSpPr/>
          <p:nvPr/>
        </p:nvSpPr>
        <p:spPr>
          <a:xfrm>
            <a:off x="394062" y="3910624"/>
            <a:ext cx="3950335" cy="0"/>
          </a:xfrm>
          <a:custGeom>
            <a:avLst/>
            <a:gdLst/>
            <a:ahLst/>
            <a:cxnLst/>
            <a:rect l="l" t="t" r="r" b="b"/>
            <a:pathLst>
              <a:path w="3950335" h="0">
                <a:moveTo>
                  <a:pt x="0" y="0"/>
                </a:moveTo>
                <a:lnTo>
                  <a:pt x="3950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/>
          <p:nvPr/>
        </p:nvSpPr>
        <p:spPr>
          <a:xfrm>
            <a:off x="394062" y="3878036"/>
            <a:ext cx="3950335" cy="0"/>
          </a:xfrm>
          <a:custGeom>
            <a:avLst/>
            <a:gdLst/>
            <a:ahLst/>
            <a:cxnLst/>
            <a:rect l="l" t="t" r="r" b="b"/>
            <a:pathLst>
              <a:path w="3950335" h="0">
                <a:moveTo>
                  <a:pt x="0" y="0"/>
                </a:moveTo>
                <a:lnTo>
                  <a:pt x="3950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" name="object 2046"/>
          <p:cNvSpPr/>
          <p:nvPr/>
        </p:nvSpPr>
        <p:spPr>
          <a:xfrm>
            <a:off x="394062" y="3845817"/>
            <a:ext cx="3950335" cy="0"/>
          </a:xfrm>
          <a:custGeom>
            <a:avLst/>
            <a:gdLst/>
            <a:ahLst/>
            <a:cxnLst/>
            <a:rect l="l" t="t" r="r" b="b"/>
            <a:pathLst>
              <a:path w="3950335" h="0">
                <a:moveTo>
                  <a:pt x="0" y="0"/>
                </a:moveTo>
                <a:lnTo>
                  <a:pt x="3950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/>
          <p:nvPr/>
        </p:nvSpPr>
        <p:spPr>
          <a:xfrm>
            <a:off x="394062" y="3813230"/>
            <a:ext cx="3950335" cy="0"/>
          </a:xfrm>
          <a:custGeom>
            <a:avLst/>
            <a:gdLst/>
            <a:ahLst/>
            <a:cxnLst/>
            <a:rect l="l" t="t" r="r" b="b"/>
            <a:pathLst>
              <a:path w="3950335" h="0">
                <a:moveTo>
                  <a:pt x="0" y="0"/>
                </a:moveTo>
                <a:lnTo>
                  <a:pt x="3950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" name="object 2048"/>
          <p:cNvSpPr/>
          <p:nvPr/>
        </p:nvSpPr>
        <p:spPr>
          <a:xfrm>
            <a:off x="394062" y="3780520"/>
            <a:ext cx="3950335" cy="0"/>
          </a:xfrm>
          <a:custGeom>
            <a:avLst/>
            <a:gdLst/>
            <a:ahLst/>
            <a:cxnLst/>
            <a:rect l="l" t="t" r="r" b="b"/>
            <a:pathLst>
              <a:path w="3950335" h="0">
                <a:moveTo>
                  <a:pt x="0" y="0"/>
                </a:moveTo>
                <a:lnTo>
                  <a:pt x="39502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/>
          <p:nvPr/>
        </p:nvSpPr>
        <p:spPr>
          <a:xfrm>
            <a:off x="2061520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" name="object 2050"/>
          <p:cNvSpPr/>
          <p:nvPr/>
        </p:nvSpPr>
        <p:spPr>
          <a:xfrm>
            <a:off x="1038184" y="602209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88" y="0"/>
                </a:moveTo>
                <a:lnTo>
                  <a:pt x="0" y="1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/>
          <p:nvPr/>
        </p:nvSpPr>
        <p:spPr>
          <a:xfrm>
            <a:off x="7572650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" name="object 2052"/>
          <p:cNvSpPr/>
          <p:nvPr/>
        </p:nvSpPr>
        <p:spPr>
          <a:xfrm>
            <a:off x="7252296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/>
          <p:nvPr/>
        </p:nvSpPr>
        <p:spPr>
          <a:xfrm>
            <a:off x="5535220" y="2389458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80">
                <a:moveTo>
                  <a:pt x="21759" y="8239"/>
                </a:moveTo>
                <a:lnTo>
                  <a:pt x="18106" y="2459"/>
                </a:lnTo>
                <a:lnTo>
                  <a:pt x="10641" y="0"/>
                </a:lnTo>
                <a:lnTo>
                  <a:pt x="2700" y="2459"/>
                </a:lnTo>
                <a:lnTo>
                  <a:pt x="0" y="8239"/>
                </a:lnTo>
                <a:lnTo>
                  <a:pt x="2700" y="14264"/>
                </a:lnTo>
                <a:lnTo>
                  <a:pt x="10641" y="17216"/>
                </a:lnTo>
                <a:lnTo>
                  <a:pt x="18106" y="14264"/>
                </a:lnTo>
                <a:lnTo>
                  <a:pt x="21759" y="82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" name="object 2054"/>
          <p:cNvSpPr/>
          <p:nvPr/>
        </p:nvSpPr>
        <p:spPr>
          <a:xfrm>
            <a:off x="6972920" y="25353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/>
          <p:nvPr/>
        </p:nvSpPr>
        <p:spPr>
          <a:xfrm>
            <a:off x="6976732" y="25391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526"/>
                </a:moveTo>
                <a:lnTo>
                  <a:pt x="17788" y="0"/>
                </a:lnTo>
                <a:lnTo>
                  <a:pt x="23347" y="368"/>
                </a:lnTo>
                <a:lnTo>
                  <a:pt x="27953" y="2459"/>
                </a:lnTo>
                <a:lnTo>
                  <a:pt x="31606" y="5287"/>
                </a:lnTo>
                <a:lnTo>
                  <a:pt x="34306" y="8976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" name="object 2056"/>
          <p:cNvSpPr/>
          <p:nvPr/>
        </p:nvSpPr>
        <p:spPr>
          <a:xfrm>
            <a:off x="6990550" y="2548707"/>
            <a:ext cx="0" cy="360680"/>
          </a:xfrm>
          <a:custGeom>
            <a:avLst/>
            <a:gdLst/>
            <a:ahLst/>
            <a:cxnLst/>
            <a:rect l="l" t="t" r="r" b="b"/>
            <a:pathLst>
              <a:path w="0" h="360680">
                <a:moveTo>
                  <a:pt x="0" y="0"/>
                </a:moveTo>
                <a:lnTo>
                  <a:pt x="0" y="360431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/>
          <p:nvPr/>
        </p:nvSpPr>
        <p:spPr>
          <a:xfrm>
            <a:off x="6976732" y="2552642"/>
            <a:ext cx="35560" cy="360680"/>
          </a:xfrm>
          <a:custGeom>
            <a:avLst/>
            <a:gdLst/>
            <a:ahLst/>
            <a:cxnLst/>
            <a:rect l="l" t="t" r="r" b="b"/>
            <a:pathLst>
              <a:path w="35559" h="36068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360308"/>
                </a:lnTo>
                <a:lnTo>
                  <a:pt x="17788" y="360308"/>
                </a:lnTo>
                <a:lnTo>
                  <a:pt x="35100" y="360308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" name="object 2058"/>
          <p:cNvSpPr/>
          <p:nvPr/>
        </p:nvSpPr>
        <p:spPr>
          <a:xfrm>
            <a:off x="6972920" y="290913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426"/>
                </a:lnTo>
                <a:lnTo>
                  <a:pt x="3653" y="8116"/>
                </a:lnTo>
                <a:lnTo>
                  <a:pt x="7147" y="10944"/>
                </a:lnTo>
                <a:lnTo>
                  <a:pt x="12229" y="13035"/>
                </a:lnTo>
                <a:lnTo>
                  <a:pt x="17788" y="13895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465" y="442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/>
          <p:nvPr/>
        </p:nvSpPr>
        <p:spPr>
          <a:xfrm>
            <a:off x="6976732" y="29129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895"/>
                </a:lnTo>
                <a:lnTo>
                  <a:pt x="12229" y="13035"/>
                </a:lnTo>
                <a:lnTo>
                  <a:pt x="7147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" name="object 2060"/>
          <p:cNvSpPr/>
          <p:nvPr/>
        </p:nvSpPr>
        <p:spPr>
          <a:xfrm>
            <a:off x="5049528" y="2848513"/>
            <a:ext cx="0" cy="20320"/>
          </a:xfrm>
          <a:custGeom>
            <a:avLst/>
            <a:gdLst/>
            <a:ahLst/>
            <a:cxnLst/>
            <a:rect l="l" t="t" r="r" b="b"/>
            <a:pathLst>
              <a:path w="0" h="20319">
                <a:moveTo>
                  <a:pt x="0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/>
          <p:nvPr/>
        </p:nvSpPr>
        <p:spPr>
          <a:xfrm>
            <a:off x="1740373" y="2353181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0" y="0"/>
                </a:moveTo>
                <a:lnTo>
                  <a:pt x="14135" y="12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" name="object 2062"/>
          <p:cNvSpPr/>
          <p:nvPr/>
        </p:nvSpPr>
        <p:spPr>
          <a:xfrm>
            <a:off x="8223363" y="3935710"/>
            <a:ext cx="5715" cy="635"/>
          </a:xfrm>
          <a:custGeom>
            <a:avLst/>
            <a:gdLst/>
            <a:ahLst/>
            <a:cxnLst/>
            <a:rect l="l" t="t" r="r" b="b"/>
            <a:pathLst>
              <a:path w="5715" h="635">
                <a:moveTo>
                  <a:pt x="1588" y="0"/>
                </a:moveTo>
                <a:lnTo>
                  <a:pt x="0" y="368"/>
                </a:lnTo>
                <a:lnTo>
                  <a:pt x="5082" y="368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/>
          <p:nvPr/>
        </p:nvSpPr>
        <p:spPr>
          <a:xfrm>
            <a:off x="8219710" y="3936079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5" h="1270">
                <a:moveTo>
                  <a:pt x="1588" y="0"/>
                </a:moveTo>
                <a:lnTo>
                  <a:pt x="0" y="860"/>
                </a:lnTo>
                <a:lnTo>
                  <a:pt x="11912" y="860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4" name="object 2064"/>
          <p:cNvSpPr/>
          <p:nvPr/>
        </p:nvSpPr>
        <p:spPr>
          <a:xfrm>
            <a:off x="8221298" y="3936079"/>
            <a:ext cx="10795" cy="1270"/>
          </a:xfrm>
          <a:custGeom>
            <a:avLst/>
            <a:gdLst/>
            <a:ahLst/>
            <a:cxnLst/>
            <a:rect l="l" t="t" r="r" b="b"/>
            <a:pathLst>
              <a:path w="10795" h="1270">
                <a:moveTo>
                  <a:pt x="8258" y="0"/>
                </a:moveTo>
                <a:lnTo>
                  <a:pt x="0" y="0"/>
                </a:lnTo>
                <a:lnTo>
                  <a:pt x="10323" y="860"/>
                </a:lnTo>
                <a:lnTo>
                  <a:pt x="82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/>
          <p:nvPr/>
        </p:nvSpPr>
        <p:spPr>
          <a:xfrm>
            <a:off x="8218598" y="3936940"/>
            <a:ext cx="15240" cy="635"/>
          </a:xfrm>
          <a:custGeom>
            <a:avLst/>
            <a:gdLst/>
            <a:ahLst/>
            <a:cxnLst/>
            <a:rect l="l" t="t" r="r" b="b"/>
            <a:pathLst>
              <a:path w="15240" h="635">
                <a:moveTo>
                  <a:pt x="1111" y="0"/>
                </a:moveTo>
                <a:lnTo>
                  <a:pt x="0" y="368"/>
                </a:lnTo>
                <a:lnTo>
                  <a:pt x="14612" y="368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6" name="object 2066"/>
          <p:cNvSpPr/>
          <p:nvPr/>
        </p:nvSpPr>
        <p:spPr>
          <a:xfrm>
            <a:off x="8219710" y="3936940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11912" y="0"/>
                </a:moveTo>
                <a:lnTo>
                  <a:pt x="0" y="0"/>
                </a:lnTo>
                <a:lnTo>
                  <a:pt x="13500" y="368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/>
          <p:nvPr/>
        </p:nvSpPr>
        <p:spPr>
          <a:xfrm>
            <a:off x="8216216" y="3937309"/>
            <a:ext cx="19050" cy="635"/>
          </a:xfrm>
          <a:custGeom>
            <a:avLst/>
            <a:gdLst/>
            <a:ahLst/>
            <a:cxnLst/>
            <a:rect l="l" t="t" r="r" b="b"/>
            <a:pathLst>
              <a:path w="19050" h="635">
                <a:moveTo>
                  <a:pt x="2382" y="0"/>
                </a:moveTo>
                <a:lnTo>
                  <a:pt x="0" y="368"/>
                </a:lnTo>
                <a:lnTo>
                  <a:pt x="18582" y="368"/>
                </a:lnTo>
                <a:lnTo>
                  <a:pt x="23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8" name="object 2068"/>
          <p:cNvSpPr/>
          <p:nvPr/>
        </p:nvSpPr>
        <p:spPr>
          <a:xfrm>
            <a:off x="8218598" y="3937309"/>
            <a:ext cx="16510" cy="635"/>
          </a:xfrm>
          <a:custGeom>
            <a:avLst/>
            <a:gdLst/>
            <a:ahLst/>
            <a:cxnLst/>
            <a:rect l="l" t="t" r="r" b="b"/>
            <a:pathLst>
              <a:path w="16509" h="635">
                <a:moveTo>
                  <a:pt x="14612" y="0"/>
                </a:moveTo>
                <a:lnTo>
                  <a:pt x="0" y="0"/>
                </a:lnTo>
                <a:lnTo>
                  <a:pt x="16200" y="368"/>
                </a:lnTo>
                <a:lnTo>
                  <a:pt x="146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/>
          <p:nvPr/>
        </p:nvSpPr>
        <p:spPr>
          <a:xfrm>
            <a:off x="8214945" y="3937678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70">
                <a:moveTo>
                  <a:pt x="1270" y="0"/>
                </a:moveTo>
                <a:lnTo>
                  <a:pt x="0" y="860"/>
                </a:lnTo>
                <a:lnTo>
                  <a:pt x="20965" y="860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0" name="object 2070"/>
          <p:cNvSpPr/>
          <p:nvPr/>
        </p:nvSpPr>
        <p:spPr>
          <a:xfrm>
            <a:off x="8216216" y="3937678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70">
                <a:moveTo>
                  <a:pt x="18582" y="0"/>
                </a:moveTo>
                <a:lnTo>
                  <a:pt x="0" y="0"/>
                </a:lnTo>
                <a:lnTo>
                  <a:pt x="19694" y="860"/>
                </a:lnTo>
                <a:lnTo>
                  <a:pt x="185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/>
          <p:nvPr/>
        </p:nvSpPr>
        <p:spPr>
          <a:xfrm>
            <a:off x="8213357" y="3938539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70">
                <a:moveTo>
                  <a:pt x="1588" y="0"/>
                </a:moveTo>
                <a:lnTo>
                  <a:pt x="0" y="860"/>
                </a:lnTo>
                <a:lnTo>
                  <a:pt x="24141" y="860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2" name="object 2072"/>
          <p:cNvSpPr/>
          <p:nvPr/>
        </p:nvSpPr>
        <p:spPr>
          <a:xfrm>
            <a:off x="8214945" y="393853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20965" y="0"/>
                </a:moveTo>
                <a:lnTo>
                  <a:pt x="0" y="0"/>
                </a:lnTo>
                <a:lnTo>
                  <a:pt x="22553" y="860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/>
          <p:nvPr/>
        </p:nvSpPr>
        <p:spPr>
          <a:xfrm>
            <a:off x="8212245" y="3939399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1111" y="0"/>
                </a:moveTo>
                <a:lnTo>
                  <a:pt x="0" y="737"/>
                </a:lnTo>
                <a:lnTo>
                  <a:pt x="26524" y="737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4" name="object 2074"/>
          <p:cNvSpPr/>
          <p:nvPr/>
        </p:nvSpPr>
        <p:spPr>
          <a:xfrm>
            <a:off x="8213357" y="3939399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4" h="1270">
                <a:moveTo>
                  <a:pt x="24141" y="0"/>
                </a:moveTo>
                <a:lnTo>
                  <a:pt x="0" y="0"/>
                </a:lnTo>
                <a:lnTo>
                  <a:pt x="25412" y="737"/>
                </a:lnTo>
                <a:lnTo>
                  <a:pt x="241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/>
          <p:nvPr/>
        </p:nvSpPr>
        <p:spPr>
          <a:xfrm>
            <a:off x="8211451" y="3940137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794" y="0"/>
                </a:moveTo>
                <a:lnTo>
                  <a:pt x="0" y="860"/>
                </a:lnTo>
                <a:lnTo>
                  <a:pt x="28906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6" name="object 2076"/>
          <p:cNvSpPr/>
          <p:nvPr/>
        </p:nvSpPr>
        <p:spPr>
          <a:xfrm>
            <a:off x="8212245" y="394013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70">
                <a:moveTo>
                  <a:pt x="26524" y="0"/>
                </a:moveTo>
                <a:lnTo>
                  <a:pt x="0" y="0"/>
                </a:lnTo>
                <a:lnTo>
                  <a:pt x="28112" y="860"/>
                </a:lnTo>
                <a:lnTo>
                  <a:pt x="26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/>
          <p:nvPr/>
        </p:nvSpPr>
        <p:spPr>
          <a:xfrm>
            <a:off x="8209863" y="3940998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5" h="1270">
                <a:moveTo>
                  <a:pt x="1588" y="0"/>
                </a:moveTo>
                <a:lnTo>
                  <a:pt x="0" y="1229"/>
                </a:lnTo>
                <a:lnTo>
                  <a:pt x="30812" y="1229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8" name="object 2078"/>
          <p:cNvSpPr/>
          <p:nvPr/>
        </p:nvSpPr>
        <p:spPr>
          <a:xfrm>
            <a:off x="8211451" y="3940998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70">
                <a:moveTo>
                  <a:pt x="28906" y="0"/>
                </a:moveTo>
                <a:lnTo>
                  <a:pt x="0" y="0"/>
                </a:lnTo>
                <a:lnTo>
                  <a:pt x="29224" y="1229"/>
                </a:lnTo>
                <a:lnTo>
                  <a:pt x="289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/>
          <p:nvPr/>
        </p:nvSpPr>
        <p:spPr>
          <a:xfrm>
            <a:off x="8209545" y="3942227"/>
            <a:ext cx="32384" cy="1905"/>
          </a:xfrm>
          <a:custGeom>
            <a:avLst/>
            <a:gdLst/>
            <a:ahLst/>
            <a:cxnLst/>
            <a:rect l="l" t="t" r="r" b="b"/>
            <a:pathLst>
              <a:path w="32384" h="1904">
                <a:moveTo>
                  <a:pt x="317" y="0"/>
                </a:moveTo>
                <a:lnTo>
                  <a:pt x="0" y="1598"/>
                </a:lnTo>
                <a:lnTo>
                  <a:pt x="31924" y="1598"/>
                </a:lnTo>
                <a:lnTo>
                  <a:pt x="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0" name="object 2080"/>
          <p:cNvSpPr/>
          <p:nvPr/>
        </p:nvSpPr>
        <p:spPr>
          <a:xfrm>
            <a:off x="8209863" y="3942227"/>
            <a:ext cx="31750" cy="1905"/>
          </a:xfrm>
          <a:custGeom>
            <a:avLst/>
            <a:gdLst/>
            <a:ahLst/>
            <a:cxnLst/>
            <a:rect l="l" t="t" r="r" b="b"/>
            <a:pathLst>
              <a:path w="31750" h="1904">
                <a:moveTo>
                  <a:pt x="30812" y="0"/>
                </a:moveTo>
                <a:lnTo>
                  <a:pt x="0" y="0"/>
                </a:lnTo>
                <a:lnTo>
                  <a:pt x="31606" y="1598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/>
          <p:nvPr/>
        </p:nvSpPr>
        <p:spPr>
          <a:xfrm>
            <a:off x="8208751" y="3943826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70">
                <a:moveTo>
                  <a:pt x="794" y="0"/>
                </a:moveTo>
                <a:lnTo>
                  <a:pt x="0" y="1229"/>
                </a:lnTo>
                <a:lnTo>
                  <a:pt x="33512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2" name="object 2082"/>
          <p:cNvSpPr/>
          <p:nvPr/>
        </p:nvSpPr>
        <p:spPr>
          <a:xfrm>
            <a:off x="8209545" y="3943826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70">
                <a:moveTo>
                  <a:pt x="31924" y="0"/>
                </a:moveTo>
                <a:lnTo>
                  <a:pt x="0" y="0"/>
                </a:lnTo>
                <a:lnTo>
                  <a:pt x="32718" y="1229"/>
                </a:lnTo>
                <a:lnTo>
                  <a:pt x="31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/>
          <p:nvPr/>
        </p:nvSpPr>
        <p:spPr>
          <a:xfrm>
            <a:off x="8207957" y="3945056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794" y="0"/>
                </a:moveTo>
                <a:lnTo>
                  <a:pt x="0" y="860"/>
                </a:lnTo>
                <a:lnTo>
                  <a:pt x="35100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4" name="object 2084"/>
          <p:cNvSpPr/>
          <p:nvPr/>
        </p:nvSpPr>
        <p:spPr>
          <a:xfrm>
            <a:off x="8208751" y="3945056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33512" y="0"/>
                </a:moveTo>
                <a:lnTo>
                  <a:pt x="0" y="0"/>
                </a:lnTo>
                <a:lnTo>
                  <a:pt x="34306" y="860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/>
          <p:nvPr/>
        </p:nvSpPr>
        <p:spPr>
          <a:xfrm>
            <a:off x="8207957" y="3945917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0" y="0"/>
                </a:moveTo>
                <a:lnTo>
                  <a:pt x="0" y="1229"/>
                </a:lnTo>
                <a:lnTo>
                  <a:pt x="35894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6" name="object 2086"/>
          <p:cNvSpPr/>
          <p:nvPr/>
        </p:nvSpPr>
        <p:spPr>
          <a:xfrm>
            <a:off x="8207957" y="3945917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35100" y="0"/>
                </a:moveTo>
                <a:lnTo>
                  <a:pt x="0" y="0"/>
                </a:lnTo>
                <a:lnTo>
                  <a:pt x="35894" y="122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/>
          <p:nvPr/>
        </p:nvSpPr>
        <p:spPr>
          <a:xfrm>
            <a:off x="8207163" y="3947147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794" y="0"/>
                </a:moveTo>
                <a:lnTo>
                  <a:pt x="0" y="1598"/>
                </a:lnTo>
                <a:lnTo>
                  <a:pt x="36688" y="1598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8" name="object 2088"/>
          <p:cNvSpPr/>
          <p:nvPr/>
        </p:nvSpPr>
        <p:spPr>
          <a:xfrm>
            <a:off x="8207957" y="3947147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5894" y="0"/>
                </a:moveTo>
                <a:lnTo>
                  <a:pt x="0" y="0"/>
                </a:lnTo>
                <a:lnTo>
                  <a:pt x="35894" y="1598"/>
                </a:lnTo>
                <a:lnTo>
                  <a:pt x="358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/>
          <p:nvPr/>
        </p:nvSpPr>
        <p:spPr>
          <a:xfrm>
            <a:off x="8207163" y="394874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0"/>
                </a:moveTo>
                <a:lnTo>
                  <a:pt x="0" y="1229"/>
                </a:lnTo>
                <a:lnTo>
                  <a:pt x="36688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0" name="object 2090"/>
          <p:cNvSpPr/>
          <p:nvPr/>
        </p:nvSpPr>
        <p:spPr>
          <a:xfrm>
            <a:off x="8207163" y="394874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688" y="0"/>
                </a:moveTo>
                <a:lnTo>
                  <a:pt x="0" y="0"/>
                </a:lnTo>
                <a:lnTo>
                  <a:pt x="36688" y="1229"/>
                </a:lnTo>
                <a:lnTo>
                  <a:pt x="36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/>
          <p:nvPr/>
        </p:nvSpPr>
        <p:spPr>
          <a:xfrm>
            <a:off x="8207163" y="394997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0" y="0"/>
                </a:moveTo>
                <a:lnTo>
                  <a:pt x="0" y="1598"/>
                </a:lnTo>
                <a:lnTo>
                  <a:pt x="36688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2" name="object 2092"/>
          <p:cNvSpPr/>
          <p:nvPr/>
        </p:nvSpPr>
        <p:spPr>
          <a:xfrm>
            <a:off x="8207163" y="3949975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4">
                <a:moveTo>
                  <a:pt x="36688" y="0"/>
                </a:moveTo>
                <a:lnTo>
                  <a:pt x="0" y="0"/>
                </a:lnTo>
                <a:lnTo>
                  <a:pt x="36688" y="1598"/>
                </a:lnTo>
                <a:lnTo>
                  <a:pt x="36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/>
          <p:nvPr/>
        </p:nvSpPr>
        <p:spPr>
          <a:xfrm>
            <a:off x="8207163" y="3951573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0"/>
                </a:moveTo>
                <a:lnTo>
                  <a:pt x="794" y="860"/>
                </a:lnTo>
                <a:lnTo>
                  <a:pt x="3668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4" name="object 2094"/>
          <p:cNvSpPr/>
          <p:nvPr/>
        </p:nvSpPr>
        <p:spPr>
          <a:xfrm>
            <a:off x="8207163" y="3951573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36688" y="0"/>
                </a:moveTo>
                <a:lnTo>
                  <a:pt x="0" y="0"/>
                </a:lnTo>
                <a:lnTo>
                  <a:pt x="36688" y="860"/>
                </a:lnTo>
                <a:lnTo>
                  <a:pt x="366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/>
          <p:nvPr/>
        </p:nvSpPr>
        <p:spPr>
          <a:xfrm>
            <a:off x="8207957" y="3952434"/>
            <a:ext cx="35560" cy="1905"/>
          </a:xfrm>
          <a:custGeom>
            <a:avLst/>
            <a:gdLst/>
            <a:ahLst/>
            <a:cxnLst/>
            <a:rect l="l" t="t" r="r" b="b"/>
            <a:pathLst>
              <a:path w="35559" h="1904">
                <a:moveTo>
                  <a:pt x="0" y="0"/>
                </a:moveTo>
                <a:lnTo>
                  <a:pt x="0" y="1598"/>
                </a:lnTo>
                <a:lnTo>
                  <a:pt x="35100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6" name="object 2096"/>
          <p:cNvSpPr/>
          <p:nvPr/>
        </p:nvSpPr>
        <p:spPr>
          <a:xfrm>
            <a:off x="8207957" y="3952434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35894" y="0"/>
                </a:moveTo>
                <a:lnTo>
                  <a:pt x="0" y="0"/>
                </a:lnTo>
                <a:lnTo>
                  <a:pt x="35100" y="1598"/>
                </a:lnTo>
                <a:lnTo>
                  <a:pt x="358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/>
          <p:nvPr/>
        </p:nvSpPr>
        <p:spPr>
          <a:xfrm>
            <a:off x="8207957" y="3954033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70">
                <a:moveTo>
                  <a:pt x="0" y="0"/>
                </a:moveTo>
                <a:lnTo>
                  <a:pt x="794" y="1229"/>
                </a:lnTo>
                <a:lnTo>
                  <a:pt x="34306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8" name="object 2098"/>
          <p:cNvSpPr/>
          <p:nvPr/>
        </p:nvSpPr>
        <p:spPr>
          <a:xfrm>
            <a:off x="8207957" y="3954033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35100" y="0"/>
                </a:moveTo>
                <a:lnTo>
                  <a:pt x="0" y="0"/>
                </a:lnTo>
                <a:lnTo>
                  <a:pt x="34306" y="122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/>
          <p:nvPr/>
        </p:nvSpPr>
        <p:spPr>
          <a:xfrm>
            <a:off x="8208751" y="3955263"/>
            <a:ext cx="33020" cy="1905"/>
          </a:xfrm>
          <a:custGeom>
            <a:avLst/>
            <a:gdLst/>
            <a:ahLst/>
            <a:cxnLst/>
            <a:rect l="l" t="t" r="r" b="b"/>
            <a:pathLst>
              <a:path w="33020" h="1904">
                <a:moveTo>
                  <a:pt x="0" y="0"/>
                </a:moveTo>
                <a:lnTo>
                  <a:pt x="794" y="1598"/>
                </a:lnTo>
                <a:lnTo>
                  <a:pt x="32718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0" name="object 2100"/>
          <p:cNvSpPr/>
          <p:nvPr/>
        </p:nvSpPr>
        <p:spPr>
          <a:xfrm>
            <a:off x="8208751" y="3955263"/>
            <a:ext cx="33655" cy="1905"/>
          </a:xfrm>
          <a:custGeom>
            <a:avLst/>
            <a:gdLst/>
            <a:ahLst/>
            <a:cxnLst/>
            <a:rect l="l" t="t" r="r" b="b"/>
            <a:pathLst>
              <a:path w="33654" h="1904">
                <a:moveTo>
                  <a:pt x="33512" y="0"/>
                </a:moveTo>
                <a:lnTo>
                  <a:pt x="0" y="0"/>
                </a:lnTo>
                <a:lnTo>
                  <a:pt x="32718" y="1598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/>
          <p:nvPr/>
        </p:nvSpPr>
        <p:spPr>
          <a:xfrm>
            <a:off x="8209545" y="3956861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70">
                <a:moveTo>
                  <a:pt x="0" y="0"/>
                </a:moveTo>
                <a:lnTo>
                  <a:pt x="317" y="1229"/>
                </a:lnTo>
                <a:lnTo>
                  <a:pt x="31130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2" name="object 2102"/>
          <p:cNvSpPr/>
          <p:nvPr/>
        </p:nvSpPr>
        <p:spPr>
          <a:xfrm>
            <a:off x="8209545" y="3956861"/>
            <a:ext cx="32384" cy="1270"/>
          </a:xfrm>
          <a:custGeom>
            <a:avLst/>
            <a:gdLst/>
            <a:ahLst/>
            <a:cxnLst/>
            <a:rect l="l" t="t" r="r" b="b"/>
            <a:pathLst>
              <a:path w="32384" h="1270">
                <a:moveTo>
                  <a:pt x="31924" y="0"/>
                </a:moveTo>
                <a:lnTo>
                  <a:pt x="0" y="0"/>
                </a:lnTo>
                <a:lnTo>
                  <a:pt x="31130" y="1229"/>
                </a:lnTo>
                <a:lnTo>
                  <a:pt x="31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/>
          <p:nvPr/>
        </p:nvSpPr>
        <p:spPr>
          <a:xfrm>
            <a:off x="8209863" y="3958091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5" h="1270">
                <a:moveTo>
                  <a:pt x="0" y="0"/>
                </a:moveTo>
                <a:lnTo>
                  <a:pt x="1588" y="860"/>
                </a:lnTo>
                <a:lnTo>
                  <a:pt x="30494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4" name="object 2104"/>
          <p:cNvSpPr/>
          <p:nvPr/>
        </p:nvSpPr>
        <p:spPr>
          <a:xfrm>
            <a:off x="8209863" y="3958091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5" h="1270">
                <a:moveTo>
                  <a:pt x="30812" y="0"/>
                </a:moveTo>
                <a:lnTo>
                  <a:pt x="0" y="0"/>
                </a:lnTo>
                <a:lnTo>
                  <a:pt x="30494" y="860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/>
          <p:nvPr/>
        </p:nvSpPr>
        <p:spPr>
          <a:xfrm>
            <a:off x="8211451" y="3958952"/>
            <a:ext cx="27940" cy="1270"/>
          </a:xfrm>
          <a:custGeom>
            <a:avLst/>
            <a:gdLst/>
            <a:ahLst/>
            <a:cxnLst/>
            <a:rect l="l" t="t" r="r" b="b"/>
            <a:pathLst>
              <a:path w="27940" h="1270">
                <a:moveTo>
                  <a:pt x="0" y="0"/>
                </a:moveTo>
                <a:lnTo>
                  <a:pt x="794" y="860"/>
                </a:lnTo>
                <a:lnTo>
                  <a:pt x="2731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6" name="object 2106"/>
          <p:cNvSpPr/>
          <p:nvPr/>
        </p:nvSpPr>
        <p:spPr>
          <a:xfrm>
            <a:off x="8211451" y="3958952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09" h="1270">
                <a:moveTo>
                  <a:pt x="28906" y="0"/>
                </a:moveTo>
                <a:lnTo>
                  <a:pt x="0" y="0"/>
                </a:lnTo>
                <a:lnTo>
                  <a:pt x="27318" y="860"/>
                </a:lnTo>
                <a:lnTo>
                  <a:pt x="289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/>
          <p:nvPr/>
        </p:nvSpPr>
        <p:spPr>
          <a:xfrm>
            <a:off x="8212245" y="3959813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70">
                <a:moveTo>
                  <a:pt x="0" y="0"/>
                </a:moveTo>
                <a:lnTo>
                  <a:pt x="1111" y="737"/>
                </a:lnTo>
                <a:lnTo>
                  <a:pt x="25253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8" name="object 2108"/>
          <p:cNvSpPr/>
          <p:nvPr/>
        </p:nvSpPr>
        <p:spPr>
          <a:xfrm>
            <a:off x="8212245" y="3959813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70">
                <a:moveTo>
                  <a:pt x="26524" y="0"/>
                </a:moveTo>
                <a:lnTo>
                  <a:pt x="0" y="0"/>
                </a:lnTo>
                <a:lnTo>
                  <a:pt x="25253" y="737"/>
                </a:lnTo>
                <a:lnTo>
                  <a:pt x="26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/>
          <p:nvPr/>
        </p:nvSpPr>
        <p:spPr>
          <a:xfrm>
            <a:off x="8213357" y="396055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70">
                <a:moveTo>
                  <a:pt x="0" y="0"/>
                </a:moveTo>
                <a:lnTo>
                  <a:pt x="1588" y="1229"/>
                </a:lnTo>
                <a:lnTo>
                  <a:pt x="22553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0" name="object 2110"/>
          <p:cNvSpPr/>
          <p:nvPr/>
        </p:nvSpPr>
        <p:spPr>
          <a:xfrm>
            <a:off x="8213357" y="3960550"/>
            <a:ext cx="24765" cy="1270"/>
          </a:xfrm>
          <a:custGeom>
            <a:avLst/>
            <a:gdLst/>
            <a:ahLst/>
            <a:cxnLst/>
            <a:rect l="l" t="t" r="r" b="b"/>
            <a:pathLst>
              <a:path w="24765" h="1270">
                <a:moveTo>
                  <a:pt x="24141" y="0"/>
                </a:moveTo>
                <a:lnTo>
                  <a:pt x="0" y="0"/>
                </a:lnTo>
                <a:lnTo>
                  <a:pt x="22553" y="1229"/>
                </a:lnTo>
                <a:lnTo>
                  <a:pt x="241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/>
          <p:nvPr/>
        </p:nvSpPr>
        <p:spPr>
          <a:xfrm>
            <a:off x="8214945" y="3961780"/>
            <a:ext cx="20320" cy="635"/>
          </a:xfrm>
          <a:custGeom>
            <a:avLst/>
            <a:gdLst/>
            <a:ahLst/>
            <a:cxnLst/>
            <a:rect l="l" t="t" r="r" b="b"/>
            <a:pathLst>
              <a:path w="20320" h="635">
                <a:moveTo>
                  <a:pt x="0" y="0"/>
                </a:moveTo>
                <a:lnTo>
                  <a:pt x="2064" y="368"/>
                </a:lnTo>
                <a:lnTo>
                  <a:pt x="19853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2" name="object 2112"/>
          <p:cNvSpPr/>
          <p:nvPr/>
        </p:nvSpPr>
        <p:spPr>
          <a:xfrm>
            <a:off x="8214945" y="3961780"/>
            <a:ext cx="21590" cy="635"/>
          </a:xfrm>
          <a:custGeom>
            <a:avLst/>
            <a:gdLst/>
            <a:ahLst/>
            <a:cxnLst/>
            <a:rect l="l" t="t" r="r" b="b"/>
            <a:pathLst>
              <a:path w="21590" h="635">
                <a:moveTo>
                  <a:pt x="20965" y="0"/>
                </a:moveTo>
                <a:lnTo>
                  <a:pt x="0" y="0"/>
                </a:lnTo>
                <a:lnTo>
                  <a:pt x="19853" y="368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/>
          <p:nvPr/>
        </p:nvSpPr>
        <p:spPr>
          <a:xfrm>
            <a:off x="8217010" y="3962149"/>
            <a:ext cx="16510" cy="1270"/>
          </a:xfrm>
          <a:custGeom>
            <a:avLst/>
            <a:gdLst/>
            <a:ahLst/>
            <a:cxnLst/>
            <a:rect l="l" t="t" r="r" b="b"/>
            <a:pathLst>
              <a:path w="16509" h="1270">
                <a:moveTo>
                  <a:pt x="0" y="0"/>
                </a:moveTo>
                <a:lnTo>
                  <a:pt x="794" y="860"/>
                </a:lnTo>
                <a:lnTo>
                  <a:pt x="16200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4" name="object 2114"/>
          <p:cNvSpPr/>
          <p:nvPr/>
        </p:nvSpPr>
        <p:spPr>
          <a:xfrm>
            <a:off x="8217010" y="396214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70">
                <a:moveTo>
                  <a:pt x="17788" y="0"/>
                </a:moveTo>
                <a:lnTo>
                  <a:pt x="0" y="0"/>
                </a:lnTo>
                <a:lnTo>
                  <a:pt x="16200" y="86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/>
          <p:nvPr/>
        </p:nvSpPr>
        <p:spPr>
          <a:xfrm>
            <a:off x="8217804" y="3963010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0"/>
                </a:moveTo>
                <a:lnTo>
                  <a:pt x="1905" y="368"/>
                </a:lnTo>
                <a:lnTo>
                  <a:pt x="13817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6" name="object 2116"/>
          <p:cNvSpPr/>
          <p:nvPr/>
        </p:nvSpPr>
        <p:spPr>
          <a:xfrm>
            <a:off x="8217804" y="396301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5406" y="0"/>
                </a:moveTo>
                <a:lnTo>
                  <a:pt x="0" y="0"/>
                </a:lnTo>
                <a:lnTo>
                  <a:pt x="13817" y="36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/>
          <p:nvPr/>
        </p:nvSpPr>
        <p:spPr>
          <a:xfrm>
            <a:off x="8219710" y="3963379"/>
            <a:ext cx="10160" cy="635"/>
          </a:xfrm>
          <a:custGeom>
            <a:avLst/>
            <a:gdLst/>
            <a:ahLst/>
            <a:cxnLst/>
            <a:rect l="l" t="t" r="r" b="b"/>
            <a:pathLst>
              <a:path w="10159" h="635">
                <a:moveTo>
                  <a:pt x="0" y="0"/>
                </a:moveTo>
                <a:lnTo>
                  <a:pt x="1588" y="491"/>
                </a:lnTo>
                <a:lnTo>
                  <a:pt x="9847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8" name="object 2118"/>
          <p:cNvSpPr/>
          <p:nvPr/>
        </p:nvSpPr>
        <p:spPr>
          <a:xfrm>
            <a:off x="8219710" y="3963379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5" h="635">
                <a:moveTo>
                  <a:pt x="11912" y="0"/>
                </a:moveTo>
                <a:lnTo>
                  <a:pt x="0" y="0"/>
                </a:lnTo>
                <a:lnTo>
                  <a:pt x="9847" y="491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/>
          <p:nvPr/>
        </p:nvSpPr>
        <p:spPr>
          <a:xfrm>
            <a:off x="8223363" y="3963871"/>
            <a:ext cx="5715" cy="1270"/>
          </a:xfrm>
          <a:custGeom>
            <a:avLst/>
            <a:gdLst/>
            <a:ahLst/>
            <a:cxnLst/>
            <a:rect l="l" t="t" r="r" b="b"/>
            <a:pathLst>
              <a:path w="5715" h="1270">
                <a:moveTo>
                  <a:pt x="5082" y="0"/>
                </a:moveTo>
                <a:lnTo>
                  <a:pt x="0" y="0"/>
                </a:lnTo>
                <a:lnTo>
                  <a:pt x="1588" y="737"/>
                </a:lnTo>
                <a:lnTo>
                  <a:pt x="50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0" name="object 2120"/>
          <p:cNvSpPr/>
          <p:nvPr/>
        </p:nvSpPr>
        <p:spPr>
          <a:xfrm>
            <a:off x="8210815" y="3939522"/>
            <a:ext cx="37465" cy="29209"/>
          </a:xfrm>
          <a:custGeom>
            <a:avLst/>
            <a:gdLst/>
            <a:ahLst/>
            <a:cxnLst/>
            <a:rect l="l" t="t" r="r" b="b"/>
            <a:pathLst>
              <a:path w="37465" h="29210">
                <a:moveTo>
                  <a:pt x="5241" y="4549"/>
                </a:moveTo>
                <a:lnTo>
                  <a:pt x="7941" y="2951"/>
                </a:lnTo>
                <a:lnTo>
                  <a:pt x="11435" y="1721"/>
                </a:lnTo>
                <a:lnTo>
                  <a:pt x="14294" y="491"/>
                </a:lnTo>
                <a:lnTo>
                  <a:pt x="17788" y="0"/>
                </a:lnTo>
                <a:lnTo>
                  <a:pt x="21441" y="491"/>
                </a:lnTo>
                <a:lnTo>
                  <a:pt x="24459" y="1229"/>
                </a:lnTo>
                <a:lnTo>
                  <a:pt x="27635" y="2090"/>
                </a:lnTo>
                <a:lnTo>
                  <a:pt x="30494" y="3689"/>
                </a:lnTo>
                <a:lnTo>
                  <a:pt x="33194" y="5410"/>
                </a:lnTo>
                <a:lnTo>
                  <a:pt x="34465" y="8239"/>
                </a:lnTo>
                <a:lnTo>
                  <a:pt x="36053" y="10206"/>
                </a:lnTo>
                <a:lnTo>
                  <a:pt x="36847" y="13158"/>
                </a:lnTo>
                <a:lnTo>
                  <a:pt x="36847" y="15986"/>
                </a:lnTo>
                <a:lnTo>
                  <a:pt x="21441" y="28160"/>
                </a:lnTo>
                <a:lnTo>
                  <a:pt x="17788" y="29021"/>
                </a:lnTo>
                <a:lnTo>
                  <a:pt x="14294" y="28160"/>
                </a:lnTo>
                <a:lnTo>
                  <a:pt x="10641" y="27422"/>
                </a:lnTo>
                <a:lnTo>
                  <a:pt x="7941" y="26193"/>
                </a:lnTo>
                <a:lnTo>
                  <a:pt x="5241" y="24102"/>
                </a:lnTo>
                <a:lnTo>
                  <a:pt x="2858" y="22503"/>
                </a:lnTo>
                <a:lnTo>
                  <a:pt x="1588" y="19675"/>
                </a:lnTo>
                <a:lnTo>
                  <a:pt x="794" y="16724"/>
                </a:lnTo>
                <a:lnTo>
                  <a:pt x="0" y="14264"/>
                </a:lnTo>
                <a:lnTo>
                  <a:pt x="794" y="11436"/>
                </a:lnTo>
                <a:lnTo>
                  <a:pt x="1588" y="9468"/>
                </a:lnTo>
                <a:lnTo>
                  <a:pt x="2858" y="6517"/>
                </a:lnTo>
                <a:lnTo>
                  <a:pt x="5241" y="454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/>
          <p:nvPr/>
        </p:nvSpPr>
        <p:spPr>
          <a:xfrm>
            <a:off x="492995" y="431532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848" y="0"/>
                </a:moveTo>
                <a:lnTo>
                  <a:pt x="6702" y="1967"/>
                </a:lnTo>
                <a:lnTo>
                  <a:pt x="3160" y="4795"/>
                </a:lnTo>
                <a:lnTo>
                  <a:pt x="381" y="8485"/>
                </a:lnTo>
                <a:lnTo>
                  <a:pt x="0" y="13035"/>
                </a:lnTo>
                <a:lnTo>
                  <a:pt x="381" y="17462"/>
                </a:lnTo>
                <a:lnTo>
                  <a:pt x="3160" y="21151"/>
                </a:lnTo>
                <a:lnTo>
                  <a:pt x="6702" y="23979"/>
                </a:lnTo>
                <a:lnTo>
                  <a:pt x="11848" y="26070"/>
                </a:lnTo>
                <a:lnTo>
                  <a:pt x="17375" y="26439"/>
                </a:lnTo>
                <a:lnTo>
                  <a:pt x="22902" y="26070"/>
                </a:lnTo>
                <a:lnTo>
                  <a:pt x="1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2" name="object 2122"/>
          <p:cNvSpPr/>
          <p:nvPr/>
        </p:nvSpPr>
        <p:spPr>
          <a:xfrm>
            <a:off x="496743" y="431913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22902" y="26070"/>
                </a:moveTo>
                <a:lnTo>
                  <a:pt x="17375" y="26561"/>
                </a:lnTo>
                <a:lnTo>
                  <a:pt x="11848" y="26070"/>
                </a:lnTo>
                <a:lnTo>
                  <a:pt x="6718" y="24102"/>
                </a:lnTo>
                <a:lnTo>
                  <a:pt x="3160" y="21151"/>
                </a:lnTo>
                <a:lnTo>
                  <a:pt x="397" y="17585"/>
                </a:lnTo>
                <a:lnTo>
                  <a:pt x="0" y="13035"/>
                </a:lnTo>
                <a:lnTo>
                  <a:pt x="397" y="8608"/>
                </a:lnTo>
                <a:lnTo>
                  <a:pt x="3160" y="4918"/>
                </a:lnTo>
                <a:lnTo>
                  <a:pt x="6718" y="2090"/>
                </a:lnTo>
                <a:lnTo>
                  <a:pt x="1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/>
          <p:nvPr/>
        </p:nvSpPr>
        <p:spPr>
          <a:xfrm>
            <a:off x="504843" y="4289624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70">
                <a:moveTo>
                  <a:pt x="104253" y="0"/>
                </a:moveTo>
                <a:lnTo>
                  <a:pt x="0" y="25701"/>
                </a:lnTo>
                <a:lnTo>
                  <a:pt x="11054" y="51771"/>
                </a:lnTo>
                <a:lnTo>
                  <a:pt x="115308" y="26070"/>
                </a:lnTo>
                <a:lnTo>
                  <a:pt x="1042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4" name="object 2124"/>
          <p:cNvSpPr/>
          <p:nvPr/>
        </p:nvSpPr>
        <p:spPr>
          <a:xfrm>
            <a:off x="508592" y="4293436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70">
                <a:moveTo>
                  <a:pt x="0" y="25701"/>
                </a:moveTo>
                <a:lnTo>
                  <a:pt x="5527" y="38736"/>
                </a:lnTo>
                <a:lnTo>
                  <a:pt x="11054" y="51771"/>
                </a:lnTo>
                <a:lnTo>
                  <a:pt x="115308" y="26070"/>
                </a:lnTo>
                <a:lnTo>
                  <a:pt x="109781" y="13035"/>
                </a:lnTo>
                <a:lnTo>
                  <a:pt x="104253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/>
          <p:nvPr/>
        </p:nvSpPr>
        <p:spPr>
          <a:xfrm>
            <a:off x="609097" y="4289132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5527" y="0"/>
                </a:moveTo>
                <a:lnTo>
                  <a:pt x="0" y="491"/>
                </a:lnTo>
                <a:lnTo>
                  <a:pt x="11054" y="26561"/>
                </a:lnTo>
                <a:lnTo>
                  <a:pt x="16184" y="24471"/>
                </a:lnTo>
                <a:lnTo>
                  <a:pt x="19742" y="21643"/>
                </a:lnTo>
                <a:lnTo>
                  <a:pt x="22505" y="17953"/>
                </a:lnTo>
                <a:lnTo>
                  <a:pt x="23299" y="13526"/>
                </a:lnTo>
                <a:lnTo>
                  <a:pt x="22505" y="9468"/>
                </a:lnTo>
                <a:lnTo>
                  <a:pt x="19742" y="5287"/>
                </a:lnTo>
                <a:lnTo>
                  <a:pt x="16184" y="2951"/>
                </a:lnTo>
                <a:lnTo>
                  <a:pt x="11054" y="491"/>
                </a:lnTo>
                <a:lnTo>
                  <a:pt x="5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6" name="object 2126"/>
          <p:cNvSpPr/>
          <p:nvPr/>
        </p:nvSpPr>
        <p:spPr>
          <a:xfrm>
            <a:off x="612845" y="429306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0" y="368"/>
                </a:moveTo>
                <a:lnTo>
                  <a:pt x="5527" y="0"/>
                </a:lnTo>
                <a:lnTo>
                  <a:pt x="11054" y="368"/>
                </a:lnTo>
                <a:lnTo>
                  <a:pt x="16200" y="2828"/>
                </a:lnTo>
                <a:lnTo>
                  <a:pt x="19742" y="5287"/>
                </a:lnTo>
                <a:lnTo>
                  <a:pt x="22521" y="9345"/>
                </a:lnTo>
                <a:lnTo>
                  <a:pt x="23299" y="13403"/>
                </a:lnTo>
                <a:lnTo>
                  <a:pt x="22521" y="17953"/>
                </a:lnTo>
                <a:lnTo>
                  <a:pt x="19742" y="21643"/>
                </a:lnTo>
                <a:lnTo>
                  <a:pt x="16200" y="24471"/>
                </a:lnTo>
                <a:lnTo>
                  <a:pt x="11054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/>
          <p:nvPr/>
        </p:nvSpPr>
        <p:spPr>
          <a:xfrm>
            <a:off x="2176987" y="3994860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70">
                <a:moveTo>
                  <a:pt x="6670" y="0"/>
                </a:moveTo>
                <a:lnTo>
                  <a:pt x="0" y="1229"/>
                </a:lnTo>
                <a:lnTo>
                  <a:pt x="21759" y="1229"/>
                </a:lnTo>
                <a:lnTo>
                  <a:pt x="66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8" name="object 2128"/>
          <p:cNvSpPr/>
          <p:nvPr/>
        </p:nvSpPr>
        <p:spPr>
          <a:xfrm>
            <a:off x="2183658" y="3994860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7941" y="0"/>
                </a:moveTo>
                <a:lnTo>
                  <a:pt x="0" y="0"/>
                </a:lnTo>
                <a:lnTo>
                  <a:pt x="15088" y="1229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/>
          <p:nvPr/>
        </p:nvSpPr>
        <p:spPr>
          <a:xfrm>
            <a:off x="2169840" y="3996089"/>
            <a:ext cx="36195" cy="2540"/>
          </a:xfrm>
          <a:custGeom>
            <a:avLst/>
            <a:gdLst/>
            <a:ahLst/>
            <a:cxnLst/>
            <a:rect l="l" t="t" r="r" b="b"/>
            <a:pathLst>
              <a:path w="36194" h="2539">
                <a:moveTo>
                  <a:pt x="6353" y="0"/>
                </a:moveTo>
                <a:lnTo>
                  <a:pt x="0" y="1967"/>
                </a:lnTo>
                <a:lnTo>
                  <a:pt x="35577" y="1967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0" name="object 2130"/>
          <p:cNvSpPr/>
          <p:nvPr/>
        </p:nvSpPr>
        <p:spPr>
          <a:xfrm>
            <a:off x="2176193" y="3996089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2871" y="0"/>
                </a:moveTo>
                <a:lnTo>
                  <a:pt x="0" y="0"/>
                </a:lnTo>
                <a:lnTo>
                  <a:pt x="29224" y="1967"/>
                </a:lnTo>
                <a:lnTo>
                  <a:pt x="228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/>
          <p:nvPr/>
        </p:nvSpPr>
        <p:spPr>
          <a:xfrm>
            <a:off x="2163487" y="3998057"/>
            <a:ext cx="48895" cy="3810"/>
          </a:xfrm>
          <a:custGeom>
            <a:avLst/>
            <a:gdLst/>
            <a:ahLst/>
            <a:cxnLst/>
            <a:rect l="l" t="t" r="r" b="b"/>
            <a:pathLst>
              <a:path w="48894" h="3810">
                <a:moveTo>
                  <a:pt x="5558" y="0"/>
                </a:moveTo>
                <a:lnTo>
                  <a:pt x="0" y="3320"/>
                </a:lnTo>
                <a:lnTo>
                  <a:pt x="48283" y="3320"/>
                </a:lnTo>
                <a:lnTo>
                  <a:pt x="555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2" name="object 2132"/>
          <p:cNvSpPr/>
          <p:nvPr/>
        </p:nvSpPr>
        <p:spPr>
          <a:xfrm>
            <a:off x="2169046" y="3998057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80" h="3810">
                <a:moveTo>
                  <a:pt x="37165" y="0"/>
                </a:moveTo>
                <a:lnTo>
                  <a:pt x="0" y="0"/>
                </a:lnTo>
                <a:lnTo>
                  <a:pt x="42724" y="3320"/>
                </a:lnTo>
                <a:lnTo>
                  <a:pt x="3716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3" name="object 2133"/>
          <p:cNvSpPr/>
          <p:nvPr/>
        </p:nvSpPr>
        <p:spPr>
          <a:xfrm>
            <a:off x="2157928" y="4001377"/>
            <a:ext cx="60325" cy="3810"/>
          </a:xfrm>
          <a:custGeom>
            <a:avLst/>
            <a:gdLst/>
            <a:ahLst/>
            <a:cxnLst/>
            <a:rect l="l" t="t" r="r" b="b"/>
            <a:pathLst>
              <a:path w="60325" h="3810">
                <a:moveTo>
                  <a:pt x="4764" y="0"/>
                </a:moveTo>
                <a:lnTo>
                  <a:pt x="0" y="3689"/>
                </a:lnTo>
                <a:lnTo>
                  <a:pt x="59718" y="3689"/>
                </a:lnTo>
                <a:lnTo>
                  <a:pt x="47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/>
          <p:nvPr/>
        </p:nvSpPr>
        <p:spPr>
          <a:xfrm>
            <a:off x="2162693" y="4001377"/>
            <a:ext cx="55244" cy="3810"/>
          </a:xfrm>
          <a:custGeom>
            <a:avLst/>
            <a:gdLst/>
            <a:ahLst/>
            <a:cxnLst/>
            <a:rect l="l" t="t" r="r" b="b"/>
            <a:pathLst>
              <a:path w="55244" h="3810">
                <a:moveTo>
                  <a:pt x="49871" y="0"/>
                </a:moveTo>
                <a:lnTo>
                  <a:pt x="0" y="0"/>
                </a:lnTo>
                <a:lnTo>
                  <a:pt x="54954" y="3689"/>
                </a:lnTo>
                <a:lnTo>
                  <a:pt x="498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5" name="object 2135"/>
          <p:cNvSpPr/>
          <p:nvPr/>
        </p:nvSpPr>
        <p:spPr>
          <a:xfrm>
            <a:off x="2153640" y="4005066"/>
            <a:ext cx="68580" cy="4445"/>
          </a:xfrm>
          <a:custGeom>
            <a:avLst/>
            <a:gdLst/>
            <a:ahLst/>
            <a:cxnLst/>
            <a:rect l="l" t="t" r="r" b="b"/>
            <a:pathLst>
              <a:path w="68580" h="4445">
                <a:moveTo>
                  <a:pt x="4288" y="0"/>
                </a:moveTo>
                <a:lnTo>
                  <a:pt x="0" y="4426"/>
                </a:lnTo>
                <a:lnTo>
                  <a:pt x="67977" y="4426"/>
                </a:lnTo>
                <a:lnTo>
                  <a:pt x="428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/>
          <p:nvPr/>
        </p:nvSpPr>
        <p:spPr>
          <a:xfrm>
            <a:off x="2157928" y="4005066"/>
            <a:ext cx="64135" cy="4445"/>
          </a:xfrm>
          <a:custGeom>
            <a:avLst/>
            <a:gdLst/>
            <a:ahLst/>
            <a:cxnLst/>
            <a:rect l="l" t="t" r="r" b="b"/>
            <a:pathLst>
              <a:path w="64135" h="4445">
                <a:moveTo>
                  <a:pt x="59718" y="0"/>
                </a:moveTo>
                <a:lnTo>
                  <a:pt x="0" y="0"/>
                </a:lnTo>
                <a:lnTo>
                  <a:pt x="63689" y="4426"/>
                </a:lnTo>
                <a:lnTo>
                  <a:pt x="597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7" name="object 2137"/>
          <p:cNvSpPr/>
          <p:nvPr/>
        </p:nvSpPr>
        <p:spPr>
          <a:xfrm>
            <a:off x="2152845" y="4009494"/>
            <a:ext cx="69850" cy="635"/>
          </a:xfrm>
          <a:custGeom>
            <a:avLst/>
            <a:gdLst/>
            <a:ahLst/>
            <a:cxnLst/>
            <a:rect l="l" t="t" r="r" b="b"/>
            <a:pathLst>
              <a:path w="69850" h="635">
                <a:moveTo>
                  <a:pt x="794" y="0"/>
                </a:moveTo>
                <a:lnTo>
                  <a:pt x="0" y="368"/>
                </a:lnTo>
                <a:lnTo>
                  <a:pt x="69566" y="368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/>
          <p:nvPr/>
        </p:nvSpPr>
        <p:spPr>
          <a:xfrm>
            <a:off x="2153640" y="4009494"/>
            <a:ext cx="69215" cy="635"/>
          </a:xfrm>
          <a:custGeom>
            <a:avLst/>
            <a:gdLst/>
            <a:ahLst/>
            <a:cxnLst/>
            <a:rect l="l" t="t" r="r" b="b"/>
            <a:pathLst>
              <a:path w="69214" h="635">
                <a:moveTo>
                  <a:pt x="67977" y="0"/>
                </a:moveTo>
                <a:lnTo>
                  <a:pt x="0" y="0"/>
                </a:lnTo>
                <a:lnTo>
                  <a:pt x="68771" y="368"/>
                </a:lnTo>
                <a:lnTo>
                  <a:pt x="679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9" name="object 2139"/>
          <p:cNvSpPr/>
          <p:nvPr/>
        </p:nvSpPr>
        <p:spPr>
          <a:xfrm>
            <a:off x="2150145" y="4009862"/>
            <a:ext cx="75565" cy="5080"/>
          </a:xfrm>
          <a:custGeom>
            <a:avLst/>
            <a:gdLst/>
            <a:ahLst/>
            <a:cxnLst/>
            <a:rect l="l" t="t" r="r" b="b"/>
            <a:pathLst>
              <a:path w="75564" h="5079">
                <a:moveTo>
                  <a:pt x="2700" y="0"/>
                </a:moveTo>
                <a:lnTo>
                  <a:pt x="0" y="4918"/>
                </a:lnTo>
                <a:lnTo>
                  <a:pt x="74966" y="4918"/>
                </a:lnTo>
                <a:lnTo>
                  <a:pt x="27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/>
          <p:nvPr/>
        </p:nvSpPr>
        <p:spPr>
          <a:xfrm>
            <a:off x="2152845" y="4009862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79">
                <a:moveTo>
                  <a:pt x="69566" y="0"/>
                </a:moveTo>
                <a:lnTo>
                  <a:pt x="0" y="0"/>
                </a:lnTo>
                <a:lnTo>
                  <a:pt x="72266" y="4918"/>
                </a:lnTo>
                <a:lnTo>
                  <a:pt x="695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1" name="object 2141"/>
          <p:cNvSpPr/>
          <p:nvPr/>
        </p:nvSpPr>
        <p:spPr>
          <a:xfrm>
            <a:off x="2148081" y="4014781"/>
            <a:ext cx="79375" cy="6350"/>
          </a:xfrm>
          <a:custGeom>
            <a:avLst/>
            <a:gdLst/>
            <a:ahLst/>
            <a:cxnLst/>
            <a:rect l="l" t="t" r="r" b="b"/>
            <a:pathLst>
              <a:path w="79375" h="6350">
                <a:moveTo>
                  <a:pt x="1270" y="0"/>
                </a:moveTo>
                <a:lnTo>
                  <a:pt x="0" y="5779"/>
                </a:lnTo>
                <a:lnTo>
                  <a:pt x="79095" y="5779"/>
                </a:lnTo>
                <a:lnTo>
                  <a:pt x="12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/>
          <p:nvPr/>
        </p:nvSpPr>
        <p:spPr>
          <a:xfrm>
            <a:off x="2149351" y="4014781"/>
            <a:ext cx="78105" cy="6350"/>
          </a:xfrm>
          <a:custGeom>
            <a:avLst/>
            <a:gdLst/>
            <a:ahLst/>
            <a:cxnLst/>
            <a:rect l="l" t="t" r="r" b="b"/>
            <a:pathLst>
              <a:path w="78105" h="6350">
                <a:moveTo>
                  <a:pt x="76554" y="0"/>
                </a:moveTo>
                <a:lnTo>
                  <a:pt x="0" y="0"/>
                </a:lnTo>
                <a:lnTo>
                  <a:pt x="77825" y="5779"/>
                </a:lnTo>
                <a:lnTo>
                  <a:pt x="765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3" name="object 2143"/>
          <p:cNvSpPr/>
          <p:nvPr/>
        </p:nvSpPr>
        <p:spPr>
          <a:xfrm>
            <a:off x="2148081" y="4020561"/>
            <a:ext cx="79375" cy="635"/>
          </a:xfrm>
          <a:custGeom>
            <a:avLst/>
            <a:gdLst/>
            <a:ahLst/>
            <a:cxnLst/>
            <a:rect l="l" t="t" r="r" b="b"/>
            <a:pathLst>
              <a:path w="79375" h="635">
                <a:moveTo>
                  <a:pt x="0" y="0"/>
                </a:moveTo>
                <a:lnTo>
                  <a:pt x="0" y="368"/>
                </a:lnTo>
                <a:lnTo>
                  <a:pt x="79095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/>
          <p:nvPr/>
        </p:nvSpPr>
        <p:spPr>
          <a:xfrm>
            <a:off x="2148081" y="4020561"/>
            <a:ext cx="79375" cy="635"/>
          </a:xfrm>
          <a:custGeom>
            <a:avLst/>
            <a:gdLst/>
            <a:ahLst/>
            <a:cxnLst/>
            <a:rect l="l" t="t" r="r" b="b"/>
            <a:pathLst>
              <a:path w="79375" h="635">
                <a:moveTo>
                  <a:pt x="79095" y="0"/>
                </a:moveTo>
                <a:lnTo>
                  <a:pt x="0" y="0"/>
                </a:lnTo>
                <a:lnTo>
                  <a:pt x="79095" y="368"/>
                </a:lnTo>
                <a:lnTo>
                  <a:pt x="7909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5" name="object 2145"/>
          <p:cNvSpPr/>
          <p:nvPr/>
        </p:nvSpPr>
        <p:spPr>
          <a:xfrm>
            <a:off x="2147287" y="4020930"/>
            <a:ext cx="81280" cy="5715"/>
          </a:xfrm>
          <a:custGeom>
            <a:avLst/>
            <a:gdLst/>
            <a:ahLst/>
            <a:cxnLst/>
            <a:rect l="l" t="t" r="r" b="b"/>
            <a:pathLst>
              <a:path w="81280" h="5714">
                <a:moveTo>
                  <a:pt x="794" y="0"/>
                </a:moveTo>
                <a:lnTo>
                  <a:pt x="0" y="5287"/>
                </a:lnTo>
                <a:lnTo>
                  <a:pt x="80683" y="5287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/>
          <p:nvPr/>
        </p:nvSpPr>
        <p:spPr>
          <a:xfrm>
            <a:off x="2148081" y="4020930"/>
            <a:ext cx="80010" cy="5715"/>
          </a:xfrm>
          <a:custGeom>
            <a:avLst/>
            <a:gdLst/>
            <a:ahLst/>
            <a:cxnLst/>
            <a:rect l="l" t="t" r="r" b="b"/>
            <a:pathLst>
              <a:path w="80010" h="5714">
                <a:moveTo>
                  <a:pt x="79095" y="0"/>
                </a:moveTo>
                <a:lnTo>
                  <a:pt x="0" y="0"/>
                </a:lnTo>
                <a:lnTo>
                  <a:pt x="79889" y="5287"/>
                </a:lnTo>
                <a:lnTo>
                  <a:pt x="7909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7" name="object 2147"/>
          <p:cNvSpPr/>
          <p:nvPr/>
        </p:nvSpPr>
        <p:spPr>
          <a:xfrm>
            <a:off x="2151098" y="3998672"/>
            <a:ext cx="80645" cy="31750"/>
          </a:xfrm>
          <a:custGeom>
            <a:avLst/>
            <a:gdLst/>
            <a:ahLst/>
            <a:cxnLst/>
            <a:rect l="l" t="t" r="r" b="b"/>
            <a:pathLst>
              <a:path w="80644" h="31750">
                <a:moveTo>
                  <a:pt x="80525" y="31357"/>
                </a:moveTo>
                <a:lnTo>
                  <a:pt x="51777" y="1229"/>
                </a:lnTo>
                <a:lnTo>
                  <a:pt x="44153" y="0"/>
                </a:lnTo>
                <a:lnTo>
                  <a:pt x="37165" y="0"/>
                </a:lnTo>
                <a:lnTo>
                  <a:pt x="2700" y="20044"/>
                </a:lnTo>
                <a:lnTo>
                  <a:pt x="0" y="31357"/>
                </a:lnTo>
                <a:lnTo>
                  <a:pt x="80525" y="31357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/>
          <p:nvPr/>
        </p:nvSpPr>
        <p:spPr>
          <a:xfrm>
            <a:off x="2919979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" name="object 2149"/>
          <p:cNvSpPr/>
          <p:nvPr/>
        </p:nvSpPr>
        <p:spPr>
          <a:xfrm>
            <a:off x="2813406" y="6163573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70">
                <a:moveTo>
                  <a:pt x="0" y="0"/>
                </a:move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/>
          <p:nvPr/>
        </p:nvSpPr>
        <p:spPr>
          <a:xfrm>
            <a:off x="1830586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0"/>
                </a:moveTo>
                <a:lnTo>
                  <a:pt x="0" y="13871"/>
                </a:lnTo>
                <a:lnTo>
                  <a:pt x="794" y="17941"/>
                </a:lnTo>
                <a:lnTo>
                  <a:pt x="3653" y="22024"/>
                </a:lnTo>
                <a:lnTo>
                  <a:pt x="7147" y="24471"/>
                </a:lnTo>
                <a:lnTo>
                  <a:pt x="11912" y="26500"/>
                </a:lnTo>
                <a:lnTo>
                  <a:pt x="17470" y="27324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1" name="object 2151"/>
          <p:cNvSpPr/>
          <p:nvPr/>
        </p:nvSpPr>
        <p:spPr>
          <a:xfrm>
            <a:off x="1834398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24"/>
                </a:moveTo>
                <a:lnTo>
                  <a:pt x="0" y="13858"/>
                </a:lnTo>
                <a:lnTo>
                  <a:pt x="794" y="9382"/>
                </a:lnTo>
                <a:lnTo>
                  <a:pt x="3494" y="5705"/>
                </a:lnTo>
                <a:lnTo>
                  <a:pt x="7147" y="2852"/>
                </a:lnTo>
                <a:lnTo>
                  <a:pt x="11753" y="823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/>
          <p:nvPr/>
        </p:nvSpPr>
        <p:spPr>
          <a:xfrm>
            <a:off x="1848057" y="5938521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1673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" name="object 2153"/>
          <p:cNvSpPr/>
          <p:nvPr/>
        </p:nvSpPr>
        <p:spPr>
          <a:xfrm>
            <a:off x="1851710" y="5928733"/>
            <a:ext cx="142240" cy="27940"/>
          </a:xfrm>
          <a:custGeom>
            <a:avLst/>
            <a:gdLst/>
            <a:ahLst/>
            <a:cxnLst/>
            <a:rect l="l" t="t" r="r" b="b"/>
            <a:pathLst>
              <a:path w="142239" h="27939">
                <a:moveTo>
                  <a:pt x="0" y="0"/>
                </a:moveTo>
                <a:lnTo>
                  <a:pt x="0" y="13858"/>
                </a:lnTo>
                <a:lnTo>
                  <a:pt x="0" y="27324"/>
                </a:lnTo>
                <a:lnTo>
                  <a:pt x="141832" y="27324"/>
                </a:lnTo>
                <a:lnTo>
                  <a:pt x="141832" y="13858"/>
                </a:lnTo>
                <a:lnTo>
                  <a:pt x="141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/>
          <p:nvPr/>
        </p:nvSpPr>
        <p:spPr>
          <a:xfrm>
            <a:off x="1989730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558" y="26500"/>
                </a:lnTo>
                <a:lnTo>
                  <a:pt x="10323" y="24471"/>
                </a:lnTo>
                <a:lnTo>
                  <a:pt x="13817" y="22024"/>
                </a:lnTo>
                <a:lnTo>
                  <a:pt x="16676" y="17941"/>
                </a:lnTo>
                <a:lnTo>
                  <a:pt x="17470" y="13871"/>
                </a:lnTo>
                <a:lnTo>
                  <a:pt x="16676" y="9382"/>
                </a:lnTo>
                <a:lnTo>
                  <a:pt x="13817" y="5705"/>
                </a:lnTo>
                <a:lnTo>
                  <a:pt x="10323" y="2852"/>
                </a:lnTo>
                <a:lnTo>
                  <a:pt x="5558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5" name="object 2155"/>
          <p:cNvSpPr/>
          <p:nvPr/>
        </p:nvSpPr>
        <p:spPr>
          <a:xfrm>
            <a:off x="1993542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517" y="17941"/>
                </a:lnTo>
                <a:lnTo>
                  <a:pt x="13817" y="22024"/>
                </a:lnTo>
                <a:lnTo>
                  <a:pt x="10164" y="24459"/>
                </a:lnTo>
                <a:lnTo>
                  <a:pt x="5558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/>
          <p:nvPr/>
        </p:nvSpPr>
        <p:spPr>
          <a:xfrm>
            <a:off x="7989888" y="231997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912" y="0"/>
                </a:moveTo>
                <a:lnTo>
                  <a:pt x="7147" y="2090"/>
                </a:lnTo>
                <a:lnTo>
                  <a:pt x="3494" y="4918"/>
                </a:lnTo>
                <a:lnTo>
                  <a:pt x="794" y="8608"/>
                </a:lnTo>
                <a:lnTo>
                  <a:pt x="0" y="13035"/>
                </a:lnTo>
                <a:lnTo>
                  <a:pt x="794" y="17585"/>
                </a:lnTo>
                <a:lnTo>
                  <a:pt x="3494" y="21151"/>
                </a:lnTo>
                <a:lnTo>
                  <a:pt x="7147" y="24102"/>
                </a:lnTo>
                <a:lnTo>
                  <a:pt x="11912" y="26070"/>
                </a:lnTo>
                <a:lnTo>
                  <a:pt x="17788" y="26561"/>
                </a:lnTo>
                <a:lnTo>
                  <a:pt x="23347" y="26070"/>
                </a:lnTo>
                <a:lnTo>
                  <a:pt x="17788" y="13035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7" name="object 2157"/>
          <p:cNvSpPr/>
          <p:nvPr/>
        </p:nvSpPr>
        <p:spPr>
          <a:xfrm>
            <a:off x="7993699" y="2323914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23188" y="26070"/>
                </a:moveTo>
                <a:lnTo>
                  <a:pt x="17788" y="26439"/>
                </a:lnTo>
                <a:lnTo>
                  <a:pt x="11753" y="26070"/>
                </a:lnTo>
                <a:lnTo>
                  <a:pt x="6988" y="23979"/>
                </a:lnTo>
                <a:lnTo>
                  <a:pt x="3494" y="21151"/>
                </a:lnTo>
                <a:lnTo>
                  <a:pt x="794" y="17462"/>
                </a:lnTo>
                <a:lnTo>
                  <a:pt x="0" y="13035"/>
                </a:lnTo>
                <a:lnTo>
                  <a:pt x="794" y="8485"/>
                </a:lnTo>
                <a:lnTo>
                  <a:pt x="3494" y="4795"/>
                </a:lnTo>
                <a:lnTo>
                  <a:pt x="6988" y="1967"/>
                </a:ln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/>
          <p:nvPr/>
        </p:nvSpPr>
        <p:spPr>
          <a:xfrm>
            <a:off x="8001799" y="2293540"/>
            <a:ext cx="114935" cy="52705"/>
          </a:xfrm>
          <a:custGeom>
            <a:avLst/>
            <a:gdLst/>
            <a:ahLst/>
            <a:cxnLst/>
            <a:rect l="l" t="t" r="r" b="b"/>
            <a:pathLst>
              <a:path w="114934" h="52705">
                <a:moveTo>
                  <a:pt x="103872" y="0"/>
                </a:moveTo>
                <a:lnTo>
                  <a:pt x="0" y="26439"/>
                </a:lnTo>
                <a:lnTo>
                  <a:pt x="5876" y="39474"/>
                </a:lnTo>
                <a:lnTo>
                  <a:pt x="11435" y="52509"/>
                </a:lnTo>
                <a:lnTo>
                  <a:pt x="114831" y="26070"/>
                </a:lnTo>
                <a:lnTo>
                  <a:pt x="109272" y="13035"/>
                </a:lnTo>
                <a:lnTo>
                  <a:pt x="1038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9" name="object 2159"/>
          <p:cNvSpPr/>
          <p:nvPr/>
        </p:nvSpPr>
        <p:spPr>
          <a:xfrm>
            <a:off x="8005453" y="2297352"/>
            <a:ext cx="115570" cy="52705"/>
          </a:xfrm>
          <a:custGeom>
            <a:avLst/>
            <a:gdLst/>
            <a:ahLst/>
            <a:cxnLst/>
            <a:rect l="l" t="t" r="r" b="b"/>
            <a:pathLst>
              <a:path w="115570" h="52705">
                <a:moveTo>
                  <a:pt x="0" y="26561"/>
                </a:moveTo>
                <a:lnTo>
                  <a:pt x="6035" y="39597"/>
                </a:lnTo>
                <a:lnTo>
                  <a:pt x="11435" y="52632"/>
                </a:lnTo>
                <a:lnTo>
                  <a:pt x="114990" y="26070"/>
                </a:lnTo>
                <a:lnTo>
                  <a:pt x="109431" y="13035"/>
                </a:lnTo>
                <a:lnTo>
                  <a:pt x="103872" y="0"/>
                </a:lnTo>
                <a:lnTo>
                  <a:pt x="0" y="2656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/>
          <p:nvPr/>
        </p:nvSpPr>
        <p:spPr>
          <a:xfrm>
            <a:off x="8105672" y="229304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5400" y="0"/>
                </a:moveTo>
                <a:lnTo>
                  <a:pt x="0" y="491"/>
                </a:lnTo>
                <a:lnTo>
                  <a:pt x="5400" y="13526"/>
                </a:lnTo>
                <a:lnTo>
                  <a:pt x="10959" y="26561"/>
                </a:lnTo>
                <a:lnTo>
                  <a:pt x="16200" y="24102"/>
                </a:lnTo>
                <a:lnTo>
                  <a:pt x="19694" y="21643"/>
                </a:lnTo>
                <a:lnTo>
                  <a:pt x="22394" y="17953"/>
                </a:lnTo>
                <a:lnTo>
                  <a:pt x="23188" y="13526"/>
                </a:lnTo>
                <a:lnTo>
                  <a:pt x="22394" y="8976"/>
                </a:lnTo>
                <a:lnTo>
                  <a:pt x="19694" y="5287"/>
                </a:lnTo>
                <a:lnTo>
                  <a:pt x="16200" y="2459"/>
                </a:lnTo>
                <a:lnTo>
                  <a:pt x="10959" y="491"/>
                </a:lnTo>
                <a:lnTo>
                  <a:pt x="5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1" name="object 2161"/>
          <p:cNvSpPr/>
          <p:nvPr/>
        </p:nvSpPr>
        <p:spPr>
          <a:xfrm>
            <a:off x="8109325" y="229698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0" y="368"/>
                </a:moveTo>
                <a:lnTo>
                  <a:pt x="5558" y="0"/>
                </a:lnTo>
                <a:lnTo>
                  <a:pt x="11117" y="368"/>
                </a:lnTo>
                <a:lnTo>
                  <a:pt x="16200" y="2459"/>
                </a:lnTo>
                <a:lnTo>
                  <a:pt x="19853" y="5287"/>
                </a:lnTo>
                <a:lnTo>
                  <a:pt x="22553" y="8976"/>
                </a:lnTo>
                <a:lnTo>
                  <a:pt x="23347" y="13403"/>
                </a:lnTo>
                <a:lnTo>
                  <a:pt x="22553" y="17953"/>
                </a:lnTo>
                <a:lnTo>
                  <a:pt x="19853" y="21520"/>
                </a:lnTo>
                <a:lnTo>
                  <a:pt x="16200" y="23979"/>
                </a:lnTo>
                <a:lnTo>
                  <a:pt x="11117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/>
          <p:nvPr/>
        </p:nvSpPr>
        <p:spPr>
          <a:xfrm>
            <a:off x="6675120" y="28271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035"/>
                </a:lnTo>
                <a:lnTo>
                  <a:pt x="17788" y="13895"/>
                </a:lnTo>
                <a:lnTo>
                  <a:pt x="23347" y="13035"/>
                </a:lnTo>
                <a:lnTo>
                  <a:pt x="28112" y="11067"/>
                </a:lnTo>
                <a:lnTo>
                  <a:pt x="31606" y="8239"/>
                </a:lnTo>
                <a:lnTo>
                  <a:pt x="34465" y="4549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3" name="object 2163"/>
          <p:cNvSpPr/>
          <p:nvPr/>
        </p:nvSpPr>
        <p:spPr>
          <a:xfrm>
            <a:off x="6678931" y="28310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895"/>
                </a:lnTo>
                <a:lnTo>
                  <a:pt x="11912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/>
          <p:nvPr/>
        </p:nvSpPr>
        <p:spPr>
          <a:xfrm>
            <a:off x="6675120" y="2821828"/>
            <a:ext cx="35560" cy="5715"/>
          </a:xfrm>
          <a:custGeom>
            <a:avLst/>
            <a:gdLst/>
            <a:ahLst/>
            <a:cxnLst/>
            <a:rect l="l" t="t" r="r" b="b"/>
            <a:pathLst>
              <a:path w="35559" h="5714">
                <a:moveTo>
                  <a:pt x="0" y="5287"/>
                </a:moveTo>
                <a:lnTo>
                  <a:pt x="35259" y="5287"/>
                </a:lnTo>
                <a:lnTo>
                  <a:pt x="35259" y="0"/>
                </a:lnTo>
                <a:lnTo>
                  <a:pt x="0" y="0"/>
                </a:lnTo>
                <a:lnTo>
                  <a:pt x="0" y="5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/>
          <p:nvPr/>
        </p:nvSpPr>
        <p:spPr>
          <a:xfrm>
            <a:off x="6678931" y="2825763"/>
            <a:ext cx="35560" cy="5715"/>
          </a:xfrm>
          <a:custGeom>
            <a:avLst/>
            <a:gdLst/>
            <a:ahLst/>
            <a:cxnLst/>
            <a:rect l="l" t="t" r="r" b="b"/>
            <a:pathLst>
              <a:path w="35559" h="5714">
                <a:moveTo>
                  <a:pt x="0" y="5287"/>
                </a:moveTo>
                <a:lnTo>
                  <a:pt x="17788" y="5287"/>
                </a:lnTo>
                <a:lnTo>
                  <a:pt x="35100" y="5287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528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/>
          <p:nvPr/>
        </p:nvSpPr>
        <p:spPr>
          <a:xfrm>
            <a:off x="6675120" y="280842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/>
          <p:nvPr/>
        </p:nvSpPr>
        <p:spPr>
          <a:xfrm>
            <a:off x="6678931" y="281223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526"/>
                </a:moveTo>
                <a:lnTo>
                  <a:pt x="17788" y="0"/>
                </a:lnTo>
                <a:lnTo>
                  <a:pt x="23347" y="491"/>
                </a:lnTo>
                <a:lnTo>
                  <a:pt x="28112" y="2459"/>
                </a:lnTo>
                <a:lnTo>
                  <a:pt x="31606" y="5287"/>
                </a:lnTo>
                <a:lnTo>
                  <a:pt x="34306" y="8976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/>
          <p:nvPr/>
        </p:nvSpPr>
        <p:spPr>
          <a:xfrm>
            <a:off x="470473" y="26995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75" y="0"/>
                </a:moveTo>
                <a:lnTo>
                  <a:pt x="0" y="13772"/>
                </a:lnTo>
                <a:lnTo>
                  <a:pt x="397" y="17953"/>
                </a:lnTo>
                <a:lnTo>
                  <a:pt x="3557" y="22012"/>
                </a:lnTo>
                <a:lnTo>
                  <a:pt x="6718" y="24471"/>
                </a:lnTo>
                <a:lnTo>
                  <a:pt x="11848" y="26930"/>
                </a:lnTo>
                <a:lnTo>
                  <a:pt x="17375" y="27299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/>
          <p:nvPr/>
        </p:nvSpPr>
        <p:spPr>
          <a:xfrm>
            <a:off x="474237" y="270340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75" y="27299"/>
                </a:moveTo>
                <a:lnTo>
                  <a:pt x="0" y="13895"/>
                </a:lnTo>
                <a:lnTo>
                  <a:pt x="381" y="9345"/>
                </a:lnTo>
                <a:lnTo>
                  <a:pt x="3541" y="5779"/>
                </a:lnTo>
                <a:lnTo>
                  <a:pt x="6702" y="2828"/>
                </a:lnTo>
                <a:lnTo>
                  <a:pt x="11832" y="860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/>
          <p:nvPr/>
        </p:nvSpPr>
        <p:spPr>
          <a:xfrm>
            <a:off x="487849" y="2713244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02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" name="object 2171"/>
          <p:cNvSpPr/>
          <p:nvPr/>
        </p:nvSpPr>
        <p:spPr>
          <a:xfrm>
            <a:off x="491613" y="2703406"/>
            <a:ext cx="201295" cy="27305"/>
          </a:xfrm>
          <a:custGeom>
            <a:avLst/>
            <a:gdLst/>
            <a:ahLst/>
            <a:cxnLst/>
            <a:rect l="l" t="t" r="r" b="b"/>
            <a:pathLst>
              <a:path w="201295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201011" y="27299"/>
                </a:lnTo>
                <a:lnTo>
                  <a:pt x="201011" y="13895"/>
                </a:lnTo>
                <a:lnTo>
                  <a:pt x="20101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/>
          <p:nvPr/>
        </p:nvSpPr>
        <p:spPr>
          <a:xfrm>
            <a:off x="688876" y="26995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924" y="26930"/>
                </a:lnTo>
                <a:lnTo>
                  <a:pt x="10657" y="24471"/>
                </a:lnTo>
                <a:lnTo>
                  <a:pt x="14214" y="22012"/>
                </a:lnTo>
                <a:lnTo>
                  <a:pt x="16978" y="17953"/>
                </a:lnTo>
                <a:lnTo>
                  <a:pt x="17772" y="13772"/>
                </a:lnTo>
                <a:lnTo>
                  <a:pt x="16978" y="9345"/>
                </a:lnTo>
                <a:lnTo>
                  <a:pt x="14214" y="5656"/>
                </a:lnTo>
                <a:lnTo>
                  <a:pt x="10657" y="2828"/>
                </a:lnTo>
                <a:lnTo>
                  <a:pt x="5924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3" name="object 2173"/>
          <p:cNvSpPr/>
          <p:nvPr/>
        </p:nvSpPr>
        <p:spPr>
          <a:xfrm>
            <a:off x="692624" y="270340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772" y="13895"/>
                </a:lnTo>
                <a:lnTo>
                  <a:pt x="16978" y="17953"/>
                </a:lnTo>
                <a:lnTo>
                  <a:pt x="14214" y="22012"/>
                </a:lnTo>
                <a:lnTo>
                  <a:pt x="10657" y="24471"/>
                </a:lnTo>
                <a:lnTo>
                  <a:pt x="5924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/>
          <p:nvPr/>
        </p:nvSpPr>
        <p:spPr>
          <a:xfrm>
            <a:off x="5751224" y="4192722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06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" name="object 2175"/>
          <p:cNvSpPr/>
          <p:nvPr/>
        </p:nvSpPr>
        <p:spPr>
          <a:xfrm>
            <a:off x="1059911" y="4736628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5" h="65404">
                <a:moveTo>
                  <a:pt x="0" y="12666"/>
                </a:moveTo>
                <a:lnTo>
                  <a:pt x="9084" y="9345"/>
                </a:lnTo>
                <a:lnTo>
                  <a:pt x="24475" y="0"/>
                </a:lnTo>
                <a:lnTo>
                  <a:pt x="2366" y="64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/>
          <p:nvPr/>
        </p:nvSpPr>
        <p:spPr>
          <a:xfrm>
            <a:off x="1113229" y="4736628"/>
            <a:ext cx="59690" cy="43815"/>
          </a:xfrm>
          <a:custGeom>
            <a:avLst/>
            <a:gdLst/>
            <a:ahLst/>
            <a:cxnLst/>
            <a:rect l="l" t="t" r="r" b="b"/>
            <a:pathLst>
              <a:path w="59690" h="43814">
                <a:moveTo>
                  <a:pt x="54493" y="0"/>
                </a:moveTo>
                <a:lnTo>
                  <a:pt x="0" y="43655"/>
                </a:lnTo>
                <a:lnTo>
                  <a:pt x="59623" y="436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" name="object 2177"/>
          <p:cNvSpPr/>
          <p:nvPr/>
        </p:nvSpPr>
        <p:spPr>
          <a:xfrm>
            <a:off x="1145614" y="4736628"/>
            <a:ext cx="22225" cy="65405"/>
          </a:xfrm>
          <a:custGeom>
            <a:avLst/>
            <a:gdLst/>
            <a:ahLst/>
            <a:cxnLst/>
            <a:rect l="l" t="t" r="r" b="b"/>
            <a:pathLst>
              <a:path w="22225" h="65404">
                <a:moveTo>
                  <a:pt x="22108" y="0"/>
                </a:moveTo>
                <a:lnTo>
                  <a:pt x="0" y="64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/>
          <p:nvPr/>
        </p:nvSpPr>
        <p:spPr>
          <a:xfrm>
            <a:off x="1899517" y="5686158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9847" y="0"/>
                </a:moveTo>
                <a:lnTo>
                  <a:pt x="3494" y="2041"/>
                </a:lnTo>
                <a:lnTo>
                  <a:pt x="0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" name="object 2179"/>
          <p:cNvSpPr/>
          <p:nvPr/>
        </p:nvSpPr>
        <p:spPr>
          <a:xfrm>
            <a:off x="2368374" y="6224321"/>
            <a:ext cx="20955" cy="0"/>
          </a:xfrm>
          <a:custGeom>
            <a:avLst/>
            <a:gdLst/>
            <a:ahLst/>
            <a:cxnLst/>
            <a:rect l="l" t="t" r="r" b="b"/>
            <a:pathLst>
              <a:path w="20955" h="0">
                <a:moveTo>
                  <a:pt x="2048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/>
          <p:nvPr/>
        </p:nvSpPr>
        <p:spPr>
          <a:xfrm>
            <a:off x="1454437" y="594259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" name="object 2181"/>
          <p:cNvSpPr/>
          <p:nvPr/>
        </p:nvSpPr>
        <p:spPr>
          <a:xfrm>
            <a:off x="4308760" y="4741670"/>
            <a:ext cx="63519" cy="81950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/>
          <p:nvPr/>
        </p:nvSpPr>
        <p:spPr>
          <a:xfrm>
            <a:off x="2981604" y="3532730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30" h="65404">
                <a:moveTo>
                  <a:pt x="0" y="12543"/>
                </a:moveTo>
                <a:lnTo>
                  <a:pt x="9053" y="9714"/>
                </a:lnTo>
                <a:lnTo>
                  <a:pt x="23665" y="0"/>
                </a:lnTo>
                <a:lnTo>
                  <a:pt x="1270" y="65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" name="object 2183"/>
          <p:cNvSpPr/>
          <p:nvPr/>
        </p:nvSpPr>
        <p:spPr>
          <a:xfrm>
            <a:off x="3034175" y="3532730"/>
            <a:ext cx="60960" cy="65405"/>
          </a:xfrm>
          <a:custGeom>
            <a:avLst/>
            <a:gdLst/>
            <a:ahLst/>
            <a:cxnLst/>
            <a:rect l="l" t="t" r="r" b="b"/>
            <a:pathLst>
              <a:path w="60960" h="65404">
                <a:moveTo>
                  <a:pt x="60354" y="9714"/>
                </a:moveTo>
                <a:lnTo>
                  <a:pt x="57971" y="3197"/>
                </a:lnTo>
                <a:lnTo>
                  <a:pt x="47012" y="0"/>
                </a:lnTo>
                <a:lnTo>
                  <a:pt x="39071" y="0"/>
                </a:lnTo>
                <a:lnTo>
                  <a:pt x="5558" y="28529"/>
                </a:lnTo>
                <a:lnTo>
                  <a:pt x="0" y="55829"/>
                </a:lnTo>
                <a:lnTo>
                  <a:pt x="5558" y="61977"/>
                </a:lnTo>
                <a:lnTo>
                  <a:pt x="16994" y="65175"/>
                </a:lnTo>
                <a:lnTo>
                  <a:pt x="20965" y="65175"/>
                </a:lnTo>
                <a:lnTo>
                  <a:pt x="51301" y="34186"/>
                </a:lnTo>
                <a:lnTo>
                  <a:pt x="7941" y="34186"/>
                </a:lnTo>
                <a:lnTo>
                  <a:pt x="794" y="43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/>
          <p:nvPr/>
        </p:nvSpPr>
        <p:spPr>
          <a:xfrm>
            <a:off x="5437542" y="24386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0"/>
                </a:moveTo>
                <a:lnTo>
                  <a:pt x="16994" y="13895"/>
                </a:lnTo>
                <a:lnTo>
                  <a:pt x="22394" y="13403"/>
                </a:lnTo>
                <a:lnTo>
                  <a:pt x="27635" y="11805"/>
                </a:lnTo>
                <a:lnTo>
                  <a:pt x="31606" y="8485"/>
                </a:lnTo>
                <a:lnTo>
                  <a:pt x="34306" y="5287"/>
                </a:lnTo>
                <a:lnTo>
                  <a:pt x="35100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5" name="object 2185"/>
          <p:cNvSpPr/>
          <p:nvPr/>
        </p:nvSpPr>
        <p:spPr>
          <a:xfrm>
            <a:off x="5441195" y="24424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860"/>
                </a:moveTo>
                <a:lnTo>
                  <a:pt x="16994" y="13895"/>
                </a:lnTo>
                <a:lnTo>
                  <a:pt x="11435" y="13526"/>
                </a:lnTo>
                <a:lnTo>
                  <a:pt x="7147" y="11436"/>
                </a:lnTo>
                <a:lnTo>
                  <a:pt x="3176" y="8239"/>
                </a:lnTo>
                <a:lnTo>
                  <a:pt x="794" y="41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/>
          <p:nvPr/>
        </p:nvSpPr>
        <p:spPr>
          <a:xfrm>
            <a:off x="5437542" y="2422291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4">
                <a:moveTo>
                  <a:pt x="794" y="0"/>
                </a:moveTo>
                <a:lnTo>
                  <a:pt x="0" y="16355"/>
                </a:lnTo>
                <a:lnTo>
                  <a:pt x="35100" y="17093"/>
                </a:lnTo>
                <a:lnTo>
                  <a:pt x="35894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7" name="object 2187"/>
          <p:cNvSpPr/>
          <p:nvPr/>
        </p:nvSpPr>
        <p:spPr>
          <a:xfrm>
            <a:off x="5441195" y="2426227"/>
            <a:ext cx="36195" cy="17145"/>
          </a:xfrm>
          <a:custGeom>
            <a:avLst/>
            <a:gdLst/>
            <a:ahLst/>
            <a:cxnLst/>
            <a:rect l="l" t="t" r="r" b="b"/>
            <a:pathLst>
              <a:path w="36195" h="17144">
                <a:moveTo>
                  <a:pt x="0" y="16232"/>
                </a:moveTo>
                <a:lnTo>
                  <a:pt x="17788" y="16724"/>
                </a:lnTo>
                <a:lnTo>
                  <a:pt x="35259" y="17093"/>
                </a:lnTo>
                <a:lnTo>
                  <a:pt x="36053" y="737"/>
                </a:lnTo>
                <a:lnTo>
                  <a:pt x="18582" y="368"/>
                </a:lnTo>
                <a:lnTo>
                  <a:pt x="794" y="0"/>
                </a:lnTo>
                <a:lnTo>
                  <a:pt x="0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/>
          <p:nvPr/>
        </p:nvSpPr>
        <p:spPr>
          <a:xfrm>
            <a:off x="5438336" y="240925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8106" y="0"/>
                </a:moveTo>
                <a:lnTo>
                  <a:pt x="0" y="13035"/>
                </a:lnTo>
                <a:lnTo>
                  <a:pt x="35100" y="13895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9" name="object 2189"/>
          <p:cNvSpPr/>
          <p:nvPr/>
        </p:nvSpPr>
        <p:spPr>
          <a:xfrm>
            <a:off x="5441989" y="241319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035"/>
                </a:moveTo>
                <a:lnTo>
                  <a:pt x="18265" y="0"/>
                </a:lnTo>
                <a:lnTo>
                  <a:pt x="24141" y="368"/>
                </a:lnTo>
                <a:lnTo>
                  <a:pt x="28112" y="2459"/>
                </a:lnTo>
                <a:lnTo>
                  <a:pt x="32400" y="5656"/>
                </a:lnTo>
                <a:lnTo>
                  <a:pt x="34465" y="9714"/>
                </a:lnTo>
                <a:lnTo>
                  <a:pt x="35259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/>
          <p:nvPr/>
        </p:nvSpPr>
        <p:spPr>
          <a:xfrm>
            <a:off x="6314265" y="256383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772"/>
                </a:lnTo>
                <a:lnTo>
                  <a:pt x="794" y="17953"/>
                </a:lnTo>
                <a:lnTo>
                  <a:pt x="3494" y="22012"/>
                </a:lnTo>
                <a:lnTo>
                  <a:pt x="6988" y="24471"/>
                </a:lnTo>
                <a:lnTo>
                  <a:pt x="12229" y="26807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1" name="object 2191"/>
          <p:cNvSpPr/>
          <p:nvPr/>
        </p:nvSpPr>
        <p:spPr>
          <a:xfrm>
            <a:off x="6317919" y="256764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653" y="5779"/>
                </a:lnTo>
                <a:lnTo>
                  <a:pt x="7147" y="2828"/>
                </a:lnTo>
                <a:lnTo>
                  <a:pt x="12229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/>
          <p:nvPr/>
        </p:nvSpPr>
        <p:spPr>
          <a:xfrm>
            <a:off x="6332054" y="2577236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 h="0">
                <a:moveTo>
                  <a:pt x="0" y="0"/>
                </a:moveTo>
                <a:lnTo>
                  <a:pt x="572252" y="0"/>
                </a:lnTo>
              </a:path>
            </a:pathLst>
          </a:custGeom>
          <a:ln w="2779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" name="object 2193"/>
          <p:cNvSpPr/>
          <p:nvPr/>
        </p:nvSpPr>
        <p:spPr>
          <a:xfrm>
            <a:off x="6335707" y="2567276"/>
            <a:ext cx="572770" cy="27940"/>
          </a:xfrm>
          <a:custGeom>
            <a:avLst/>
            <a:gdLst/>
            <a:ahLst/>
            <a:cxnLst/>
            <a:rect l="l" t="t" r="r" b="b"/>
            <a:pathLst>
              <a:path w="572770" h="27939">
                <a:moveTo>
                  <a:pt x="0" y="368"/>
                </a:moveTo>
                <a:lnTo>
                  <a:pt x="0" y="14264"/>
                </a:lnTo>
                <a:lnTo>
                  <a:pt x="0" y="27668"/>
                </a:lnTo>
                <a:lnTo>
                  <a:pt x="572252" y="27299"/>
                </a:lnTo>
                <a:lnTo>
                  <a:pt x="572252" y="13403"/>
                </a:lnTo>
                <a:lnTo>
                  <a:pt x="572252" y="0"/>
                </a:lnTo>
                <a:lnTo>
                  <a:pt x="0" y="36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/>
          <p:nvPr/>
        </p:nvSpPr>
        <p:spPr>
          <a:xfrm>
            <a:off x="6904307" y="256334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876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526"/>
                </a:lnTo>
                <a:lnTo>
                  <a:pt x="16994" y="9468"/>
                </a:lnTo>
                <a:lnTo>
                  <a:pt x="14135" y="5287"/>
                </a:lnTo>
                <a:lnTo>
                  <a:pt x="10641" y="2951"/>
                </a:lnTo>
                <a:lnTo>
                  <a:pt x="5876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5" name="object 2195"/>
          <p:cNvSpPr/>
          <p:nvPr/>
        </p:nvSpPr>
        <p:spPr>
          <a:xfrm>
            <a:off x="6907960" y="256727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6035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/>
          <p:nvPr/>
        </p:nvSpPr>
        <p:spPr>
          <a:xfrm>
            <a:off x="5766631" y="4244966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29">
                <a:moveTo>
                  <a:pt x="0" y="49331"/>
                </a:moveTo>
                <a:lnTo>
                  <a:pt x="43442" y="49331"/>
                </a:lnTo>
                <a:lnTo>
                  <a:pt x="43442" y="0"/>
                </a:lnTo>
                <a:lnTo>
                  <a:pt x="0" y="0"/>
                </a:lnTo>
                <a:lnTo>
                  <a:pt x="0" y="493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" name="object 2197"/>
          <p:cNvSpPr/>
          <p:nvPr/>
        </p:nvSpPr>
        <p:spPr>
          <a:xfrm>
            <a:off x="2747493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/>
          <p:nvPr/>
        </p:nvSpPr>
        <p:spPr>
          <a:xfrm>
            <a:off x="2941738" y="6213315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" name="object 2199"/>
          <p:cNvSpPr/>
          <p:nvPr/>
        </p:nvSpPr>
        <p:spPr>
          <a:xfrm>
            <a:off x="1023571" y="614644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29"/>
                </a:moveTo>
                <a:lnTo>
                  <a:pt x="19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/>
          <p:nvPr/>
        </p:nvSpPr>
        <p:spPr>
          <a:xfrm>
            <a:off x="2085980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" name="object 2201"/>
          <p:cNvSpPr/>
          <p:nvPr/>
        </p:nvSpPr>
        <p:spPr>
          <a:xfrm>
            <a:off x="1765626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/>
          <p:nvPr/>
        </p:nvSpPr>
        <p:spPr>
          <a:xfrm>
            <a:off x="3480479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" name="object 2203"/>
          <p:cNvSpPr/>
          <p:nvPr/>
        </p:nvSpPr>
        <p:spPr>
          <a:xfrm>
            <a:off x="6790270" y="2645486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860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/>
          <p:nvPr/>
        </p:nvSpPr>
        <p:spPr>
          <a:xfrm>
            <a:off x="4959473" y="2600232"/>
            <a:ext cx="0" cy="240665"/>
          </a:xfrm>
          <a:custGeom>
            <a:avLst/>
            <a:gdLst/>
            <a:ahLst/>
            <a:cxnLst/>
            <a:rect l="l" t="t" r="r" b="b"/>
            <a:pathLst>
              <a:path w="0" h="240664">
                <a:moveTo>
                  <a:pt x="0" y="2405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" name="object 2205"/>
          <p:cNvSpPr/>
          <p:nvPr/>
        </p:nvSpPr>
        <p:spPr>
          <a:xfrm>
            <a:off x="2382509" y="222688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/>
          <p:nvPr/>
        </p:nvSpPr>
        <p:spPr>
          <a:xfrm>
            <a:off x="2382509" y="2246810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" name="object 2207"/>
          <p:cNvSpPr/>
          <p:nvPr/>
        </p:nvSpPr>
        <p:spPr>
          <a:xfrm>
            <a:off x="2382509" y="226636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/>
          <p:nvPr/>
        </p:nvSpPr>
        <p:spPr>
          <a:xfrm>
            <a:off x="2382509" y="2285915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" name="object 2209"/>
          <p:cNvSpPr/>
          <p:nvPr/>
        </p:nvSpPr>
        <p:spPr>
          <a:xfrm>
            <a:off x="2382509" y="2305468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/>
          <p:nvPr/>
        </p:nvSpPr>
        <p:spPr>
          <a:xfrm>
            <a:off x="2382509" y="2325144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" name="object 2211"/>
          <p:cNvSpPr/>
          <p:nvPr/>
        </p:nvSpPr>
        <p:spPr>
          <a:xfrm>
            <a:off x="2382509" y="2344696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/>
          <p:nvPr/>
        </p:nvSpPr>
        <p:spPr>
          <a:xfrm>
            <a:off x="2382509" y="2364249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" name="object 2213"/>
          <p:cNvSpPr/>
          <p:nvPr/>
        </p:nvSpPr>
        <p:spPr>
          <a:xfrm>
            <a:off x="2382509" y="2383801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2382509" y="240372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2382509" y="2423398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2382509" y="2442951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2382509" y="2462503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 h="0">
                <a:moveTo>
                  <a:pt x="0" y="0"/>
                </a:moveTo>
                <a:lnTo>
                  <a:pt x="727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2382985" y="222024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2399821" y="222024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2416816" y="222024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2433492" y="222024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2450487" y="222024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2382985" y="224029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2399821" y="224029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2416816" y="224029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2433492" y="224029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2450487" y="224029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2382985" y="225984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2399821" y="225984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2416816" y="225984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2433492" y="225984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2450487" y="225984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2382985" y="227939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2399821" y="227939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2416816" y="227939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2433492" y="227939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2450487" y="227939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2382985" y="22989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2399821" y="22989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2416816" y="22989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2433492" y="229895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2450487" y="229895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2382985" y="231850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2399821" y="231850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2416816" y="231850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2433492" y="231850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2450487" y="231850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2382985" y="23381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2399821" y="23381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2416816" y="23381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2433492" y="233817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2450487" y="233817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2382985" y="23577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2399821" y="23577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2416816" y="23577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2433492" y="235773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2450487" y="235773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2382985" y="237728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2399821" y="237728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2416816" y="237728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2433492" y="237728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2450487" y="237728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2382985" y="239720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2399821" y="239720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2416816" y="239720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2433492" y="239720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2450487" y="239720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2382985" y="241675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2399821" y="241675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2416816" y="241675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2433492" y="241675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2450487" y="241675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2382985" y="2436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2399821" y="2436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2416816" y="2436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2433492" y="2436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2450487" y="243643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2382985" y="2455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2399821" y="2455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2416816" y="2455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2433492" y="2455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2450487" y="245598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2382985" y="223377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2399821" y="223377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2416816" y="223377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2433492" y="2233775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2450487" y="2233775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2382985" y="225332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2399821" y="225332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2416816" y="225332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433492" y="225332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450487" y="225332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382985" y="22728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399821" y="22728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416816" y="22728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433492" y="227288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450487" y="227288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382985" y="2292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399821" y="2292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416816" y="2292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433492" y="2292433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450487" y="2292433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382985" y="2311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399821" y="2311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416816" y="2311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433492" y="231198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450487" y="231198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382985" y="233166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399821" y="233166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416816" y="233166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433492" y="233166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450487" y="233166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382985" y="235121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399821" y="235121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416816" y="235121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433492" y="2351214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450487" y="2351214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382985" y="237076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399821" y="237076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416816" y="237076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433492" y="237076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450487" y="237076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" name="object 2323"/>
          <p:cNvSpPr/>
          <p:nvPr/>
        </p:nvSpPr>
        <p:spPr>
          <a:xfrm>
            <a:off x="2382985" y="2390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" name="object 2324"/>
          <p:cNvSpPr/>
          <p:nvPr/>
        </p:nvSpPr>
        <p:spPr>
          <a:xfrm>
            <a:off x="2399821" y="2390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" name="object 2325"/>
          <p:cNvSpPr/>
          <p:nvPr/>
        </p:nvSpPr>
        <p:spPr>
          <a:xfrm>
            <a:off x="2416816" y="2390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" name="object 2326"/>
          <p:cNvSpPr/>
          <p:nvPr/>
        </p:nvSpPr>
        <p:spPr>
          <a:xfrm>
            <a:off x="2433492" y="2390319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" name="object 2327"/>
          <p:cNvSpPr/>
          <p:nvPr/>
        </p:nvSpPr>
        <p:spPr>
          <a:xfrm>
            <a:off x="2450487" y="2390319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" name="object 2328"/>
          <p:cNvSpPr/>
          <p:nvPr/>
        </p:nvSpPr>
        <p:spPr>
          <a:xfrm>
            <a:off x="2382985" y="24102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" name="object 2329"/>
          <p:cNvSpPr/>
          <p:nvPr/>
        </p:nvSpPr>
        <p:spPr>
          <a:xfrm>
            <a:off x="2399821" y="24102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" name="object 2330"/>
          <p:cNvSpPr/>
          <p:nvPr/>
        </p:nvSpPr>
        <p:spPr>
          <a:xfrm>
            <a:off x="2416816" y="24102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" name="object 2331"/>
          <p:cNvSpPr/>
          <p:nvPr/>
        </p:nvSpPr>
        <p:spPr>
          <a:xfrm>
            <a:off x="2433492" y="2410240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" name="object 2332"/>
          <p:cNvSpPr/>
          <p:nvPr/>
        </p:nvSpPr>
        <p:spPr>
          <a:xfrm>
            <a:off x="2450487" y="2410240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" name="object 2333"/>
          <p:cNvSpPr/>
          <p:nvPr/>
        </p:nvSpPr>
        <p:spPr>
          <a:xfrm>
            <a:off x="2382985" y="242991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" name="object 2334"/>
          <p:cNvSpPr/>
          <p:nvPr/>
        </p:nvSpPr>
        <p:spPr>
          <a:xfrm>
            <a:off x="2399821" y="242991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" name="object 2335"/>
          <p:cNvSpPr/>
          <p:nvPr/>
        </p:nvSpPr>
        <p:spPr>
          <a:xfrm>
            <a:off x="2416816" y="242991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" name="object 2336"/>
          <p:cNvSpPr/>
          <p:nvPr/>
        </p:nvSpPr>
        <p:spPr>
          <a:xfrm>
            <a:off x="2433492" y="2429916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" name="object 2337"/>
          <p:cNvSpPr/>
          <p:nvPr/>
        </p:nvSpPr>
        <p:spPr>
          <a:xfrm>
            <a:off x="2450487" y="2429916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" name="object 2338"/>
          <p:cNvSpPr/>
          <p:nvPr/>
        </p:nvSpPr>
        <p:spPr>
          <a:xfrm>
            <a:off x="2382985" y="244946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" name="object 2339"/>
          <p:cNvSpPr/>
          <p:nvPr/>
        </p:nvSpPr>
        <p:spPr>
          <a:xfrm>
            <a:off x="2399821" y="244946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" name="object 2340"/>
          <p:cNvSpPr/>
          <p:nvPr/>
        </p:nvSpPr>
        <p:spPr>
          <a:xfrm>
            <a:off x="2416816" y="244946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" name="object 2341"/>
          <p:cNvSpPr/>
          <p:nvPr/>
        </p:nvSpPr>
        <p:spPr>
          <a:xfrm>
            <a:off x="2433492" y="2449468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" name="object 2342"/>
          <p:cNvSpPr/>
          <p:nvPr/>
        </p:nvSpPr>
        <p:spPr>
          <a:xfrm>
            <a:off x="2450487" y="2449468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" name="object 2343"/>
          <p:cNvSpPr/>
          <p:nvPr/>
        </p:nvSpPr>
        <p:spPr>
          <a:xfrm>
            <a:off x="2382985" y="246902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" name="object 2344"/>
          <p:cNvSpPr/>
          <p:nvPr/>
        </p:nvSpPr>
        <p:spPr>
          <a:xfrm>
            <a:off x="2399821" y="246902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" name="object 2345"/>
          <p:cNvSpPr/>
          <p:nvPr/>
        </p:nvSpPr>
        <p:spPr>
          <a:xfrm>
            <a:off x="2416816" y="246902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" name="object 2346"/>
          <p:cNvSpPr/>
          <p:nvPr/>
        </p:nvSpPr>
        <p:spPr>
          <a:xfrm>
            <a:off x="2433492" y="2469021"/>
            <a:ext cx="8890" cy="0"/>
          </a:xfrm>
          <a:custGeom>
            <a:avLst/>
            <a:gdLst/>
            <a:ahLst/>
            <a:cxnLst/>
            <a:rect l="l" t="t" r="r" b="b"/>
            <a:pathLst>
              <a:path w="8889" h="0">
                <a:moveTo>
                  <a:pt x="0" y="0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" name="object 2347"/>
          <p:cNvSpPr/>
          <p:nvPr/>
        </p:nvSpPr>
        <p:spPr>
          <a:xfrm>
            <a:off x="2450487" y="2469021"/>
            <a:ext cx="5080" cy="0"/>
          </a:xfrm>
          <a:custGeom>
            <a:avLst/>
            <a:gdLst/>
            <a:ahLst/>
            <a:cxnLst/>
            <a:rect l="l" t="t" r="r" b="b"/>
            <a:pathLst>
              <a:path w="5080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" name="object 2348"/>
          <p:cNvSpPr/>
          <p:nvPr/>
        </p:nvSpPr>
        <p:spPr>
          <a:xfrm>
            <a:off x="3085476" y="2822935"/>
            <a:ext cx="226060" cy="347980"/>
          </a:xfrm>
          <a:custGeom>
            <a:avLst/>
            <a:gdLst/>
            <a:ahLst/>
            <a:cxnLst/>
            <a:rect l="l" t="t" r="r" b="b"/>
            <a:pathLst>
              <a:path w="226060" h="347980">
                <a:moveTo>
                  <a:pt x="0" y="0"/>
                </a:moveTo>
                <a:lnTo>
                  <a:pt x="225533" y="347765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" name="object 2349"/>
          <p:cNvSpPr/>
          <p:nvPr/>
        </p:nvSpPr>
        <p:spPr>
          <a:xfrm>
            <a:off x="449746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" name="object 2350"/>
          <p:cNvSpPr/>
          <p:nvPr/>
        </p:nvSpPr>
        <p:spPr>
          <a:xfrm>
            <a:off x="533861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" name="object 2351"/>
          <p:cNvSpPr/>
          <p:nvPr/>
        </p:nvSpPr>
        <p:spPr>
          <a:xfrm>
            <a:off x="617594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" name="object 2352"/>
          <p:cNvSpPr/>
          <p:nvPr/>
        </p:nvSpPr>
        <p:spPr>
          <a:xfrm>
            <a:off x="702503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" name="object 2353"/>
          <p:cNvSpPr/>
          <p:nvPr/>
        </p:nvSpPr>
        <p:spPr>
          <a:xfrm>
            <a:off x="786618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" name="object 2354"/>
          <p:cNvSpPr/>
          <p:nvPr/>
        </p:nvSpPr>
        <p:spPr>
          <a:xfrm>
            <a:off x="870732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" name="object 2355"/>
          <p:cNvSpPr/>
          <p:nvPr/>
        </p:nvSpPr>
        <p:spPr>
          <a:xfrm>
            <a:off x="954863" y="419801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" name="object 2356"/>
          <p:cNvSpPr/>
          <p:nvPr/>
        </p:nvSpPr>
        <p:spPr>
          <a:xfrm>
            <a:off x="1039772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" name="object 2357"/>
          <p:cNvSpPr/>
          <p:nvPr/>
        </p:nvSpPr>
        <p:spPr>
          <a:xfrm>
            <a:off x="1123886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" name="object 2358"/>
          <p:cNvSpPr/>
          <p:nvPr/>
        </p:nvSpPr>
        <p:spPr>
          <a:xfrm>
            <a:off x="1208001" y="419801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" name="object 2359"/>
          <p:cNvSpPr/>
          <p:nvPr/>
        </p:nvSpPr>
        <p:spPr>
          <a:xfrm>
            <a:off x="1292513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" name="object 2360"/>
          <p:cNvSpPr/>
          <p:nvPr/>
        </p:nvSpPr>
        <p:spPr>
          <a:xfrm>
            <a:off x="1376643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" name="object 2361"/>
          <p:cNvSpPr/>
          <p:nvPr/>
        </p:nvSpPr>
        <p:spPr>
          <a:xfrm>
            <a:off x="1460758" y="419801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" name="object 2362"/>
          <p:cNvSpPr/>
          <p:nvPr/>
        </p:nvSpPr>
        <p:spPr>
          <a:xfrm>
            <a:off x="1545667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" name="object 2363"/>
          <p:cNvSpPr/>
          <p:nvPr/>
        </p:nvSpPr>
        <p:spPr>
          <a:xfrm>
            <a:off x="1629781" y="419801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" name="object 2364"/>
          <p:cNvSpPr/>
          <p:nvPr/>
        </p:nvSpPr>
        <p:spPr>
          <a:xfrm>
            <a:off x="1713848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/>
          <p:nvPr/>
        </p:nvSpPr>
        <p:spPr>
          <a:xfrm>
            <a:off x="1798821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" name="object 2366"/>
          <p:cNvSpPr/>
          <p:nvPr/>
        </p:nvSpPr>
        <p:spPr>
          <a:xfrm>
            <a:off x="1882522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" name="object 2367"/>
          <p:cNvSpPr/>
          <p:nvPr/>
        </p:nvSpPr>
        <p:spPr>
          <a:xfrm>
            <a:off x="1966701" y="419801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" name="object 2368"/>
          <p:cNvSpPr/>
          <p:nvPr/>
        </p:nvSpPr>
        <p:spPr>
          <a:xfrm>
            <a:off x="2051514" y="4198010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" name="object 2369"/>
          <p:cNvSpPr/>
          <p:nvPr/>
        </p:nvSpPr>
        <p:spPr>
          <a:xfrm>
            <a:off x="406704" y="42307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491613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" name="object 2371"/>
          <p:cNvSpPr/>
          <p:nvPr/>
        </p:nvSpPr>
        <p:spPr>
          <a:xfrm>
            <a:off x="575728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/>
          <p:nvPr/>
        </p:nvSpPr>
        <p:spPr>
          <a:xfrm>
            <a:off x="659842" y="4230720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" name="object 2373"/>
          <p:cNvSpPr/>
          <p:nvPr/>
        </p:nvSpPr>
        <p:spPr>
          <a:xfrm>
            <a:off x="744751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/>
          <p:nvPr/>
        </p:nvSpPr>
        <p:spPr>
          <a:xfrm>
            <a:off x="828882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" name="object 2375"/>
          <p:cNvSpPr/>
          <p:nvPr/>
        </p:nvSpPr>
        <p:spPr>
          <a:xfrm>
            <a:off x="912996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/>
          <p:nvPr/>
        </p:nvSpPr>
        <p:spPr>
          <a:xfrm>
            <a:off x="997508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" name="object 2377"/>
          <p:cNvSpPr/>
          <p:nvPr/>
        </p:nvSpPr>
        <p:spPr>
          <a:xfrm>
            <a:off x="1081623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/>
          <p:nvPr/>
        </p:nvSpPr>
        <p:spPr>
          <a:xfrm>
            <a:off x="1165753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" name="object 2379"/>
          <p:cNvSpPr/>
          <p:nvPr/>
        </p:nvSpPr>
        <p:spPr>
          <a:xfrm>
            <a:off x="1250662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/>
          <p:nvPr/>
        </p:nvSpPr>
        <p:spPr>
          <a:xfrm>
            <a:off x="1334777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/>
          <p:cNvSpPr/>
          <p:nvPr/>
        </p:nvSpPr>
        <p:spPr>
          <a:xfrm>
            <a:off x="1418891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/>
          <p:nvPr/>
        </p:nvSpPr>
        <p:spPr>
          <a:xfrm>
            <a:off x="1503419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/>
          <p:cNvSpPr/>
          <p:nvPr/>
        </p:nvSpPr>
        <p:spPr>
          <a:xfrm>
            <a:off x="1587534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/>
          <p:nvPr/>
        </p:nvSpPr>
        <p:spPr>
          <a:xfrm>
            <a:off x="1671648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/>
          <p:cNvSpPr/>
          <p:nvPr/>
        </p:nvSpPr>
        <p:spPr>
          <a:xfrm>
            <a:off x="1755779" y="423072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/>
          <p:nvPr/>
        </p:nvSpPr>
        <p:spPr>
          <a:xfrm>
            <a:off x="1840751" y="4230720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" name="object 2387"/>
          <p:cNvSpPr/>
          <p:nvPr/>
        </p:nvSpPr>
        <p:spPr>
          <a:xfrm>
            <a:off x="1924770" y="4230720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/>
          <p:nvPr/>
        </p:nvSpPr>
        <p:spPr>
          <a:xfrm>
            <a:off x="2008949" y="4230720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/>
          <p:cNvSpPr/>
          <p:nvPr/>
        </p:nvSpPr>
        <p:spPr>
          <a:xfrm>
            <a:off x="394062" y="426330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/>
          <p:nvPr/>
        </p:nvSpPr>
        <p:spPr>
          <a:xfrm>
            <a:off x="449746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" name="object 2391"/>
          <p:cNvSpPr/>
          <p:nvPr/>
        </p:nvSpPr>
        <p:spPr>
          <a:xfrm>
            <a:off x="533861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/>
          <p:nvPr/>
        </p:nvSpPr>
        <p:spPr>
          <a:xfrm>
            <a:off x="617594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" name="object 2393"/>
          <p:cNvSpPr/>
          <p:nvPr/>
        </p:nvSpPr>
        <p:spPr>
          <a:xfrm>
            <a:off x="702503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/>
          <p:nvPr/>
        </p:nvSpPr>
        <p:spPr>
          <a:xfrm>
            <a:off x="786618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" name="object 2395"/>
          <p:cNvSpPr/>
          <p:nvPr/>
        </p:nvSpPr>
        <p:spPr>
          <a:xfrm>
            <a:off x="870732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/>
          <p:nvPr/>
        </p:nvSpPr>
        <p:spPr>
          <a:xfrm>
            <a:off x="954863" y="42633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" name="object 2397"/>
          <p:cNvSpPr/>
          <p:nvPr/>
        </p:nvSpPr>
        <p:spPr>
          <a:xfrm>
            <a:off x="1039772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/>
          <p:nvPr/>
        </p:nvSpPr>
        <p:spPr>
          <a:xfrm>
            <a:off x="1123886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" name="object 2399"/>
          <p:cNvSpPr/>
          <p:nvPr/>
        </p:nvSpPr>
        <p:spPr>
          <a:xfrm>
            <a:off x="1208001" y="42633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/>
          <p:nvPr/>
        </p:nvSpPr>
        <p:spPr>
          <a:xfrm>
            <a:off x="1292513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" name="object 2401"/>
          <p:cNvSpPr/>
          <p:nvPr/>
        </p:nvSpPr>
        <p:spPr>
          <a:xfrm>
            <a:off x="1376643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/>
          <p:nvPr/>
        </p:nvSpPr>
        <p:spPr>
          <a:xfrm>
            <a:off x="1460758" y="426330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" name="object 2403"/>
          <p:cNvSpPr/>
          <p:nvPr/>
        </p:nvSpPr>
        <p:spPr>
          <a:xfrm>
            <a:off x="1545667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/>
          <p:nvPr/>
        </p:nvSpPr>
        <p:spPr>
          <a:xfrm>
            <a:off x="1629781" y="4263308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" name="object 2405"/>
          <p:cNvSpPr/>
          <p:nvPr/>
        </p:nvSpPr>
        <p:spPr>
          <a:xfrm>
            <a:off x="1713848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/>
          <p:nvPr/>
        </p:nvSpPr>
        <p:spPr>
          <a:xfrm>
            <a:off x="1798821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" name="object 2407"/>
          <p:cNvSpPr/>
          <p:nvPr/>
        </p:nvSpPr>
        <p:spPr>
          <a:xfrm>
            <a:off x="1882522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/>
          <p:nvPr/>
        </p:nvSpPr>
        <p:spPr>
          <a:xfrm>
            <a:off x="1966701" y="426330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" name="object 2409"/>
          <p:cNvSpPr/>
          <p:nvPr/>
        </p:nvSpPr>
        <p:spPr>
          <a:xfrm>
            <a:off x="2051514" y="426330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/>
          <p:nvPr/>
        </p:nvSpPr>
        <p:spPr>
          <a:xfrm>
            <a:off x="406704" y="4296265"/>
            <a:ext cx="29209" cy="0"/>
          </a:xfrm>
          <a:custGeom>
            <a:avLst/>
            <a:gdLst/>
            <a:ahLst/>
            <a:cxnLst/>
            <a:rect l="l" t="t" r="r" b="b"/>
            <a:pathLst>
              <a:path w="29209" h="0">
                <a:moveTo>
                  <a:pt x="0" y="0"/>
                </a:moveTo>
                <a:lnTo>
                  <a:pt x="288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" name="object 2411"/>
          <p:cNvSpPr/>
          <p:nvPr/>
        </p:nvSpPr>
        <p:spPr>
          <a:xfrm>
            <a:off x="497140" y="4296265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72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/>
          <p:nvPr/>
        </p:nvSpPr>
        <p:spPr>
          <a:xfrm>
            <a:off x="575728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" name="object 2413"/>
          <p:cNvSpPr/>
          <p:nvPr/>
        </p:nvSpPr>
        <p:spPr>
          <a:xfrm>
            <a:off x="659842" y="429626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/>
          <p:nvPr/>
        </p:nvSpPr>
        <p:spPr>
          <a:xfrm>
            <a:off x="744751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" name="object 2415"/>
          <p:cNvSpPr/>
          <p:nvPr/>
        </p:nvSpPr>
        <p:spPr>
          <a:xfrm>
            <a:off x="828882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/>
          <p:nvPr/>
        </p:nvSpPr>
        <p:spPr>
          <a:xfrm>
            <a:off x="912996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" name="object 2417"/>
          <p:cNvSpPr/>
          <p:nvPr/>
        </p:nvSpPr>
        <p:spPr>
          <a:xfrm>
            <a:off x="997508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/>
          <p:nvPr/>
        </p:nvSpPr>
        <p:spPr>
          <a:xfrm>
            <a:off x="1081623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" name="object 2419"/>
          <p:cNvSpPr/>
          <p:nvPr/>
        </p:nvSpPr>
        <p:spPr>
          <a:xfrm>
            <a:off x="1165753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/>
          <p:nvPr/>
        </p:nvSpPr>
        <p:spPr>
          <a:xfrm>
            <a:off x="1250662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" name="object 2421"/>
          <p:cNvSpPr/>
          <p:nvPr/>
        </p:nvSpPr>
        <p:spPr>
          <a:xfrm>
            <a:off x="1334777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/>
          <p:nvPr/>
        </p:nvSpPr>
        <p:spPr>
          <a:xfrm>
            <a:off x="1418891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" name="object 2423"/>
          <p:cNvSpPr/>
          <p:nvPr/>
        </p:nvSpPr>
        <p:spPr>
          <a:xfrm>
            <a:off x="1503419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/>
          <p:nvPr/>
        </p:nvSpPr>
        <p:spPr>
          <a:xfrm>
            <a:off x="1587534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" name="object 2425"/>
          <p:cNvSpPr/>
          <p:nvPr/>
        </p:nvSpPr>
        <p:spPr>
          <a:xfrm>
            <a:off x="1671648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/>
          <p:nvPr/>
        </p:nvSpPr>
        <p:spPr>
          <a:xfrm>
            <a:off x="1755779" y="429626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" name="object 2427"/>
          <p:cNvSpPr/>
          <p:nvPr/>
        </p:nvSpPr>
        <p:spPr>
          <a:xfrm>
            <a:off x="1840751" y="4296265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/>
          <p:nvPr/>
        </p:nvSpPr>
        <p:spPr>
          <a:xfrm>
            <a:off x="1924770" y="429626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2008949" y="429626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394062" y="4328975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533861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617594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702503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786618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870732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954863" y="43289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039772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123886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208001" y="43289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292513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376643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460758" y="432897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545667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629781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713848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798821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882522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966701" y="432897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2051514" y="4328975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449746" y="432897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406704" y="43615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491613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575728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659842" y="4361563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744751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828882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912996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997508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081623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165753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250662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334777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418891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503419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587534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671648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755779" y="43615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840751" y="4361563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924770" y="436156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2008949" y="436156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394062" y="4394151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449746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533861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617594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702503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786618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870732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954863" y="439415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039772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123886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208001" y="439415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292513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376643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460758" y="439415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545667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629781" y="4394151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713848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798821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882522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966701" y="4394151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2051514" y="4394151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406704" y="442673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491613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575728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659842" y="4426738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744751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828882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912996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997508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081623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165753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250662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334777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418891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503419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587534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671648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1755779" y="442673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840751" y="4426738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924770" y="442673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2008949" y="442673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394062" y="4459818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449746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533861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617594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702503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786618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870732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954863" y="445981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039772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123886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208001" y="445981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292513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376643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460758" y="4459818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545667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629781" y="4459818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713848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798821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882522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1966701" y="4459818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2051514" y="4459818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406704" y="449240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491613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575728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659842" y="4492405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744751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828882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912996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997508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1081623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1165753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1250662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1334777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1418891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1503419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1587534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1671648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1755779" y="449240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30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1840751" y="4492405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7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1924770" y="4492405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2008949" y="4492405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5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394062" y="4524993"/>
            <a:ext cx="12700" cy="0"/>
          </a:xfrm>
          <a:custGeom>
            <a:avLst/>
            <a:gdLst/>
            <a:ahLst/>
            <a:cxnLst/>
            <a:rect l="l" t="t" r="r" b="b"/>
            <a:pathLst>
              <a:path w="12700" h="0">
                <a:moveTo>
                  <a:pt x="0" y="0"/>
                </a:moveTo>
                <a:lnTo>
                  <a:pt x="126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449746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533861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617594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702503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5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786618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870732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954863" y="452499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1039772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5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1123886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1208001" y="452499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1292513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1376643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1460758" y="4524993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 h="0">
                <a:moveTo>
                  <a:pt x="0" y="0"/>
                </a:moveTo>
                <a:lnTo>
                  <a:pt x="426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1545667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09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1629781" y="4524993"/>
            <a:ext cx="41910" cy="0"/>
          </a:xfrm>
          <a:custGeom>
            <a:avLst/>
            <a:gdLst/>
            <a:ahLst/>
            <a:cxnLst/>
            <a:rect l="l" t="t" r="r" b="b"/>
            <a:pathLst>
              <a:path w="41910" h="0">
                <a:moveTo>
                  <a:pt x="0" y="0"/>
                </a:moveTo>
                <a:lnTo>
                  <a:pt x="418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1713848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1798821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19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882522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966701" y="4524993"/>
            <a:ext cx="42545" cy="0"/>
          </a:xfrm>
          <a:custGeom>
            <a:avLst/>
            <a:gdLst/>
            <a:ahLst/>
            <a:cxnLst/>
            <a:rect l="l" t="t" r="r" b="b"/>
            <a:pathLst>
              <a:path w="42544" h="0">
                <a:moveTo>
                  <a:pt x="0" y="0"/>
                </a:moveTo>
                <a:lnTo>
                  <a:pt x="422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2051514" y="4524993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0" y="0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384786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7099" y="45253"/>
                </a:lnTo>
                <a:lnTo>
                  <a:pt x="29605" y="25578"/>
                </a:lnTo>
                <a:lnTo>
                  <a:pt x="29605" y="202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388534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621" y="20413"/>
                </a:lnTo>
                <a:lnTo>
                  <a:pt x="29621" y="25701"/>
                </a:lnTo>
                <a:lnTo>
                  <a:pt x="7099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349241" y="5282379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35545" y="45622"/>
                </a:moveTo>
                <a:lnTo>
                  <a:pt x="35545" y="0"/>
                </a:lnTo>
                <a:lnTo>
                  <a:pt x="0" y="0"/>
                </a:lnTo>
                <a:lnTo>
                  <a:pt x="0" y="45622"/>
                </a:lnTo>
                <a:lnTo>
                  <a:pt x="35545" y="45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352989" y="5286191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35545" y="45622"/>
                </a:moveTo>
                <a:lnTo>
                  <a:pt x="35545" y="22872"/>
                </a:lnTo>
                <a:lnTo>
                  <a:pt x="35545" y="0"/>
                </a:lnTo>
                <a:lnTo>
                  <a:pt x="0" y="0"/>
                </a:lnTo>
                <a:lnTo>
                  <a:pt x="0" y="22872"/>
                </a:lnTo>
                <a:lnTo>
                  <a:pt x="0" y="45622"/>
                </a:lnTo>
                <a:lnTo>
                  <a:pt x="35545" y="456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319619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0"/>
                </a:moveTo>
                <a:lnTo>
                  <a:pt x="0" y="20290"/>
                </a:lnTo>
                <a:lnTo>
                  <a:pt x="0" y="25578"/>
                </a:lnTo>
                <a:lnTo>
                  <a:pt x="29621" y="45622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323368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621" y="45622"/>
                </a:moveTo>
                <a:lnTo>
                  <a:pt x="0" y="25701"/>
                </a:lnTo>
                <a:lnTo>
                  <a:pt x="0" y="20413"/>
                </a:lnTo>
                <a:lnTo>
                  <a:pt x="22505" y="860"/>
                </a:lnTo>
                <a:lnTo>
                  <a:pt x="29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3075947" y="6424495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4" h="65404">
                <a:moveTo>
                  <a:pt x="0" y="12235"/>
                </a:moveTo>
                <a:lnTo>
                  <a:pt x="9529" y="9382"/>
                </a:lnTo>
                <a:lnTo>
                  <a:pt x="24141" y="0"/>
                </a:lnTo>
                <a:lnTo>
                  <a:pt x="1588" y="648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2124416" y="5884094"/>
            <a:ext cx="104690" cy="91274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5411018" y="551104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0"/>
                </a:moveTo>
                <a:lnTo>
                  <a:pt x="0" y="13858"/>
                </a:lnTo>
                <a:lnTo>
                  <a:pt x="794" y="17941"/>
                </a:lnTo>
                <a:lnTo>
                  <a:pt x="3494" y="21606"/>
                </a:lnTo>
                <a:lnTo>
                  <a:pt x="7147" y="24459"/>
                </a:lnTo>
                <a:lnTo>
                  <a:pt x="11912" y="26500"/>
                </a:lnTo>
                <a:lnTo>
                  <a:pt x="17312" y="27324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5414829" y="551491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27312"/>
                </a:moveTo>
                <a:lnTo>
                  <a:pt x="0" y="13858"/>
                </a:lnTo>
                <a:lnTo>
                  <a:pt x="794" y="9382"/>
                </a:lnTo>
                <a:lnTo>
                  <a:pt x="3494" y="5705"/>
                </a:lnTo>
                <a:lnTo>
                  <a:pt x="6988" y="2852"/>
                </a:lnTo>
                <a:lnTo>
                  <a:pt x="11753" y="81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5428330" y="5511045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27324"/>
                </a:lnTo>
                <a:lnTo>
                  <a:pt x="81478" y="27730"/>
                </a:lnTo>
                <a:lnTo>
                  <a:pt x="81478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5432142" y="5514919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13858"/>
                </a:lnTo>
                <a:lnTo>
                  <a:pt x="0" y="27312"/>
                </a:lnTo>
                <a:lnTo>
                  <a:pt x="81319" y="27730"/>
                </a:lnTo>
                <a:lnTo>
                  <a:pt x="81319" y="14277"/>
                </a:lnTo>
                <a:lnTo>
                  <a:pt x="81319" y="811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5509808" y="551186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6906"/>
                </a:lnTo>
                <a:lnTo>
                  <a:pt x="5400" y="26500"/>
                </a:lnTo>
                <a:lnTo>
                  <a:pt x="10641" y="24053"/>
                </a:lnTo>
                <a:lnTo>
                  <a:pt x="14135" y="21606"/>
                </a:lnTo>
                <a:lnTo>
                  <a:pt x="16994" y="17929"/>
                </a:lnTo>
                <a:lnTo>
                  <a:pt x="17788" y="13453"/>
                </a:lnTo>
                <a:lnTo>
                  <a:pt x="16994" y="8964"/>
                </a:lnTo>
                <a:lnTo>
                  <a:pt x="14135" y="5300"/>
                </a:lnTo>
                <a:lnTo>
                  <a:pt x="10641" y="2434"/>
                </a:lnTo>
                <a:lnTo>
                  <a:pt x="5400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5513461" y="551573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65"/>
                </a:lnTo>
                <a:lnTo>
                  <a:pt x="16994" y="17941"/>
                </a:lnTo>
                <a:lnTo>
                  <a:pt x="14294" y="21618"/>
                </a:lnTo>
                <a:lnTo>
                  <a:pt x="10641" y="24065"/>
                </a:lnTo>
                <a:lnTo>
                  <a:pt x="5558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2771952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2794506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6777246" y="2642658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69">
                <a:moveTo>
                  <a:pt x="0" y="0"/>
                </a:move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5067952" y="2760484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30">
                <a:moveTo>
                  <a:pt x="0" y="48924"/>
                </a:moveTo>
                <a:lnTo>
                  <a:pt x="43442" y="48924"/>
                </a:lnTo>
                <a:lnTo>
                  <a:pt x="43442" y="0"/>
                </a:lnTo>
                <a:lnTo>
                  <a:pt x="0" y="0"/>
                </a:lnTo>
                <a:lnTo>
                  <a:pt x="0" y="489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1952565" y="219762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1912" y="26930"/>
                </a:lnTo>
                <a:lnTo>
                  <a:pt x="17470" y="2742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1956377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912" y="860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1970036" y="2197621"/>
            <a:ext cx="3810" cy="27940"/>
          </a:xfrm>
          <a:custGeom>
            <a:avLst/>
            <a:gdLst/>
            <a:ahLst/>
            <a:cxnLst/>
            <a:rect l="l" t="t" r="r" b="b"/>
            <a:pathLst>
              <a:path w="3810" h="27939">
                <a:moveTo>
                  <a:pt x="0" y="0"/>
                </a:moveTo>
                <a:lnTo>
                  <a:pt x="0" y="27422"/>
                </a:lnTo>
                <a:lnTo>
                  <a:pt x="3494" y="27422"/>
                </a:lnTo>
                <a:lnTo>
                  <a:pt x="34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1973848" y="2201557"/>
            <a:ext cx="3810" cy="27305"/>
          </a:xfrm>
          <a:custGeom>
            <a:avLst/>
            <a:gdLst/>
            <a:ahLst/>
            <a:cxnLst/>
            <a:rect l="l" t="t" r="r" b="b"/>
            <a:pathLst>
              <a:path w="3810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3494" y="27299"/>
                </a:lnTo>
                <a:lnTo>
                  <a:pt x="3494" y="13895"/>
                </a:lnTo>
                <a:lnTo>
                  <a:pt x="349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1973530" y="219762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641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470" y="13895"/>
                </a:lnTo>
                <a:lnTo>
                  <a:pt x="16994" y="9468"/>
                </a:lnTo>
                <a:lnTo>
                  <a:pt x="14294" y="5779"/>
                </a:lnTo>
                <a:lnTo>
                  <a:pt x="10641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1977342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312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3046722" y="3169840"/>
            <a:ext cx="157480" cy="1270"/>
          </a:xfrm>
          <a:custGeom>
            <a:avLst/>
            <a:gdLst/>
            <a:ahLst/>
            <a:cxnLst/>
            <a:rect l="l" t="t" r="r" b="b"/>
            <a:pathLst>
              <a:path w="157480" h="1269">
                <a:moveTo>
                  <a:pt x="0" y="860"/>
                </a:moveTo>
                <a:lnTo>
                  <a:pt x="156920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7361728" y="5730182"/>
            <a:ext cx="45085" cy="48260"/>
          </a:xfrm>
          <a:custGeom>
            <a:avLst/>
            <a:gdLst/>
            <a:ahLst/>
            <a:cxnLst/>
            <a:rect l="l" t="t" r="r" b="b"/>
            <a:pathLst>
              <a:path w="45084" h="48260">
                <a:moveTo>
                  <a:pt x="44630" y="15494"/>
                </a:moveTo>
                <a:lnTo>
                  <a:pt x="6353" y="22835"/>
                </a:lnTo>
                <a:lnTo>
                  <a:pt x="29224" y="0"/>
                </a:lnTo>
                <a:lnTo>
                  <a:pt x="32083" y="0"/>
                </a:lnTo>
                <a:lnTo>
                  <a:pt x="40659" y="2041"/>
                </a:lnTo>
                <a:lnTo>
                  <a:pt x="44630" y="6529"/>
                </a:lnTo>
                <a:lnTo>
                  <a:pt x="44630" y="15494"/>
                </a:lnTo>
                <a:lnTo>
                  <a:pt x="40659" y="27730"/>
                </a:lnTo>
                <a:lnTo>
                  <a:pt x="33671" y="39142"/>
                </a:lnTo>
                <a:lnTo>
                  <a:pt x="24935" y="46077"/>
                </a:lnTo>
                <a:lnTo>
                  <a:pt x="15406" y="48106"/>
                </a:lnTo>
                <a:lnTo>
                  <a:pt x="9053" y="48106"/>
                </a:lnTo>
                <a:lnTo>
                  <a:pt x="1270" y="46077"/>
                </a:lnTo>
                <a:lnTo>
                  <a:pt x="0" y="41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3061970" y="420514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3065782" y="4209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3079441" y="4205142"/>
            <a:ext cx="80645" cy="27940"/>
          </a:xfrm>
          <a:custGeom>
            <a:avLst/>
            <a:gdLst/>
            <a:ahLst/>
            <a:cxnLst/>
            <a:rect l="l" t="t" r="r" b="b"/>
            <a:pathLst>
              <a:path w="80644" h="27939">
                <a:moveTo>
                  <a:pt x="0" y="0"/>
                </a:moveTo>
                <a:lnTo>
                  <a:pt x="0" y="26930"/>
                </a:lnTo>
                <a:lnTo>
                  <a:pt x="80525" y="27791"/>
                </a:lnTo>
                <a:lnTo>
                  <a:pt x="80525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3083094" y="4209077"/>
            <a:ext cx="80645" cy="27940"/>
          </a:xfrm>
          <a:custGeom>
            <a:avLst/>
            <a:gdLst/>
            <a:ahLst/>
            <a:cxnLst/>
            <a:rect l="l" t="t" r="r" b="b"/>
            <a:pathLst>
              <a:path w="80644" h="27939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80525" y="27668"/>
                </a:lnTo>
                <a:lnTo>
                  <a:pt x="80525" y="13895"/>
                </a:lnTo>
                <a:lnTo>
                  <a:pt x="80525" y="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3159966" y="420563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641" y="24471"/>
                </a:lnTo>
                <a:lnTo>
                  <a:pt x="14135" y="21520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3163619" y="420944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800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2708104" y="528557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323" y="24471"/>
                </a:lnTo>
                <a:lnTo>
                  <a:pt x="13817" y="22012"/>
                </a:lnTo>
                <a:lnTo>
                  <a:pt x="16676" y="17953"/>
                </a:lnTo>
                <a:lnTo>
                  <a:pt x="17470" y="13895"/>
                </a:lnTo>
                <a:lnTo>
                  <a:pt x="16676" y="9345"/>
                </a:lnTo>
                <a:lnTo>
                  <a:pt x="13817" y="5779"/>
                </a:lnTo>
                <a:lnTo>
                  <a:pt x="10323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2711916" y="528951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772"/>
                </a:lnTo>
                <a:lnTo>
                  <a:pt x="16517" y="17830"/>
                </a:lnTo>
                <a:lnTo>
                  <a:pt x="13817" y="22012"/>
                </a:lnTo>
                <a:lnTo>
                  <a:pt x="10164" y="24471"/>
                </a:lnTo>
                <a:lnTo>
                  <a:pt x="5558" y="26807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" name="object 2608"/>
          <p:cNvSpPr/>
          <p:nvPr/>
        </p:nvSpPr>
        <p:spPr>
          <a:xfrm>
            <a:off x="2492100" y="5285576"/>
            <a:ext cx="216535" cy="27305"/>
          </a:xfrm>
          <a:custGeom>
            <a:avLst/>
            <a:gdLst/>
            <a:ahLst/>
            <a:cxnLst/>
            <a:rect l="l" t="t" r="r" b="b"/>
            <a:pathLst>
              <a:path w="216535" h="27304">
                <a:moveTo>
                  <a:pt x="0" y="27299"/>
                </a:moveTo>
                <a:lnTo>
                  <a:pt x="216004" y="27299"/>
                </a:lnTo>
                <a:lnTo>
                  <a:pt x="216004" y="0"/>
                </a:lnTo>
                <a:lnTo>
                  <a:pt x="0" y="0"/>
                </a:lnTo>
                <a:lnTo>
                  <a:pt x="0" y="2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/>
          <p:nvPr/>
        </p:nvSpPr>
        <p:spPr>
          <a:xfrm>
            <a:off x="2495911" y="5289511"/>
            <a:ext cx="216535" cy="27305"/>
          </a:xfrm>
          <a:custGeom>
            <a:avLst/>
            <a:gdLst/>
            <a:ahLst/>
            <a:cxnLst/>
            <a:rect l="l" t="t" r="r" b="b"/>
            <a:pathLst>
              <a:path w="216535" h="27304">
                <a:moveTo>
                  <a:pt x="216004" y="27299"/>
                </a:moveTo>
                <a:lnTo>
                  <a:pt x="216004" y="13772"/>
                </a:lnTo>
                <a:lnTo>
                  <a:pt x="216004" y="0"/>
                </a:lnTo>
                <a:lnTo>
                  <a:pt x="0" y="0"/>
                </a:lnTo>
                <a:lnTo>
                  <a:pt x="0" y="13772"/>
                </a:lnTo>
                <a:lnTo>
                  <a:pt x="0" y="27299"/>
                </a:lnTo>
                <a:lnTo>
                  <a:pt x="216004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" name="object 2610"/>
          <p:cNvSpPr/>
          <p:nvPr/>
        </p:nvSpPr>
        <p:spPr>
          <a:xfrm>
            <a:off x="2474787" y="528557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2012"/>
                </a:lnTo>
                <a:lnTo>
                  <a:pt x="6988" y="24471"/>
                </a:lnTo>
                <a:lnTo>
                  <a:pt x="11753" y="26930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/>
          <p:nvPr/>
        </p:nvSpPr>
        <p:spPr>
          <a:xfrm>
            <a:off x="2478440" y="528951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" name="object 2612"/>
          <p:cNvSpPr/>
          <p:nvPr/>
        </p:nvSpPr>
        <p:spPr>
          <a:xfrm>
            <a:off x="432561" y="6025967"/>
            <a:ext cx="104255" cy="82332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/>
          <p:nvPr/>
        </p:nvSpPr>
        <p:spPr>
          <a:xfrm>
            <a:off x="2386003" y="6046565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2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" name="object 2614"/>
          <p:cNvSpPr/>
          <p:nvPr/>
        </p:nvSpPr>
        <p:spPr>
          <a:xfrm>
            <a:off x="4373879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6829" y="44761"/>
                </a:lnTo>
                <a:lnTo>
                  <a:pt x="29224" y="25209"/>
                </a:lnTo>
                <a:lnTo>
                  <a:pt x="29224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/>
          <p:nvPr/>
        </p:nvSpPr>
        <p:spPr>
          <a:xfrm>
            <a:off x="4377691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20044"/>
                </a:lnTo>
                <a:lnTo>
                  <a:pt x="29224" y="25332"/>
                </a:lnTo>
                <a:lnTo>
                  <a:pt x="6670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" name="object 2616"/>
          <p:cNvSpPr/>
          <p:nvPr/>
        </p:nvSpPr>
        <p:spPr>
          <a:xfrm>
            <a:off x="4337984" y="355412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894" y="45253"/>
                </a:moveTo>
                <a:lnTo>
                  <a:pt x="35894" y="0"/>
                </a:lnTo>
                <a:lnTo>
                  <a:pt x="0" y="0"/>
                </a:lnTo>
                <a:lnTo>
                  <a:pt x="0" y="45253"/>
                </a:lnTo>
                <a:lnTo>
                  <a:pt x="35894" y="45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/>
          <p:nvPr/>
        </p:nvSpPr>
        <p:spPr>
          <a:xfrm>
            <a:off x="4341796" y="355794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894" y="45253"/>
                </a:moveTo>
                <a:lnTo>
                  <a:pt x="35894" y="22503"/>
                </a:lnTo>
                <a:lnTo>
                  <a:pt x="35894" y="0"/>
                </a:lnTo>
                <a:lnTo>
                  <a:pt x="0" y="0"/>
                </a:lnTo>
                <a:lnTo>
                  <a:pt x="0" y="22503"/>
                </a:lnTo>
                <a:lnTo>
                  <a:pt x="0" y="45253"/>
                </a:lnTo>
                <a:lnTo>
                  <a:pt x="35894" y="452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" name="object 2618"/>
          <p:cNvSpPr/>
          <p:nvPr/>
        </p:nvSpPr>
        <p:spPr>
          <a:xfrm>
            <a:off x="4308760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19921"/>
                </a:lnTo>
                <a:lnTo>
                  <a:pt x="0" y="25209"/>
                </a:lnTo>
                <a:lnTo>
                  <a:pt x="29224" y="45253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/>
          <p:nvPr/>
        </p:nvSpPr>
        <p:spPr>
          <a:xfrm>
            <a:off x="4312572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076" y="491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" name="object 2620"/>
          <p:cNvSpPr/>
          <p:nvPr/>
        </p:nvSpPr>
        <p:spPr>
          <a:xfrm>
            <a:off x="5751224" y="2254558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19">
                <a:moveTo>
                  <a:pt x="0" y="0"/>
                </a:moveTo>
                <a:lnTo>
                  <a:pt x="0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/>
          <p:nvPr/>
        </p:nvSpPr>
        <p:spPr>
          <a:xfrm>
            <a:off x="6449745" y="279858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6517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7464" y="24963"/>
                </a:lnTo>
                <a:lnTo>
                  <a:pt x="12547" y="26561"/>
                </a:lnTo>
                <a:lnTo>
                  <a:pt x="18106" y="26930"/>
                </a:lnTo>
                <a:lnTo>
                  <a:pt x="165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2" name="object 2622"/>
          <p:cNvSpPr/>
          <p:nvPr/>
        </p:nvSpPr>
        <p:spPr>
          <a:xfrm>
            <a:off x="6453398" y="280252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8265" y="26930"/>
                </a:moveTo>
                <a:lnTo>
                  <a:pt x="0" y="13895"/>
                </a:lnTo>
                <a:lnTo>
                  <a:pt x="794" y="9714"/>
                </a:lnTo>
                <a:lnTo>
                  <a:pt x="2858" y="5656"/>
                </a:lnTo>
                <a:lnTo>
                  <a:pt x="7147" y="2459"/>
                </a:lnTo>
                <a:lnTo>
                  <a:pt x="11912" y="368"/>
                </a:lnTo>
                <a:lnTo>
                  <a:pt x="16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/>
          <p:nvPr/>
        </p:nvSpPr>
        <p:spPr>
          <a:xfrm>
            <a:off x="6466263" y="2792930"/>
            <a:ext cx="292100" cy="33020"/>
          </a:xfrm>
          <a:custGeom>
            <a:avLst/>
            <a:gdLst/>
            <a:ahLst/>
            <a:cxnLst/>
            <a:rect l="l" t="t" r="r" b="b"/>
            <a:pathLst>
              <a:path w="292100" h="33019">
                <a:moveTo>
                  <a:pt x="290335" y="0"/>
                </a:moveTo>
                <a:lnTo>
                  <a:pt x="0" y="5656"/>
                </a:lnTo>
                <a:lnTo>
                  <a:pt x="1588" y="32587"/>
                </a:lnTo>
                <a:lnTo>
                  <a:pt x="291923" y="27299"/>
                </a:lnTo>
                <a:lnTo>
                  <a:pt x="291129" y="13895"/>
                </a:lnTo>
                <a:lnTo>
                  <a:pt x="2903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4" name="object 2624"/>
          <p:cNvSpPr/>
          <p:nvPr/>
        </p:nvSpPr>
        <p:spPr>
          <a:xfrm>
            <a:off x="6470074" y="2796742"/>
            <a:ext cx="292100" cy="33020"/>
          </a:xfrm>
          <a:custGeom>
            <a:avLst/>
            <a:gdLst/>
            <a:ahLst/>
            <a:cxnLst/>
            <a:rect l="l" t="t" r="r" b="b"/>
            <a:pathLst>
              <a:path w="292100" h="33019">
                <a:moveTo>
                  <a:pt x="0" y="5779"/>
                </a:moveTo>
                <a:lnTo>
                  <a:pt x="794" y="19183"/>
                </a:lnTo>
                <a:lnTo>
                  <a:pt x="1588" y="32710"/>
                </a:lnTo>
                <a:lnTo>
                  <a:pt x="291764" y="27422"/>
                </a:lnTo>
                <a:lnTo>
                  <a:pt x="290970" y="13895"/>
                </a:lnTo>
                <a:lnTo>
                  <a:pt x="290176" y="0"/>
                </a:lnTo>
                <a:lnTo>
                  <a:pt x="0" y="57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/>
          <p:nvPr/>
        </p:nvSpPr>
        <p:spPr>
          <a:xfrm>
            <a:off x="6756598" y="279293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794" y="13895"/>
                </a:lnTo>
                <a:lnTo>
                  <a:pt x="1588" y="27299"/>
                </a:lnTo>
                <a:lnTo>
                  <a:pt x="6194" y="26930"/>
                </a:lnTo>
                <a:lnTo>
                  <a:pt x="10959" y="24471"/>
                </a:lnTo>
                <a:lnTo>
                  <a:pt x="15406" y="21151"/>
                </a:lnTo>
                <a:lnTo>
                  <a:pt x="17312" y="17462"/>
                </a:lnTo>
                <a:lnTo>
                  <a:pt x="18106" y="13035"/>
                </a:lnTo>
                <a:lnTo>
                  <a:pt x="17312" y="9345"/>
                </a:lnTo>
                <a:lnTo>
                  <a:pt x="14612" y="5656"/>
                </a:lnTo>
                <a:lnTo>
                  <a:pt x="10641" y="2459"/>
                </a:lnTo>
                <a:lnTo>
                  <a:pt x="5400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6" name="object 2626"/>
          <p:cNvSpPr/>
          <p:nvPr/>
        </p:nvSpPr>
        <p:spPr>
          <a:xfrm>
            <a:off x="6760251" y="279674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0" y="0"/>
                </a:moveTo>
                <a:lnTo>
                  <a:pt x="18265" y="13158"/>
                </a:lnTo>
                <a:lnTo>
                  <a:pt x="17470" y="17585"/>
                </a:lnTo>
                <a:lnTo>
                  <a:pt x="15406" y="21274"/>
                </a:lnTo>
                <a:lnTo>
                  <a:pt x="11117" y="24471"/>
                </a:lnTo>
                <a:lnTo>
                  <a:pt x="6353" y="26930"/>
                </a:lnTo>
                <a:lnTo>
                  <a:pt x="1588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/>
          <p:nvPr/>
        </p:nvSpPr>
        <p:spPr>
          <a:xfrm>
            <a:off x="5681817" y="4332542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0" y="0"/>
                </a:moveTo>
                <a:lnTo>
                  <a:pt x="23665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" name="object 2628"/>
          <p:cNvSpPr/>
          <p:nvPr/>
        </p:nvSpPr>
        <p:spPr>
          <a:xfrm>
            <a:off x="3433466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/>
          <p:nvPr/>
        </p:nvSpPr>
        <p:spPr>
          <a:xfrm>
            <a:off x="2941738" y="5958492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/>
          <p:cNvSpPr/>
          <p:nvPr/>
        </p:nvSpPr>
        <p:spPr>
          <a:xfrm>
            <a:off x="1082417" y="5922215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0" y="0"/>
                </a:moveTo>
                <a:lnTo>
                  <a:pt x="3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/>
          <p:nvPr/>
        </p:nvSpPr>
        <p:spPr>
          <a:xfrm>
            <a:off x="825862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" name="object 2632"/>
          <p:cNvSpPr/>
          <p:nvPr/>
        </p:nvSpPr>
        <p:spPr>
          <a:xfrm>
            <a:off x="7938428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/>
          <p:nvPr/>
        </p:nvSpPr>
        <p:spPr>
          <a:xfrm>
            <a:off x="5674670" y="2344696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69">
                <a:moveTo>
                  <a:pt x="17788" y="6517"/>
                </a:moveTo>
                <a:lnTo>
                  <a:pt x="14929" y="1598"/>
                </a:lnTo>
                <a:lnTo>
                  <a:pt x="8576" y="0"/>
                </a:lnTo>
                <a:lnTo>
                  <a:pt x="2382" y="1598"/>
                </a:lnTo>
                <a:lnTo>
                  <a:pt x="0" y="6517"/>
                </a:lnTo>
                <a:lnTo>
                  <a:pt x="2382" y="11313"/>
                </a:lnTo>
                <a:lnTo>
                  <a:pt x="8576" y="13403"/>
                </a:lnTo>
                <a:lnTo>
                  <a:pt x="14929" y="11313"/>
                </a:lnTo>
                <a:lnTo>
                  <a:pt x="17788" y="65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" name="object 2634"/>
          <p:cNvSpPr/>
          <p:nvPr/>
        </p:nvSpPr>
        <p:spPr>
          <a:xfrm>
            <a:off x="6723721" y="28137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403"/>
                </a:lnTo>
                <a:lnTo>
                  <a:pt x="16676" y="9345"/>
                </a:lnTo>
                <a:lnTo>
                  <a:pt x="13817" y="5287"/>
                </a:lnTo>
                <a:lnTo>
                  <a:pt x="10323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/>
          <p:nvPr/>
        </p:nvSpPr>
        <p:spPr>
          <a:xfrm>
            <a:off x="6727532" y="281752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17312" y="13526"/>
                </a:lnTo>
                <a:lnTo>
                  <a:pt x="16517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/>
          <p:cNvSpPr/>
          <p:nvPr/>
        </p:nvSpPr>
        <p:spPr>
          <a:xfrm>
            <a:off x="6628265" y="2827362"/>
            <a:ext cx="95885" cy="0"/>
          </a:xfrm>
          <a:custGeom>
            <a:avLst/>
            <a:gdLst/>
            <a:ahLst/>
            <a:cxnLst/>
            <a:rect l="l" t="t" r="r" b="b"/>
            <a:pathLst>
              <a:path w="95884" h="0">
                <a:moveTo>
                  <a:pt x="0" y="0"/>
                </a:moveTo>
                <a:lnTo>
                  <a:pt x="9545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/>
          <p:nvPr/>
        </p:nvSpPr>
        <p:spPr>
          <a:xfrm>
            <a:off x="6631919" y="2817524"/>
            <a:ext cx="95885" cy="27940"/>
          </a:xfrm>
          <a:custGeom>
            <a:avLst/>
            <a:gdLst/>
            <a:ahLst/>
            <a:cxnLst/>
            <a:rect l="l" t="t" r="r" b="b"/>
            <a:pathLst>
              <a:path w="95884" h="27939">
                <a:moveTo>
                  <a:pt x="95613" y="27422"/>
                </a:moveTo>
                <a:lnTo>
                  <a:pt x="95613" y="13526"/>
                </a:lnTo>
                <a:lnTo>
                  <a:pt x="95613" y="0"/>
                </a:lnTo>
                <a:lnTo>
                  <a:pt x="0" y="0"/>
                </a:lnTo>
                <a:lnTo>
                  <a:pt x="0" y="13526"/>
                </a:lnTo>
                <a:lnTo>
                  <a:pt x="0" y="27422"/>
                </a:lnTo>
                <a:lnTo>
                  <a:pt x="95613" y="27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" name="object 2638"/>
          <p:cNvSpPr/>
          <p:nvPr/>
        </p:nvSpPr>
        <p:spPr>
          <a:xfrm>
            <a:off x="6610794" y="28137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/>
          <p:nvPr/>
        </p:nvSpPr>
        <p:spPr>
          <a:xfrm>
            <a:off x="6614607" y="281752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27422"/>
                </a:moveTo>
                <a:lnTo>
                  <a:pt x="0" y="13526"/>
                </a:lnTo>
                <a:lnTo>
                  <a:pt x="794" y="9468"/>
                </a:lnTo>
                <a:lnTo>
                  <a:pt x="3494" y="5410"/>
                </a:lnTo>
                <a:lnTo>
                  <a:pt x="6988" y="2951"/>
                </a:lnTo>
                <a:lnTo>
                  <a:pt x="11753" y="49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" name="object 2640"/>
          <p:cNvSpPr/>
          <p:nvPr/>
        </p:nvSpPr>
        <p:spPr>
          <a:xfrm>
            <a:off x="5053816" y="2568475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5" h="17144">
                <a:moveTo>
                  <a:pt x="0" y="17123"/>
                </a:moveTo>
                <a:lnTo>
                  <a:pt x="4343" y="17123"/>
                </a:lnTo>
                <a:lnTo>
                  <a:pt x="4343" y="0"/>
                </a:lnTo>
                <a:lnTo>
                  <a:pt x="0" y="0"/>
                </a:lnTo>
                <a:lnTo>
                  <a:pt x="0" y="171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/>
          <p:nvPr/>
        </p:nvSpPr>
        <p:spPr>
          <a:xfrm>
            <a:off x="1754508" y="243188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64" y="0"/>
                </a:move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/>
          <p:cNvSpPr/>
          <p:nvPr/>
        </p:nvSpPr>
        <p:spPr>
          <a:xfrm>
            <a:off x="4380232" y="393890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470" y="0"/>
                </a:moveTo>
                <a:lnTo>
                  <a:pt x="0" y="13526"/>
                </a:lnTo>
                <a:lnTo>
                  <a:pt x="476" y="17953"/>
                </a:lnTo>
                <a:lnTo>
                  <a:pt x="3653" y="21643"/>
                </a:lnTo>
                <a:lnTo>
                  <a:pt x="6670" y="24471"/>
                </a:lnTo>
                <a:lnTo>
                  <a:pt x="11912" y="26561"/>
                </a:lnTo>
                <a:lnTo>
                  <a:pt x="17470" y="13526"/>
                </a:lnTo>
                <a:lnTo>
                  <a:pt x="22871" y="491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/>
          <p:nvPr/>
        </p:nvSpPr>
        <p:spPr>
          <a:xfrm>
            <a:off x="4384044" y="394284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753" y="26439"/>
                </a:moveTo>
                <a:lnTo>
                  <a:pt x="6670" y="24471"/>
                </a:lnTo>
                <a:lnTo>
                  <a:pt x="3494" y="21643"/>
                </a:lnTo>
                <a:lnTo>
                  <a:pt x="317" y="17953"/>
                </a:lnTo>
                <a:lnTo>
                  <a:pt x="0" y="13403"/>
                </a:lnTo>
                <a:lnTo>
                  <a:pt x="317" y="9345"/>
                </a:lnTo>
                <a:lnTo>
                  <a:pt x="3494" y="5287"/>
                </a:lnTo>
                <a:lnTo>
                  <a:pt x="6670" y="2828"/>
                </a:lnTo>
                <a:lnTo>
                  <a:pt x="11753" y="368"/>
                </a:lnTo>
                <a:lnTo>
                  <a:pt x="17312" y="0"/>
                </a:lnTo>
                <a:lnTo>
                  <a:pt x="22871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" name="object 2644"/>
          <p:cNvSpPr/>
          <p:nvPr/>
        </p:nvSpPr>
        <p:spPr>
          <a:xfrm>
            <a:off x="4392144" y="3939399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0959" y="0"/>
                </a:moveTo>
                <a:lnTo>
                  <a:pt x="5558" y="13035"/>
                </a:lnTo>
                <a:lnTo>
                  <a:pt x="0" y="26070"/>
                </a:lnTo>
                <a:lnTo>
                  <a:pt x="104190" y="51771"/>
                </a:lnTo>
                <a:lnTo>
                  <a:pt x="109749" y="38736"/>
                </a:lnTo>
                <a:lnTo>
                  <a:pt x="115625" y="25701"/>
                </a:lnTo>
                <a:lnTo>
                  <a:pt x="109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/>
          <p:nvPr/>
        </p:nvSpPr>
        <p:spPr>
          <a:xfrm>
            <a:off x="4395797" y="3943212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1117" y="0"/>
                </a:moveTo>
                <a:lnTo>
                  <a:pt x="5558" y="13035"/>
                </a:lnTo>
                <a:lnTo>
                  <a:pt x="0" y="26070"/>
                </a:lnTo>
                <a:lnTo>
                  <a:pt x="104349" y="51771"/>
                </a:lnTo>
                <a:lnTo>
                  <a:pt x="109908" y="38736"/>
                </a:lnTo>
                <a:lnTo>
                  <a:pt x="115784" y="25701"/>
                </a:lnTo>
                <a:lnTo>
                  <a:pt x="1111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" name="object 2646"/>
          <p:cNvSpPr/>
          <p:nvPr/>
        </p:nvSpPr>
        <p:spPr>
          <a:xfrm>
            <a:off x="4496334" y="3965100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435" y="0"/>
                </a:moveTo>
                <a:lnTo>
                  <a:pt x="5558" y="13035"/>
                </a:lnTo>
                <a:lnTo>
                  <a:pt x="0" y="26070"/>
                </a:lnTo>
                <a:lnTo>
                  <a:pt x="5558" y="26439"/>
                </a:lnTo>
                <a:lnTo>
                  <a:pt x="23347" y="13035"/>
                </a:lnTo>
                <a:lnTo>
                  <a:pt x="22553" y="8485"/>
                </a:lnTo>
                <a:lnTo>
                  <a:pt x="19853" y="4795"/>
                </a:lnTo>
                <a:lnTo>
                  <a:pt x="16200" y="1967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/>
          <p:nvPr/>
        </p:nvSpPr>
        <p:spPr>
          <a:xfrm>
            <a:off x="4500146" y="396891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435" y="0"/>
                </a:moveTo>
                <a:lnTo>
                  <a:pt x="16200" y="2090"/>
                </a:lnTo>
                <a:lnTo>
                  <a:pt x="19694" y="4918"/>
                </a:lnTo>
                <a:lnTo>
                  <a:pt x="22553" y="8608"/>
                </a:lnTo>
                <a:lnTo>
                  <a:pt x="23347" y="13035"/>
                </a:lnTo>
                <a:lnTo>
                  <a:pt x="22553" y="17585"/>
                </a:lnTo>
                <a:lnTo>
                  <a:pt x="19694" y="21274"/>
                </a:lnTo>
                <a:lnTo>
                  <a:pt x="16200" y="24102"/>
                </a:lnTo>
                <a:lnTo>
                  <a:pt x="11435" y="26070"/>
                </a:lnTo>
                <a:lnTo>
                  <a:pt x="5558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" name="object 2648"/>
          <p:cNvSpPr/>
          <p:nvPr/>
        </p:nvSpPr>
        <p:spPr>
          <a:xfrm>
            <a:off x="3977765" y="394062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6994" y="0"/>
                </a:moveTo>
                <a:lnTo>
                  <a:pt x="0" y="14264"/>
                </a:lnTo>
                <a:lnTo>
                  <a:pt x="794" y="17953"/>
                </a:lnTo>
                <a:lnTo>
                  <a:pt x="3653" y="21520"/>
                </a:lnTo>
                <a:lnTo>
                  <a:pt x="7941" y="24840"/>
                </a:lnTo>
                <a:lnTo>
                  <a:pt x="12706" y="26439"/>
                </a:lnTo>
                <a:lnTo>
                  <a:pt x="18265" y="27299"/>
                </a:lnTo>
                <a:lnTo>
                  <a:pt x="17788" y="13403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/>
          <p:nvPr/>
        </p:nvSpPr>
        <p:spPr>
          <a:xfrm>
            <a:off x="3981577" y="394444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8106" y="27299"/>
                </a:moveTo>
                <a:lnTo>
                  <a:pt x="0" y="14264"/>
                </a:lnTo>
                <a:lnTo>
                  <a:pt x="794" y="9837"/>
                </a:lnTo>
                <a:lnTo>
                  <a:pt x="2700" y="6148"/>
                </a:lnTo>
                <a:lnTo>
                  <a:pt x="7147" y="2828"/>
                </a:lnTo>
                <a:lnTo>
                  <a:pt x="11912" y="491"/>
                </a:lnTo>
                <a:lnTo>
                  <a:pt x="16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" name="object 2650"/>
          <p:cNvSpPr/>
          <p:nvPr/>
        </p:nvSpPr>
        <p:spPr>
          <a:xfrm>
            <a:off x="3994760" y="3937309"/>
            <a:ext cx="203200" cy="31115"/>
          </a:xfrm>
          <a:custGeom>
            <a:avLst/>
            <a:gdLst/>
            <a:ahLst/>
            <a:cxnLst/>
            <a:rect l="l" t="t" r="r" b="b"/>
            <a:pathLst>
              <a:path w="203200" h="31114">
                <a:moveTo>
                  <a:pt x="201074" y="0"/>
                </a:moveTo>
                <a:lnTo>
                  <a:pt x="0" y="3320"/>
                </a:lnTo>
                <a:lnTo>
                  <a:pt x="794" y="16724"/>
                </a:lnTo>
                <a:lnTo>
                  <a:pt x="1270" y="30620"/>
                </a:lnTo>
                <a:lnTo>
                  <a:pt x="202662" y="27299"/>
                </a:lnTo>
                <a:lnTo>
                  <a:pt x="201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/>
          <p:nvPr/>
        </p:nvSpPr>
        <p:spPr>
          <a:xfrm>
            <a:off x="3998571" y="3941244"/>
            <a:ext cx="203200" cy="31115"/>
          </a:xfrm>
          <a:custGeom>
            <a:avLst/>
            <a:gdLst/>
            <a:ahLst/>
            <a:cxnLst/>
            <a:rect l="l" t="t" r="r" b="b"/>
            <a:pathLst>
              <a:path w="203200" h="31114">
                <a:moveTo>
                  <a:pt x="0" y="3197"/>
                </a:moveTo>
                <a:lnTo>
                  <a:pt x="794" y="16724"/>
                </a:lnTo>
                <a:lnTo>
                  <a:pt x="1111" y="30497"/>
                </a:lnTo>
                <a:lnTo>
                  <a:pt x="202662" y="27299"/>
                </a:lnTo>
                <a:lnTo>
                  <a:pt x="201868" y="13403"/>
                </a:lnTo>
                <a:lnTo>
                  <a:pt x="201074" y="0"/>
                </a:lnTo>
                <a:lnTo>
                  <a:pt x="0" y="31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" name="object 2652"/>
          <p:cNvSpPr/>
          <p:nvPr/>
        </p:nvSpPr>
        <p:spPr>
          <a:xfrm>
            <a:off x="4195834" y="39373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588" y="27299"/>
                </a:lnTo>
                <a:lnTo>
                  <a:pt x="6353" y="26561"/>
                </a:lnTo>
                <a:lnTo>
                  <a:pt x="11117" y="24471"/>
                </a:lnTo>
                <a:lnTo>
                  <a:pt x="15406" y="21274"/>
                </a:lnTo>
                <a:lnTo>
                  <a:pt x="17312" y="17585"/>
                </a:lnTo>
                <a:lnTo>
                  <a:pt x="18106" y="13035"/>
                </a:lnTo>
                <a:lnTo>
                  <a:pt x="17312" y="9345"/>
                </a:lnTo>
                <a:lnTo>
                  <a:pt x="14612" y="5287"/>
                </a:lnTo>
                <a:lnTo>
                  <a:pt x="10641" y="2090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/>
          <p:nvPr/>
        </p:nvSpPr>
        <p:spPr>
          <a:xfrm>
            <a:off x="4199646" y="394124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8106" y="13035"/>
                </a:lnTo>
                <a:lnTo>
                  <a:pt x="17312" y="17462"/>
                </a:lnTo>
                <a:lnTo>
                  <a:pt x="15406" y="21151"/>
                </a:lnTo>
                <a:lnTo>
                  <a:pt x="10959" y="24471"/>
                </a:lnTo>
                <a:lnTo>
                  <a:pt x="6194" y="26439"/>
                </a:lnTo>
                <a:lnTo>
                  <a:pt x="1588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" name="object 2654"/>
          <p:cNvSpPr/>
          <p:nvPr/>
        </p:nvSpPr>
        <p:spPr>
          <a:xfrm>
            <a:off x="2224318" y="4448996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70">
                <a:moveTo>
                  <a:pt x="7147" y="0"/>
                </a:moveTo>
                <a:lnTo>
                  <a:pt x="0" y="860"/>
                </a:lnTo>
                <a:lnTo>
                  <a:pt x="21759" y="860"/>
                </a:lnTo>
                <a:lnTo>
                  <a:pt x="71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/>
          <p:nvPr/>
        </p:nvSpPr>
        <p:spPr>
          <a:xfrm>
            <a:off x="2231465" y="444899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7941" y="0"/>
                </a:moveTo>
                <a:lnTo>
                  <a:pt x="0" y="0"/>
                </a:lnTo>
                <a:lnTo>
                  <a:pt x="14612" y="860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6" name="object 2656"/>
          <p:cNvSpPr/>
          <p:nvPr/>
        </p:nvSpPr>
        <p:spPr>
          <a:xfrm>
            <a:off x="2217647" y="4449857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4" h="1904">
                <a:moveTo>
                  <a:pt x="6670" y="0"/>
                </a:moveTo>
                <a:lnTo>
                  <a:pt x="0" y="1598"/>
                </a:lnTo>
                <a:lnTo>
                  <a:pt x="35577" y="1598"/>
                </a:lnTo>
                <a:lnTo>
                  <a:pt x="66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/>
          <p:nvPr/>
        </p:nvSpPr>
        <p:spPr>
          <a:xfrm>
            <a:off x="2224318" y="4449857"/>
            <a:ext cx="29209" cy="1905"/>
          </a:xfrm>
          <a:custGeom>
            <a:avLst/>
            <a:gdLst/>
            <a:ahLst/>
            <a:cxnLst/>
            <a:rect l="l" t="t" r="r" b="b"/>
            <a:pathLst>
              <a:path w="29210" h="1904">
                <a:moveTo>
                  <a:pt x="22553" y="0"/>
                </a:moveTo>
                <a:lnTo>
                  <a:pt x="0" y="0"/>
                </a:lnTo>
                <a:lnTo>
                  <a:pt x="28906" y="1598"/>
                </a:lnTo>
                <a:lnTo>
                  <a:pt x="225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8" name="object 2658"/>
          <p:cNvSpPr/>
          <p:nvPr/>
        </p:nvSpPr>
        <p:spPr>
          <a:xfrm>
            <a:off x="2217647" y="445145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0"/>
                </a:moveTo>
                <a:lnTo>
                  <a:pt x="0" y="737"/>
                </a:lnTo>
                <a:lnTo>
                  <a:pt x="36371" y="737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/>
          <p:nvPr/>
        </p:nvSpPr>
        <p:spPr>
          <a:xfrm>
            <a:off x="2217647" y="445145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35577" y="0"/>
                </a:moveTo>
                <a:lnTo>
                  <a:pt x="0" y="0"/>
                </a:lnTo>
                <a:lnTo>
                  <a:pt x="36371" y="737"/>
                </a:lnTo>
                <a:lnTo>
                  <a:pt x="355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0" name="object 2660"/>
          <p:cNvSpPr/>
          <p:nvPr/>
        </p:nvSpPr>
        <p:spPr>
          <a:xfrm>
            <a:off x="2211294" y="4452193"/>
            <a:ext cx="48895" cy="2540"/>
          </a:xfrm>
          <a:custGeom>
            <a:avLst/>
            <a:gdLst/>
            <a:ahLst/>
            <a:cxnLst/>
            <a:rect l="l" t="t" r="r" b="b"/>
            <a:pathLst>
              <a:path w="48894" h="2539">
                <a:moveTo>
                  <a:pt x="6353" y="0"/>
                </a:moveTo>
                <a:lnTo>
                  <a:pt x="0" y="2459"/>
                </a:lnTo>
                <a:lnTo>
                  <a:pt x="48283" y="2459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/>
          <p:nvPr/>
        </p:nvSpPr>
        <p:spPr>
          <a:xfrm>
            <a:off x="2217647" y="4452193"/>
            <a:ext cx="42545" cy="2540"/>
          </a:xfrm>
          <a:custGeom>
            <a:avLst/>
            <a:gdLst/>
            <a:ahLst/>
            <a:cxnLst/>
            <a:rect l="l" t="t" r="r" b="b"/>
            <a:pathLst>
              <a:path w="42544" h="2539">
                <a:moveTo>
                  <a:pt x="36371" y="0"/>
                </a:moveTo>
                <a:lnTo>
                  <a:pt x="0" y="0"/>
                </a:lnTo>
                <a:lnTo>
                  <a:pt x="41930" y="2459"/>
                </a:lnTo>
                <a:lnTo>
                  <a:pt x="363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2" name="object 2662"/>
          <p:cNvSpPr/>
          <p:nvPr/>
        </p:nvSpPr>
        <p:spPr>
          <a:xfrm>
            <a:off x="2205417" y="4454653"/>
            <a:ext cx="59690" cy="4445"/>
          </a:xfrm>
          <a:custGeom>
            <a:avLst/>
            <a:gdLst/>
            <a:ahLst/>
            <a:cxnLst/>
            <a:rect l="l" t="t" r="r" b="b"/>
            <a:pathLst>
              <a:path w="59689" h="4445">
                <a:moveTo>
                  <a:pt x="5876" y="0"/>
                </a:moveTo>
                <a:lnTo>
                  <a:pt x="0" y="4181"/>
                </a:lnTo>
                <a:lnTo>
                  <a:pt x="59560" y="4181"/>
                </a:lnTo>
                <a:lnTo>
                  <a:pt x="587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/>
          <p:nvPr/>
        </p:nvSpPr>
        <p:spPr>
          <a:xfrm>
            <a:off x="2211294" y="4454653"/>
            <a:ext cx="53975" cy="4445"/>
          </a:xfrm>
          <a:custGeom>
            <a:avLst/>
            <a:gdLst/>
            <a:ahLst/>
            <a:cxnLst/>
            <a:rect l="l" t="t" r="r" b="b"/>
            <a:pathLst>
              <a:path w="53975" h="4445">
                <a:moveTo>
                  <a:pt x="48918" y="0"/>
                </a:moveTo>
                <a:lnTo>
                  <a:pt x="0" y="0"/>
                </a:lnTo>
                <a:lnTo>
                  <a:pt x="53683" y="4181"/>
                </a:lnTo>
                <a:lnTo>
                  <a:pt x="489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4" name="object 2664"/>
          <p:cNvSpPr/>
          <p:nvPr/>
        </p:nvSpPr>
        <p:spPr>
          <a:xfrm>
            <a:off x="2205417" y="4458834"/>
            <a:ext cx="60960" cy="635"/>
          </a:xfrm>
          <a:custGeom>
            <a:avLst/>
            <a:gdLst/>
            <a:ahLst/>
            <a:cxnLst/>
            <a:rect l="l" t="t" r="r" b="b"/>
            <a:pathLst>
              <a:path w="60960" h="635">
                <a:moveTo>
                  <a:pt x="0" y="0"/>
                </a:moveTo>
                <a:lnTo>
                  <a:pt x="0" y="368"/>
                </a:lnTo>
                <a:lnTo>
                  <a:pt x="60354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/>
          <p:nvPr/>
        </p:nvSpPr>
        <p:spPr>
          <a:xfrm>
            <a:off x="2205417" y="4458834"/>
            <a:ext cx="60960" cy="635"/>
          </a:xfrm>
          <a:custGeom>
            <a:avLst/>
            <a:gdLst/>
            <a:ahLst/>
            <a:cxnLst/>
            <a:rect l="l" t="t" r="r" b="b"/>
            <a:pathLst>
              <a:path w="60960" h="635">
                <a:moveTo>
                  <a:pt x="59560" y="0"/>
                </a:moveTo>
                <a:lnTo>
                  <a:pt x="0" y="0"/>
                </a:lnTo>
                <a:lnTo>
                  <a:pt x="60354" y="368"/>
                </a:lnTo>
                <a:lnTo>
                  <a:pt x="595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6" name="object 2666"/>
          <p:cNvSpPr/>
          <p:nvPr/>
        </p:nvSpPr>
        <p:spPr>
          <a:xfrm>
            <a:off x="2201447" y="4459203"/>
            <a:ext cx="69215" cy="4445"/>
          </a:xfrm>
          <a:custGeom>
            <a:avLst/>
            <a:gdLst/>
            <a:ahLst/>
            <a:cxnLst/>
            <a:rect l="l" t="t" r="r" b="b"/>
            <a:pathLst>
              <a:path w="69214" h="4445">
                <a:moveTo>
                  <a:pt x="3970" y="0"/>
                </a:moveTo>
                <a:lnTo>
                  <a:pt x="0" y="4426"/>
                </a:lnTo>
                <a:lnTo>
                  <a:pt x="68771" y="4426"/>
                </a:lnTo>
                <a:lnTo>
                  <a:pt x="39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/>
          <p:nvPr/>
        </p:nvSpPr>
        <p:spPr>
          <a:xfrm>
            <a:off x="2205417" y="4459203"/>
            <a:ext cx="65405" cy="4445"/>
          </a:xfrm>
          <a:custGeom>
            <a:avLst/>
            <a:gdLst/>
            <a:ahLst/>
            <a:cxnLst/>
            <a:rect l="l" t="t" r="r" b="b"/>
            <a:pathLst>
              <a:path w="65405" h="4445">
                <a:moveTo>
                  <a:pt x="60354" y="0"/>
                </a:moveTo>
                <a:lnTo>
                  <a:pt x="0" y="0"/>
                </a:lnTo>
                <a:lnTo>
                  <a:pt x="64801" y="4426"/>
                </a:lnTo>
                <a:lnTo>
                  <a:pt x="603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8" name="object 2668"/>
          <p:cNvSpPr/>
          <p:nvPr/>
        </p:nvSpPr>
        <p:spPr>
          <a:xfrm>
            <a:off x="2197952" y="4463630"/>
            <a:ext cx="75565" cy="5080"/>
          </a:xfrm>
          <a:custGeom>
            <a:avLst/>
            <a:gdLst/>
            <a:ahLst/>
            <a:cxnLst/>
            <a:rect l="l" t="t" r="r" b="b"/>
            <a:pathLst>
              <a:path w="75564" h="5079">
                <a:moveTo>
                  <a:pt x="2700" y="0"/>
                </a:moveTo>
                <a:lnTo>
                  <a:pt x="0" y="4918"/>
                </a:lnTo>
                <a:lnTo>
                  <a:pt x="74966" y="4918"/>
                </a:lnTo>
                <a:lnTo>
                  <a:pt x="27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9" name="object 2669"/>
          <p:cNvSpPr/>
          <p:nvPr/>
        </p:nvSpPr>
        <p:spPr>
          <a:xfrm>
            <a:off x="2200652" y="4463630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79">
                <a:moveTo>
                  <a:pt x="69566" y="0"/>
                </a:moveTo>
                <a:lnTo>
                  <a:pt x="0" y="0"/>
                </a:lnTo>
                <a:lnTo>
                  <a:pt x="72266" y="4918"/>
                </a:lnTo>
                <a:lnTo>
                  <a:pt x="695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0" name="object 2670"/>
          <p:cNvSpPr/>
          <p:nvPr/>
        </p:nvSpPr>
        <p:spPr>
          <a:xfrm>
            <a:off x="2197952" y="4468548"/>
            <a:ext cx="76200" cy="635"/>
          </a:xfrm>
          <a:custGeom>
            <a:avLst/>
            <a:gdLst/>
            <a:ahLst/>
            <a:cxnLst/>
            <a:rect l="l" t="t" r="r" b="b"/>
            <a:pathLst>
              <a:path w="76200" h="635">
                <a:moveTo>
                  <a:pt x="0" y="0"/>
                </a:moveTo>
                <a:lnTo>
                  <a:pt x="0" y="368"/>
                </a:lnTo>
                <a:lnTo>
                  <a:pt x="7576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1" name="object 2671"/>
          <p:cNvSpPr/>
          <p:nvPr/>
        </p:nvSpPr>
        <p:spPr>
          <a:xfrm>
            <a:off x="2197952" y="4468548"/>
            <a:ext cx="76200" cy="635"/>
          </a:xfrm>
          <a:custGeom>
            <a:avLst/>
            <a:gdLst/>
            <a:ahLst/>
            <a:cxnLst/>
            <a:rect l="l" t="t" r="r" b="b"/>
            <a:pathLst>
              <a:path w="76200" h="635">
                <a:moveTo>
                  <a:pt x="74966" y="0"/>
                </a:moveTo>
                <a:lnTo>
                  <a:pt x="0" y="0"/>
                </a:lnTo>
                <a:lnTo>
                  <a:pt x="75760" y="368"/>
                </a:lnTo>
                <a:lnTo>
                  <a:pt x="749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2" name="object 2672"/>
          <p:cNvSpPr/>
          <p:nvPr/>
        </p:nvSpPr>
        <p:spPr>
          <a:xfrm>
            <a:off x="2195888" y="4468917"/>
            <a:ext cx="79375" cy="5080"/>
          </a:xfrm>
          <a:custGeom>
            <a:avLst/>
            <a:gdLst/>
            <a:ahLst/>
            <a:cxnLst/>
            <a:rect l="l" t="t" r="r" b="b"/>
            <a:pathLst>
              <a:path w="79375" h="5079">
                <a:moveTo>
                  <a:pt x="2064" y="0"/>
                </a:moveTo>
                <a:lnTo>
                  <a:pt x="0" y="4918"/>
                </a:lnTo>
                <a:lnTo>
                  <a:pt x="78936" y="4918"/>
                </a:lnTo>
                <a:lnTo>
                  <a:pt x="20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3" name="object 2673"/>
          <p:cNvSpPr/>
          <p:nvPr/>
        </p:nvSpPr>
        <p:spPr>
          <a:xfrm>
            <a:off x="2197952" y="4468917"/>
            <a:ext cx="77470" cy="5080"/>
          </a:xfrm>
          <a:custGeom>
            <a:avLst/>
            <a:gdLst/>
            <a:ahLst/>
            <a:cxnLst/>
            <a:rect l="l" t="t" r="r" b="b"/>
            <a:pathLst>
              <a:path w="77469" h="5079">
                <a:moveTo>
                  <a:pt x="75760" y="0"/>
                </a:moveTo>
                <a:lnTo>
                  <a:pt x="0" y="0"/>
                </a:lnTo>
                <a:lnTo>
                  <a:pt x="76872" y="4918"/>
                </a:lnTo>
                <a:lnTo>
                  <a:pt x="757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4" name="object 2674"/>
          <p:cNvSpPr/>
          <p:nvPr/>
        </p:nvSpPr>
        <p:spPr>
          <a:xfrm>
            <a:off x="2195888" y="4473836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0" y="0"/>
                </a:moveTo>
                <a:lnTo>
                  <a:pt x="0" y="491"/>
                </a:lnTo>
                <a:lnTo>
                  <a:pt x="79731" y="491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5" name="object 2675"/>
          <p:cNvSpPr/>
          <p:nvPr/>
        </p:nvSpPr>
        <p:spPr>
          <a:xfrm>
            <a:off x="2195888" y="4473836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78936" y="0"/>
                </a:moveTo>
                <a:lnTo>
                  <a:pt x="0" y="0"/>
                </a:lnTo>
                <a:lnTo>
                  <a:pt x="79731" y="491"/>
                </a:lnTo>
                <a:lnTo>
                  <a:pt x="7893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6" name="object 2676"/>
          <p:cNvSpPr/>
          <p:nvPr/>
        </p:nvSpPr>
        <p:spPr>
          <a:xfrm>
            <a:off x="2195093" y="4479985"/>
            <a:ext cx="81915" cy="635"/>
          </a:xfrm>
          <a:custGeom>
            <a:avLst/>
            <a:gdLst/>
            <a:ahLst/>
            <a:cxnLst/>
            <a:rect l="l" t="t" r="r" b="b"/>
            <a:pathLst>
              <a:path w="81914" h="635">
                <a:moveTo>
                  <a:pt x="80525" y="0"/>
                </a:moveTo>
                <a:lnTo>
                  <a:pt x="0" y="0"/>
                </a:lnTo>
                <a:lnTo>
                  <a:pt x="81319" y="368"/>
                </a:lnTo>
                <a:lnTo>
                  <a:pt x="8052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7" name="object 2677"/>
          <p:cNvSpPr/>
          <p:nvPr/>
        </p:nvSpPr>
        <p:spPr>
          <a:xfrm>
            <a:off x="2195093" y="4474328"/>
            <a:ext cx="80645" cy="5715"/>
          </a:xfrm>
          <a:custGeom>
            <a:avLst/>
            <a:gdLst/>
            <a:ahLst/>
            <a:cxnLst/>
            <a:rect l="l" t="t" r="r" b="b"/>
            <a:pathLst>
              <a:path w="80644" h="5714">
                <a:moveTo>
                  <a:pt x="794" y="0"/>
                </a:moveTo>
                <a:lnTo>
                  <a:pt x="0" y="5656"/>
                </a:lnTo>
                <a:lnTo>
                  <a:pt x="80525" y="5656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8" name="object 2678"/>
          <p:cNvSpPr/>
          <p:nvPr/>
        </p:nvSpPr>
        <p:spPr>
          <a:xfrm>
            <a:off x="2195888" y="4474328"/>
            <a:ext cx="80010" cy="5715"/>
          </a:xfrm>
          <a:custGeom>
            <a:avLst/>
            <a:gdLst/>
            <a:ahLst/>
            <a:cxnLst/>
            <a:rect l="l" t="t" r="r" b="b"/>
            <a:pathLst>
              <a:path w="80010" h="5714">
                <a:moveTo>
                  <a:pt x="79731" y="0"/>
                </a:moveTo>
                <a:lnTo>
                  <a:pt x="0" y="0"/>
                </a:lnTo>
                <a:lnTo>
                  <a:pt x="79731" y="5656"/>
                </a:lnTo>
                <a:lnTo>
                  <a:pt x="7973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9" name="object 2679"/>
          <p:cNvSpPr/>
          <p:nvPr/>
        </p:nvSpPr>
        <p:spPr>
          <a:xfrm>
            <a:off x="2198905" y="4452808"/>
            <a:ext cx="81915" cy="31750"/>
          </a:xfrm>
          <a:custGeom>
            <a:avLst/>
            <a:gdLst/>
            <a:ahLst/>
            <a:cxnLst/>
            <a:rect l="l" t="t" r="r" b="b"/>
            <a:pathLst>
              <a:path w="81914" h="31750">
                <a:moveTo>
                  <a:pt x="81319" y="31480"/>
                </a:moveTo>
                <a:lnTo>
                  <a:pt x="51777" y="860"/>
                </a:lnTo>
                <a:lnTo>
                  <a:pt x="44153" y="0"/>
                </a:lnTo>
                <a:lnTo>
                  <a:pt x="37165" y="0"/>
                </a:lnTo>
                <a:lnTo>
                  <a:pt x="2700" y="19675"/>
                </a:lnTo>
                <a:lnTo>
                  <a:pt x="0" y="30988"/>
                </a:lnTo>
                <a:lnTo>
                  <a:pt x="81319" y="31480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" name="object 2680"/>
          <p:cNvSpPr/>
          <p:nvPr/>
        </p:nvSpPr>
        <p:spPr>
          <a:xfrm>
            <a:off x="3605951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" name="object 2681"/>
          <p:cNvSpPr/>
          <p:nvPr/>
        </p:nvSpPr>
        <p:spPr>
          <a:xfrm>
            <a:off x="2813406" y="6163573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0"/>
                </a:moveTo>
                <a:lnTo>
                  <a:pt x="9847" y="24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" name="object 2682"/>
          <p:cNvSpPr/>
          <p:nvPr/>
        </p:nvSpPr>
        <p:spPr>
          <a:xfrm>
            <a:off x="1250662" y="594259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" name="object 2683"/>
          <p:cNvSpPr/>
          <p:nvPr/>
        </p:nvSpPr>
        <p:spPr>
          <a:xfrm>
            <a:off x="327513" y="6346826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75" y="0"/>
                </a:moveTo>
                <a:lnTo>
                  <a:pt x="0" y="13871"/>
                </a:lnTo>
                <a:lnTo>
                  <a:pt x="397" y="17941"/>
                </a:lnTo>
                <a:lnTo>
                  <a:pt x="3557" y="21618"/>
                </a:lnTo>
                <a:lnTo>
                  <a:pt x="6718" y="24471"/>
                </a:lnTo>
                <a:lnTo>
                  <a:pt x="11848" y="26500"/>
                </a:lnTo>
                <a:lnTo>
                  <a:pt x="17375" y="27324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4" name="object 2684"/>
          <p:cNvSpPr/>
          <p:nvPr/>
        </p:nvSpPr>
        <p:spPr>
          <a:xfrm>
            <a:off x="331261" y="635069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75" y="27324"/>
                </a:moveTo>
                <a:lnTo>
                  <a:pt x="0" y="13871"/>
                </a:lnTo>
                <a:lnTo>
                  <a:pt x="397" y="9382"/>
                </a:lnTo>
                <a:lnTo>
                  <a:pt x="3557" y="5718"/>
                </a:lnTo>
                <a:lnTo>
                  <a:pt x="6718" y="2852"/>
                </a:lnTo>
                <a:lnTo>
                  <a:pt x="11848" y="823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" name="object 2685"/>
          <p:cNvSpPr/>
          <p:nvPr/>
        </p:nvSpPr>
        <p:spPr>
          <a:xfrm>
            <a:off x="344889" y="6360488"/>
            <a:ext cx="4023995" cy="0"/>
          </a:xfrm>
          <a:custGeom>
            <a:avLst/>
            <a:gdLst/>
            <a:ahLst/>
            <a:cxnLst/>
            <a:rect l="l" t="t" r="r" b="b"/>
            <a:pathLst>
              <a:path w="4023995" h="0">
                <a:moveTo>
                  <a:pt x="0" y="0"/>
                </a:moveTo>
                <a:lnTo>
                  <a:pt x="4023589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" name="object 2686"/>
          <p:cNvSpPr/>
          <p:nvPr/>
        </p:nvSpPr>
        <p:spPr>
          <a:xfrm>
            <a:off x="348637" y="6350699"/>
            <a:ext cx="4023995" cy="27940"/>
          </a:xfrm>
          <a:custGeom>
            <a:avLst/>
            <a:gdLst/>
            <a:ahLst/>
            <a:cxnLst/>
            <a:rect l="l" t="t" r="r" b="b"/>
            <a:pathLst>
              <a:path w="4023995" h="27939">
                <a:moveTo>
                  <a:pt x="0" y="0"/>
                </a:moveTo>
                <a:lnTo>
                  <a:pt x="0" y="13871"/>
                </a:lnTo>
                <a:lnTo>
                  <a:pt x="0" y="27324"/>
                </a:lnTo>
                <a:lnTo>
                  <a:pt x="4023494" y="27324"/>
                </a:lnTo>
                <a:lnTo>
                  <a:pt x="4023494" y="13871"/>
                </a:lnTo>
                <a:lnTo>
                  <a:pt x="402349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" name="object 2687"/>
          <p:cNvSpPr/>
          <p:nvPr/>
        </p:nvSpPr>
        <p:spPr>
          <a:xfrm>
            <a:off x="4368479" y="6346826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324"/>
                </a:lnTo>
                <a:lnTo>
                  <a:pt x="5400" y="26500"/>
                </a:lnTo>
                <a:lnTo>
                  <a:pt x="10164" y="24471"/>
                </a:lnTo>
                <a:lnTo>
                  <a:pt x="13817" y="21618"/>
                </a:lnTo>
                <a:lnTo>
                  <a:pt x="16517" y="17941"/>
                </a:lnTo>
                <a:lnTo>
                  <a:pt x="17312" y="13871"/>
                </a:lnTo>
                <a:lnTo>
                  <a:pt x="16517" y="9382"/>
                </a:lnTo>
                <a:lnTo>
                  <a:pt x="13817" y="5718"/>
                </a:lnTo>
                <a:lnTo>
                  <a:pt x="10164" y="2852"/>
                </a:lnTo>
                <a:lnTo>
                  <a:pt x="5400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8" name="object 2688"/>
          <p:cNvSpPr/>
          <p:nvPr/>
        </p:nvSpPr>
        <p:spPr>
          <a:xfrm>
            <a:off x="4372132" y="635069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17470" y="13871"/>
                </a:lnTo>
                <a:lnTo>
                  <a:pt x="16676" y="17941"/>
                </a:lnTo>
                <a:lnTo>
                  <a:pt x="13817" y="21618"/>
                </a:lnTo>
                <a:lnTo>
                  <a:pt x="10323" y="24471"/>
                </a:lnTo>
                <a:lnTo>
                  <a:pt x="5558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" name="object 2689"/>
          <p:cNvSpPr/>
          <p:nvPr/>
        </p:nvSpPr>
        <p:spPr>
          <a:xfrm>
            <a:off x="394062" y="4181286"/>
            <a:ext cx="84455" cy="15240"/>
          </a:xfrm>
          <a:custGeom>
            <a:avLst/>
            <a:gdLst/>
            <a:ahLst/>
            <a:cxnLst/>
            <a:rect l="l" t="t" r="r" b="b"/>
            <a:pathLst>
              <a:path w="84454" h="15239">
                <a:moveTo>
                  <a:pt x="84114" y="0"/>
                </a:moveTo>
                <a:lnTo>
                  <a:pt x="0" y="147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" name="object 2690"/>
          <p:cNvSpPr/>
          <p:nvPr/>
        </p:nvSpPr>
        <p:spPr>
          <a:xfrm>
            <a:off x="4430262" y="2335227"/>
            <a:ext cx="3581400" cy="1905"/>
          </a:xfrm>
          <a:custGeom>
            <a:avLst/>
            <a:gdLst/>
            <a:ahLst/>
            <a:cxnLst/>
            <a:rect l="l" t="t" r="r" b="b"/>
            <a:pathLst>
              <a:path w="3581400" h="1905">
                <a:moveTo>
                  <a:pt x="0" y="0"/>
                </a:moveTo>
                <a:lnTo>
                  <a:pt x="3581225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" name="object 2691"/>
          <p:cNvSpPr/>
          <p:nvPr/>
        </p:nvSpPr>
        <p:spPr>
          <a:xfrm>
            <a:off x="6335707" y="2648806"/>
            <a:ext cx="17145" cy="46990"/>
          </a:xfrm>
          <a:custGeom>
            <a:avLst/>
            <a:gdLst/>
            <a:ahLst/>
            <a:cxnLst/>
            <a:rect l="l" t="t" r="r" b="b"/>
            <a:pathLst>
              <a:path w="17145" h="46989">
                <a:moveTo>
                  <a:pt x="0" y="0"/>
                </a:moveTo>
                <a:lnTo>
                  <a:pt x="16676" y="46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" name="object 2692"/>
          <p:cNvSpPr/>
          <p:nvPr/>
        </p:nvSpPr>
        <p:spPr>
          <a:xfrm>
            <a:off x="7254361" y="2802522"/>
            <a:ext cx="661035" cy="357505"/>
          </a:xfrm>
          <a:custGeom>
            <a:avLst/>
            <a:gdLst/>
            <a:ahLst/>
            <a:cxnLst/>
            <a:rect l="l" t="t" r="r" b="b"/>
            <a:pathLst>
              <a:path w="661034" h="357505">
                <a:moveTo>
                  <a:pt x="0" y="0"/>
                </a:moveTo>
                <a:lnTo>
                  <a:pt x="660719" y="357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" name="object 2693"/>
          <p:cNvSpPr/>
          <p:nvPr/>
        </p:nvSpPr>
        <p:spPr>
          <a:xfrm>
            <a:off x="470473" y="2699594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5">
                <a:moveTo>
                  <a:pt x="17375" y="0"/>
                </a:moveTo>
                <a:lnTo>
                  <a:pt x="0" y="13772"/>
                </a:lnTo>
                <a:lnTo>
                  <a:pt x="397" y="17953"/>
                </a:lnTo>
                <a:lnTo>
                  <a:pt x="3557" y="22012"/>
                </a:lnTo>
                <a:lnTo>
                  <a:pt x="7512" y="24471"/>
                </a:lnTo>
                <a:lnTo>
                  <a:pt x="12642" y="26930"/>
                </a:lnTo>
                <a:lnTo>
                  <a:pt x="17375" y="13772"/>
                </a:lnTo>
                <a:lnTo>
                  <a:pt x="22521" y="737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4" name="object 2694"/>
          <p:cNvSpPr/>
          <p:nvPr/>
        </p:nvSpPr>
        <p:spPr>
          <a:xfrm>
            <a:off x="474237" y="2703406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5">
                <a:moveTo>
                  <a:pt x="12626" y="26930"/>
                </a:moveTo>
                <a:lnTo>
                  <a:pt x="7496" y="24471"/>
                </a:lnTo>
                <a:lnTo>
                  <a:pt x="3541" y="22012"/>
                </a:lnTo>
                <a:lnTo>
                  <a:pt x="381" y="17953"/>
                </a:lnTo>
                <a:lnTo>
                  <a:pt x="0" y="13895"/>
                </a:lnTo>
                <a:lnTo>
                  <a:pt x="381" y="9837"/>
                </a:lnTo>
                <a:lnTo>
                  <a:pt x="3541" y="6148"/>
                </a:lnTo>
                <a:lnTo>
                  <a:pt x="6702" y="2828"/>
                </a:lnTo>
                <a:lnTo>
                  <a:pt x="11832" y="860"/>
                </a:lnTo>
                <a:lnTo>
                  <a:pt x="17375" y="0"/>
                </a:lnTo>
                <a:lnTo>
                  <a:pt x="22505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" name="object 2695"/>
          <p:cNvSpPr/>
          <p:nvPr/>
        </p:nvSpPr>
        <p:spPr>
          <a:xfrm>
            <a:off x="483116" y="2700332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879" y="0"/>
                </a:moveTo>
                <a:lnTo>
                  <a:pt x="4733" y="13035"/>
                </a:lnTo>
                <a:lnTo>
                  <a:pt x="0" y="26193"/>
                </a:lnTo>
                <a:lnTo>
                  <a:pt x="104253" y="51033"/>
                </a:lnTo>
                <a:lnTo>
                  <a:pt x="109002" y="37998"/>
                </a:lnTo>
                <a:lnTo>
                  <a:pt x="114132" y="24963"/>
                </a:lnTo>
                <a:lnTo>
                  <a:pt x="9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6" name="object 2696"/>
          <p:cNvSpPr/>
          <p:nvPr/>
        </p:nvSpPr>
        <p:spPr>
          <a:xfrm>
            <a:off x="486864" y="2704267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879" y="0"/>
                </a:moveTo>
                <a:lnTo>
                  <a:pt x="4748" y="13035"/>
                </a:lnTo>
                <a:lnTo>
                  <a:pt x="0" y="26070"/>
                </a:lnTo>
                <a:lnTo>
                  <a:pt x="104269" y="50910"/>
                </a:lnTo>
                <a:lnTo>
                  <a:pt x="109002" y="37875"/>
                </a:lnTo>
                <a:lnTo>
                  <a:pt x="114132" y="24840"/>
                </a:lnTo>
                <a:lnTo>
                  <a:pt x="987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" name="object 2697"/>
          <p:cNvSpPr/>
          <p:nvPr/>
        </p:nvSpPr>
        <p:spPr>
          <a:xfrm>
            <a:off x="587370" y="2725295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9879" y="0"/>
                </a:moveTo>
                <a:lnTo>
                  <a:pt x="4748" y="13035"/>
                </a:lnTo>
                <a:lnTo>
                  <a:pt x="0" y="26070"/>
                </a:lnTo>
                <a:lnTo>
                  <a:pt x="4748" y="26439"/>
                </a:lnTo>
                <a:lnTo>
                  <a:pt x="22521" y="13035"/>
                </a:lnTo>
                <a:lnTo>
                  <a:pt x="21727" y="8485"/>
                </a:lnTo>
                <a:lnTo>
                  <a:pt x="18963" y="4795"/>
                </a:lnTo>
                <a:lnTo>
                  <a:pt x="14612" y="1967"/>
                </a:lnTo>
                <a:lnTo>
                  <a:pt x="98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8" name="object 2698"/>
          <p:cNvSpPr/>
          <p:nvPr/>
        </p:nvSpPr>
        <p:spPr>
          <a:xfrm>
            <a:off x="591134" y="2729107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69">
                <a:moveTo>
                  <a:pt x="9863" y="0"/>
                </a:moveTo>
                <a:lnTo>
                  <a:pt x="14612" y="2090"/>
                </a:lnTo>
                <a:lnTo>
                  <a:pt x="18948" y="4918"/>
                </a:lnTo>
                <a:lnTo>
                  <a:pt x="21711" y="8608"/>
                </a:lnTo>
                <a:lnTo>
                  <a:pt x="22505" y="13035"/>
                </a:lnTo>
                <a:lnTo>
                  <a:pt x="21711" y="16724"/>
                </a:lnTo>
                <a:lnTo>
                  <a:pt x="18948" y="20413"/>
                </a:lnTo>
                <a:lnTo>
                  <a:pt x="15390" y="23610"/>
                </a:lnTo>
                <a:lnTo>
                  <a:pt x="10657" y="26070"/>
                </a:lnTo>
                <a:lnTo>
                  <a:pt x="4733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" name="object 2699"/>
          <p:cNvSpPr/>
          <p:nvPr/>
        </p:nvSpPr>
        <p:spPr>
          <a:xfrm>
            <a:off x="2354238" y="2611546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69">
                <a:moveTo>
                  <a:pt x="6829" y="0"/>
                </a:moveTo>
                <a:lnTo>
                  <a:pt x="0" y="1229"/>
                </a:lnTo>
                <a:lnTo>
                  <a:pt x="20965" y="1229"/>
                </a:lnTo>
                <a:lnTo>
                  <a:pt x="682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0" name="object 2700"/>
          <p:cNvSpPr/>
          <p:nvPr/>
        </p:nvSpPr>
        <p:spPr>
          <a:xfrm>
            <a:off x="2361067" y="261154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7782" y="0"/>
                </a:moveTo>
                <a:lnTo>
                  <a:pt x="0" y="0"/>
                </a:lnTo>
                <a:lnTo>
                  <a:pt x="14135" y="1229"/>
                </a:lnTo>
                <a:lnTo>
                  <a:pt x="7782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1" name="object 2701"/>
          <p:cNvSpPr/>
          <p:nvPr/>
        </p:nvSpPr>
        <p:spPr>
          <a:xfrm>
            <a:off x="2347249" y="2612775"/>
            <a:ext cx="35560" cy="1905"/>
          </a:xfrm>
          <a:custGeom>
            <a:avLst/>
            <a:gdLst/>
            <a:ahLst/>
            <a:cxnLst/>
            <a:rect l="l" t="t" r="r" b="b"/>
            <a:pathLst>
              <a:path w="35560" h="1905">
                <a:moveTo>
                  <a:pt x="6194" y="0"/>
                </a:moveTo>
                <a:lnTo>
                  <a:pt x="0" y="1598"/>
                </a:lnTo>
                <a:lnTo>
                  <a:pt x="35100" y="1598"/>
                </a:lnTo>
                <a:lnTo>
                  <a:pt x="61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2" name="object 2702"/>
          <p:cNvSpPr/>
          <p:nvPr/>
        </p:nvSpPr>
        <p:spPr>
          <a:xfrm>
            <a:off x="2353444" y="2612775"/>
            <a:ext cx="29209" cy="1905"/>
          </a:xfrm>
          <a:custGeom>
            <a:avLst/>
            <a:gdLst/>
            <a:ahLst/>
            <a:cxnLst/>
            <a:rect l="l" t="t" r="r" b="b"/>
            <a:pathLst>
              <a:path w="29210" h="1905">
                <a:moveTo>
                  <a:pt x="22553" y="0"/>
                </a:moveTo>
                <a:lnTo>
                  <a:pt x="0" y="0"/>
                </a:lnTo>
                <a:lnTo>
                  <a:pt x="28906" y="1598"/>
                </a:lnTo>
                <a:lnTo>
                  <a:pt x="225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3" name="object 2703"/>
          <p:cNvSpPr/>
          <p:nvPr/>
        </p:nvSpPr>
        <p:spPr>
          <a:xfrm>
            <a:off x="2346455" y="2614374"/>
            <a:ext cx="36830" cy="635"/>
          </a:xfrm>
          <a:custGeom>
            <a:avLst/>
            <a:gdLst/>
            <a:ahLst/>
            <a:cxnLst/>
            <a:rect l="l" t="t" r="r" b="b"/>
            <a:pathLst>
              <a:path w="36830" h="635">
                <a:moveTo>
                  <a:pt x="794" y="0"/>
                </a:moveTo>
                <a:lnTo>
                  <a:pt x="0" y="368"/>
                </a:lnTo>
                <a:lnTo>
                  <a:pt x="36212" y="368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4" name="object 2704"/>
          <p:cNvSpPr/>
          <p:nvPr/>
        </p:nvSpPr>
        <p:spPr>
          <a:xfrm>
            <a:off x="2347249" y="2614374"/>
            <a:ext cx="35560" cy="635"/>
          </a:xfrm>
          <a:custGeom>
            <a:avLst/>
            <a:gdLst/>
            <a:ahLst/>
            <a:cxnLst/>
            <a:rect l="l" t="t" r="r" b="b"/>
            <a:pathLst>
              <a:path w="35560" h="635">
                <a:moveTo>
                  <a:pt x="35100" y="0"/>
                </a:moveTo>
                <a:lnTo>
                  <a:pt x="0" y="0"/>
                </a:lnTo>
                <a:lnTo>
                  <a:pt x="35418" y="368"/>
                </a:lnTo>
                <a:lnTo>
                  <a:pt x="351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5" name="object 2705"/>
          <p:cNvSpPr/>
          <p:nvPr/>
        </p:nvSpPr>
        <p:spPr>
          <a:xfrm>
            <a:off x="2340896" y="2614743"/>
            <a:ext cx="48260" cy="3175"/>
          </a:xfrm>
          <a:custGeom>
            <a:avLst/>
            <a:gdLst/>
            <a:ahLst/>
            <a:cxnLst/>
            <a:rect l="l" t="t" r="r" b="b"/>
            <a:pathLst>
              <a:path w="48260" h="3175">
                <a:moveTo>
                  <a:pt x="5558" y="0"/>
                </a:moveTo>
                <a:lnTo>
                  <a:pt x="0" y="2828"/>
                </a:lnTo>
                <a:lnTo>
                  <a:pt x="48124" y="2828"/>
                </a:lnTo>
                <a:lnTo>
                  <a:pt x="555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6" name="object 2706"/>
          <p:cNvSpPr/>
          <p:nvPr/>
        </p:nvSpPr>
        <p:spPr>
          <a:xfrm>
            <a:off x="2346455" y="2614743"/>
            <a:ext cx="43180" cy="3175"/>
          </a:xfrm>
          <a:custGeom>
            <a:avLst/>
            <a:gdLst/>
            <a:ahLst/>
            <a:cxnLst/>
            <a:rect l="l" t="t" r="r" b="b"/>
            <a:pathLst>
              <a:path w="43180" h="3175">
                <a:moveTo>
                  <a:pt x="36212" y="0"/>
                </a:moveTo>
                <a:lnTo>
                  <a:pt x="0" y="0"/>
                </a:lnTo>
                <a:lnTo>
                  <a:pt x="42565" y="2828"/>
                </a:lnTo>
                <a:lnTo>
                  <a:pt x="36212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7" name="object 2707"/>
          <p:cNvSpPr/>
          <p:nvPr/>
        </p:nvSpPr>
        <p:spPr>
          <a:xfrm>
            <a:off x="2335337" y="2617571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89" h="3810">
                <a:moveTo>
                  <a:pt x="4764" y="0"/>
                </a:moveTo>
                <a:lnTo>
                  <a:pt x="0" y="3689"/>
                </a:lnTo>
                <a:lnTo>
                  <a:pt x="59560" y="3689"/>
                </a:lnTo>
                <a:lnTo>
                  <a:pt x="47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8" name="object 2708"/>
          <p:cNvSpPr/>
          <p:nvPr/>
        </p:nvSpPr>
        <p:spPr>
          <a:xfrm>
            <a:off x="2340102" y="2617571"/>
            <a:ext cx="55244" cy="3810"/>
          </a:xfrm>
          <a:custGeom>
            <a:avLst/>
            <a:gdLst/>
            <a:ahLst/>
            <a:cxnLst/>
            <a:rect l="l" t="t" r="r" b="b"/>
            <a:pathLst>
              <a:path w="55244" h="3810">
                <a:moveTo>
                  <a:pt x="48918" y="0"/>
                </a:moveTo>
                <a:lnTo>
                  <a:pt x="0" y="0"/>
                </a:lnTo>
                <a:lnTo>
                  <a:pt x="54795" y="3689"/>
                </a:lnTo>
                <a:lnTo>
                  <a:pt x="489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9" name="object 2709"/>
          <p:cNvSpPr/>
          <p:nvPr/>
        </p:nvSpPr>
        <p:spPr>
          <a:xfrm>
            <a:off x="2334543" y="262126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794" y="0"/>
                </a:moveTo>
                <a:lnTo>
                  <a:pt x="0" y="860"/>
                </a:lnTo>
                <a:lnTo>
                  <a:pt x="60354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0" name="object 2710"/>
          <p:cNvSpPr/>
          <p:nvPr/>
        </p:nvSpPr>
        <p:spPr>
          <a:xfrm>
            <a:off x="2335337" y="2621260"/>
            <a:ext cx="59690" cy="1270"/>
          </a:xfrm>
          <a:custGeom>
            <a:avLst/>
            <a:gdLst/>
            <a:ahLst/>
            <a:cxnLst/>
            <a:rect l="l" t="t" r="r" b="b"/>
            <a:pathLst>
              <a:path w="59689" h="1269">
                <a:moveTo>
                  <a:pt x="59560" y="0"/>
                </a:moveTo>
                <a:lnTo>
                  <a:pt x="0" y="0"/>
                </a:lnTo>
                <a:lnTo>
                  <a:pt x="59560" y="860"/>
                </a:lnTo>
                <a:lnTo>
                  <a:pt x="595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1" name="object 2711"/>
          <p:cNvSpPr/>
          <p:nvPr/>
        </p:nvSpPr>
        <p:spPr>
          <a:xfrm>
            <a:off x="2330255" y="2622121"/>
            <a:ext cx="69215" cy="4445"/>
          </a:xfrm>
          <a:custGeom>
            <a:avLst/>
            <a:gdLst/>
            <a:ahLst/>
            <a:cxnLst/>
            <a:rect l="l" t="t" r="r" b="b"/>
            <a:pathLst>
              <a:path w="69214" h="4444">
                <a:moveTo>
                  <a:pt x="4288" y="0"/>
                </a:moveTo>
                <a:lnTo>
                  <a:pt x="0" y="4058"/>
                </a:lnTo>
                <a:lnTo>
                  <a:pt x="68613" y="4058"/>
                </a:lnTo>
                <a:lnTo>
                  <a:pt x="428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2" name="object 2712"/>
          <p:cNvSpPr/>
          <p:nvPr/>
        </p:nvSpPr>
        <p:spPr>
          <a:xfrm>
            <a:off x="2334543" y="2622121"/>
            <a:ext cx="64769" cy="4445"/>
          </a:xfrm>
          <a:custGeom>
            <a:avLst/>
            <a:gdLst/>
            <a:ahLst/>
            <a:cxnLst/>
            <a:rect l="l" t="t" r="r" b="b"/>
            <a:pathLst>
              <a:path w="64769" h="4444">
                <a:moveTo>
                  <a:pt x="60354" y="0"/>
                </a:moveTo>
                <a:lnTo>
                  <a:pt x="0" y="0"/>
                </a:lnTo>
                <a:lnTo>
                  <a:pt x="64324" y="4058"/>
                </a:lnTo>
                <a:lnTo>
                  <a:pt x="603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3" name="object 2713"/>
          <p:cNvSpPr/>
          <p:nvPr/>
        </p:nvSpPr>
        <p:spPr>
          <a:xfrm>
            <a:off x="2326602" y="2626179"/>
            <a:ext cx="76200" cy="5080"/>
          </a:xfrm>
          <a:custGeom>
            <a:avLst/>
            <a:gdLst/>
            <a:ahLst/>
            <a:cxnLst/>
            <a:rect l="l" t="t" r="r" b="b"/>
            <a:pathLst>
              <a:path w="76200" h="5080">
                <a:moveTo>
                  <a:pt x="3653" y="0"/>
                </a:moveTo>
                <a:lnTo>
                  <a:pt x="0" y="4918"/>
                </a:lnTo>
                <a:lnTo>
                  <a:pt x="75919" y="4918"/>
                </a:lnTo>
                <a:lnTo>
                  <a:pt x="36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4" name="object 2714"/>
          <p:cNvSpPr/>
          <p:nvPr/>
        </p:nvSpPr>
        <p:spPr>
          <a:xfrm>
            <a:off x="2330255" y="2626179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80">
                <a:moveTo>
                  <a:pt x="69407" y="0"/>
                </a:moveTo>
                <a:lnTo>
                  <a:pt x="0" y="0"/>
                </a:lnTo>
                <a:lnTo>
                  <a:pt x="72266" y="4918"/>
                </a:lnTo>
                <a:lnTo>
                  <a:pt x="6940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5" name="object 2715"/>
          <p:cNvSpPr/>
          <p:nvPr/>
        </p:nvSpPr>
        <p:spPr>
          <a:xfrm>
            <a:off x="2326602" y="2631098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0"/>
                </a:moveTo>
                <a:lnTo>
                  <a:pt x="0" y="737"/>
                </a:lnTo>
                <a:lnTo>
                  <a:pt x="75919" y="737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6" name="object 2716"/>
          <p:cNvSpPr/>
          <p:nvPr/>
        </p:nvSpPr>
        <p:spPr>
          <a:xfrm>
            <a:off x="2326602" y="2631098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75919" y="0"/>
                </a:moveTo>
                <a:lnTo>
                  <a:pt x="0" y="0"/>
                </a:lnTo>
                <a:lnTo>
                  <a:pt x="75919" y="737"/>
                </a:lnTo>
                <a:lnTo>
                  <a:pt x="7591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7" name="object 2717"/>
          <p:cNvSpPr/>
          <p:nvPr/>
        </p:nvSpPr>
        <p:spPr>
          <a:xfrm>
            <a:off x="2324696" y="2631836"/>
            <a:ext cx="80010" cy="5080"/>
          </a:xfrm>
          <a:custGeom>
            <a:avLst/>
            <a:gdLst/>
            <a:ahLst/>
            <a:cxnLst/>
            <a:rect l="l" t="t" r="r" b="b"/>
            <a:pathLst>
              <a:path w="80010" h="5080">
                <a:moveTo>
                  <a:pt x="1905" y="0"/>
                </a:moveTo>
                <a:lnTo>
                  <a:pt x="0" y="4918"/>
                </a:lnTo>
                <a:lnTo>
                  <a:pt x="79731" y="4918"/>
                </a:lnTo>
                <a:lnTo>
                  <a:pt x="190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8" name="object 2718"/>
          <p:cNvSpPr/>
          <p:nvPr/>
        </p:nvSpPr>
        <p:spPr>
          <a:xfrm>
            <a:off x="2326602" y="2631836"/>
            <a:ext cx="78105" cy="5080"/>
          </a:xfrm>
          <a:custGeom>
            <a:avLst/>
            <a:gdLst/>
            <a:ahLst/>
            <a:cxnLst/>
            <a:rect l="l" t="t" r="r" b="b"/>
            <a:pathLst>
              <a:path w="78105" h="5080">
                <a:moveTo>
                  <a:pt x="75919" y="0"/>
                </a:moveTo>
                <a:lnTo>
                  <a:pt x="0" y="0"/>
                </a:lnTo>
                <a:lnTo>
                  <a:pt x="77825" y="4918"/>
                </a:lnTo>
                <a:lnTo>
                  <a:pt x="7591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9" name="object 2719"/>
          <p:cNvSpPr/>
          <p:nvPr/>
        </p:nvSpPr>
        <p:spPr>
          <a:xfrm>
            <a:off x="2324696" y="2636755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0" y="0"/>
                </a:moveTo>
                <a:lnTo>
                  <a:pt x="0" y="368"/>
                </a:lnTo>
                <a:lnTo>
                  <a:pt x="79731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0" name="object 2720"/>
          <p:cNvSpPr/>
          <p:nvPr/>
        </p:nvSpPr>
        <p:spPr>
          <a:xfrm>
            <a:off x="2324696" y="2636755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79731" y="0"/>
                </a:moveTo>
                <a:lnTo>
                  <a:pt x="0" y="0"/>
                </a:lnTo>
                <a:lnTo>
                  <a:pt x="79731" y="368"/>
                </a:lnTo>
                <a:lnTo>
                  <a:pt x="7973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1" name="object 2721"/>
          <p:cNvSpPr/>
          <p:nvPr/>
        </p:nvSpPr>
        <p:spPr>
          <a:xfrm>
            <a:off x="2323902" y="2642535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4" h="1269">
                <a:moveTo>
                  <a:pt x="81319" y="0"/>
                </a:moveTo>
                <a:lnTo>
                  <a:pt x="0" y="0"/>
                </a:lnTo>
                <a:lnTo>
                  <a:pt x="81319" y="737"/>
                </a:lnTo>
                <a:lnTo>
                  <a:pt x="8131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2" name="object 2722"/>
          <p:cNvSpPr/>
          <p:nvPr/>
        </p:nvSpPr>
        <p:spPr>
          <a:xfrm>
            <a:off x="2323902" y="2637124"/>
            <a:ext cx="81915" cy="5715"/>
          </a:xfrm>
          <a:custGeom>
            <a:avLst/>
            <a:gdLst/>
            <a:ahLst/>
            <a:cxnLst/>
            <a:rect l="l" t="t" r="r" b="b"/>
            <a:pathLst>
              <a:path w="81914" h="5714">
                <a:moveTo>
                  <a:pt x="794" y="0"/>
                </a:moveTo>
                <a:lnTo>
                  <a:pt x="0" y="5410"/>
                </a:lnTo>
                <a:lnTo>
                  <a:pt x="81319" y="5410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3" name="object 2723"/>
          <p:cNvSpPr/>
          <p:nvPr/>
        </p:nvSpPr>
        <p:spPr>
          <a:xfrm>
            <a:off x="2324696" y="2637124"/>
            <a:ext cx="80645" cy="5715"/>
          </a:xfrm>
          <a:custGeom>
            <a:avLst/>
            <a:gdLst/>
            <a:ahLst/>
            <a:cxnLst/>
            <a:rect l="l" t="t" r="r" b="b"/>
            <a:pathLst>
              <a:path w="80644" h="5714">
                <a:moveTo>
                  <a:pt x="79731" y="0"/>
                </a:moveTo>
                <a:lnTo>
                  <a:pt x="0" y="0"/>
                </a:lnTo>
                <a:lnTo>
                  <a:pt x="80525" y="5410"/>
                </a:lnTo>
                <a:lnTo>
                  <a:pt x="7973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4" name="object 2724"/>
          <p:cNvSpPr/>
          <p:nvPr/>
        </p:nvSpPr>
        <p:spPr>
          <a:xfrm>
            <a:off x="2327555" y="2615358"/>
            <a:ext cx="81915" cy="32384"/>
          </a:xfrm>
          <a:custGeom>
            <a:avLst/>
            <a:gdLst/>
            <a:ahLst/>
            <a:cxnLst/>
            <a:rect l="l" t="t" r="r" b="b"/>
            <a:pathLst>
              <a:path w="81914" h="32385">
                <a:moveTo>
                  <a:pt x="0" y="30988"/>
                </a:moveTo>
                <a:lnTo>
                  <a:pt x="81478" y="31849"/>
                </a:lnTo>
                <a:lnTo>
                  <a:pt x="80683" y="25701"/>
                </a:lnTo>
                <a:lnTo>
                  <a:pt x="78619" y="20413"/>
                </a:lnTo>
                <a:lnTo>
                  <a:pt x="45106" y="0"/>
                </a:lnTo>
                <a:lnTo>
                  <a:pt x="37165" y="0"/>
                </a:lnTo>
                <a:lnTo>
                  <a:pt x="2858" y="19552"/>
                </a:lnTo>
                <a:lnTo>
                  <a:pt x="0" y="30988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" name="object 2725"/>
          <p:cNvSpPr/>
          <p:nvPr/>
        </p:nvSpPr>
        <p:spPr>
          <a:xfrm>
            <a:off x="4039231" y="4828734"/>
            <a:ext cx="156845" cy="635"/>
          </a:xfrm>
          <a:custGeom>
            <a:avLst/>
            <a:gdLst/>
            <a:ahLst/>
            <a:cxnLst/>
            <a:rect l="l" t="t" r="r" b="b"/>
            <a:pathLst>
              <a:path w="156845" h="635">
                <a:moveTo>
                  <a:pt x="0" y="491"/>
                </a:moveTo>
                <a:lnTo>
                  <a:pt x="1567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" name="object 2726"/>
          <p:cNvSpPr/>
          <p:nvPr/>
        </p:nvSpPr>
        <p:spPr>
          <a:xfrm>
            <a:off x="1917464" y="576708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06"/>
                </a:lnTo>
                <a:lnTo>
                  <a:pt x="5558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41"/>
                </a:lnTo>
                <a:lnTo>
                  <a:pt x="17470" y="13453"/>
                </a:lnTo>
                <a:lnTo>
                  <a:pt x="16994" y="8964"/>
                </a:lnTo>
                <a:lnTo>
                  <a:pt x="14294" y="5300"/>
                </a:lnTo>
                <a:lnTo>
                  <a:pt x="10641" y="2447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7" name="object 2727"/>
          <p:cNvSpPr/>
          <p:nvPr/>
        </p:nvSpPr>
        <p:spPr>
          <a:xfrm>
            <a:off x="1921276" y="577095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994" y="17929"/>
                </a:lnTo>
                <a:lnTo>
                  <a:pt x="14135" y="21606"/>
                </a:lnTo>
                <a:lnTo>
                  <a:pt x="10641" y="24459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" name="object 2728"/>
          <p:cNvSpPr/>
          <p:nvPr/>
        </p:nvSpPr>
        <p:spPr>
          <a:xfrm>
            <a:off x="1658815" y="5780539"/>
            <a:ext cx="259079" cy="0"/>
          </a:xfrm>
          <a:custGeom>
            <a:avLst/>
            <a:gdLst/>
            <a:ahLst/>
            <a:cxnLst/>
            <a:rect l="l" t="t" r="r" b="b"/>
            <a:pathLst>
              <a:path w="259080" h="0">
                <a:moveTo>
                  <a:pt x="0" y="0"/>
                </a:moveTo>
                <a:lnTo>
                  <a:pt x="258649" y="0"/>
                </a:lnTo>
              </a:path>
            </a:pathLst>
          </a:custGeom>
          <a:ln w="269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" name="object 2729"/>
          <p:cNvSpPr/>
          <p:nvPr/>
        </p:nvSpPr>
        <p:spPr>
          <a:xfrm>
            <a:off x="1662563" y="5770959"/>
            <a:ext cx="259079" cy="27305"/>
          </a:xfrm>
          <a:custGeom>
            <a:avLst/>
            <a:gdLst/>
            <a:ahLst/>
            <a:cxnLst/>
            <a:rect l="l" t="t" r="r" b="b"/>
            <a:pathLst>
              <a:path w="259080" h="27304">
                <a:moveTo>
                  <a:pt x="258712" y="26906"/>
                </a:moveTo>
                <a:lnTo>
                  <a:pt x="258712" y="13453"/>
                </a:lnTo>
                <a:lnTo>
                  <a:pt x="258712" y="0"/>
                </a:lnTo>
                <a:lnTo>
                  <a:pt x="0" y="0"/>
                </a:lnTo>
                <a:lnTo>
                  <a:pt x="0" y="13453"/>
                </a:lnTo>
                <a:lnTo>
                  <a:pt x="0" y="26906"/>
                </a:lnTo>
                <a:lnTo>
                  <a:pt x="258712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" name="object 2730"/>
          <p:cNvSpPr/>
          <p:nvPr/>
        </p:nvSpPr>
        <p:spPr>
          <a:xfrm>
            <a:off x="1641439" y="576708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7115" y="24459"/>
                </a:lnTo>
                <a:lnTo>
                  <a:pt x="11848" y="26500"/>
                </a:lnTo>
                <a:lnTo>
                  <a:pt x="17375" y="26906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1" name="object 2731"/>
          <p:cNvSpPr/>
          <p:nvPr/>
        </p:nvSpPr>
        <p:spPr>
          <a:xfrm>
            <a:off x="1645188" y="577095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26906"/>
                </a:moveTo>
                <a:lnTo>
                  <a:pt x="0" y="13453"/>
                </a:lnTo>
                <a:lnTo>
                  <a:pt x="794" y="8964"/>
                </a:lnTo>
                <a:lnTo>
                  <a:pt x="3557" y="5300"/>
                </a:lnTo>
                <a:lnTo>
                  <a:pt x="7115" y="2447"/>
                </a:lnTo>
                <a:lnTo>
                  <a:pt x="11848" y="405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" name="object 2732"/>
          <p:cNvSpPr/>
          <p:nvPr/>
        </p:nvSpPr>
        <p:spPr>
          <a:xfrm>
            <a:off x="2564525" y="6075918"/>
            <a:ext cx="30480" cy="22860"/>
          </a:xfrm>
          <a:custGeom>
            <a:avLst/>
            <a:gdLst/>
            <a:ahLst/>
            <a:cxnLst/>
            <a:rect l="l" t="t" r="r" b="b"/>
            <a:pathLst>
              <a:path w="30480" h="22860">
                <a:moveTo>
                  <a:pt x="30018" y="11411"/>
                </a:moveTo>
                <a:lnTo>
                  <a:pt x="26047" y="3258"/>
                </a:lnTo>
                <a:lnTo>
                  <a:pt x="15406" y="0"/>
                </a:lnTo>
                <a:lnTo>
                  <a:pt x="5241" y="3258"/>
                </a:lnTo>
                <a:lnTo>
                  <a:pt x="0" y="11411"/>
                </a:lnTo>
                <a:lnTo>
                  <a:pt x="5241" y="19564"/>
                </a:lnTo>
                <a:lnTo>
                  <a:pt x="15406" y="22823"/>
                </a:lnTo>
                <a:lnTo>
                  <a:pt x="26047" y="19564"/>
                </a:lnTo>
                <a:lnTo>
                  <a:pt x="30018" y="114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" name="object 2733"/>
          <p:cNvSpPr/>
          <p:nvPr/>
        </p:nvSpPr>
        <p:spPr>
          <a:xfrm>
            <a:off x="3053870" y="5893673"/>
            <a:ext cx="1318895" cy="386715"/>
          </a:xfrm>
          <a:custGeom>
            <a:avLst/>
            <a:gdLst/>
            <a:ahLst/>
            <a:cxnLst/>
            <a:rect l="l" t="t" r="r" b="b"/>
            <a:pathLst>
              <a:path w="1318895" h="386714">
                <a:moveTo>
                  <a:pt x="0" y="386095"/>
                </a:moveTo>
                <a:lnTo>
                  <a:pt x="1318262" y="386095"/>
                </a:lnTo>
                <a:lnTo>
                  <a:pt x="1318262" y="0"/>
                </a:lnTo>
                <a:lnTo>
                  <a:pt x="0" y="0"/>
                </a:lnTo>
                <a:lnTo>
                  <a:pt x="0" y="386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" name="object 2734"/>
          <p:cNvSpPr/>
          <p:nvPr/>
        </p:nvSpPr>
        <p:spPr>
          <a:xfrm>
            <a:off x="369380" y="3631108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58845" y="0"/>
                </a:moveTo>
                <a:lnTo>
                  <a:pt x="0" y="0"/>
                </a:lnTo>
                <a:lnTo>
                  <a:pt x="778" y="5287"/>
                </a:lnTo>
                <a:lnTo>
                  <a:pt x="26063" y="22872"/>
                </a:lnTo>
                <a:lnTo>
                  <a:pt x="33163" y="22872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5" name="object 2735"/>
          <p:cNvSpPr/>
          <p:nvPr/>
        </p:nvSpPr>
        <p:spPr>
          <a:xfrm>
            <a:off x="373128" y="363504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33178" y="22749"/>
                </a:lnTo>
                <a:lnTo>
                  <a:pt x="26063" y="22749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" name="object 2736"/>
          <p:cNvSpPr/>
          <p:nvPr/>
        </p:nvSpPr>
        <p:spPr>
          <a:xfrm>
            <a:off x="373128" y="3580444"/>
            <a:ext cx="59055" cy="54610"/>
          </a:xfrm>
          <a:custGeom>
            <a:avLst/>
            <a:gdLst/>
            <a:ahLst/>
            <a:cxnLst/>
            <a:rect l="l" t="t" r="r" b="b"/>
            <a:pathLst>
              <a:path w="59054" h="54610">
                <a:moveTo>
                  <a:pt x="0" y="54599"/>
                </a:moveTo>
                <a:lnTo>
                  <a:pt x="29621" y="54599"/>
                </a:lnTo>
                <a:lnTo>
                  <a:pt x="58845" y="54599"/>
                </a:lnTo>
                <a:lnTo>
                  <a:pt x="58845" y="0"/>
                </a:lnTo>
                <a:lnTo>
                  <a:pt x="29621" y="0"/>
                </a:lnTo>
                <a:lnTo>
                  <a:pt x="0" y="0"/>
                </a:lnTo>
                <a:lnTo>
                  <a:pt x="0" y="545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" name="object 2737"/>
          <p:cNvSpPr/>
          <p:nvPr/>
        </p:nvSpPr>
        <p:spPr>
          <a:xfrm>
            <a:off x="369380" y="3554128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163" y="0"/>
                </a:moveTo>
                <a:lnTo>
                  <a:pt x="26063" y="0"/>
                </a:lnTo>
                <a:lnTo>
                  <a:pt x="18948" y="1598"/>
                </a:lnTo>
                <a:lnTo>
                  <a:pt x="0" y="22380"/>
                </a:lnTo>
                <a:lnTo>
                  <a:pt x="58845" y="22380"/>
                </a:lnTo>
                <a:lnTo>
                  <a:pt x="331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8" name="object 2738"/>
          <p:cNvSpPr/>
          <p:nvPr/>
        </p:nvSpPr>
        <p:spPr>
          <a:xfrm>
            <a:off x="373128" y="3557940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0" y="22503"/>
                </a:moveTo>
                <a:lnTo>
                  <a:pt x="26063" y="0"/>
                </a:lnTo>
                <a:lnTo>
                  <a:pt x="33178" y="0"/>
                </a:lnTo>
                <a:lnTo>
                  <a:pt x="58051" y="17093"/>
                </a:lnTo>
                <a:lnTo>
                  <a:pt x="58845" y="225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" name="object 2739"/>
          <p:cNvSpPr/>
          <p:nvPr/>
        </p:nvSpPr>
        <p:spPr>
          <a:xfrm>
            <a:off x="8369166" y="3771174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 h="0">
                <a:moveTo>
                  <a:pt x="0" y="0"/>
                </a:moveTo>
                <a:lnTo>
                  <a:pt x="3073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" name="object 2740"/>
          <p:cNvSpPr/>
          <p:nvPr/>
        </p:nvSpPr>
        <p:spPr>
          <a:xfrm>
            <a:off x="8369166" y="4543316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 h="0">
                <a:moveTo>
                  <a:pt x="0" y="0"/>
                </a:moveTo>
                <a:lnTo>
                  <a:pt x="3073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" name="object 2741"/>
          <p:cNvSpPr/>
          <p:nvPr/>
        </p:nvSpPr>
        <p:spPr>
          <a:xfrm>
            <a:off x="8660296" y="3750391"/>
            <a:ext cx="0" cy="814069"/>
          </a:xfrm>
          <a:custGeom>
            <a:avLst/>
            <a:gdLst/>
            <a:ahLst/>
            <a:cxnLst/>
            <a:rect l="l" t="t" r="r" b="b"/>
            <a:pathLst>
              <a:path w="0" h="814070">
                <a:moveTo>
                  <a:pt x="0" y="0"/>
                </a:moveTo>
                <a:lnTo>
                  <a:pt x="0" y="8138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" name="object 2742"/>
          <p:cNvSpPr/>
          <p:nvPr/>
        </p:nvSpPr>
        <p:spPr>
          <a:xfrm>
            <a:off x="8637583" y="3755925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5" h="26035">
                <a:moveTo>
                  <a:pt x="0" y="0"/>
                </a:moveTo>
                <a:lnTo>
                  <a:pt x="33512" y="25701"/>
                </a:lnTo>
                <a:lnTo>
                  <a:pt x="37165" y="227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3" name="object 2743"/>
          <p:cNvSpPr/>
          <p:nvPr/>
        </p:nvSpPr>
        <p:spPr>
          <a:xfrm>
            <a:off x="8637583" y="3753096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5" h="26035">
                <a:moveTo>
                  <a:pt x="3494" y="0"/>
                </a:moveTo>
                <a:lnTo>
                  <a:pt x="0" y="2828"/>
                </a:lnTo>
                <a:lnTo>
                  <a:pt x="37165" y="25578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4" name="object 2744"/>
          <p:cNvSpPr/>
          <p:nvPr/>
        </p:nvSpPr>
        <p:spPr>
          <a:xfrm>
            <a:off x="8641395" y="3756909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5" h="28575">
                <a:moveTo>
                  <a:pt x="33512" y="28529"/>
                </a:moveTo>
                <a:lnTo>
                  <a:pt x="37006" y="25701"/>
                </a:lnTo>
                <a:lnTo>
                  <a:pt x="3494" y="0"/>
                </a:lnTo>
                <a:lnTo>
                  <a:pt x="0" y="2828"/>
                </a:lnTo>
                <a:lnTo>
                  <a:pt x="33512" y="2852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" name="object 2745"/>
          <p:cNvSpPr/>
          <p:nvPr/>
        </p:nvSpPr>
        <p:spPr>
          <a:xfrm>
            <a:off x="8637583" y="4525608"/>
            <a:ext cx="37465" cy="25400"/>
          </a:xfrm>
          <a:custGeom>
            <a:avLst/>
            <a:gdLst/>
            <a:ahLst/>
            <a:cxnLst/>
            <a:rect l="l" t="t" r="r" b="b"/>
            <a:pathLst>
              <a:path w="37465" h="25400">
                <a:moveTo>
                  <a:pt x="3494" y="0"/>
                </a:moveTo>
                <a:lnTo>
                  <a:pt x="0" y="2459"/>
                </a:lnTo>
                <a:lnTo>
                  <a:pt x="37165" y="25332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6" name="object 2746"/>
          <p:cNvSpPr/>
          <p:nvPr/>
        </p:nvSpPr>
        <p:spPr>
          <a:xfrm>
            <a:off x="8637583" y="4528067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5" h="26035">
                <a:moveTo>
                  <a:pt x="0" y="0"/>
                </a:moveTo>
                <a:lnTo>
                  <a:pt x="33512" y="25701"/>
                </a:lnTo>
                <a:lnTo>
                  <a:pt x="37165" y="2287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7" name="object 2747"/>
          <p:cNvSpPr/>
          <p:nvPr/>
        </p:nvSpPr>
        <p:spPr>
          <a:xfrm>
            <a:off x="8641395" y="4529543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5" h="28575">
                <a:moveTo>
                  <a:pt x="3494" y="0"/>
                </a:moveTo>
                <a:lnTo>
                  <a:pt x="0" y="2459"/>
                </a:lnTo>
                <a:lnTo>
                  <a:pt x="33512" y="28160"/>
                </a:lnTo>
                <a:lnTo>
                  <a:pt x="37006" y="25209"/>
                </a:lnTo>
                <a:lnTo>
                  <a:pt x="34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" name="object 2748"/>
          <p:cNvSpPr/>
          <p:nvPr/>
        </p:nvSpPr>
        <p:spPr>
          <a:xfrm>
            <a:off x="8584389" y="4065861"/>
            <a:ext cx="68112" cy="183260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49" name="object 2749"/>
          <p:cNvSpPr/>
          <p:nvPr/>
        </p:nvSpPr>
        <p:spPr>
          <a:xfrm>
            <a:off x="8360907" y="3771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" name="object 2750"/>
          <p:cNvSpPr/>
          <p:nvPr/>
        </p:nvSpPr>
        <p:spPr>
          <a:xfrm>
            <a:off x="8360907" y="4543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" name="object 2751"/>
          <p:cNvSpPr/>
          <p:nvPr/>
        </p:nvSpPr>
        <p:spPr>
          <a:xfrm>
            <a:off x="6348254" y="263269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624" y="0"/>
                </a:moveTo>
                <a:lnTo>
                  <a:pt x="0" y="0"/>
                </a:lnTo>
                <a:lnTo>
                  <a:pt x="317" y="4426"/>
                </a:lnTo>
                <a:lnTo>
                  <a:pt x="3017" y="8116"/>
                </a:lnTo>
                <a:lnTo>
                  <a:pt x="6670" y="10944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0944"/>
                </a:lnTo>
                <a:lnTo>
                  <a:pt x="31130" y="8116"/>
                </a:lnTo>
                <a:lnTo>
                  <a:pt x="33830" y="4426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2" name="object 2752"/>
          <p:cNvSpPr/>
          <p:nvPr/>
        </p:nvSpPr>
        <p:spPr>
          <a:xfrm>
            <a:off x="6351908" y="263650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895"/>
                </a:lnTo>
                <a:lnTo>
                  <a:pt x="11912" y="13158"/>
                </a:lnTo>
                <a:lnTo>
                  <a:pt x="6670" y="11067"/>
                </a:lnTo>
                <a:lnTo>
                  <a:pt x="3176" y="8239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" name="object 2753"/>
          <p:cNvSpPr/>
          <p:nvPr/>
        </p:nvSpPr>
        <p:spPr>
          <a:xfrm>
            <a:off x="6348254" y="2592362"/>
            <a:ext cx="34925" cy="40640"/>
          </a:xfrm>
          <a:custGeom>
            <a:avLst/>
            <a:gdLst/>
            <a:ahLst/>
            <a:cxnLst/>
            <a:rect l="l" t="t" r="r" b="b"/>
            <a:pathLst>
              <a:path w="34925" h="40639">
                <a:moveTo>
                  <a:pt x="0" y="40334"/>
                </a:moveTo>
                <a:lnTo>
                  <a:pt x="34624" y="40334"/>
                </a:lnTo>
                <a:lnTo>
                  <a:pt x="34624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4" name="object 2754"/>
          <p:cNvSpPr/>
          <p:nvPr/>
        </p:nvSpPr>
        <p:spPr>
          <a:xfrm>
            <a:off x="6351908" y="2596174"/>
            <a:ext cx="34925" cy="40640"/>
          </a:xfrm>
          <a:custGeom>
            <a:avLst/>
            <a:gdLst/>
            <a:ahLst/>
            <a:cxnLst/>
            <a:rect l="l" t="t" r="r" b="b"/>
            <a:pathLst>
              <a:path w="34925" h="40639">
                <a:moveTo>
                  <a:pt x="0" y="40334"/>
                </a:moveTo>
                <a:lnTo>
                  <a:pt x="17470" y="40334"/>
                </a:lnTo>
                <a:lnTo>
                  <a:pt x="34783" y="40334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" name="object 2755"/>
          <p:cNvSpPr/>
          <p:nvPr/>
        </p:nvSpPr>
        <p:spPr>
          <a:xfrm>
            <a:off x="6348254" y="257846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895"/>
                </a:lnTo>
                <a:lnTo>
                  <a:pt x="34624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6" name="object 2756"/>
          <p:cNvSpPr/>
          <p:nvPr/>
        </p:nvSpPr>
        <p:spPr>
          <a:xfrm>
            <a:off x="6351908" y="258240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772"/>
                </a:moveTo>
                <a:lnTo>
                  <a:pt x="17470" y="0"/>
                </a:lnTo>
                <a:lnTo>
                  <a:pt x="22871" y="737"/>
                </a:lnTo>
                <a:lnTo>
                  <a:pt x="28112" y="2828"/>
                </a:lnTo>
                <a:lnTo>
                  <a:pt x="31288" y="5656"/>
                </a:lnTo>
                <a:lnTo>
                  <a:pt x="33988" y="9345"/>
                </a:lnTo>
                <a:lnTo>
                  <a:pt x="34783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" name="object 2757"/>
          <p:cNvSpPr/>
          <p:nvPr/>
        </p:nvSpPr>
        <p:spPr>
          <a:xfrm>
            <a:off x="5689600" y="4272654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817" y="12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" name="object 2758"/>
          <p:cNvSpPr/>
          <p:nvPr/>
        </p:nvSpPr>
        <p:spPr>
          <a:xfrm>
            <a:off x="4118962" y="6317276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2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" name="object 2759"/>
          <p:cNvSpPr/>
          <p:nvPr/>
        </p:nvSpPr>
        <p:spPr>
          <a:xfrm>
            <a:off x="3006698" y="588654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0" name="object 2760"/>
          <p:cNvSpPr/>
          <p:nvPr/>
        </p:nvSpPr>
        <p:spPr>
          <a:xfrm>
            <a:off x="3010510" y="58904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7953" y="2447"/>
                </a:lnTo>
                <a:lnTo>
                  <a:pt x="31606" y="5300"/>
                </a:lnTo>
                <a:lnTo>
                  <a:pt x="34306" y="8964"/>
                </a:lnTo>
                <a:lnTo>
                  <a:pt x="34624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" name="object 2761"/>
          <p:cNvSpPr/>
          <p:nvPr/>
        </p:nvSpPr>
        <p:spPr>
          <a:xfrm>
            <a:off x="3024090" y="5899994"/>
            <a:ext cx="0" cy="361315"/>
          </a:xfrm>
          <a:custGeom>
            <a:avLst/>
            <a:gdLst/>
            <a:ahLst/>
            <a:cxnLst/>
            <a:rect l="l" t="t" r="r" b="b"/>
            <a:pathLst>
              <a:path w="0" h="361314">
                <a:moveTo>
                  <a:pt x="0" y="0"/>
                </a:moveTo>
                <a:lnTo>
                  <a:pt x="0" y="361218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" name="object 2762"/>
          <p:cNvSpPr/>
          <p:nvPr/>
        </p:nvSpPr>
        <p:spPr>
          <a:xfrm>
            <a:off x="3010510" y="5903868"/>
            <a:ext cx="34925" cy="361315"/>
          </a:xfrm>
          <a:custGeom>
            <a:avLst/>
            <a:gdLst/>
            <a:ahLst/>
            <a:cxnLst/>
            <a:rect l="l" t="t" r="r" b="b"/>
            <a:pathLst>
              <a:path w="34925" h="361314">
                <a:moveTo>
                  <a:pt x="34624" y="0"/>
                </a:moveTo>
                <a:lnTo>
                  <a:pt x="17312" y="0"/>
                </a:lnTo>
                <a:lnTo>
                  <a:pt x="0" y="0"/>
                </a:lnTo>
                <a:lnTo>
                  <a:pt x="0" y="361218"/>
                </a:lnTo>
                <a:lnTo>
                  <a:pt x="17312" y="361218"/>
                </a:lnTo>
                <a:lnTo>
                  <a:pt x="34624" y="361218"/>
                </a:lnTo>
                <a:lnTo>
                  <a:pt x="346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" name="object 2763"/>
          <p:cNvSpPr/>
          <p:nvPr/>
        </p:nvSpPr>
        <p:spPr>
          <a:xfrm>
            <a:off x="3006698" y="626121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082"/>
                </a:lnTo>
                <a:lnTo>
                  <a:pt x="3494" y="8153"/>
                </a:lnTo>
                <a:lnTo>
                  <a:pt x="6670" y="10600"/>
                </a:lnTo>
                <a:lnTo>
                  <a:pt x="11912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306" y="4082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4" name="object 2764"/>
          <p:cNvSpPr/>
          <p:nvPr/>
        </p:nvSpPr>
        <p:spPr>
          <a:xfrm>
            <a:off x="3010510" y="626508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670" y="10600"/>
                </a:lnTo>
                <a:lnTo>
                  <a:pt x="3494" y="8153"/>
                </a:lnTo>
                <a:lnTo>
                  <a:pt x="317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" name="object 2765"/>
          <p:cNvSpPr/>
          <p:nvPr/>
        </p:nvSpPr>
        <p:spPr>
          <a:xfrm>
            <a:off x="1082417" y="6220644"/>
            <a:ext cx="3810" cy="0"/>
          </a:xfrm>
          <a:custGeom>
            <a:avLst/>
            <a:gdLst/>
            <a:ahLst/>
            <a:cxnLst/>
            <a:rect l="l" t="t" r="r" b="b"/>
            <a:pathLst>
              <a:path w="3809" h="0">
                <a:moveTo>
                  <a:pt x="355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" name="object 2766"/>
          <p:cNvSpPr/>
          <p:nvPr/>
        </p:nvSpPr>
        <p:spPr>
          <a:xfrm>
            <a:off x="345824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" name="object 2767"/>
          <p:cNvSpPr/>
          <p:nvPr/>
        </p:nvSpPr>
        <p:spPr>
          <a:xfrm>
            <a:off x="2108374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" name="object 2768"/>
          <p:cNvSpPr/>
          <p:nvPr/>
        </p:nvSpPr>
        <p:spPr>
          <a:xfrm>
            <a:off x="6672578" y="2656185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5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" name="object 2769"/>
          <p:cNvSpPr/>
          <p:nvPr/>
        </p:nvSpPr>
        <p:spPr>
          <a:xfrm>
            <a:off x="5910369" y="2591255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" name="object 2770"/>
          <p:cNvSpPr/>
          <p:nvPr/>
        </p:nvSpPr>
        <p:spPr>
          <a:xfrm>
            <a:off x="2314055" y="245537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930"/>
                </a:lnTo>
                <a:lnTo>
                  <a:pt x="5876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8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1" name="object 2771"/>
          <p:cNvSpPr/>
          <p:nvPr/>
        </p:nvSpPr>
        <p:spPr>
          <a:xfrm>
            <a:off x="2317708" y="245918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6035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" name="object 2772"/>
          <p:cNvSpPr/>
          <p:nvPr/>
        </p:nvSpPr>
        <p:spPr>
          <a:xfrm>
            <a:off x="1973530" y="2468836"/>
            <a:ext cx="340995" cy="0"/>
          </a:xfrm>
          <a:custGeom>
            <a:avLst/>
            <a:gdLst/>
            <a:ahLst/>
            <a:cxnLst/>
            <a:rect l="l" t="t" r="r" b="b"/>
            <a:pathLst>
              <a:path w="340994" h="0">
                <a:moveTo>
                  <a:pt x="0" y="0"/>
                </a:moveTo>
                <a:lnTo>
                  <a:pt x="340524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" name="object 2773"/>
          <p:cNvSpPr/>
          <p:nvPr/>
        </p:nvSpPr>
        <p:spPr>
          <a:xfrm>
            <a:off x="1977342" y="2459183"/>
            <a:ext cx="340995" cy="27305"/>
          </a:xfrm>
          <a:custGeom>
            <a:avLst/>
            <a:gdLst/>
            <a:ahLst/>
            <a:cxnLst/>
            <a:rect l="l" t="t" r="r" b="b"/>
            <a:pathLst>
              <a:path w="340994" h="27305">
                <a:moveTo>
                  <a:pt x="340365" y="26930"/>
                </a:moveTo>
                <a:lnTo>
                  <a:pt x="340365" y="13526"/>
                </a:lnTo>
                <a:lnTo>
                  <a:pt x="340365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340365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" name="object 2774"/>
          <p:cNvSpPr/>
          <p:nvPr/>
        </p:nvSpPr>
        <p:spPr>
          <a:xfrm>
            <a:off x="1956218" y="245537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494" y="21643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5" name="object 2775"/>
          <p:cNvSpPr/>
          <p:nvPr/>
        </p:nvSpPr>
        <p:spPr>
          <a:xfrm>
            <a:off x="1959871" y="24591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6930"/>
                </a:moveTo>
                <a:lnTo>
                  <a:pt x="0" y="13526"/>
                </a:lnTo>
                <a:lnTo>
                  <a:pt x="476" y="8976"/>
                </a:lnTo>
                <a:lnTo>
                  <a:pt x="3653" y="5287"/>
                </a:lnTo>
                <a:lnTo>
                  <a:pt x="6829" y="2459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" name="object 2776"/>
          <p:cNvSpPr/>
          <p:nvPr/>
        </p:nvSpPr>
        <p:spPr>
          <a:xfrm>
            <a:off x="1671251" y="3083759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30" h="64769">
                <a:moveTo>
                  <a:pt x="0" y="12297"/>
                </a:moveTo>
                <a:lnTo>
                  <a:pt x="9084" y="8976"/>
                </a:lnTo>
                <a:lnTo>
                  <a:pt x="23696" y="0"/>
                </a:lnTo>
                <a:lnTo>
                  <a:pt x="1191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" name="object 2777"/>
          <p:cNvSpPr/>
          <p:nvPr/>
        </p:nvSpPr>
        <p:spPr>
          <a:xfrm>
            <a:off x="1715699" y="3082751"/>
            <a:ext cx="71899" cy="66453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8" name="object 2778"/>
          <p:cNvSpPr/>
          <p:nvPr/>
        </p:nvSpPr>
        <p:spPr>
          <a:xfrm>
            <a:off x="7351086" y="5900609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5" h="49529">
                <a:moveTo>
                  <a:pt x="0" y="9370"/>
                </a:moveTo>
                <a:lnTo>
                  <a:pt x="6353" y="6923"/>
                </a:lnTo>
                <a:lnTo>
                  <a:pt x="18265" y="0"/>
                </a:lnTo>
                <a:lnTo>
                  <a:pt x="1588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" name="object 2779"/>
          <p:cNvSpPr/>
          <p:nvPr/>
        </p:nvSpPr>
        <p:spPr>
          <a:xfrm>
            <a:off x="7398894" y="5900609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5" h="49529">
                <a:moveTo>
                  <a:pt x="0" y="9370"/>
                </a:moveTo>
                <a:lnTo>
                  <a:pt x="6670" y="6923"/>
                </a:lnTo>
                <a:lnTo>
                  <a:pt x="18106" y="0"/>
                </a:lnTo>
                <a:lnTo>
                  <a:pt x="1111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" name="object 2780"/>
          <p:cNvSpPr/>
          <p:nvPr/>
        </p:nvSpPr>
        <p:spPr>
          <a:xfrm>
            <a:off x="3009398" y="435393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417" y="491"/>
                </a:lnTo>
                <a:lnTo>
                  <a:pt x="3653" y="2459"/>
                </a:lnTo>
                <a:lnTo>
                  <a:pt x="0" y="5410"/>
                </a:lnTo>
                <a:lnTo>
                  <a:pt x="13817" y="13526"/>
                </a:lnTo>
                <a:lnTo>
                  <a:pt x="28112" y="21643"/>
                </a:lnTo>
                <a:lnTo>
                  <a:pt x="30812" y="17953"/>
                </a:lnTo>
                <a:lnTo>
                  <a:pt x="31606" y="13526"/>
                </a:lnTo>
                <a:lnTo>
                  <a:pt x="30812" y="8976"/>
                </a:lnTo>
                <a:lnTo>
                  <a:pt x="28112" y="5410"/>
                </a:lnTo>
                <a:lnTo>
                  <a:pt x="24618" y="2459"/>
                </a:lnTo>
                <a:lnTo>
                  <a:pt x="19376" y="491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1" name="object 2781"/>
          <p:cNvSpPr/>
          <p:nvPr/>
        </p:nvSpPr>
        <p:spPr>
          <a:xfrm>
            <a:off x="3013210" y="435787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3494" y="2459"/>
                </a:lnTo>
                <a:lnTo>
                  <a:pt x="8258" y="368"/>
                </a:lnTo>
                <a:lnTo>
                  <a:pt x="13817" y="0"/>
                </a:lnTo>
                <a:lnTo>
                  <a:pt x="19376" y="368"/>
                </a:lnTo>
                <a:lnTo>
                  <a:pt x="24459" y="2459"/>
                </a:lnTo>
                <a:lnTo>
                  <a:pt x="28112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953"/>
                </a:lnTo>
                <a:lnTo>
                  <a:pt x="28112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" name="object 2782"/>
          <p:cNvSpPr/>
          <p:nvPr/>
        </p:nvSpPr>
        <p:spPr>
          <a:xfrm>
            <a:off x="2993992" y="4359349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232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232"/>
                </a:lnTo>
                <a:lnTo>
                  <a:pt x="29224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3" name="object 2783"/>
          <p:cNvSpPr/>
          <p:nvPr/>
        </p:nvSpPr>
        <p:spPr>
          <a:xfrm>
            <a:off x="2997804" y="4363161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518" y="16355"/>
                </a:moveTo>
                <a:lnTo>
                  <a:pt x="29224" y="8116"/>
                </a:lnTo>
                <a:lnTo>
                  <a:pt x="15406" y="0"/>
                </a:lnTo>
                <a:lnTo>
                  <a:pt x="0" y="16355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" name="object 2784"/>
          <p:cNvSpPr/>
          <p:nvPr/>
        </p:nvSpPr>
        <p:spPr>
          <a:xfrm>
            <a:off x="2990498" y="4375582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794" y="3689"/>
                </a:lnTo>
                <a:lnTo>
                  <a:pt x="0" y="8239"/>
                </a:lnTo>
                <a:lnTo>
                  <a:pt x="794" y="12666"/>
                </a:lnTo>
                <a:lnTo>
                  <a:pt x="3494" y="16355"/>
                </a:lnTo>
                <a:lnTo>
                  <a:pt x="7147" y="19183"/>
                </a:lnTo>
                <a:lnTo>
                  <a:pt x="11912" y="21274"/>
                </a:lnTo>
                <a:lnTo>
                  <a:pt x="17312" y="21643"/>
                </a:lnTo>
                <a:lnTo>
                  <a:pt x="22871" y="21274"/>
                </a:lnTo>
                <a:lnTo>
                  <a:pt x="28112" y="19183"/>
                </a:lnTo>
                <a:lnTo>
                  <a:pt x="31606" y="16355"/>
                </a:lnTo>
                <a:lnTo>
                  <a:pt x="17312" y="8239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5" name="object 2785"/>
          <p:cNvSpPr/>
          <p:nvPr/>
        </p:nvSpPr>
        <p:spPr>
          <a:xfrm>
            <a:off x="2994310" y="4379517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6232"/>
                </a:moveTo>
                <a:lnTo>
                  <a:pt x="27953" y="19183"/>
                </a:lnTo>
                <a:lnTo>
                  <a:pt x="22871" y="21151"/>
                </a:lnTo>
                <a:lnTo>
                  <a:pt x="17312" y="21520"/>
                </a:lnTo>
                <a:lnTo>
                  <a:pt x="11753" y="21151"/>
                </a:lnTo>
                <a:lnTo>
                  <a:pt x="6988" y="19183"/>
                </a:lnTo>
                <a:lnTo>
                  <a:pt x="3494" y="16232"/>
                </a:lnTo>
                <a:lnTo>
                  <a:pt x="794" y="12543"/>
                </a:lnTo>
                <a:lnTo>
                  <a:pt x="0" y="8116"/>
                </a:lnTo>
                <a:lnTo>
                  <a:pt x="794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" name="object 2786"/>
          <p:cNvSpPr/>
          <p:nvPr/>
        </p:nvSpPr>
        <p:spPr>
          <a:xfrm>
            <a:off x="2474787" y="526036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403"/>
                </a:lnTo>
                <a:lnTo>
                  <a:pt x="794" y="17830"/>
                </a:lnTo>
                <a:lnTo>
                  <a:pt x="3494" y="21520"/>
                </a:lnTo>
                <a:lnTo>
                  <a:pt x="6988" y="24348"/>
                </a:lnTo>
                <a:lnTo>
                  <a:pt x="11753" y="26439"/>
                </a:lnTo>
                <a:lnTo>
                  <a:pt x="17312" y="26807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7" name="object 2787"/>
          <p:cNvSpPr/>
          <p:nvPr/>
        </p:nvSpPr>
        <p:spPr>
          <a:xfrm>
            <a:off x="2478440" y="526417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" name="object 2788"/>
          <p:cNvSpPr/>
          <p:nvPr/>
        </p:nvSpPr>
        <p:spPr>
          <a:xfrm>
            <a:off x="2492100" y="5260366"/>
            <a:ext cx="216535" cy="27305"/>
          </a:xfrm>
          <a:custGeom>
            <a:avLst/>
            <a:gdLst/>
            <a:ahLst/>
            <a:cxnLst/>
            <a:rect l="l" t="t" r="r" b="b"/>
            <a:pathLst>
              <a:path w="216535" h="27304">
                <a:moveTo>
                  <a:pt x="0" y="26807"/>
                </a:moveTo>
                <a:lnTo>
                  <a:pt x="216004" y="26807"/>
                </a:lnTo>
                <a:lnTo>
                  <a:pt x="216004" y="0"/>
                </a:lnTo>
                <a:lnTo>
                  <a:pt x="0" y="0"/>
                </a:lnTo>
                <a:lnTo>
                  <a:pt x="0" y="26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9" name="object 2789"/>
          <p:cNvSpPr/>
          <p:nvPr/>
        </p:nvSpPr>
        <p:spPr>
          <a:xfrm>
            <a:off x="2495911" y="5264179"/>
            <a:ext cx="216535" cy="27305"/>
          </a:xfrm>
          <a:custGeom>
            <a:avLst/>
            <a:gdLst/>
            <a:ahLst/>
            <a:cxnLst/>
            <a:rect l="l" t="t" r="r" b="b"/>
            <a:pathLst>
              <a:path w="216535" h="27304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216004" y="26930"/>
                </a:lnTo>
                <a:lnTo>
                  <a:pt x="216004" y="13403"/>
                </a:lnTo>
                <a:lnTo>
                  <a:pt x="21600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" name="object 2790"/>
          <p:cNvSpPr/>
          <p:nvPr/>
        </p:nvSpPr>
        <p:spPr>
          <a:xfrm>
            <a:off x="2708104" y="526036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323" y="24348"/>
                </a:lnTo>
                <a:lnTo>
                  <a:pt x="13817" y="21520"/>
                </a:lnTo>
                <a:lnTo>
                  <a:pt x="16676" y="17830"/>
                </a:lnTo>
                <a:lnTo>
                  <a:pt x="17470" y="13403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336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1" name="object 2791"/>
          <p:cNvSpPr/>
          <p:nvPr/>
        </p:nvSpPr>
        <p:spPr>
          <a:xfrm>
            <a:off x="2711916" y="526417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643"/>
                </a:lnTo>
                <a:lnTo>
                  <a:pt x="10164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" name="object 2792"/>
          <p:cNvSpPr/>
          <p:nvPr/>
        </p:nvSpPr>
        <p:spPr>
          <a:xfrm>
            <a:off x="4251900" y="5652931"/>
            <a:ext cx="76395" cy="60820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93" name="object 2793"/>
          <p:cNvSpPr/>
          <p:nvPr/>
        </p:nvSpPr>
        <p:spPr>
          <a:xfrm>
            <a:off x="2708104" y="617926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794" y="4082"/>
                </a:lnTo>
                <a:lnTo>
                  <a:pt x="3653" y="8153"/>
                </a:lnTo>
                <a:lnTo>
                  <a:pt x="6670" y="10600"/>
                </a:lnTo>
                <a:lnTo>
                  <a:pt x="11912" y="13047"/>
                </a:lnTo>
                <a:lnTo>
                  <a:pt x="17470" y="13453"/>
                </a:lnTo>
                <a:lnTo>
                  <a:pt x="22871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082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4" name="object 2794"/>
          <p:cNvSpPr/>
          <p:nvPr/>
        </p:nvSpPr>
        <p:spPr>
          <a:xfrm>
            <a:off x="2711916" y="618313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670" y="10600"/>
                </a:lnTo>
                <a:lnTo>
                  <a:pt x="3494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" name="object 2795"/>
          <p:cNvSpPr/>
          <p:nvPr/>
        </p:nvSpPr>
        <p:spPr>
          <a:xfrm>
            <a:off x="2708104" y="6173152"/>
            <a:ext cx="34925" cy="6350"/>
          </a:xfrm>
          <a:custGeom>
            <a:avLst/>
            <a:gdLst/>
            <a:ahLst/>
            <a:cxnLst/>
            <a:rect l="l" t="t" r="r" b="b"/>
            <a:pathLst>
              <a:path w="34925" h="6350">
                <a:moveTo>
                  <a:pt x="0" y="6111"/>
                </a:moveTo>
                <a:lnTo>
                  <a:pt x="34783" y="6111"/>
                </a:lnTo>
                <a:lnTo>
                  <a:pt x="34783" y="0"/>
                </a:lnTo>
                <a:lnTo>
                  <a:pt x="0" y="0"/>
                </a:lnTo>
                <a:lnTo>
                  <a:pt x="0" y="6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6" name="object 2796"/>
          <p:cNvSpPr/>
          <p:nvPr/>
        </p:nvSpPr>
        <p:spPr>
          <a:xfrm>
            <a:off x="2711916" y="6177026"/>
            <a:ext cx="34925" cy="6350"/>
          </a:xfrm>
          <a:custGeom>
            <a:avLst/>
            <a:gdLst/>
            <a:ahLst/>
            <a:cxnLst/>
            <a:rect l="l" t="t" r="r" b="b"/>
            <a:pathLst>
              <a:path w="34925" h="6350">
                <a:moveTo>
                  <a:pt x="0" y="6111"/>
                </a:moveTo>
                <a:lnTo>
                  <a:pt x="17312" y="6111"/>
                </a:lnTo>
                <a:lnTo>
                  <a:pt x="34783" y="6111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61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" name="object 2797"/>
          <p:cNvSpPr/>
          <p:nvPr/>
        </p:nvSpPr>
        <p:spPr>
          <a:xfrm>
            <a:off x="2708104" y="615969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8" name="object 2798"/>
          <p:cNvSpPr/>
          <p:nvPr/>
        </p:nvSpPr>
        <p:spPr>
          <a:xfrm>
            <a:off x="2711916" y="616357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7953" y="2447"/>
                </a:lnTo>
                <a:lnTo>
                  <a:pt x="31606" y="5300"/>
                </a:lnTo>
                <a:lnTo>
                  <a:pt x="34306" y="8964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" name="object 2799"/>
          <p:cNvSpPr/>
          <p:nvPr/>
        </p:nvSpPr>
        <p:spPr>
          <a:xfrm>
            <a:off x="4336237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" name="object 2800"/>
          <p:cNvSpPr/>
          <p:nvPr/>
        </p:nvSpPr>
        <p:spPr>
          <a:xfrm>
            <a:off x="6412579" y="26448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181"/>
                </a:lnTo>
                <a:lnTo>
                  <a:pt x="3494" y="8239"/>
                </a:lnTo>
                <a:lnTo>
                  <a:pt x="7147" y="10698"/>
                </a:lnTo>
                <a:lnTo>
                  <a:pt x="11753" y="13158"/>
                </a:lnTo>
                <a:lnTo>
                  <a:pt x="17312" y="13526"/>
                </a:lnTo>
                <a:lnTo>
                  <a:pt x="22871" y="13158"/>
                </a:lnTo>
                <a:lnTo>
                  <a:pt x="27953" y="10698"/>
                </a:lnTo>
                <a:lnTo>
                  <a:pt x="31606" y="8239"/>
                </a:lnTo>
                <a:lnTo>
                  <a:pt x="34306" y="4181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1" name="object 2801"/>
          <p:cNvSpPr/>
          <p:nvPr/>
        </p:nvSpPr>
        <p:spPr>
          <a:xfrm>
            <a:off x="6416391" y="264880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6988" y="10575"/>
                </a:lnTo>
                <a:lnTo>
                  <a:pt x="3494" y="8116"/>
                </a:lnTo>
                <a:lnTo>
                  <a:pt x="635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" name="object 2802"/>
          <p:cNvSpPr/>
          <p:nvPr/>
        </p:nvSpPr>
        <p:spPr>
          <a:xfrm>
            <a:off x="6412579" y="2633558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30">
                <a:moveTo>
                  <a:pt x="0" y="11313"/>
                </a:moveTo>
                <a:lnTo>
                  <a:pt x="35100" y="11313"/>
                </a:lnTo>
                <a:lnTo>
                  <a:pt x="35100" y="0"/>
                </a:lnTo>
                <a:lnTo>
                  <a:pt x="0" y="0"/>
                </a:lnTo>
                <a:lnTo>
                  <a:pt x="0" y="11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3" name="object 2803"/>
          <p:cNvSpPr/>
          <p:nvPr/>
        </p:nvSpPr>
        <p:spPr>
          <a:xfrm>
            <a:off x="6416391" y="2637370"/>
            <a:ext cx="35560" cy="12065"/>
          </a:xfrm>
          <a:custGeom>
            <a:avLst/>
            <a:gdLst/>
            <a:ahLst/>
            <a:cxnLst/>
            <a:rect l="l" t="t" r="r" b="b"/>
            <a:pathLst>
              <a:path w="35560" h="12064">
                <a:moveTo>
                  <a:pt x="0" y="11436"/>
                </a:moveTo>
                <a:lnTo>
                  <a:pt x="17312" y="11436"/>
                </a:lnTo>
                <a:lnTo>
                  <a:pt x="35100" y="11436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" name="object 2804"/>
          <p:cNvSpPr/>
          <p:nvPr/>
        </p:nvSpPr>
        <p:spPr>
          <a:xfrm>
            <a:off x="6412579" y="26196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5" name="object 2805"/>
          <p:cNvSpPr/>
          <p:nvPr/>
        </p:nvSpPr>
        <p:spPr>
          <a:xfrm>
            <a:off x="6416391" y="262347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312" y="0"/>
                </a:lnTo>
                <a:lnTo>
                  <a:pt x="22871" y="860"/>
                </a:lnTo>
                <a:lnTo>
                  <a:pt x="27953" y="2951"/>
                </a:lnTo>
                <a:lnTo>
                  <a:pt x="31447" y="5779"/>
                </a:lnTo>
                <a:lnTo>
                  <a:pt x="34306" y="9468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" name="object 2806"/>
          <p:cNvSpPr/>
          <p:nvPr/>
        </p:nvSpPr>
        <p:spPr>
          <a:xfrm>
            <a:off x="6767398" y="1996070"/>
            <a:ext cx="368300" cy="238125"/>
          </a:xfrm>
          <a:custGeom>
            <a:avLst/>
            <a:gdLst/>
            <a:ahLst/>
            <a:cxnLst/>
            <a:rect l="l" t="t" r="r" b="b"/>
            <a:pathLst>
              <a:path w="368300" h="238125">
                <a:moveTo>
                  <a:pt x="0" y="238074"/>
                </a:moveTo>
                <a:lnTo>
                  <a:pt x="367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" name="object 2807"/>
          <p:cNvSpPr/>
          <p:nvPr/>
        </p:nvSpPr>
        <p:spPr>
          <a:xfrm>
            <a:off x="4217593" y="2320347"/>
            <a:ext cx="5080" cy="1270"/>
          </a:xfrm>
          <a:custGeom>
            <a:avLst/>
            <a:gdLst/>
            <a:ahLst/>
            <a:cxnLst/>
            <a:rect l="l" t="t" r="r" b="b"/>
            <a:pathLst>
              <a:path w="5079" h="1269">
                <a:moveTo>
                  <a:pt x="1588" y="0"/>
                </a:moveTo>
                <a:lnTo>
                  <a:pt x="0" y="860"/>
                </a:lnTo>
                <a:lnTo>
                  <a:pt x="4764" y="860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8" name="object 2808"/>
          <p:cNvSpPr/>
          <p:nvPr/>
        </p:nvSpPr>
        <p:spPr>
          <a:xfrm>
            <a:off x="4213940" y="2321208"/>
            <a:ext cx="12065" cy="635"/>
          </a:xfrm>
          <a:custGeom>
            <a:avLst/>
            <a:gdLst/>
            <a:ahLst/>
            <a:cxnLst/>
            <a:rect l="l" t="t" r="r" b="b"/>
            <a:pathLst>
              <a:path w="12064" h="635">
                <a:moveTo>
                  <a:pt x="1588" y="0"/>
                </a:moveTo>
                <a:lnTo>
                  <a:pt x="0" y="368"/>
                </a:lnTo>
                <a:lnTo>
                  <a:pt x="11912" y="368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9" name="object 2809"/>
          <p:cNvSpPr/>
          <p:nvPr/>
        </p:nvSpPr>
        <p:spPr>
          <a:xfrm>
            <a:off x="4215529" y="2321208"/>
            <a:ext cx="10795" cy="635"/>
          </a:xfrm>
          <a:custGeom>
            <a:avLst/>
            <a:gdLst/>
            <a:ahLst/>
            <a:cxnLst/>
            <a:rect l="l" t="t" r="r" b="b"/>
            <a:pathLst>
              <a:path w="10795" h="635">
                <a:moveTo>
                  <a:pt x="8417" y="0"/>
                </a:moveTo>
                <a:lnTo>
                  <a:pt x="0" y="0"/>
                </a:lnTo>
                <a:lnTo>
                  <a:pt x="10323" y="368"/>
                </a:lnTo>
                <a:lnTo>
                  <a:pt x="84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0" name="object 2810"/>
          <p:cNvSpPr/>
          <p:nvPr/>
        </p:nvSpPr>
        <p:spPr>
          <a:xfrm>
            <a:off x="4212034" y="2321577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905" y="0"/>
                </a:moveTo>
                <a:lnTo>
                  <a:pt x="0" y="491"/>
                </a:lnTo>
                <a:lnTo>
                  <a:pt x="15406" y="491"/>
                </a:lnTo>
                <a:lnTo>
                  <a:pt x="19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1" name="object 2811"/>
          <p:cNvSpPr/>
          <p:nvPr/>
        </p:nvSpPr>
        <p:spPr>
          <a:xfrm>
            <a:off x="4213940" y="2321577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11912" y="0"/>
                </a:moveTo>
                <a:lnTo>
                  <a:pt x="0" y="0"/>
                </a:lnTo>
                <a:lnTo>
                  <a:pt x="13500" y="491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2" name="object 2812"/>
          <p:cNvSpPr/>
          <p:nvPr/>
        </p:nvSpPr>
        <p:spPr>
          <a:xfrm>
            <a:off x="4210446" y="232206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4" h="1269">
                <a:moveTo>
                  <a:pt x="1588" y="0"/>
                </a:moveTo>
                <a:lnTo>
                  <a:pt x="0" y="737"/>
                </a:lnTo>
                <a:lnTo>
                  <a:pt x="18106" y="737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3" name="object 2813"/>
          <p:cNvSpPr/>
          <p:nvPr/>
        </p:nvSpPr>
        <p:spPr>
          <a:xfrm>
            <a:off x="4212034" y="2322069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69">
                <a:moveTo>
                  <a:pt x="15406" y="0"/>
                </a:moveTo>
                <a:lnTo>
                  <a:pt x="0" y="0"/>
                </a:lnTo>
                <a:lnTo>
                  <a:pt x="16517" y="73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4" name="object 2814"/>
          <p:cNvSpPr/>
          <p:nvPr/>
        </p:nvSpPr>
        <p:spPr>
          <a:xfrm>
            <a:off x="4209334" y="2322807"/>
            <a:ext cx="20955" cy="635"/>
          </a:xfrm>
          <a:custGeom>
            <a:avLst/>
            <a:gdLst/>
            <a:ahLst/>
            <a:cxnLst/>
            <a:rect l="l" t="t" r="r" b="b"/>
            <a:pathLst>
              <a:path w="20954" h="635">
                <a:moveTo>
                  <a:pt x="1111" y="0"/>
                </a:moveTo>
                <a:lnTo>
                  <a:pt x="0" y="491"/>
                </a:lnTo>
                <a:lnTo>
                  <a:pt x="20806" y="491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5" name="object 2815"/>
          <p:cNvSpPr/>
          <p:nvPr/>
        </p:nvSpPr>
        <p:spPr>
          <a:xfrm>
            <a:off x="4210446" y="2322807"/>
            <a:ext cx="20320" cy="635"/>
          </a:xfrm>
          <a:custGeom>
            <a:avLst/>
            <a:gdLst/>
            <a:ahLst/>
            <a:cxnLst/>
            <a:rect l="l" t="t" r="r" b="b"/>
            <a:pathLst>
              <a:path w="20320" h="635">
                <a:moveTo>
                  <a:pt x="18106" y="0"/>
                </a:moveTo>
                <a:lnTo>
                  <a:pt x="0" y="0"/>
                </a:lnTo>
                <a:lnTo>
                  <a:pt x="19694" y="491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6" name="object 2816"/>
          <p:cNvSpPr/>
          <p:nvPr/>
        </p:nvSpPr>
        <p:spPr>
          <a:xfrm>
            <a:off x="4207746" y="2323299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1588" y="0"/>
                </a:moveTo>
                <a:lnTo>
                  <a:pt x="0" y="1229"/>
                </a:lnTo>
                <a:lnTo>
                  <a:pt x="23982" y="1229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7" name="object 2817"/>
          <p:cNvSpPr/>
          <p:nvPr/>
        </p:nvSpPr>
        <p:spPr>
          <a:xfrm>
            <a:off x="4209334" y="2323299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20806" y="0"/>
                </a:moveTo>
                <a:lnTo>
                  <a:pt x="0" y="0"/>
                </a:lnTo>
                <a:lnTo>
                  <a:pt x="22394" y="1229"/>
                </a:lnTo>
                <a:lnTo>
                  <a:pt x="208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8" name="object 2818"/>
          <p:cNvSpPr/>
          <p:nvPr/>
        </p:nvSpPr>
        <p:spPr>
          <a:xfrm>
            <a:off x="4206475" y="2324529"/>
            <a:ext cx="26670" cy="635"/>
          </a:xfrm>
          <a:custGeom>
            <a:avLst/>
            <a:gdLst/>
            <a:ahLst/>
            <a:cxnLst/>
            <a:rect l="l" t="t" r="r" b="b"/>
            <a:pathLst>
              <a:path w="26670" h="635">
                <a:moveTo>
                  <a:pt x="1270" y="0"/>
                </a:moveTo>
                <a:lnTo>
                  <a:pt x="0" y="368"/>
                </a:lnTo>
                <a:lnTo>
                  <a:pt x="26524" y="368"/>
                </a:lnTo>
                <a:lnTo>
                  <a:pt x="12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9" name="object 2819"/>
          <p:cNvSpPr/>
          <p:nvPr/>
        </p:nvSpPr>
        <p:spPr>
          <a:xfrm>
            <a:off x="4207746" y="2324529"/>
            <a:ext cx="25400" cy="635"/>
          </a:xfrm>
          <a:custGeom>
            <a:avLst/>
            <a:gdLst/>
            <a:ahLst/>
            <a:cxnLst/>
            <a:rect l="l" t="t" r="r" b="b"/>
            <a:pathLst>
              <a:path w="25400" h="635">
                <a:moveTo>
                  <a:pt x="23982" y="0"/>
                </a:moveTo>
                <a:lnTo>
                  <a:pt x="0" y="0"/>
                </a:lnTo>
                <a:lnTo>
                  <a:pt x="25253" y="368"/>
                </a:lnTo>
                <a:lnTo>
                  <a:pt x="239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0" name="object 2820"/>
          <p:cNvSpPr/>
          <p:nvPr/>
        </p:nvSpPr>
        <p:spPr>
          <a:xfrm>
            <a:off x="4205681" y="2324897"/>
            <a:ext cx="29209" cy="1270"/>
          </a:xfrm>
          <a:custGeom>
            <a:avLst/>
            <a:gdLst/>
            <a:ahLst/>
            <a:cxnLst/>
            <a:rect l="l" t="t" r="r" b="b"/>
            <a:pathLst>
              <a:path w="29210" h="1269">
                <a:moveTo>
                  <a:pt x="794" y="0"/>
                </a:moveTo>
                <a:lnTo>
                  <a:pt x="0" y="1229"/>
                </a:lnTo>
                <a:lnTo>
                  <a:pt x="28906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1" name="object 2821"/>
          <p:cNvSpPr/>
          <p:nvPr/>
        </p:nvSpPr>
        <p:spPr>
          <a:xfrm>
            <a:off x="4206475" y="2324897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6524" y="0"/>
                </a:moveTo>
                <a:lnTo>
                  <a:pt x="0" y="0"/>
                </a:lnTo>
                <a:lnTo>
                  <a:pt x="28112" y="1229"/>
                </a:lnTo>
                <a:lnTo>
                  <a:pt x="26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2" name="object 2822"/>
          <p:cNvSpPr/>
          <p:nvPr/>
        </p:nvSpPr>
        <p:spPr>
          <a:xfrm>
            <a:off x="4204093" y="2326127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4" h="1269">
                <a:moveTo>
                  <a:pt x="1588" y="0"/>
                </a:moveTo>
                <a:lnTo>
                  <a:pt x="0" y="737"/>
                </a:lnTo>
                <a:lnTo>
                  <a:pt x="30812" y="737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3" name="object 2823"/>
          <p:cNvSpPr/>
          <p:nvPr/>
        </p:nvSpPr>
        <p:spPr>
          <a:xfrm>
            <a:off x="4205681" y="2326127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8906" y="0"/>
                </a:moveTo>
                <a:lnTo>
                  <a:pt x="0" y="0"/>
                </a:lnTo>
                <a:lnTo>
                  <a:pt x="29224" y="737"/>
                </a:lnTo>
                <a:lnTo>
                  <a:pt x="289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4" name="object 2824"/>
          <p:cNvSpPr/>
          <p:nvPr/>
        </p:nvSpPr>
        <p:spPr>
          <a:xfrm>
            <a:off x="4203775" y="2326865"/>
            <a:ext cx="32384" cy="1905"/>
          </a:xfrm>
          <a:custGeom>
            <a:avLst/>
            <a:gdLst/>
            <a:ahLst/>
            <a:cxnLst/>
            <a:rect l="l" t="t" r="r" b="b"/>
            <a:pathLst>
              <a:path w="32385" h="1905">
                <a:moveTo>
                  <a:pt x="317" y="0"/>
                </a:moveTo>
                <a:lnTo>
                  <a:pt x="0" y="1721"/>
                </a:lnTo>
                <a:lnTo>
                  <a:pt x="31924" y="1721"/>
                </a:lnTo>
                <a:lnTo>
                  <a:pt x="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5" name="object 2825"/>
          <p:cNvSpPr/>
          <p:nvPr/>
        </p:nvSpPr>
        <p:spPr>
          <a:xfrm>
            <a:off x="4204093" y="2326865"/>
            <a:ext cx="31750" cy="1905"/>
          </a:xfrm>
          <a:custGeom>
            <a:avLst/>
            <a:gdLst/>
            <a:ahLst/>
            <a:cxnLst/>
            <a:rect l="l" t="t" r="r" b="b"/>
            <a:pathLst>
              <a:path w="31750" h="1905">
                <a:moveTo>
                  <a:pt x="30812" y="0"/>
                </a:moveTo>
                <a:lnTo>
                  <a:pt x="0" y="0"/>
                </a:lnTo>
                <a:lnTo>
                  <a:pt x="31606" y="1721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6" name="object 2826"/>
          <p:cNvSpPr/>
          <p:nvPr/>
        </p:nvSpPr>
        <p:spPr>
          <a:xfrm>
            <a:off x="4202981" y="2328587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69">
                <a:moveTo>
                  <a:pt x="794" y="0"/>
                </a:moveTo>
                <a:lnTo>
                  <a:pt x="0" y="1229"/>
                </a:lnTo>
                <a:lnTo>
                  <a:pt x="33512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7" name="object 2827"/>
          <p:cNvSpPr/>
          <p:nvPr/>
        </p:nvSpPr>
        <p:spPr>
          <a:xfrm>
            <a:off x="4203775" y="2328587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69">
                <a:moveTo>
                  <a:pt x="31924" y="0"/>
                </a:moveTo>
                <a:lnTo>
                  <a:pt x="0" y="0"/>
                </a:lnTo>
                <a:lnTo>
                  <a:pt x="32718" y="1229"/>
                </a:lnTo>
                <a:lnTo>
                  <a:pt x="31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8" name="object 2828"/>
          <p:cNvSpPr/>
          <p:nvPr/>
        </p:nvSpPr>
        <p:spPr>
          <a:xfrm>
            <a:off x="4202187" y="2329816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794" y="0"/>
                </a:moveTo>
                <a:lnTo>
                  <a:pt x="0" y="1229"/>
                </a:lnTo>
                <a:lnTo>
                  <a:pt x="35100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9" name="object 2829"/>
          <p:cNvSpPr/>
          <p:nvPr/>
        </p:nvSpPr>
        <p:spPr>
          <a:xfrm>
            <a:off x="4202981" y="2329816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69">
                <a:moveTo>
                  <a:pt x="33512" y="0"/>
                </a:moveTo>
                <a:lnTo>
                  <a:pt x="0" y="0"/>
                </a:lnTo>
                <a:lnTo>
                  <a:pt x="34306" y="1229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0" name="object 2830"/>
          <p:cNvSpPr/>
          <p:nvPr/>
        </p:nvSpPr>
        <p:spPr>
          <a:xfrm>
            <a:off x="4201393" y="2331046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794" y="0"/>
                </a:moveTo>
                <a:lnTo>
                  <a:pt x="0" y="737"/>
                </a:lnTo>
                <a:lnTo>
                  <a:pt x="36371" y="737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1" name="object 2831"/>
          <p:cNvSpPr/>
          <p:nvPr/>
        </p:nvSpPr>
        <p:spPr>
          <a:xfrm>
            <a:off x="4202187" y="2331046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69">
                <a:moveTo>
                  <a:pt x="35100" y="0"/>
                </a:moveTo>
                <a:lnTo>
                  <a:pt x="0" y="0"/>
                </a:lnTo>
                <a:lnTo>
                  <a:pt x="35577" y="737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2" name="object 2832"/>
          <p:cNvSpPr/>
          <p:nvPr/>
        </p:nvSpPr>
        <p:spPr>
          <a:xfrm>
            <a:off x="4201393" y="233178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0" y="0"/>
                </a:moveTo>
                <a:lnTo>
                  <a:pt x="0" y="1598"/>
                </a:lnTo>
                <a:lnTo>
                  <a:pt x="36371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3" name="object 2833"/>
          <p:cNvSpPr/>
          <p:nvPr/>
        </p:nvSpPr>
        <p:spPr>
          <a:xfrm>
            <a:off x="4201393" y="233178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6371" y="1598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4" name="object 2834"/>
          <p:cNvSpPr/>
          <p:nvPr/>
        </p:nvSpPr>
        <p:spPr>
          <a:xfrm>
            <a:off x="4201393" y="2333382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0" y="0"/>
                </a:moveTo>
                <a:lnTo>
                  <a:pt x="0" y="1229"/>
                </a:lnTo>
                <a:lnTo>
                  <a:pt x="36371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5" name="object 2835"/>
          <p:cNvSpPr/>
          <p:nvPr/>
        </p:nvSpPr>
        <p:spPr>
          <a:xfrm>
            <a:off x="4201393" y="2333382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36371" y="0"/>
                </a:moveTo>
                <a:lnTo>
                  <a:pt x="0" y="0"/>
                </a:lnTo>
                <a:lnTo>
                  <a:pt x="36371" y="1229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6" name="object 2836"/>
          <p:cNvSpPr/>
          <p:nvPr/>
        </p:nvSpPr>
        <p:spPr>
          <a:xfrm>
            <a:off x="4201393" y="233461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0" y="0"/>
                </a:moveTo>
                <a:lnTo>
                  <a:pt x="0" y="1721"/>
                </a:lnTo>
                <a:lnTo>
                  <a:pt x="36371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7" name="object 2837"/>
          <p:cNvSpPr/>
          <p:nvPr/>
        </p:nvSpPr>
        <p:spPr>
          <a:xfrm>
            <a:off x="4201393" y="2334612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6371" y="1721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8" name="object 2838"/>
          <p:cNvSpPr/>
          <p:nvPr/>
        </p:nvSpPr>
        <p:spPr>
          <a:xfrm>
            <a:off x="4201393" y="2336334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0" y="0"/>
                </a:moveTo>
                <a:lnTo>
                  <a:pt x="0" y="1229"/>
                </a:lnTo>
                <a:lnTo>
                  <a:pt x="36371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9" name="object 2839"/>
          <p:cNvSpPr/>
          <p:nvPr/>
        </p:nvSpPr>
        <p:spPr>
          <a:xfrm>
            <a:off x="4201393" y="2336334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36371" y="0"/>
                </a:moveTo>
                <a:lnTo>
                  <a:pt x="0" y="0"/>
                </a:lnTo>
                <a:lnTo>
                  <a:pt x="36371" y="1229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0" name="object 2840"/>
          <p:cNvSpPr/>
          <p:nvPr/>
        </p:nvSpPr>
        <p:spPr>
          <a:xfrm>
            <a:off x="4201393" y="2337564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5">
                <a:moveTo>
                  <a:pt x="0" y="0"/>
                </a:moveTo>
                <a:lnTo>
                  <a:pt x="794" y="1598"/>
                </a:lnTo>
                <a:lnTo>
                  <a:pt x="35894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1" name="object 2841"/>
          <p:cNvSpPr/>
          <p:nvPr/>
        </p:nvSpPr>
        <p:spPr>
          <a:xfrm>
            <a:off x="4201393" y="233756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5894" y="1598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2" name="object 2842"/>
          <p:cNvSpPr/>
          <p:nvPr/>
        </p:nvSpPr>
        <p:spPr>
          <a:xfrm>
            <a:off x="4202187" y="2339162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69">
                <a:moveTo>
                  <a:pt x="0" y="0"/>
                </a:moveTo>
                <a:lnTo>
                  <a:pt x="794" y="860"/>
                </a:lnTo>
                <a:lnTo>
                  <a:pt x="3430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3" name="object 2843"/>
          <p:cNvSpPr/>
          <p:nvPr/>
        </p:nvSpPr>
        <p:spPr>
          <a:xfrm>
            <a:off x="4202187" y="2339162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69">
                <a:moveTo>
                  <a:pt x="35100" y="0"/>
                </a:moveTo>
                <a:lnTo>
                  <a:pt x="0" y="0"/>
                </a:lnTo>
                <a:lnTo>
                  <a:pt x="34306" y="860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4" name="object 2844"/>
          <p:cNvSpPr/>
          <p:nvPr/>
        </p:nvSpPr>
        <p:spPr>
          <a:xfrm>
            <a:off x="4202981" y="2340023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69">
                <a:moveTo>
                  <a:pt x="0" y="0"/>
                </a:moveTo>
                <a:lnTo>
                  <a:pt x="794" y="1106"/>
                </a:lnTo>
                <a:lnTo>
                  <a:pt x="32718" y="110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5" name="object 2845"/>
          <p:cNvSpPr/>
          <p:nvPr/>
        </p:nvSpPr>
        <p:spPr>
          <a:xfrm>
            <a:off x="4202981" y="2340023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69">
                <a:moveTo>
                  <a:pt x="33512" y="0"/>
                </a:moveTo>
                <a:lnTo>
                  <a:pt x="0" y="0"/>
                </a:lnTo>
                <a:lnTo>
                  <a:pt x="32718" y="1106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6" name="object 2846"/>
          <p:cNvSpPr/>
          <p:nvPr/>
        </p:nvSpPr>
        <p:spPr>
          <a:xfrm>
            <a:off x="4203775" y="2341130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0" y="0"/>
                </a:moveTo>
                <a:lnTo>
                  <a:pt x="317" y="1229"/>
                </a:lnTo>
                <a:lnTo>
                  <a:pt x="31130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7" name="object 2847"/>
          <p:cNvSpPr/>
          <p:nvPr/>
        </p:nvSpPr>
        <p:spPr>
          <a:xfrm>
            <a:off x="4203775" y="2341130"/>
            <a:ext cx="32384" cy="1270"/>
          </a:xfrm>
          <a:custGeom>
            <a:avLst/>
            <a:gdLst/>
            <a:ahLst/>
            <a:cxnLst/>
            <a:rect l="l" t="t" r="r" b="b"/>
            <a:pathLst>
              <a:path w="32385" h="1269">
                <a:moveTo>
                  <a:pt x="31924" y="0"/>
                </a:moveTo>
                <a:lnTo>
                  <a:pt x="0" y="0"/>
                </a:lnTo>
                <a:lnTo>
                  <a:pt x="31130" y="1229"/>
                </a:lnTo>
                <a:lnTo>
                  <a:pt x="31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8" name="object 2848"/>
          <p:cNvSpPr/>
          <p:nvPr/>
        </p:nvSpPr>
        <p:spPr>
          <a:xfrm>
            <a:off x="4204093" y="2342359"/>
            <a:ext cx="29845" cy="1905"/>
          </a:xfrm>
          <a:custGeom>
            <a:avLst/>
            <a:gdLst/>
            <a:ahLst/>
            <a:cxnLst/>
            <a:rect l="l" t="t" r="r" b="b"/>
            <a:pathLst>
              <a:path w="29845" h="1905">
                <a:moveTo>
                  <a:pt x="0" y="0"/>
                </a:moveTo>
                <a:lnTo>
                  <a:pt x="1588" y="1721"/>
                </a:lnTo>
                <a:lnTo>
                  <a:pt x="29700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9" name="object 2849"/>
          <p:cNvSpPr/>
          <p:nvPr/>
        </p:nvSpPr>
        <p:spPr>
          <a:xfrm>
            <a:off x="4204093" y="2342359"/>
            <a:ext cx="31115" cy="1905"/>
          </a:xfrm>
          <a:custGeom>
            <a:avLst/>
            <a:gdLst/>
            <a:ahLst/>
            <a:cxnLst/>
            <a:rect l="l" t="t" r="r" b="b"/>
            <a:pathLst>
              <a:path w="31114" h="1905">
                <a:moveTo>
                  <a:pt x="30812" y="0"/>
                </a:moveTo>
                <a:lnTo>
                  <a:pt x="0" y="0"/>
                </a:lnTo>
                <a:lnTo>
                  <a:pt x="29700" y="1721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0" name="object 2850"/>
          <p:cNvSpPr/>
          <p:nvPr/>
        </p:nvSpPr>
        <p:spPr>
          <a:xfrm>
            <a:off x="4205681" y="2344081"/>
            <a:ext cx="27940" cy="635"/>
          </a:xfrm>
          <a:custGeom>
            <a:avLst/>
            <a:gdLst/>
            <a:ahLst/>
            <a:cxnLst/>
            <a:rect l="l" t="t" r="r" b="b"/>
            <a:pathLst>
              <a:path w="27939" h="635">
                <a:moveTo>
                  <a:pt x="0" y="0"/>
                </a:moveTo>
                <a:lnTo>
                  <a:pt x="794" y="368"/>
                </a:lnTo>
                <a:lnTo>
                  <a:pt x="2731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1" name="object 2851"/>
          <p:cNvSpPr/>
          <p:nvPr/>
        </p:nvSpPr>
        <p:spPr>
          <a:xfrm>
            <a:off x="4205681" y="2344081"/>
            <a:ext cx="28575" cy="635"/>
          </a:xfrm>
          <a:custGeom>
            <a:avLst/>
            <a:gdLst/>
            <a:ahLst/>
            <a:cxnLst/>
            <a:rect l="l" t="t" r="r" b="b"/>
            <a:pathLst>
              <a:path w="28575" h="635">
                <a:moveTo>
                  <a:pt x="28112" y="0"/>
                </a:moveTo>
                <a:lnTo>
                  <a:pt x="0" y="0"/>
                </a:lnTo>
                <a:lnTo>
                  <a:pt x="27318" y="368"/>
                </a:lnTo>
                <a:lnTo>
                  <a:pt x="281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2" name="object 2852"/>
          <p:cNvSpPr/>
          <p:nvPr/>
        </p:nvSpPr>
        <p:spPr>
          <a:xfrm>
            <a:off x="4206475" y="234445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1270" y="1229"/>
                </a:lnTo>
                <a:lnTo>
                  <a:pt x="25253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3" name="object 2853"/>
          <p:cNvSpPr/>
          <p:nvPr/>
        </p:nvSpPr>
        <p:spPr>
          <a:xfrm>
            <a:off x="4206475" y="2344450"/>
            <a:ext cx="26670" cy="1270"/>
          </a:xfrm>
          <a:custGeom>
            <a:avLst/>
            <a:gdLst/>
            <a:ahLst/>
            <a:cxnLst/>
            <a:rect l="l" t="t" r="r" b="b"/>
            <a:pathLst>
              <a:path w="26670" h="1269">
                <a:moveTo>
                  <a:pt x="26524" y="0"/>
                </a:moveTo>
                <a:lnTo>
                  <a:pt x="0" y="0"/>
                </a:lnTo>
                <a:lnTo>
                  <a:pt x="25253" y="1229"/>
                </a:lnTo>
                <a:lnTo>
                  <a:pt x="265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4" name="object 2854"/>
          <p:cNvSpPr/>
          <p:nvPr/>
        </p:nvSpPr>
        <p:spPr>
          <a:xfrm>
            <a:off x="4207746" y="2345680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60" h="1269">
                <a:moveTo>
                  <a:pt x="0" y="0"/>
                </a:moveTo>
                <a:lnTo>
                  <a:pt x="1588" y="860"/>
                </a:lnTo>
                <a:lnTo>
                  <a:pt x="22394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5" name="object 2855"/>
          <p:cNvSpPr/>
          <p:nvPr/>
        </p:nvSpPr>
        <p:spPr>
          <a:xfrm>
            <a:off x="4207746" y="2345680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23982" y="0"/>
                </a:moveTo>
                <a:lnTo>
                  <a:pt x="0" y="0"/>
                </a:lnTo>
                <a:lnTo>
                  <a:pt x="22394" y="860"/>
                </a:lnTo>
                <a:lnTo>
                  <a:pt x="239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6" name="object 2856"/>
          <p:cNvSpPr/>
          <p:nvPr/>
        </p:nvSpPr>
        <p:spPr>
          <a:xfrm>
            <a:off x="4209334" y="234654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5" h="1269">
                <a:moveTo>
                  <a:pt x="0" y="0"/>
                </a:moveTo>
                <a:lnTo>
                  <a:pt x="1111" y="737"/>
                </a:lnTo>
                <a:lnTo>
                  <a:pt x="1921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7" name="object 2857"/>
          <p:cNvSpPr/>
          <p:nvPr/>
        </p:nvSpPr>
        <p:spPr>
          <a:xfrm>
            <a:off x="4209334" y="2346541"/>
            <a:ext cx="20955" cy="1270"/>
          </a:xfrm>
          <a:custGeom>
            <a:avLst/>
            <a:gdLst/>
            <a:ahLst/>
            <a:cxnLst/>
            <a:rect l="l" t="t" r="r" b="b"/>
            <a:pathLst>
              <a:path w="20954" h="1269">
                <a:moveTo>
                  <a:pt x="20806" y="0"/>
                </a:moveTo>
                <a:lnTo>
                  <a:pt x="0" y="0"/>
                </a:lnTo>
                <a:lnTo>
                  <a:pt x="19218" y="737"/>
                </a:lnTo>
                <a:lnTo>
                  <a:pt x="208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8" name="object 2858"/>
          <p:cNvSpPr/>
          <p:nvPr/>
        </p:nvSpPr>
        <p:spPr>
          <a:xfrm>
            <a:off x="4210446" y="2347278"/>
            <a:ext cx="17145" cy="635"/>
          </a:xfrm>
          <a:custGeom>
            <a:avLst/>
            <a:gdLst/>
            <a:ahLst/>
            <a:cxnLst/>
            <a:rect l="l" t="t" r="r" b="b"/>
            <a:pathLst>
              <a:path w="17145" h="635">
                <a:moveTo>
                  <a:pt x="0" y="0"/>
                </a:moveTo>
                <a:lnTo>
                  <a:pt x="1588" y="491"/>
                </a:lnTo>
                <a:lnTo>
                  <a:pt x="16994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9" name="object 2859"/>
          <p:cNvSpPr/>
          <p:nvPr/>
        </p:nvSpPr>
        <p:spPr>
          <a:xfrm>
            <a:off x="4210446" y="2347278"/>
            <a:ext cx="18415" cy="635"/>
          </a:xfrm>
          <a:custGeom>
            <a:avLst/>
            <a:gdLst/>
            <a:ahLst/>
            <a:cxnLst/>
            <a:rect l="l" t="t" r="r" b="b"/>
            <a:pathLst>
              <a:path w="18414" h="635">
                <a:moveTo>
                  <a:pt x="18106" y="0"/>
                </a:moveTo>
                <a:lnTo>
                  <a:pt x="0" y="0"/>
                </a:lnTo>
                <a:lnTo>
                  <a:pt x="16994" y="491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0" name="object 2860"/>
          <p:cNvSpPr/>
          <p:nvPr/>
        </p:nvSpPr>
        <p:spPr>
          <a:xfrm>
            <a:off x="4212034" y="2347770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0"/>
                </a:moveTo>
                <a:lnTo>
                  <a:pt x="1905" y="368"/>
                </a:lnTo>
                <a:lnTo>
                  <a:pt x="13341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1" name="object 2861"/>
          <p:cNvSpPr/>
          <p:nvPr/>
        </p:nvSpPr>
        <p:spPr>
          <a:xfrm>
            <a:off x="4212034" y="2347770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5406" y="0"/>
                </a:moveTo>
                <a:lnTo>
                  <a:pt x="0" y="0"/>
                </a:lnTo>
                <a:lnTo>
                  <a:pt x="13341" y="36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2" name="object 2862"/>
          <p:cNvSpPr/>
          <p:nvPr/>
        </p:nvSpPr>
        <p:spPr>
          <a:xfrm>
            <a:off x="4213940" y="2348139"/>
            <a:ext cx="10160" cy="1270"/>
          </a:xfrm>
          <a:custGeom>
            <a:avLst/>
            <a:gdLst/>
            <a:ahLst/>
            <a:cxnLst/>
            <a:rect l="l" t="t" r="r" b="b"/>
            <a:pathLst>
              <a:path w="10160" h="1269">
                <a:moveTo>
                  <a:pt x="0" y="0"/>
                </a:moveTo>
                <a:lnTo>
                  <a:pt x="1588" y="737"/>
                </a:lnTo>
                <a:lnTo>
                  <a:pt x="10006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3" name="object 2863"/>
          <p:cNvSpPr/>
          <p:nvPr/>
        </p:nvSpPr>
        <p:spPr>
          <a:xfrm>
            <a:off x="4213940" y="2348139"/>
            <a:ext cx="12065" cy="1270"/>
          </a:xfrm>
          <a:custGeom>
            <a:avLst/>
            <a:gdLst/>
            <a:ahLst/>
            <a:cxnLst/>
            <a:rect l="l" t="t" r="r" b="b"/>
            <a:pathLst>
              <a:path w="12064" h="1269">
                <a:moveTo>
                  <a:pt x="11435" y="0"/>
                </a:moveTo>
                <a:lnTo>
                  <a:pt x="0" y="0"/>
                </a:lnTo>
                <a:lnTo>
                  <a:pt x="10006" y="737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4" name="object 2864"/>
          <p:cNvSpPr/>
          <p:nvPr/>
        </p:nvSpPr>
        <p:spPr>
          <a:xfrm>
            <a:off x="4205046" y="2324283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5241" y="4426"/>
                </a:moveTo>
                <a:lnTo>
                  <a:pt x="7941" y="2828"/>
                </a:lnTo>
                <a:lnTo>
                  <a:pt x="10800" y="1598"/>
                </a:lnTo>
                <a:lnTo>
                  <a:pt x="14294" y="860"/>
                </a:lnTo>
                <a:lnTo>
                  <a:pt x="17788" y="0"/>
                </a:lnTo>
                <a:lnTo>
                  <a:pt x="20965" y="860"/>
                </a:lnTo>
                <a:lnTo>
                  <a:pt x="24618" y="1229"/>
                </a:lnTo>
                <a:lnTo>
                  <a:pt x="27318" y="2459"/>
                </a:lnTo>
                <a:lnTo>
                  <a:pt x="30494" y="4058"/>
                </a:lnTo>
                <a:lnTo>
                  <a:pt x="33194" y="5656"/>
                </a:lnTo>
                <a:lnTo>
                  <a:pt x="34465" y="8116"/>
                </a:lnTo>
                <a:lnTo>
                  <a:pt x="36053" y="10575"/>
                </a:lnTo>
                <a:lnTo>
                  <a:pt x="36371" y="13035"/>
                </a:lnTo>
                <a:lnTo>
                  <a:pt x="36371" y="15863"/>
                </a:lnTo>
                <a:lnTo>
                  <a:pt x="36053" y="18691"/>
                </a:lnTo>
                <a:lnTo>
                  <a:pt x="34465" y="20782"/>
                </a:lnTo>
                <a:lnTo>
                  <a:pt x="32400" y="23610"/>
                </a:lnTo>
                <a:lnTo>
                  <a:pt x="30494" y="25209"/>
                </a:lnTo>
                <a:lnTo>
                  <a:pt x="27318" y="26930"/>
                </a:lnTo>
                <a:lnTo>
                  <a:pt x="24141" y="27668"/>
                </a:lnTo>
                <a:lnTo>
                  <a:pt x="20965" y="28529"/>
                </a:lnTo>
                <a:lnTo>
                  <a:pt x="17788" y="28529"/>
                </a:lnTo>
                <a:lnTo>
                  <a:pt x="14294" y="28529"/>
                </a:lnTo>
                <a:lnTo>
                  <a:pt x="10800" y="27299"/>
                </a:lnTo>
                <a:lnTo>
                  <a:pt x="7941" y="26070"/>
                </a:lnTo>
                <a:lnTo>
                  <a:pt x="5241" y="23979"/>
                </a:lnTo>
                <a:lnTo>
                  <a:pt x="2858" y="22012"/>
                </a:lnTo>
                <a:lnTo>
                  <a:pt x="1588" y="19552"/>
                </a:lnTo>
                <a:lnTo>
                  <a:pt x="0" y="17093"/>
                </a:lnTo>
                <a:lnTo>
                  <a:pt x="0" y="14264"/>
                </a:lnTo>
                <a:lnTo>
                  <a:pt x="0" y="11436"/>
                </a:lnTo>
                <a:lnTo>
                  <a:pt x="1588" y="9345"/>
                </a:lnTo>
                <a:lnTo>
                  <a:pt x="2858" y="6517"/>
                </a:lnTo>
                <a:lnTo>
                  <a:pt x="5241" y="44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" name="object 2865"/>
          <p:cNvSpPr/>
          <p:nvPr/>
        </p:nvSpPr>
        <p:spPr>
          <a:xfrm>
            <a:off x="2770523" y="2846299"/>
            <a:ext cx="34925" cy="15240"/>
          </a:xfrm>
          <a:custGeom>
            <a:avLst/>
            <a:gdLst/>
            <a:ahLst/>
            <a:cxnLst/>
            <a:rect l="l" t="t" r="r" b="b"/>
            <a:pathLst>
              <a:path w="34925" h="15239">
                <a:moveTo>
                  <a:pt x="0" y="0"/>
                </a:moveTo>
                <a:lnTo>
                  <a:pt x="0" y="4549"/>
                </a:lnTo>
                <a:lnTo>
                  <a:pt x="2064" y="8239"/>
                </a:lnTo>
                <a:lnTo>
                  <a:pt x="5558" y="11436"/>
                </a:lnTo>
                <a:lnTo>
                  <a:pt x="10323" y="14264"/>
                </a:lnTo>
                <a:lnTo>
                  <a:pt x="15406" y="15125"/>
                </a:lnTo>
                <a:lnTo>
                  <a:pt x="20965" y="15125"/>
                </a:lnTo>
                <a:lnTo>
                  <a:pt x="25729" y="13526"/>
                </a:lnTo>
                <a:lnTo>
                  <a:pt x="30018" y="11067"/>
                </a:lnTo>
                <a:lnTo>
                  <a:pt x="33512" y="7009"/>
                </a:lnTo>
                <a:lnTo>
                  <a:pt x="34783" y="33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6" name="object 2866"/>
          <p:cNvSpPr/>
          <p:nvPr/>
        </p:nvSpPr>
        <p:spPr>
          <a:xfrm>
            <a:off x="2774335" y="2850235"/>
            <a:ext cx="34925" cy="15240"/>
          </a:xfrm>
          <a:custGeom>
            <a:avLst/>
            <a:gdLst/>
            <a:ahLst/>
            <a:cxnLst/>
            <a:rect l="l" t="t" r="r" b="b"/>
            <a:pathLst>
              <a:path w="34925" h="15239">
                <a:moveTo>
                  <a:pt x="34783" y="3197"/>
                </a:moveTo>
                <a:lnTo>
                  <a:pt x="33512" y="6886"/>
                </a:lnTo>
                <a:lnTo>
                  <a:pt x="30018" y="10944"/>
                </a:lnTo>
                <a:lnTo>
                  <a:pt x="25571" y="13403"/>
                </a:lnTo>
                <a:lnTo>
                  <a:pt x="20806" y="15002"/>
                </a:lnTo>
                <a:lnTo>
                  <a:pt x="15406" y="15002"/>
                </a:lnTo>
                <a:lnTo>
                  <a:pt x="10164" y="14264"/>
                </a:lnTo>
                <a:lnTo>
                  <a:pt x="5558" y="11436"/>
                </a:lnTo>
                <a:lnTo>
                  <a:pt x="1905" y="8116"/>
                </a:lnTo>
                <a:lnTo>
                  <a:pt x="0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" name="object 2867"/>
          <p:cNvSpPr/>
          <p:nvPr/>
        </p:nvSpPr>
        <p:spPr>
          <a:xfrm>
            <a:off x="2770523" y="2794159"/>
            <a:ext cx="43180" cy="55880"/>
          </a:xfrm>
          <a:custGeom>
            <a:avLst/>
            <a:gdLst/>
            <a:ahLst/>
            <a:cxnLst/>
            <a:rect l="l" t="t" r="r" b="b"/>
            <a:pathLst>
              <a:path w="43180" h="55880">
                <a:moveTo>
                  <a:pt x="7464" y="0"/>
                </a:moveTo>
                <a:lnTo>
                  <a:pt x="0" y="52140"/>
                </a:lnTo>
                <a:lnTo>
                  <a:pt x="34783" y="55460"/>
                </a:lnTo>
                <a:lnTo>
                  <a:pt x="42724" y="3197"/>
                </a:lnTo>
                <a:lnTo>
                  <a:pt x="74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8" name="object 2868"/>
          <p:cNvSpPr/>
          <p:nvPr/>
        </p:nvSpPr>
        <p:spPr>
          <a:xfrm>
            <a:off x="2774335" y="2797972"/>
            <a:ext cx="43180" cy="55880"/>
          </a:xfrm>
          <a:custGeom>
            <a:avLst/>
            <a:gdLst/>
            <a:ahLst/>
            <a:cxnLst/>
            <a:rect l="l" t="t" r="r" b="b"/>
            <a:pathLst>
              <a:path w="43180" h="55880">
                <a:moveTo>
                  <a:pt x="0" y="52263"/>
                </a:moveTo>
                <a:lnTo>
                  <a:pt x="17312" y="53861"/>
                </a:lnTo>
                <a:lnTo>
                  <a:pt x="34783" y="55460"/>
                </a:lnTo>
                <a:lnTo>
                  <a:pt x="42565" y="3320"/>
                </a:lnTo>
                <a:lnTo>
                  <a:pt x="25253" y="1721"/>
                </a:lnTo>
                <a:lnTo>
                  <a:pt x="7464" y="0"/>
                </a:lnTo>
                <a:lnTo>
                  <a:pt x="0" y="5226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" name="object 2869"/>
          <p:cNvSpPr/>
          <p:nvPr/>
        </p:nvSpPr>
        <p:spPr>
          <a:xfrm>
            <a:off x="2777988" y="2782354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19853" y="0"/>
                </a:moveTo>
                <a:lnTo>
                  <a:pt x="14294" y="0"/>
                </a:lnTo>
                <a:lnTo>
                  <a:pt x="9211" y="1598"/>
                </a:lnTo>
                <a:lnTo>
                  <a:pt x="5241" y="4058"/>
                </a:lnTo>
                <a:lnTo>
                  <a:pt x="1588" y="8116"/>
                </a:lnTo>
                <a:lnTo>
                  <a:pt x="0" y="11805"/>
                </a:lnTo>
                <a:lnTo>
                  <a:pt x="35259" y="15002"/>
                </a:lnTo>
                <a:lnTo>
                  <a:pt x="35259" y="10575"/>
                </a:lnTo>
                <a:lnTo>
                  <a:pt x="33194" y="6886"/>
                </a:lnTo>
                <a:lnTo>
                  <a:pt x="29700" y="3689"/>
                </a:lnTo>
                <a:lnTo>
                  <a:pt x="24459" y="737"/>
                </a:lnTo>
                <a:lnTo>
                  <a:pt x="198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0" name="object 2870"/>
          <p:cNvSpPr/>
          <p:nvPr/>
        </p:nvSpPr>
        <p:spPr>
          <a:xfrm>
            <a:off x="2781799" y="2786166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0" y="11805"/>
                </a:moveTo>
                <a:lnTo>
                  <a:pt x="1588" y="8239"/>
                </a:lnTo>
                <a:lnTo>
                  <a:pt x="5082" y="4058"/>
                </a:lnTo>
                <a:lnTo>
                  <a:pt x="9053" y="1598"/>
                </a:lnTo>
                <a:lnTo>
                  <a:pt x="14135" y="0"/>
                </a:lnTo>
                <a:lnTo>
                  <a:pt x="19694" y="0"/>
                </a:lnTo>
                <a:lnTo>
                  <a:pt x="24459" y="860"/>
                </a:lnTo>
                <a:lnTo>
                  <a:pt x="29541" y="3689"/>
                </a:lnTo>
                <a:lnTo>
                  <a:pt x="33194" y="7009"/>
                </a:lnTo>
                <a:lnTo>
                  <a:pt x="35100" y="10575"/>
                </a:lnTo>
                <a:lnTo>
                  <a:pt x="35100" y="151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" name="object 2871"/>
          <p:cNvSpPr/>
          <p:nvPr/>
        </p:nvSpPr>
        <p:spPr>
          <a:xfrm>
            <a:off x="1804538" y="4343363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5">
                <a:moveTo>
                  <a:pt x="43518" y="0"/>
                </a:moveTo>
                <a:lnTo>
                  <a:pt x="0" y="19552"/>
                </a:lnTo>
                <a:lnTo>
                  <a:pt x="43518" y="19552"/>
                </a:lnTo>
                <a:lnTo>
                  <a:pt x="435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2" name="object 2872"/>
          <p:cNvSpPr/>
          <p:nvPr/>
        </p:nvSpPr>
        <p:spPr>
          <a:xfrm>
            <a:off x="1786432" y="4367035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0" y="0"/>
                </a:moveTo>
                <a:lnTo>
                  <a:pt x="200598" y="0"/>
                </a:lnTo>
              </a:path>
            </a:pathLst>
          </a:custGeom>
          <a:ln w="8239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" name="object 2873"/>
          <p:cNvSpPr/>
          <p:nvPr/>
        </p:nvSpPr>
        <p:spPr>
          <a:xfrm>
            <a:off x="1804538" y="4367035"/>
            <a:ext cx="182880" cy="0"/>
          </a:xfrm>
          <a:custGeom>
            <a:avLst/>
            <a:gdLst/>
            <a:ahLst/>
            <a:cxnLst/>
            <a:rect l="l" t="t" r="r" b="b"/>
            <a:pathLst>
              <a:path w="182880" h="0">
                <a:moveTo>
                  <a:pt x="0" y="0"/>
                </a:moveTo>
                <a:lnTo>
                  <a:pt x="182491" y="0"/>
                </a:lnTo>
              </a:path>
            </a:pathLst>
          </a:custGeom>
          <a:ln w="8239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" name="object 2874"/>
          <p:cNvSpPr/>
          <p:nvPr/>
        </p:nvSpPr>
        <p:spPr>
          <a:xfrm>
            <a:off x="1804538" y="4379271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4" h="19685">
                <a:moveTo>
                  <a:pt x="43518" y="0"/>
                </a:moveTo>
                <a:lnTo>
                  <a:pt x="0" y="0"/>
                </a:lnTo>
                <a:lnTo>
                  <a:pt x="43518" y="19552"/>
                </a:lnTo>
                <a:lnTo>
                  <a:pt x="435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5" name="object 2875"/>
          <p:cNvSpPr/>
          <p:nvPr/>
        </p:nvSpPr>
        <p:spPr>
          <a:xfrm>
            <a:off x="1786432" y="437521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0" y="0"/>
                </a:moveTo>
                <a:lnTo>
                  <a:pt x="200598" y="0"/>
                </a:lnTo>
              </a:path>
            </a:pathLst>
          </a:custGeom>
          <a:ln w="8116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" name="object 2876"/>
          <p:cNvSpPr/>
          <p:nvPr/>
        </p:nvSpPr>
        <p:spPr>
          <a:xfrm>
            <a:off x="1786432" y="4375213"/>
            <a:ext cx="200660" cy="0"/>
          </a:xfrm>
          <a:custGeom>
            <a:avLst/>
            <a:gdLst/>
            <a:ahLst/>
            <a:cxnLst/>
            <a:rect l="l" t="t" r="r" b="b"/>
            <a:pathLst>
              <a:path w="200660" h="0">
                <a:moveTo>
                  <a:pt x="0" y="0"/>
                </a:moveTo>
                <a:lnTo>
                  <a:pt x="200598" y="0"/>
                </a:lnTo>
              </a:path>
            </a:pathLst>
          </a:custGeom>
          <a:ln w="8116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" name="object 2877"/>
          <p:cNvSpPr/>
          <p:nvPr/>
        </p:nvSpPr>
        <p:spPr>
          <a:xfrm>
            <a:off x="1790085" y="4347298"/>
            <a:ext cx="200660" cy="55880"/>
          </a:xfrm>
          <a:custGeom>
            <a:avLst/>
            <a:gdLst/>
            <a:ahLst/>
            <a:cxnLst/>
            <a:rect l="l" t="t" r="r" b="b"/>
            <a:pathLst>
              <a:path w="200660" h="55879">
                <a:moveTo>
                  <a:pt x="0" y="27668"/>
                </a:moveTo>
                <a:lnTo>
                  <a:pt x="61624" y="55460"/>
                </a:lnTo>
                <a:lnTo>
                  <a:pt x="61624" y="35907"/>
                </a:lnTo>
                <a:lnTo>
                  <a:pt x="200598" y="35907"/>
                </a:lnTo>
                <a:lnTo>
                  <a:pt x="200598" y="19552"/>
                </a:lnTo>
                <a:lnTo>
                  <a:pt x="61624" y="19552"/>
                </a:lnTo>
                <a:lnTo>
                  <a:pt x="61624" y="0"/>
                </a:lnTo>
                <a:lnTo>
                  <a:pt x="0" y="27668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" name="object 2878"/>
          <p:cNvSpPr/>
          <p:nvPr/>
        </p:nvSpPr>
        <p:spPr>
          <a:xfrm>
            <a:off x="1384537" y="5622962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0"/>
                </a:moveTo>
                <a:lnTo>
                  <a:pt x="0" y="1528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" name="object 2879"/>
          <p:cNvSpPr/>
          <p:nvPr/>
        </p:nvSpPr>
        <p:spPr>
          <a:xfrm>
            <a:off x="2738916" y="598479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70"/>
                </a:lnTo>
                <a:lnTo>
                  <a:pt x="3653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470" y="13453"/>
                </a:lnTo>
                <a:lnTo>
                  <a:pt x="22871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306" y="4070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" name="object 2880"/>
          <p:cNvSpPr/>
          <p:nvPr/>
        </p:nvSpPr>
        <p:spPr>
          <a:xfrm>
            <a:off x="2742728" y="598866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" name="object 2881"/>
          <p:cNvSpPr/>
          <p:nvPr/>
        </p:nvSpPr>
        <p:spPr>
          <a:xfrm>
            <a:off x="2738916" y="5943612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100" y="41183"/>
                </a:lnTo>
                <a:lnTo>
                  <a:pt x="35100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2" name="object 2882"/>
          <p:cNvSpPr/>
          <p:nvPr/>
        </p:nvSpPr>
        <p:spPr>
          <a:xfrm>
            <a:off x="2742728" y="5947486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312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" name="object 2883"/>
          <p:cNvSpPr/>
          <p:nvPr/>
        </p:nvSpPr>
        <p:spPr>
          <a:xfrm>
            <a:off x="2738916" y="592975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4" name="object 2884"/>
          <p:cNvSpPr/>
          <p:nvPr/>
        </p:nvSpPr>
        <p:spPr>
          <a:xfrm>
            <a:off x="2742728" y="59336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2871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" name="object 2885"/>
          <p:cNvSpPr/>
          <p:nvPr/>
        </p:nvSpPr>
        <p:spPr>
          <a:xfrm>
            <a:off x="3287663" y="6153784"/>
            <a:ext cx="661670" cy="357505"/>
          </a:xfrm>
          <a:custGeom>
            <a:avLst/>
            <a:gdLst/>
            <a:ahLst/>
            <a:cxnLst/>
            <a:rect l="l" t="t" r="r" b="b"/>
            <a:pathLst>
              <a:path w="661670" h="357504">
                <a:moveTo>
                  <a:pt x="0" y="0"/>
                </a:moveTo>
                <a:lnTo>
                  <a:pt x="661195" y="3571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" name="object 2886"/>
          <p:cNvSpPr/>
          <p:nvPr/>
        </p:nvSpPr>
        <p:spPr>
          <a:xfrm>
            <a:off x="350416" y="29950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0"/>
                </a:moveTo>
                <a:lnTo>
                  <a:pt x="0" y="13526"/>
                </a:lnTo>
                <a:lnTo>
                  <a:pt x="794" y="17953"/>
                </a:lnTo>
                <a:lnTo>
                  <a:pt x="3557" y="21643"/>
                </a:lnTo>
                <a:lnTo>
                  <a:pt x="7115" y="24471"/>
                </a:lnTo>
                <a:lnTo>
                  <a:pt x="11848" y="26561"/>
                </a:lnTo>
                <a:lnTo>
                  <a:pt x="17772" y="26930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" name="object 2887"/>
          <p:cNvSpPr/>
          <p:nvPr/>
        </p:nvSpPr>
        <p:spPr>
          <a:xfrm>
            <a:off x="354164" y="299903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26930"/>
                </a:moveTo>
                <a:lnTo>
                  <a:pt x="0" y="13403"/>
                </a:lnTo>
                <a:lnTo>
                  <a:pt x="794" y="9345"/>
                </a:lnTo>
                <a:lnTo>
                  <a:pt x="3557" y="5287"/>
                </a:lnTo>
                <a:lnTo>
                  <a:pt x="7115" y="2828"/>
                </a:lnTo>
                <a:lnTo>
                  <a:pt x="11848" y="368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" name="object 2888"/>
          <p:cNvSpPr/>
          <p:nvPr/>
        </p:nvSpPr>
        <p:spPr>
          <a:xfrm>
            <a:off x="368189" y="3008561"/>
            <a:ext cx="7966709" cy="0"/>
          </a:xfrm>
          <a:custGeom>
            <a:avLst/>
            <a:gdLst/>
            <a:ahLst/>
            <a:cxnLst/>
            <a:rect l="l" t="t" r="r" b="b"/>
            <a:pathLst>
              <a:path w="7966709" h="0">
                <a:moveTo>
                  <a:pt x="0" y="0"/>
                </a:moveTo>
                <a:lnTo>
                  <a:pt x="7966511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" name="object 2889"/>
          <p:cNvSpPr/>
          <p:nvPr/>
        </p:nvSpPr>
        <p:spPr>
          <a:xfrm>
            <a:off x="371937" y="2999031"/>
            <a:ext cx="7966709" cy="27305"/>
          </a:xfrm>
          <a:custGeom>
            <a:avLst/>
            <a:gdLst/>
            <a:ahLst/>
            <a:cxnLst/>
            <a:rect l="l" t="t" r="r" b="b"/>
            <a:pathLst>
              <a:path w="7966709" h="27305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7966416" y="26930"/>
                </a:lnTo>
                <a:lnTo>
                  <a:pt x="7966416" y="13403"/>
                </a:lnTo>
                <a:lnTo>
                  <a:pt x="79664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" name="object 2890"/>
          <p:cNvSpPr/>
          <p:nvPr/>
        </p:nvSpPr>
        <p:spPr>
          <a:xfrm>
            <a:off x="8334700" y="299509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526"/>
                </a:lnTo>
                <a:lnTo>
                  <a:pt x="16994" y="9468"/>
                </a:lnTo>
                <a:lnTo>
                  <a:pt x="14135" y="5287"/>
                </a:lnTo>
                <a:lnTo>
                  <a:pt x="10641" y="2951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" name="object 2891"/>
          <p:cNvSpPr/>
          <p:nvPr/>
        </p:nvSpPr>
        <p:spPr>
          <a:xfrm>
            <a:off x="8338353" y="299903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800" y="24471"/>
                </a:lnTo>
                <a:lnTo>
                  <a:pt x="5558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" name="object 2892"/>
          <p:cNvSpPr/>
          <p:nvPr/>
        </p:nvSpPr>
        <p:spPr>
          <a:xfrm>
            <a:off x="7481483" y="3617950"/>
            <a:ext cx="156845" cy="1270"/>
          </a:xfrm>
          <a:custGeom>
            <a:avLst/>
            <a:gdLst/>
            <a:ahLst/>
            <a:cxnLst/>
            <a:rect l="l" t="t" r="r" b="b"/>
            <a:pathLst>
              <a:path w="156845" h="1270">
                <a:moveTo>
                  <a:pt x="0" y="737"/>
                </a:moveTo>
                <a:lnTo>
                  <a:pt x="15628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" name="object 2893"/>
          <p:cNvSpPr/>
          <p:nvPr/>
        </p:nvSpPr>
        <p:spPr>
          <a:xfrm>
            <a:off x="5866215" y="2341376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4">
                <a:moveTo>
                  <a:pt x="0" y="105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" name="object 2894"/>
          <p:cNvSpPr/>
          <p:nvPr/>
        </p:nvSpPr>
        <p:spPr>
          <a:xfrm>
            <a:off x="6640972" y="262101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" name="object 2895"/>
          <p:cNvSpPr/>
          <p:nvPr/>
        </p:nvSpPr>
        <p:spPr>
          <a:xfrm>
            <a:off x="6665114" y="26210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" name="object 2896"/>
          <p:cNvSpPr/>
          <p:nvPr/>
        </p:nvSpPr>
        <p:spPr>
          <a:xfrm>
            <a:off x="6640972" y="260232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" name="object 2897"/>
          <p:cNvSpPr/>
          <p:nvPr/>
        </p:nvSpPr>
        <p:spPr>
          <a:xfrm>
            <a:off x="6688779" y="26210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" name="object 2898"/>
          <p:cNvSpPr/>
          <p:nvPr/>
        </p:nvSpPr>
        <p:spPr>
          <a:xfrm>
            <a:off x="6665114" y="260232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" name="object 2899"/>
          <p:cNvSpPr/>
          <p:nvPr/>
        </p:nvSpPr>
        <p:spPr>
          <a:xfrm>
            <a:off x="6712444" y="2621015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2706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" name="object 2900"/>
          <p:cNvSpPr/>
          <p:nvPr/>
        </p:nvSpPr>
        <p:spPr>
          <a:xfrm>
            <a:off x="6688779" y="260232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" name="object 2901"/>
          <p:cNvSpPr/>
          <p:nvPr/>
        </p:nvSpPr>
        <p:spPr>
          <a:xfrm>
            <a:off x="6712444" y="2602323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12706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" name="object 2902"/>
          <p:cNvSpPr/>
          <p:nvPr/>
        </p:nvSpPr>
        <p:spPr>
          <a:xfrm>
            <a:off x="6640972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" name="object 2903"/>
          <p:cNvSpPr/>
          <p:nvPr/>
        </p:nvSpPr>
        <p:spPr>
          <a:xfrm>
            <a:off x="6640972" y="261166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45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/>
          <p:cNvSpPr/>
          <p:nvPr/>
        </p:nvSpPr>
        <p:spPr>
          <a:xfrm>
            <a:off x="6665114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" name="object 2905"/>
          <p:cNvSpPr/>
          <p:nvPr/>
        </p:nvSpPr>
        <p:spPr>
          <a:xfrm>
            <a:off x="6644625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0" y="6517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" name="object 2906"/>
          <p:cNvSpPr/>
          <p:nvPr/>
        </p:nvSpPr>
        <p:spPr>
          <a:xfrm>
            <a:off x="6665114" y="26116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" name="object 2907"/>
          <p:cNvSpPr/>
          <p:nvPr/>
        </p:nvSpPr>
        <p:spPr>
          <a:xfrm>
            <a:off x="6688779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" name="object 2908"/>
          <p:cNvSpPr/>
          <p:nvPr/>
        </p:nvSpPr>
        <p:spPr>
          <a:xfrm>
            <a:off x="6668608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0" y="6517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" name="object 2909"/>
          <p:cNvSpPr/>
          <p:nvPr/>
        </p:nvSpPr>
        <p:spPr>
          <a:xfrm>
            <a:off x="6688779" y="26116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5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" name="object 2910"/>
          <p:cNvSpPr/>
          <p:nvPr/>
        </p:nvSpPr>
        <p:spPr>
          <a:xfrm>
            <a:off x="6712444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" name="object 2911"/>
          <p:cNvSpPr/>
          <p:nvPr/>
        </p:nvSpPr>
        <p:spPr>
          <a:xfrm>
            <a:off x="6692432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0" y="6517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" name="object 2912"/>
          <p:cNvSpPr/>
          <p:nvPr/>
        </p:nvSpPr>
        <p:spPr>
          <a:xfrm>
            <a:off x="6712444" y="2611669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4" h="9525">
                <a:moveTo>
                  <a:pt x="0" y="9345"/>
                </a:moveTo>
                <a:lnTo>
                  <a:pt x="12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" name="object 2913"/>
          <p:cNvSpPr/>
          <p:nvPr/>
        </p:nvSpPr>
        <p:spPr>
          <a:xfrm>
            <a:off x="6716097" y="2629992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517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" name="object 2914"/>
          <p:cNvSpPr/>
          <p:nvPr/>
        </p:nvSpPr>
        <p:spPr>
          <a:xfrm>
            <a:off x="5891469" y="284248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0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" name="object 2915"/>
          <p:cNvSpPr/>
          <p:nvPr/>
        </p:nvSpPr>
        <p:spPr>
          <a:xfrm>
            <a:off x="1801759" y="2472710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0"/>
                </a:moveTo>
                <a:lnTo>
                  <a:pt x="0" y="21643"/>
                </a:lnTo>
              </a:path>
            </a:pathLst>
          </a:custGeom>
          <a:ln w="524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" name="object 2916"/>
          <p:cNvSpPr/>
          <p:nvPr/>
        </p:nvSpPr>
        <p:spPr>
          <a:xfrm>
            <a:off x="4401356" y="3956247"/>
            <a:ext cx="3830320" cy="377825"/>
          </a:xfrm>
          <a:custGeom>
            <a:avLst/>
            <a:gdLst/>
            <a:ahLst/>
            <a:cxnLst/>
            <a:rect l="l" t="t" r="r" b="b"/>
            <a:pathLst>
              <a:path w="3830320" h="377825">
                <a:moveTo>
                  <a:pt x="0" y="0"/>
                </a:moveTo>
                <a:lnTo>
                  <a:pt x="3830107" y="377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" name="object 2917"/>
          <p:cNvSpPr/>
          <p:nvPr/>
        </p:nvSpPr>
        <p:spPr>
          <a:xfrm>
            <a:off x="396619" y="393939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2245" y="0"/>
                </a:moveTo>
                <a:lnTo>
                  <a:pt x="7115" y="2459"/>
                </a:lnTo>
                <a:lnTo>
                  <a:pt x="3557" y="4918"/>
                </a:lnTo>
                <a:lnTo>
                  <a:pt x="794" y="8976"/>
                </a:lnTo>
                <a:lnTo>
                  <a:pt x="0" y="13035"/>
                </a:lnTo>
                <a:lnTo>
                  <a:pt x="794" y="17462"/>
                </a:lnTo>
                <a:lnTo>
                  <a:pt x="3557" y="21151"/>
                </a:lnTo>
                <a:lnTo>
                  <a:pt x="7115" y="23979"/>
                </a:lnTo>
                <a:lnTo>
                  <a:pt x="12245" y="26070"/>
                </a:lnTo>
                <a:lnTo>
                  <a:pt x="17772" y="26930"/>
                </a:lnTo>
                <a:lnTo>
                  <a:pt x="23315" y="26070"/>
                </a:lnTo>
                <a:lnTo>
                  <a:pt x="122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8" name="object 2918"/>
          <p:cNvSpPr/>
          <p:nvPr/>
        </p:nvSpPr>
        <p:spPr>
          <a:xfrm>
            <a:off x="400383" y="3943212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3299" y="26070"/>
                </a:moveTo>
                <a:lnTo>
                  <a:pt x="17772" y="26930"/>
                </a:lnTo>
                <a:lnTo>
                  <a:pt x="12245" y="26070"/>
                </a:lnTo>
                <a:lnTo>
                  <a:pt x="7099" y="24102"/>
                </a:lnTo>
                <a:lnTo>
                  <a:pt x="3541" y="21274"/>
                </a:lnTo>
                <a:lnTo>
                  <a:pt x="778" y="17585"/>
                </a:lnTo>
                <a:lnTo>
                  <a:pt x="0" y="13035"/>
                </a:lnTo>
                <a:lnTo>
                  <a:pt x="778" y="8976"/>
                </a:lnTo>
                <a:lnTo>
                  <a:pt x="3541" y="4918"/>
                </a:lnTo>
                <a:lnTo>
                  <a:pt x="7099" y="2459"/>
                </a:lnTo>
                <a:lnTo>
                  <a:pt x="1224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" name="object 2919"/>
          <p:cNvSpPr/>
          <p:nvPr/>
        </p:nvSpPr>
        <p:spPr>
          <a:xfrm>
            <a:off x="408864" y="3914067"/>
            <a:ext cx="115570" cy="51435"/>
          </a:xfrm>
          <a:custGeom>
            <a:avLst/>
            <a:gdLst/>
            <a:ahLst/>
            <a:cxnLst/>
            <a:rect l="l" t="t" r="r" b="b"/>
            <a:pathLst>
              <a:path w="115570" h="51435">
                <a:moveTo>
                  <a:pt x="104269" y="0"/>
                </a:moveTo>
                <a:lnTo>
                  <a:pt x="0" y="25332"/>
                </a:lnTo>
                <a:lnTo>
                  <a:pt x="11070" y="51402"/>
                </a:lnTo>
                <a:lnTo>
                  <a:pt x="115324" y="26070"/>
                </a:lnTo>
                <a:lnTo>
                  <a:pt x="104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0" name="object 2920"/>
          <p:cNvSpPr/>
          <p:nvPr/>
        </p:nvSpPr>
        <p:spPr>
          <a:xfrm>
            <a:off x="412628" y="3918002"/>
            <a:ext cx="115570" cy="51435"/>
          </a:xfrm>
          <a:custGeom>
            <a:avLst/>
            <a:gdLst/>
            <a:ahLst/>
            <a:cxnLst/>
            <a:rect l="l" t="t" r="r" b="b"/>
            <a:pathLst>
              <a:path w="115570" h="51435">
                <a:moveTo>
                  <a:pt x="0" y="25209"/>
                </a:moveTo>
                <a:lnTo>
                  <a:pt x="5527" y="38244"/>
                </a:lnTo>
                <a:lnTo>
                  <a:pt x="11054" y="51279"/>
                </a:lnTo>
                <a:lnTo>
                  <a:pt x="115308" y="26070"/>
                </a:lnTo>
                <a:lnTo>
                  <a:pt x="109781" y="13035"/>
                </a:lnTo>
                <a:lnTo>
                  <a:pt x="104253" y="0"/>
                </a:lnTo>
                <a:lnTo>
                  <a:pt x="0" y="252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" name="object 2921"/>
          <p:cNvSpPr/>
          <p:nvPr/>
        </p:nvSpPr>
        <p:spPr>
          <a:xfrm>
            <a:off x="513134" y="391332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5527" y="0"/>
                </a:moveTo>
                <a:lnTo>
                  <a:pt x="0" y="737"/>
                </a:lnTo>
                <a:lnTo>
                  <a:pt x="11054" y="26807"/>
                </a:lnTo>
                <a:lnTo>
                  <a:pt x="16184" y="24348"/>
                </a:lnTo>
                <a:lnTo>
                  <a:pt x="19742" y="22012"/>
                </a:lnTo>
                <a:lnTo>
                  <a:pt x="22505" y="17830"/>
                </a:lnTo>
                <a:lnTo>
                  <a:pt x="23299" y="13772"/>
                </a:lnTo>
                <a:lnTo>
                  <a:pt x="22505" y="9345"/>
                </a:lnTo>
                <a:lnTo>
                  <a:pt x="19742" y="5656"/>
                </a:lnTo>
                <a:lnTo>
                  <a:pt x="16184" y="2828"/>
                </a:lnTo>
                <a:lnTo>
                  <a:pt x="11054" y="737"/>
                </a:lnTo>
                <a:lnTo>
                  <a:pt x="5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2" name="object 2922"/>
          <p:cNvSpPr/>
          <p:nvPr/>
        </p:nvSpPr>
        <p:spPr>
          <a:xfrm>
            <a:off x="516882" y="391714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0" y="860"/>
                </a:moveTo>
                <a:lnTo>
                  <a:pt x="5527" y="0"/>
                </a:lnTo>
                <a:lnTo>
                  <a:pt x="11054" y="860"/>
                </a:lnTo>
                <a:lnTo>
                  <a:pt x="16184" y="2828"/>
                </a:lnTo>
                <a:lnTo>
                  <a:pt x="19742" y="5656"/>
                </a:lnTo>
                <a:lnTo>
                  <a:pt x="22505" y="9345"/>
                </a:lnTo>
                <a:lnTo>
                  <a:pt x="23299" y="13895"/>
                </a:lnTo>
                <a:lnTo>
                  <a:pt x="22505" y="17953"/>
                </a:lnTo>
                <a:lnTo>
                  <a:pt x="19742" y="22012"/>
                </a:lnTo>
                <a:lnTo>
                  <a:pt x="16184" y="24471"/>
                </a:lnTo>
                <a:lnTo>
                  <a:pt x="11054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" name="object 2923"/>
          <p:cNvSpPr/>
          <p:nvPr/>
        </p:nvSpPr>
        <p:spPr>
          <a:xfrm>
            <a:off x="4291924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" name="object 2924"/>
          <p:cNvSpPr/>
          <p:nvPr/>
        </p:nvSpPr>
        <p:spPr>
          <a:xfrm>
            <a:off x="2823253" y="5996823"/>
            <a:ext cx="0" cy="8890"/>
          </a:xfrm>
          <a:custGeom>
            <a:avLst/>
            <a:gdLst/>
            <a:ahLst/>
            <a:cxnLst/>
            <a:rect l="l" t="t" r="r" b="b"/>
            <a:pathLst>
              <a:path w="0" h="8889">
                <a:moveTo>
                  <a:pt x="0" y="855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" name="object 2925"/>
          <p:cNvSpPr/>
          <p:nvPr/>
        </p:nvSpPr>
        <p:spPr>
          <a:xfrm>
            <a:off x="1003829" y="5940157"/>
            <a:ext cx="0" cy="262890"/>
          </a:xfrm>
          <a:custGeom>
            <a:avLst/>
            <a:gdLst/>
            <a:ahLst/>
            <a:cxnLst/>
            <a:rect l="l" t="t" r="r" b="b"/>
            <a:pathLst>
              <a:path w="0" h="262889">
                <a:moveTo>
                  <a:pt x="0" y="2625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" name="object 2926"/>
          <p:cNvSpPr/>
          <p:nvPr/>
        </p:nvSpPr>
        <p:spPr>
          <a:xfrm>
            <a:off x="405322" y="3521909"/>
            <a:ext cx="63536" cy="82195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" name="object 2927"/>
          <p:cNvSpPr/>
          <p:nvPr/>
        </p:nvSpPr>
        <p:spPr>
          <a:xfrm>
            <a:off x="907072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" name="object 2928"/>
          <p:cNvSpPr/>
          <p:nvPr/>
        </p:nvSpPr>
        <p:spPr>
          <a:xfrm>
            <a:off x="6956561" y="3159633"/>
            <a:ext cx="156845" cy="635"/>
          </a:xfrm>
          <a:custGeom>
            <a:avLst/>
            <a:gdLst/>
            <a:ahLst/>
            <a:cxnLst/>
            <a:rect l="l" t="t" r="r" b="b"/>
            <a:pathLst>
              <a:path w="156845" h="635">
                <a:moveTo>
                  <a:pt x="0" y="368"/>
                </a:moveTo>
                <a:lnTo>
                  <a:pt x="156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" name="object 2929"/>
          <p:cNvSpPr/>
          <p:nvPr/>
        </p:nvSpPr>
        <p:spPr>
          <a:xfrm>
            <a:off x="6112555" y="2549691"/>
            <a:ext cx="0" cy="361315"/>
          </a:xfrm>
          <a:custGeom>
            <a:avLst/>
            <a:gdLst/>
            <a:ahLst/>
            <a:cxnLst/>
            <a:rect l="l" t="t" r="r" b="b"/>
            <a:pathLst>
              <a:path w="0" h="361314">
                <a:moveTo>
                  <a:pt x="0" y="3608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" name="object 2930"/>
          <p:cNvSpPr/>
          <p:nvPr/>
        </p:nvSpPr>
        <p:spPr>
          <a:xfrm>
            <a:off x="2476852" y="1996931"/>
            <a:ext cx="108585" cy="1270"/>
          </a:xfrm>
          <a:custGeom>
            <a:avLst/>
            <a:gdLst/>
            <a:ahLst/>
            <a:cxnLst/>
            <a:rect l="l" t="t" r="r" b="b"/>
            <a:pathLst>
              <a:path w="108585" h="1269">
                <a:moveTo>
                  <a:pt x="0" y="737"/>
                </a:moveTo>
                <a:lnTo>
                  <a:pt x="10831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" name="object 2931"/>
          <p:cNvSpPr/>
          <p:nvPr/>
        </p:nvSpPr>
        <p:spPr>
          <a:xfrm>
            <a:off x="5689600" y="434201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0"/>
                </a:moveTo>
                <a:lnTo>
                  <a:pt x="13817" y="125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" name="object 2932"/>
          <p:cNvSpPr/>
          <p:nvPr/>
        </p:nvSpPr>
        <p:spPr>
          <a:xfrm>
            <a:off x="1671251" y="5613174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2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" name="object 2933"/>
          <p:cNvSpPr/>
          <p:nvPr/>
        </p:nvSpPr>
        <p:spPr>
          <a:xfrm>
            <a:off x="2756387" y="616540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400" y="26906"/>
                </a:lnTo>
                <a:lnTo>
                  <a:pt x="10641" y="24459"/>
                </a:lnTo>
                <a:lnTo>
                  <a:pt x="14135" y="22012"/>
                </a:lnTo>
                <a:lnTo>
                  <a:pt x="16835" y="17941"/>
                </a:lnTo>
                <a:lnTo>
                  <a:pt x="17629" y="13858"/>
                </a:lnTo>
                <a:lnTo>
                  <a:pt x="16835" y="9382"/>
                </a:lnTo>
                <a:lnTo>
                  <a:pt x="14135" y="5705"/>
                </a:lnTo>
                <a:lnTo>
                  <a:pt x="10641" y="2852"/>
                </a:lnTo>
                <a:lnTo>
                  <a:pt x="5400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4" name="object 2934"/>
          <p:cNvSpPr/>
          <p:nvPr/>
        </p:nvSpPr>
        <p:spPr>
          <a:xfrm>
            <a:off x="2760040" y="616927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58"/>
                </a:lnTo>
                <a:lnTo>
                  <a:pt x="16994" y="17941"/>
                </a:lnTo>
                <a:lnTo>
                  <a:pt x="14294" y="22012"/>
                </a:lnTo>
                <a:lnTo>
                  <a:pt x="10641" y="24459"/>
                </a:lnTo>
                <a:lnTo>
                  <a:pt x="5558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" name="object 2935"/>
          <p:cNvSpPr/>
          <p:nvPr/>
        </p:nvSpPr>
        <p:spPr>
          <a:xfrm>
            <a:off x="2661091" y="6179061"/>
            <a:ext cx="95885" cy="0"/>
          </a:xfrm>
          <a:custGeom>
            <a:avLst/>
            <a:gdLst/>
            <a:ahLst/>
            <a:cxnLst/>
            <a:rect l="l" t="t" r="r" b="b"/>
            <a:pathLst>
              <a:path w="95885" h="0">
                <a:moveTo>
                  <a:pt x="0" y="0"/>
                </a:moveTo>
                <a:lnTo>
                  <a:pt x="95296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" name="object 2936"/>
          <p:cNvSpPr/>
          <p:nvPr/>
        </p:nvSpPr>
        <p:spPr>
          <a:xfrm>
            <a:off x="2664903" y="6169279"/>
            <a:ext cx="95250" cy="27940"/>
          </a:xfrm>
          <a:custGeom>
            <a:avLst/>
            <a:gdLst/>
            <a:ahLst/>
            <a:cxnLst/>
            <a:rect l="l" t="t" r="r" b="b"/>
            <a:pathLst>
              <a:path w="95250" h="27939">
                <a:moveTo>
                  <a:pt x="95137" y="27312"/>
                </a:moveTo>
                <a:lnTo>
                  <a:pt x="95137" y="13858"/>
                </a:lnTo>
                <a:lnTo>
                  <a:pt x="95137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95137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" name="object 2937"/>
          <p:cNvSpPr/>
          <p:nvPr/>
        </p:nvSpPr>
        <p:spPr>
          <a:xfrm>
            <a:off x="2643302" y="616540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0"/>
                </a:moveTo>
                <a:lnTo>
                  <a:pt x="0" y="13858"/>
                </a:lnTo>
                <a:lnTo>
                  <a:pt x="794" y="17941"/>
                </a:lnTo>
                <a:lnTo>
                  <a:pt x="3653" y="22012"/>
                </a:lnTo>
                <a:lnTo>
                  <a:pt x="7147" y="24459"/>
                </a:lnTo>
                <a:lnTo>
                  <a:pt x="12388" y="26906"/>
                </a:lnTo>
                <a:lnTo>
                  <a:pt x="17788" y="2731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8" name="object 2938"/>
          <p:cNvSpPr/>
          <p:nvPr/>
        </p:nvSpPr>
        <p:spPr>
          <a:xfrm>
            <a:off x="2647114" y="616927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27312"/>
                </a:moveTo>
                <a:lnTo>
                  <a:pt x="0" y="13858"/>
                </a:lnTo>
                <a:lnTo>
                  <a:pt x="794" y="9370"/>
                </a:lnTo>
                <a:lnTo>
                  <a:pt x="3494" y="5705"/>
                </a:lnTo>
                <a:lnTo>
                  <a:pt x="7147" y="2852"/>
                </a:lnTo>
                <a:lnTo>
                  <a:pt x="12229" y="81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" name="object 2939"/>
          <p:cNvSpPr/>
          <p:nvPr/>
        </p:nvSpPr>
        <p:spPr>
          <a:xfrm>
            <a:off x="4143580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" name="object 2940"/>
          <p:cNvSpPr/>
          <p:nvPr/>
        </p:nvSpPr>
        <p:spPr>
          <a:xfrm>
            <a:off x="3823227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" name="object 2941"/>
          <p:cNvSpPr/>
          <p:nvPr/>
        </p:nvSpPr>
        <p:spPr>
          <a:xfrm>
            <a:off x="6727850" y="2764154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30">
                <a:moveTo>
                  <a:pt x="0" y="0"/>
                </a:moveTo>
                <a:lnTo>
                  <a:pt x="0" y="24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" name="object 2942"/>
          <p:cNvSpPr/>
          <p:nvPr/>
        </p:nvSpPr>
        <p:spPr>
          <a:xfrm>
            <a:off x="5320010" y="2597035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4">
                <a:moveTo>
                  <a:pt x="0" y="245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" name="object 2943"/>
          <p:cNvSpPr/>
          <p:nvPr/>
        </p:nvSpPr>
        <p:spPr>
          <a:xfrm>
            <a:off x="1946371" y="24687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1753" y="13035"/>
                </a:lnTo>
                <a:lnTo>
                  <a:pt x="17312" y="13526"/>
                </a:lnTo>
                <a:lnTo>
                  <a:pt x="22871" y="13035"/>
                </a:lnTo>
                <a:lnTo>
                  <a:pt x="27953" y="11067"/>
                </a:lnTo>
                <a:lnTo>
                  <a:pt x="31606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4" name="object 2944"/>
          <p:cNvSpPr/>
          <p:nvPr/>
        </p:nvSpPr>
        <p:spPr>
          <a:xfrm>
            <a:off x="1950024" y="2472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" name="object 2945"/>
          <p:cNvSpPr/>
          <p:nvPr/>
        </p:nvSpPr>
        <p:spPr>
          <a:xfrm>
            <a:off x="1963921" y="2211517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" name="object 2946"/>
          <p:cNvSpPr/>
          <p:nvPr/>
        </p:nvSpPr>
        <p:spPr>
          <a:xfrm>
            <a:off x="1950024" y="2215452"/>
            <a:ext cx="35560" cy="257810"/>
          </a:xfrm>
          <a:custGeom>
            <a:avLst/>
            <a:gdLst/>
            <a:ahLst/>
            <a:cxnLst/>
            <a:rect l="l" t="t" r="r" b="b"/>
            <a:pathLst>
              <a:path w="35560" h="257810">
                <a:moveTo>
                  <a:pt x="0" y="257257"/>
                </a:moveTo>
                <a:lnTo>
                  <a:pt x="17470" y="257257"/>
                </a:lnTo>
                <a:lnTo>
                  <a:pt x="35259" y="257257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" name="object 2947"/>
          <p:cNvSpPr/>
          <p:nvPr/>
        </p:nvSpPr>
        <p:spPr>
          <a:xfrm>
            <a:off x="1946371" y="21976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8" name="object 2948"/>
          <p:cNvSpPr/>
          <p:nvPr/>
        </p:nvSpPr>
        <p:spPr>
          <a:xfrm>
            <a:off x="1950024" y="22015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470" y="0"/>
                </a:lnTo>
                <a:lnTo>
                  <a:pt x="23029" y="860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" name="object 2949"/>
          <p:cNvSpPr/>
          <p:nvPr/>
        </p:nvSpPr>
        <p:spPr>
          <a:xfrm>
            <a:off x="4956297" y="6324617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3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" name="object 2950"/>
          <p:cNvSpPr/>
          <p:nvPr/>
        </p:nvSpPr>
        <p:spPr>
          <a:xfrm>
            <a:off x="5098764" y="6313193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29224" y="22835"/>
                </a:moveTo>
                <a:lnTo>
                  <a:pt x="18265" y="30177"/>
                </a:lnTo>
                <a:lnTo>
                  <a:pt x="11912" y="32206"/>
                </a:lnTo>
                <a:lnTo>
                  <a:pt x="5558" y="32206"/>
                </a:lnTo>
                <a:lnTo>
                  <a:pt x="476" y="30177"/>
                </a:lnTo>
                <a:lnTo>
                  <a:pt x="0" y="22835"/>
                </a:lnTo>
                <a:lnTo>
                  <a:pt x="7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" name="object 2951"/>
          <p:cNvSpPr/>
          <p:nvPr/>
        </p:nvSpPr>
        <p:spPr>
          <a:xfrm>
            <a:off x="5127988" y="6313193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4" h="32385">
                <a:moveTo>
                  <a:pt x="30494" y="22835"/>
                </a:moveTo>
                <a:lnTo>
                  <a:pt x="19059" y="30177"/>
                </a:lnTo>
                <a:lnTo>
                  <a:pt x="11912" y="32206"/>
                </a:lnTo>
                <a:lnTo>
                  <a:pt x="6353" y="32206"/>
                </a:lnTo>
                <a:lnTo>
                  <a:pt x="794" y="30177"/>
                </a:lnTo>
                <a:lnTo>
                  <a:pt x="0" y="22835"/>
                </a:ln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" name="object 2952"/>
          <p:cNvSpPr/>
          <p:nvPr/>
        </p:nvSpPr>
        <p:spPr>
          <a:xfrm>
            <a:off x="5154989" y="6313193"/>
            <a:ext cx="11430" cy="39370"/>
          </a:xfrm>
          <a:custGeom>
            <a:avLst/>
            <a:gdLst/>
            <a:ahLst/>
            <a:cxnLst/>
            <a:rect l="l" t="t" r="r" b="b"/>
            <a:pathLst>
              <a:path w="11429" h="39370">
                <a:moveTo>
                  <a:pt x="10959" y="0"/>
                </a:moveTo>
                <a:lnTo>
                  <a:pt x="0" y="32206"/>
                </a:lnTo>
                <a:lnTo>
                  <a:pt x="6194" y="32206"/>
                </a:lnTo>
                <a:lnTo>
                  <a:pt x="3811" y="391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" name="object 2953"/>
          <p:cNvSpPr/>
          <p:nvPr/>
        </p:nvSpPr>
        <p:spPr>
          <a:xfrm>
            <a:off x="5180560" y="6313193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1588" y="13858"/>
                </a:moveTo>
                <a:lnTo>
                  <a:pt x="37959" y="13858"/>
                </a:lnTo>
                <a:lnTo>
                  <a:pt x="39547" y="9382"/>
                </a:lnTo>
                <a:lnTo>
                  <a:pt x="37959" y="4488"/>
                </a:lnTo>
                <a:lnTo>
                  <a:pt x="35894" y="2447"/>
                </a:lnTo>
                <a:lnTo>
                  <a:pt x="30494" y="0"/>
                </a:lnTo>
                <a:lnTo>
                  <a:pt x="21759" y="0"/>
                </a:lnTo>
                <a:lnTo>
                  <a:pt x="15088" y="2447"/>
                </a:lnTo>
                <a:lnTo>
                  <a:pt x="7147" y="6529"/>
                </a:lnTo>
                <a:lnTo>
                  <a:pt x="1588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082" y="30177"/>
                </a:lnTo>
                <a:lnTo>
                  <a:pt x="10641" y="32206"/>
                </a:lnTo>
                <a:lnTo>
                  <a:pt x="18900" y="32206"/>
                </a:lnTo>
                <a:lnTo>
                  <a:pt x="26047" y="30177"/>
                </a:lnTo>
                <a:lnTo>
                  <a:pt x="33988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" name="object 2954"/>
          <p:cNvSpPr/>
          <p:nvPr/>
        </p:nvSpPr>
        <p:spPr>
          <a:xfrm>
            <a:off x="5236308" y="6296887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4" h="48895">
                <a:moveTo>
                  <a:pt x="43359" y="0"/>
                </a:moveTo>
                <a:lnTo>
                  <a:pt x="36371" y="2447"/>
                </a:lnTo>
                <a:lnTo>
                  <a:pt x="20965" y="4488"/>
                </a:lnTo>
                <a:lnTo>
                  <a:pt x="13817" y="7341"/>
                </a:lnTo>
                <a:lnTo>
                  <a:pt x="9370" y="11411"/>
                </a:lnTo>
                <a:lnTo>
                  <a:pt x="0" y="39142"/>
                </a:lnTo>
                <a:lnTo>
                  <a:pt x="1111" y="44036"/>
                </a:lnTo>
                <a:lnTo>
                  <a:pt x="3176" y="46483"/>
                </a:lnTo>
                <a:lnTo>
                  <a:pt x="8258" y="48512"/>
                </a:lnTo>
                <a:lnTo>
                  <a:pt x="17312" y="48512"/>
                </a:lnTo>
                <a:lnTo>
                  <a:pt x="24459" y="46483"/>
                </a:lnTo>
                <a:lnTo>
                  <a:pt x="31924" y="41589"/>
                </a:lnTo>
                <a:lnTo>
                  <a:pt x="37006" y="35059"/>
                </a:lnTo>
                <a:lnTo>
                  <a:pt x="39071" y="30165"/>
                </a:lnTo>
                <a:lnTo>
                  <a:pt x="38277" y="22835"/>
                </a:lnTo>
                <a:lnTo>
                  <a:pt x="5558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" name="object 2955"/>
          <p:cNvSpPr/>
          <p:nvPr/>
        </p:nvSpPr>
        <p:spPr>
          <a:xfrm>
            <a:off x="5291580" y="6313193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111" y="13858"/>
                </a:moveTo>
                <a:lnTo>
                  <a:pt x="37165" y="13858"/>
                </a:lnTo>
                <a:lnTo>
                  <a:pt x="39071" y="9382"/>
                </a:lnTo>
                <a:lnTo>
                  <a:pt x="37959" y="4488"/>
                </a:lnTo>
                <a:lnTo>
                  <a:pt x="35577" y="2447"/>
                </a:lnTo>
                <a:lnTo>
                  <a:pt x="30018" y="0"/>
                </a:lnTo>
                <a:lnTo>
                  <a:pt x="20965" y="0"/>
                </a:lnTo>
                <a:lnTo>
                  <a:pt x="14612" y="2447"/>
                </a:lnTo>
                <a:lnTo>
                  <a:pt x="6670" y="6529"/>
                </a:lnTo>
                <a:lnTo>
                  <a:pt x="1111" y="13858"/>
                </a:lnTo>
                <a:lnTo>
                  <a:pt x="0" y="18753"/>
                </a:lnTo>
                <a:lnTo>
                  <a:pt x="317" y="25283"/>
                </a:lnTo>
                <a:lnTo>
                  <a:pt x="4764" y="30177"/>
                </a:lnTo>
                <a:lnTo>
                  <a:pt x="9847" y="32206"/>
                </a:lnTo>
                <a:lnTo>
                  <a:pt x="18900" y="32206"/>
                </a:lnTo>
                <a:lnTo>
                  <a:pt x="25571" y="30177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/>
          <p:nvPr/>
        </p:nvSpPr>
        <p:spPr>
          <a:xfrm>
            <a:off x="5348758" y="632909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" name="object 2957"/>
          <p:cNvSpPr/>
          <p:nvPr/>
        </p:nvSpPr>
        <p:spPr>
          <a:xfrm>
            <a:off x="5376076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" name="object 2958"/>
          <p:cNvSpPr/>
          <p:nvPr/>
        </p:nvSpPr>
        <p:spPr>
          <a:xfrm>
            <a:off x="5343357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" name="object 2959"/>
          <p:cNvSpPr/>
          <p:nvPr/>
        </p:nvSpPr>
        <p:spPr>
          <a:xfrm>
            <a:off x="5401329" y="6322576"/>
            <a:ext cx="36830" cy="22860"/>
          </a:xfrm>
          <a:custGeom>
            <a:avLst/>
            <a:gdLst/>
            <a:ahLst/>
            <a:cxnLst/>
            <a:rect l="l" t="t" r="r" b="b"/>
            <a:pathLst>
              <a:path w="36829" h="22860">
                <a:moveTo>
                  <a:pt x="5082" y="4476"/>
                </a:moveTo>
                <a:lnTo>
                  <a:pt x="9053" y="2041"/>
                </a:lnTo>
                <a:lnTo>
                  <a:pt x="15406" y="0"/>
                </a:lnTo>
                <a:lnTo>
                  <a:pt x="24459" y="0"/>
                </a:lnTo>
                <a:lnTo>
                  <a:pt x="27635" y="0"/>
                </a:lnTo>
                <a:lnTo>
                  <a:pt x="33194" y="2041"/>
                </a:lnTo>
                <a:lnTo>
                  <a:pt x="35100" y="4476"/>
                </a:lnTo>
                <a:lnTo>
                  <a:pt x="36688" y="9370"/>
                </a:lnTo>
                <a:lnTo>
                  <a:pt x="34306" y="13453"/>
                </a:lnTo>
                <a:lnTo>
                  <a:pt x="30494" y="18347"/>
                </a:lnTo>
                <a:lnTo>
                  <a:pt x="26841" y="20794"/>
                </a:lnTo>
                <a:lnTo>
                  <a:pt x="19694" y="22823"/>
                </a:lnTo>
                <a:lnTo>
                  <a:pt x="7941" y="22823"/>
                </a:lnTo>
                <a:lnTo>
                  <a:pt x="2382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" name="object 2960"/>
          <p:cNvSpPr/>
          <p:nvPr/>
        </p:nvSpPr>
        <p:spPr>
          <a:xfrm>
            <a:off x="5400218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" name="object 2961"/>
          <p:cNvSpPr/>
          <p:nvPr/>
        </p:nvSpPr>
        <p:spPr>
          <a:xfrm>
            <a:off x="5512349" y="6313193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577" y="2447"/>
                </a:lnTo>
                <a:lnTo>
                  <a:pt x="39865" y="6529"/>
                </a:lnTo>
                <a:lnTo>
                  <a:pt x="40659" y="13858"/>
                </a:lnTo>
                <a:lnTo>
                  <a:pt x="39071" y="18753"/>
                </a:lnTo>
                <a:lnTo>
                  <a:pt x="33512" y="25283"/>
                </a:lnTo>
                <a:lnTo>
                  <a:pt x="25571" y="30177"/>
                </a:lnTo>
                <a:lnTo>
                  <a:pt x="19376" y="32206"/>
                </a:lnTo>
                <a:lnTo>
                  <a:pt x="10164" y="32206"/>
                </a:lnTo>
                <a:lnTo>
                  <a:pt x="4764" y="30177"/>
                </a:lnTo>
                <a:lnTo>
                  <a:pt x="317" y="25283"/>
                </a:lnTo>
                <a:lnTo>
                  <a:pt x="0" y="18753"/>
                </a:lnTo>
                <a:lnTo>
                  <a:pt x="1905" y="13858"/>
                </a:lnTo>
                <a:lnTo>
                  <a:pt x="6670" y="6529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" name="object 2962"/>
          <p:cNvSpPr/>
          <p:nvPr/>
        </p:nvSpPr>
        <p:spPr>
          <a:xfrm>
            <a:off x="5568732" y="6313193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40341" y="6529"/>
                </a:moveTo>
                <a:lnTo>
                  <a:pt x="36053" y="2447"/>
                </a:lnTo>
                <a:lnTo>
                  <a:pt x="30812" y="0"/>
                </a:lnTo>
                <a:lnTo>
                  <a:pt x="21759" y="0"/>
                </a:lnTo>
                <a:lnTo>
                  <a:pt x="15088" y="2447"/>
                </a:lnTo>
                <a:lnTo>
                  <a:pt x="7147" y="6529"/>
                </a:lnTo>
                <a:lnTo>
                  <a:pt x="2382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241" y="30177"/>
                </a:lnTo>
                <a:lnTo>
                  <a:pt x="10800" y="32206"/>
                </a:lnTo>
                <a:lnTo>
                  <a:pt x="19853" y="32206"/>
                </a:lnTo>
                <a:lnTo>
                  <a:pt x="26206" y="30177"/>
                </a:lnTo>
                <a:lnTo>
                  <a:pt x="33988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" name="object 2963"/>
          <p:cNvSpPr/>
          <p:nvPr/>
        </p:nvSpPr>
        <p:spPr>
          <a:xfrm>
            <a:off x="5623687" y="6329093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" name="object 2964"/>
          <p:cNvSpPr/>
          <p:nvPr/>
        </p:nvSpPr>
        <p:spPr>
          <a:xfrm>
            <a:off x="5651005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" name="object 2965"/>
          <p:cNvSpPr/>
          <p:nvPr/>
        </p:nvSpPr>
        <p:spPr>
          <a:xfrm>
            <a:off x="5618128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" name="object 2966"/>
          <p:cNvSpPr/>
          <p:nvPr/>
        </p:nvSpPr>
        <p:spPr>
          <a:xfrm>
            <a:off x="5677053" y="6313193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965" y="0"/>
                </a:moveTo>
                <a:lnTo>
                  <a:pt x="30018" y="0"/>
                </a:lnTo>
                <a:lnTo>
                  <a:pt x="34783" y="2447"/>
                </a:lnTo>
                <a:lnTo>
                  <a:pt x="39865" y="6529"/>
                </a:lnTo>
                <a:lnTo>
                  <a:pt x="40659" y="13858"/>
                </a:lnTo>
                <a:lnTo>
                  <a:pt x="38277" y="18753"/>
                </a:lnTo>
                <a:lnTo>
                  <a:pt x="33512" y="25283"/>
                </a:lnTo>
                <a:lnTo>
                  <a:pt x="25571" y="30177"/>
                </a:lnTo>
                <a:lnTo>
                  <a:pt x="18900" y="32206"/>
                </a:lnTo>
                <a:lnTo>
                  <a:pt x="9847" y="32206"/>
                </a:lnTo>
                <a:lnTo>
                  <a:pt x="4764" y="30177"/>
                </a:lnTo>
                <a:lnTo>
                  <a:pt x="317" y="25283"/>
                </a:lnTo>
                <a:lnTo>
                  <a:pt x="0" y="18753"/>
                </a:lnTo>
                <a:lnTo>
                  <a:pt x="1111" y="13858"/>
                </a:lnTo>
                <a:lnTo>
                  <a:pt x="6670" y="6529"/>
                </a:lnTo>
                <a:lnTo>
                  <a:pt x="14612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" name="object 2967"/>
          <p:cNvSpPr/>
          <p:nvPr/>
        </p:nvSpPr>
        <p:spPr>
          <a:xfrm>
            <a:off x="5735024" y="6296887"/>
            <a:ext cx="39370" cy="48895"/>
          </a:xfrm>
          <a:custGeom>
            <a:avLst/>
            <a:gdLst/>
            <a:ahLst/>
            <a:cxnLst/>
            <a:rect l="l" t="t" r="r" b="b"/>
            <a:pathLst>
              <a:path w="39370" h="48895">
                <a:moveTo>
                  <a:pt x="5558" y="22835"/>
                </a:moveTo>
                <a:lnTo>
                  <a:pt x="13500" y="18753"/>
                </a:lnTo>
                <a:lnTo>
                  <a:pt x="19853" y="16306"/>
                </a:lnTo>
                <a:lnTo>
                  <a:pt x="30018" y="11411"/>
                </a:lnTo>
                <a:lnTo>
                  <a:pt x="35259" y="7341"/>
                </a:lnTo>
                <a:lnTo>
                  <a:pt x="33671" y="2447"/>
                </a:lnTo>
                <a:lnTo>
                  <a:pt x="31606" y="0"/>
                </a:lnTo>
                <a:lnTo>
                  <a:pt x="22553" y="0"/>
                </a:lnTo>
                <a:lnTo>
                  <a:pt x="15406" y="2447"/>
                </a:lnTo>
                <a:lnTo>
                  <a:pt x="11912" y="4488"/>
                </a:lnTo>
                <a:lnTo>
                  <a:pt x="0" y="39142"/>
                </a:lnTo>
                <a:lnTo>
                  <a:pt x="1588" y="44036"/>
                </a:lnTo>
                <a:lnTo>
                  <a:pt x="3653" y="46483"/>
                </a:lnTo>
                <a:lnTo>
                  <a:pt x="8258" y="48512"/>
                </a:lnTo>
                <a:lnTo>
                  <a:pt x="17470" y="48512"/>
                </a:lnTo>
                <a:lnTo>
                  <a:pt x="24459" y="46483"/>
                </a:lnTo>
                <a:lnTo>
                  <a:pt x="32400" y="41589"/>
                </a:lnTo>
                <a:lnTo>
                  <a:pt x="37165" y="35059"/>
                </a:lnTo>
                <a:lnTo>
                  <a:pt x="39071" y="30165"/>
                </a:lnTo>
                <a:lnTo>
                  <a:pt x="38753" y="22835"/>
                </a:lnTo>
                <a:lnTo>
                  <a:pt x="33671" y="18753"/>
                </a:lnTo>
                <a:lnTo>
                  <a:pt x="28906" y="16306"/>
                </a:lnTo>
                <a:lnTo>
                  <a:pt x="19853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" name="object 2968"/>
          <p:cNvSpPr/>
          <p:nvPr/>
        </p:nvSpPr>
        <p:spPr>
          <a:xfrm>
            <a:off x="5790296" y="6313193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671" y="25283"/>
                </a:moveTo>
                <a:lnTo>
                  <a:pt x="26047" y="30177"/>
                </a:lnTo>
                <a:lnTo>
                  <a:pt x="19059" y="32206"/>
                </a:lnTo>
                <a:lnTo>
                  <a:pt x="10006" y="32206"/>
                </a:lnTo>
                <a:lnTo>
                  <a:pt x="5241" y="30177"/>
                </a:lnTo>
                <a:lnTo>
                  <a:pt x="2858" y="27730"/>
                </a:lnTo>
                <a:lnTo>
                  <a:pt x="794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7147" y="6529"/>
                </a:lnTo>
                <a:lnTo>
                  <a:pt x="14612" y="2447"/>
                </a:lnTo>
                <a:lnTo>
                  <a:pt x="20965" y="0"/>
                </a:lnTo>
                <a:lnTo>
                  <a:pt x="30018" y="0"/>
                </a:lnTo>
                <a:lnTo>
                  <a:pt x="35259" y="2447"/>
                </a:lnTo>
                <a:lnTo>
                  <a:pt x="39865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" name="object 2969"/>
          <p:cNvSpPr/>
          <p:nvPr/>
        </p:nvSpPr>
        <p:spPr>
          <a:xfrm>
            <a:off x="5821109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" name="object 2970"/>
          <p:cNvSpPr/>
          <p:nvPr/>
        </p:nvSpPr>
        <p:spPr>
          <a:xfrm>
            <a:off x="5850809" y="6329093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" name="object 2971"/>
          <p:cNvSpPr/>
          <p:nvPr/>
        </p:nvSpPr>
        <p:spPr>
          <a:xfrm>
            <a:off x="5877968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" name="object 2972"/>
          <p:cNvSpPr/>
          <p:nvPr/>
        </p:nvSpPr>
        <p:spPr>
          <a:xfrm>
            <a:off x="5845250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" name="object 2973"/>
          <p:cNvSpPr/>
          <p:nvPr/>
        </p:nvSpPr>
        <p:spPr>
          <a:xfrm>
            <a:off x="5905286" y="6313193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7941" y="0"/>
                </a:moveTo>
                <a:lnTo>
                  <a:pt x="0" y="22835"/>
                </a:lnTo>
                <a:lnTo>
                  <a:pt x="794" y="30177"/>
                </a:lnTo>
                <a:lnTo>
                  <a:pt x="5558" y="32206"/>
                </a:lnTo>
                <a:lnTo>
                  <a:pt x="14612" y="32206"/>
                </a:lnTo>
                <a:lnTo>
                  <a:pt x="20965" y="30177"/>
                </a:lnTo>
                <a:lnTo>
                  <a:pt x="33194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" name="object 2974"/>
          <p:cNvSpPr/>
          <p:nvPr/>
        </p:nvSpPr>
        <p:spPr>
          <a:xfrm>
            <a:off x="5934828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" name="object 2975"/>
          <p:cNvSpPr/>
          <p:nvPr/>
        </p:nvSpPr>
        <p:spPr>
          <a:xfrm>
            <a:off x="5955793" y="6333988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11411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" name="object 2976"/>
          <p:cNvSpPr/>
          <p:nvPr/>
        </p:nvSpPr>
        <p:spPr>
          <a:xfrm>
            <a:off x="5962941" y="6313193"/>
            <a:ext cx="34925" cy="32384"/>
          </a:xfrm>
          <a:custGeom>
            <a:avLst/>
            <a:gdLst/>
            <a:ahLst/>
            <a:cxnLst/>
            <a:rect l="l" t="t" r="r" b="b"/>
            <a:pathLst>
              <a:path w="34925" h="32385">
                <a:moveTo>
                  <a:pt x="22871" y="32206"/>
                </a:moveTo>
                <a:lnTo>
                  <a:pt x="34306" y="0"/>
                </a:lnTo>
                <a:lnTo>
                  <a:pt x="15723" y="0"/>
                </a:lnTo>
                <a:lnTo>
                  <a:pt x="9053" y="2447"/>
                </a:lnTo>
                <a:lnTo>
                  <a:pt x="5558" y="4488"/>
                </a:lnTo>
                <a:lnTo>
                  <a:pt x="317" y="9382"/>
                </a:lnTo>
                <a:lnTo>
                  <a:pt x="0" y="11424"/>
                </a:lnTo>
                <a:lnTo>
                  <a:pt x="1111" y="15900"/>
                </a:lnTo>
                <a:lnTo>
                  <a:pt x="3494" y="18753"/>
                </a:lnTo>
                <a:lnTo>
                  <a:pt x="9053" y="20794"/>
                </a:lnTo>
                <a:lnTo>
                  <a:pt x="26524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" name="object 2977"/>
          <p:cNvSpPr/>
          <p:nvPr/>
        </p:nvSpPr>
        <p:spPr>
          <a:xfrm>
            <a:off x="6066337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594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" name="object 2978"/>
          <p:cNvSpPr/>
          <p:nvPr/>
        </p:nvSpPr>
        <p:spPr>
          <a:xfrm>
            <a:off x="6074278" y="6313193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89" h="32385">
                <a:moveTo>
                  <a:pt x="0" y="9382"/>
                </a:moveTo>
                <a:lnTo>
                  <a:pt x="11117" y="2447"/>
                </a:lnTo>
                <a:lnTo>
                  <a:pt x="18265" y="0"/>
                </a:lnTo>
                <a:lnTo>
                  <a:pt x="27318" y="0"/>
                </a:lnTo>
                <a:lnTo>
                  <a:pt x="32083" y="2447"/>
                </a:lnTo>
                <a:lnTo>
                  <a:pt x="33671" y="6529"/>
                </a:lnTo>
                <a:lnTo>
                  <a:pt x="25253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" name="object 2979"/>
          <p:cNvSpPr/>
          <p:nvPr/>
        </p:nvSpPr>
        <p:spPr>
          <a:xfrm>
            <a:off x="6124785" y="6313193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577" y="2447"/>
                </a:lnTo>
                <a:lnTo>
                  <a:pt x="40024" y="6529"/>
                </a:lnTo>
                <a:lnTo>
                  <a:pt x="40818" y="13858"/>
                </a:lnTo>
                <a:lnTo>
                  <a:pt x="39230" y="18753"/>
                </a:lnTo>
                <a:lnTo>
                  <a:pt x="33671" y="25283"/>
                </a:lnTo>
                <a:lnTo>
                  <a:pt x="25729" y="30177"/>
                </a:lnTo>
                <a:lnTo>
                  <a:pt x="19376" y="32206"/>
                </a:lnTo>
                <a:lnTo>
                  <a:pt x="10323" y="32206"/>
                </a:lnTo>
                <a:lnTo>
                  <a:pt x="4764" y="30177"/>
                </a:lnTo>
                <a:lnTo>
                  <a:pt x="476" y="25283"/>
                </a:lnTo>
                <a:lnTo>
                  <a:pt x="0" y="18753"/>
                </a:lnTo>
                <a:lnTo>
                  <a:pt x="2064" y="13858"/>
                </a:lnTo>
                <a:lnTo>
                  <a:pt x="6829" y="6529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" name="object 2980"/>
          <p:cNvSpPr/>
          <p:nvPr/>
        </p:nvSpPr>
        <p:spPr>
          <a:xfrm>
            <a:off x="6176563" y="6313193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524" y="0"/>
                </a:lnTo>
                <a:lnTo>
                  <a:pt x="18265" y="22835"/>
                </a:lnTo>
                <a:lnTo>
                  <a:pt x="13500" y="30177"/>
                </a:lnTo>
                <a:lnTo>
                  <a:pt x="6353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" name="object 2981"/>
          <p:cNvSpPr/>
          <p:nvPr/>
        </p:nvSpPr>
        <p:spPr>
          <a:xfrm>
            <a:off x="6209440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" name="object 2982"/>
          <p:cNvSpPr/>
          <p:nvPr/>
        </p:nvSpPr>
        <p:spPr>
          <a:xfrm>
            <a:off x="6235487" y="6313193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806" y="0"/>
                </a:moveTo>
                <a:lnTo>
                  <a:pt x="30018" y="0"/>
                </a:lnTo>
                <a:lnTo>
                  <a:pt x="35418" y="2447"/>
                </a:lnTo>
                <a:lnTo>
                  <a:pt x="39865" y="6529"/>
                </a:lnTo>
                <a:lnTo>
                  <a:pt x="40659" y="13858"/>
                </a:lnTo>
                <a:lnTo>
                  <a:pt x="38594" y="18753"/>
                </a:lnTo>
                <a:lnTo>
                  <a:pt x="33512" y="25283"/>
                </a:lnTo>
                <a:lnTo>
                  <a:pt x="26047" y="30177"/>
                </a:lnTo>
                <a:lnTo>
                  <a:pt x="18900" y="32206"/>
                </a:lnTo>
                <a:lnTo>
                  <a:pt x="9847" y="32206"/>
                </a:lnTo>
                <a:lnTo>
                  <a:pt x="4764" y="30177"/>
                </a:lnTo>
                <a:lnTo>
                  <a:pt x="794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6988" y="6529"/>
                </a:lnTo>
                <a:lnTo>
                  <a:pt x="14612" y="2447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" name="object 2983"/>
          <p:cNvSpPr/>
          <p:nvPr/>
        </p:nvSpPr>
        <p:spPr>
          <a:xfrm>
            <a:off x="6289965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" name="object 2984"/>
          <p:cNvSpPr/>
          <p:nvPr/>
        </p:nvSpPr>
        <p:spPr>
          <a:xfrm>
            <a:off x="6298700" y="6313193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82"/>
                </a:moveTo>
                <a:lnTo>
                  <a:pt x="10959" y="2447"/>
                </a:lnTo>
                <a:lnTo>
                  <a:pt x="18106" y="0"/>
                </a:lnTo>
                <a:lnTo>
                  <a:pt x="23665" y="0"/>
                </a:lnTo>
                <a:lnTo>
                  <a:pt x="29224" y="2447"/>
                </a:lnTo>
                <a:lnTo>
                  <a:pt x="29859" y="9382"/>
                </a:lnTo>
                <a:lnTo>
                  <a:pt x="2160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" name="object 2985"/>
          <p:cNvSpPr/>
          <p:nvPr/>
        </p:nvSpPr>
        <p:spPr>
          <a:xfrm>
            <a:off x="6328560" y="6313193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1117" y="2447"/>
                </a:lnTo>
                <a:lnTo>
                  <a:pt x="17470" y="0"/>
                </a:lnTo>
                <a:lnTo>
                  <a:pt x="23824" y="0"/>
                </a:lnTo>
                <a:lnTo>
                  <a:pt x="28906" y="2447"/>
                </a:lnTo>
                <a:lnTo>
                  <a:pt x="29700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" name="object 2986"/>
          <p:cNvSpPr/>
          <p:nvPr/>
        </p:nvSpPr>
        <p:spPr>
          <a:xfrm>
            <a:off x="6380020" y="6329093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" name="object 2987"/>
          <p:cNvSpPr/>
          <p:nvPr/>
        </p:nvSpPr>
        <p:spPr>
          <a:xfrm>
            <a:off x="6407179" y="631319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" name="object 2988"/>
          <p:cNvSpPr/>
          <p:nvPr/>
        </p:nvSpPr>
        <p:spPr>
          <a:xfrm>
            <a:off x="6373984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594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" name="object 2989"/>
          <p:cNvSpPr/>
          <p:nvPr/>
        </p:nvSpPr>
        <p:spPr>
          <a:xfrm>
            <a:off x="6432432" y="6313193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33671" y="25283"/>
                </a:moveTo>
                <a:lnTo>
                  <a:pt x="25729" y="30177"/>
                </a:lnTo>
                <a:lnTo>
                  <a:pt x="19376" y="32206"/>
                </a:lnTo>
                <a:lnTo>
                  <a:pt x="10323" y="32206"/>
                </a:lnTo>
                <a:lnTo>
                  <a:pt x="4764" y="30177"/>
                </a:lnTo>
                <a:lnTo>
                  <a:pt x="2858" y="27730"/>
                </a:lnTo>
                <a:lnTo>
                  <a:pt x="476" y="25283"/>
                </a:lnTo>
                <a:lnTo>
                  <a:pt x="21759" y="0"/>
                </a:lnTo>
                <a:lnTo>
                  <a:pt x="30812" y="0"/>
                </a:lnTo>
                <a:lnTo>
                  <a:pt x="35577" y="2447"/>
                </a:lnTo>
                <a:lnTo>
                  <a:pt x="40024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" name="object 2990"/>
          <p:cNvSpPr/>
          <p:nvPr/>
        </p:nvSpPr>
        <p:spPr>
          <a:xfrm>
            <a:off x="6463721" y="631319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" name="object 2991"/>
          <p:cNvSpPr/>
          <p:nvPr/>
        </p:nvSpPr>
        <p:spPr>
          <a:xfrm>
            <a:off x="3085635" y="4396364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14294" y="0"/>
                </a:moveTo>
                <a:lnTo>
                  <a:pt x="8417" y="491"/>
                </a:lnTo>
                <a:lnTo>
                  <a:pt x="3653" y="2459"/>
                </a:lnTo>
                <a:lnTo>
                  <a:pt x="0" y="5779"/>
                </a:lnTo>
                <a:lnTo>
                  <a:pt x="14294" y="13526"/>
                </a:lnTo>
                <a:lnTo>
                  <a:pt x="28112" y="20782"/>
                </a:lnTo>
                <a:lnTo>
                  <a:pt x="30812" y="17216"/>
                </a:lnTo>
                <a:lnTo>
                  <a:pt x="31606" y="13526"/>
                </a:lnTo>
                <a:lnTo>
                  <a:pt x="30812" y="8976"/>
                </a:lnTo>
                <a:lnTo>
                  <a:pt x="28112" y="5287"/>
                </a:lnTo>
                <a:lnTo>
                  <a:pt x="24141" y="2459"/>
                </a:lnTo>
                <a:lnTo>
                  <a:pt x="19059" y="491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2" name="object 2992"/>
          <p:cNvSpPr/>
          <p:nvPr/>
        </p:nvSpPr>
        <p:spPr>
          <a:xfrm>
            <a:off x="3089447" y="4400299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0" y="5656"/>
                </a:moveTo>
                <a:lnTo>
                  <a:pt x="3494" y="2459"/>
                </a:lnTo>
                <a:lnTo>
                  <a:pt x="8258" y="368"/>
                </a:lnTo>
                <a:lnTo>
                  <a:pt x="14135" y="0"/>
                </a:lnTo>
                <a:lnTo>
                  <a:pt x="18900" y="368"/>
                </a:lnTo>
                <a:lnTo>
                  <a:pt x="24141" y="2459"/>
                </a:lnTo>
                <a:lnTo>
                  <a:pt x="28112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093"/>
                </a:lnTo>
                <a:lnTo>
                  <a:pt x="28112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" name="object 2993"/>
          <p:cNvSpPr/>
          <p:nvPr/>
        </p:nvSpPr>
        <p:spPr>
          <a:xfrm>
            <a:off x="3070229" y="4402144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002"/>
                </a:lnTo>
                <a:lnTo>
                  <a:pt x="29700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4" name="object 2994"/>
          <p:cNvSpPr/>
          <p:nvPr/>
        </p:nvSpPr>
        <p:spPr>
          <a:xfrm>
            <a:off x="3074041" y="4405956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541" y="7747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" name="object 2995"/>
          <p:cNvSpPr/>
          <p:nvPr/>
        </p:nvSpPr>
        <p:spPr>
          <a:xfrm>
            <a:off x="3066735" y="441886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4058"/>
                </a:lnTo>
                <a:lnTo>
                  <a:pt x="0" y="7747"/>
                </a:lnTo>
                <a:lnTo>
                  <a:pt x="794" y="12174"/>
                </a:lnTo>
                <a:lnTo>
                  <a:pt x="3494" y="15863"/>
                </a:lnTo>
                <a:lnTo>
                  <a:pt x="7941" y="18691"/>
                </a:lnTo>
                <a:lnTo>
                  <a:pt x="12706" y="20782"/>
                </a:lnTo>
                <a:lnTo>
                  <a:pt x="17788" y="21151"/>
                </a:lnTo>
                <a:lnTo>
                  <a:pt x="23347" y="20782"/>
                </a:lnTo>
                <a:lnTo>
                  <a:pt x="28112" y="18691"/>
                </a:lnTo>
                <a:lnTo>
                  <a:pt x="31606" y="15494"/>
                </a:lnTo>
                <a:lnTo>
                  <a:pt x="17788" y="7747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6" name="object 2996"/>
          <p:cNvSpPr/>
          <p:nvPr/>
        </p:nvSpPr>
        <p:spPr>
          <a:xfrm>
            <a:off x="3070547" y="4422680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494"/>
                </a:moveTo>
                <a:lnTo>
                  <a:pt x="27953" y="18814"/>
                </a:lnTo>
                <a:lnTo>
                  <a:pt x="23188" y="20782"/>
                </a:lnTo>
                <a:lnTo>
                  <a:pt x="17788" y="21274"/>
                </a:lnTo>
                <a:lnTo>
                  <a:pt x="12547" y="20782"/>
                </a:lnTo>
                <a:lnTo>
                  <a:pt x="7782" y="18814"/>
                </a:lnTo>
                <a:lnTo>
                  <a:pt x="3494" y="15863"/>
                </a:lnTo>
                <a:lnTo>
                  <a:pt x="794" y="12297"/>
                </a:lnTo>
                <a:lnTo>
                  <a:pt x="0" y="7747"/>
                </a:lnTo>
                <a:lnTo>
                  <a:pt x="794" y="4058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" name="object 2997"/>
          <p:cNvSpPr/>
          <p:nvPr/>
        </p:nvSpPr>
        <p:spPr>
          <a:xfrm>
            <a:off x="1837098" y="6520303"/>
            <a:ext cx="157480" cy="635"/>
          </a:xfrm>
          <a:custGeom>
            <a:avLst/>
            <a:gdLst/>
            <a:ahLst/>
            <a:cxnLst/>
            <a:rect l="l" t="t" r="r" b="b"/>
            <a:pathLst>
              <a:path w="157480" h="634">
                <a:moveTo>
                  <a:pt x="0" y="405"/>
                </a:moveTo>
                <a:lnTo>
                  <a:pt x="157238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" name="object 2998"/>
          <p:cNvSpPr/>
          <p:nvPr/>
        </p:nvSpPr>
        <p:spPr>
          <a:xfrm>
            <a:off x="4023189" y="5671278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6994" y="0"/>
                </a:moveTo>
                <a:lnTo>
                  <a:pt x="0" y="14264"/>
                </a:lnTo>
                <a:lnTo>
                  <a:pt x="794" y="17929"/>
                </a:lnTo>
                <a:lnTo>
                  <a:pt x="3653" y="21606"/>
                </a:lnTo>
                <a:lnTo>
                  <a:pt x="7941" y="24864"/>
                </a:lnTo>
                <a:lnTo>
                  <a:pt x="12706" y="26500"/>
                </a:lnTo>
                <a:lnTo>
                  <a:pt x="18582" y="27312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9" name="object 2999"/>
          <p:cNvSpPr/>
          <p:nvPr/>
        </p:nvSpPr>
        <p:spPr>
          <a:xfrm>
            <a:off x="4027001" y="5675152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8582" y="27312"/>
                </a:moveTo>
                <a:lnTo>
                  <a:pt x="0" y="14264"/>
                </a:lnTo>
                <a:lnTo>
                  <a:pt x="794" y="9776"/>
                </a:lnTo>
                <a:lnTo>
                  <a:pt x="3176" y="6111"/>
                </a:lnTo>
                <a:lnTo>
                  <a:pt x="7147" y="2852"/>
                </a:lnTo>
                <a:lnTo>
                  <a:pt x="12229" y="405"/>
                </a:lnTo>
                <a:lnTo>
                  <a:pt x="16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" name="object 3000"/>
          <p:cNvSpPr/>
          <p:nvPr/>
        </p:nvSpPr>
        <p:spPr>
          <a:xfrm>
            <a:off x="4040184" y="5668007"/>
            <a:ext cx="201930" cy="31115"/>
          </a:xfrm>
          <a:custGeom>
            <a:avLst/>
            <a:gdLst/>
            <a:ahLst/>
            <a:cxnLst/>
            <a:rect l="l" t="t" r="r" b="b"/>
            <a:pathLst>
              <a:path w="201929" h="31114">
                <a:moveTo>
                  <a:pt x="200598" y="0"/>
                </a:moveTo>
                <a:lnTo>
                  <a:pt x="0" y="3271"/>
                </a:lnTo>
                <a:lnTo>
                  <a:pt x="1588" y="30583"/>
                </a:lnTo>
                <a:lnTo>
                  <a:pt x="201868" y="27324"/>
                </a:lnTo>
                <a:lnTo>
                  <a:pt x="201074" y="13453"/>
                </a:lnTo>
                <a:lnTo>
                  <a:pt x="2005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1" name="object 3001"/>
          <p:cNvSpPr/>
          <p:nvPr/>
        </p:nvSpPr>
        <p:spPr>
          <a:xfrm>
            <a:off x="4043996" y="5671881"/>
            <a:ext cx="201930" cy="31115"/>
          </a:xfrm>
          <a:custGeom>
            <a:avLst/>
            <a:gdLst/>
            <a:ahLst/>
            <a:cxnLst/>
            <a:rect l="l" t="t" r="r" b="b"/>
            <a:pathLst>
              <a:path w="201929" h="31114">
                <a:moveTo>
                  <a:pt x="0" y="3271"/>
                </a:moveTo>
                <a:lnTo>
                  <a:pt x="794" y="16724"/>
                </a:lnTo>
                <a:lnTo>
                  <a:pt x="1588" y="30583"/>
                </a:lnTo>
                <a:lnTo>
                  <a:pt x="201868" y="27324"/>
                </a:lnTo>
                <a:lnTo>
                  <a:pt x="201074" y="13453"/>
                </a:lnTo>
                <a:lnTo>
                  <a:pt x="200598" y="0"/>
                </a:lnTo>
                <a:lnTo>
                  <a:pt x="0" y="327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" name="object 3002"/>
          <p:cNvSpPr/>
          <p:nvPr/>
        </p:nvSpPr>
        <p:spPr>
          <a:xfrm>
            <a:off x="4240782" y="566800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476" y="13453"/>
                </a:lnTo>
                <a:lnTo>
                  <a:pt x="1270" y="27324"/>
                </a:lnTo>
                <a:lnTo>
                  <a:pt x="6353" y="26500"/>
                </a:lnTo>
                <a:lnTo>
                  <a:pt x="11117" y="24471"/>
                </a:lnTo>
                <a:lnTo>
                  <a:pt x="15406" y="21200"/>
                </a:lnTo>
                <a:lnTo>
                  <a:pt x="17470" y="17535"/>
                </a:lnTo>
                <a:lnTo>
                  <a:pt x="18265" y="13047"/>
                </a:lnTo>
                <a:lnTo>
                  <a:pt x="17470" y="9382"/>
                </a:lnTo>
                <a:lnTo>
                  <a:pt x="14612" y="5300"/>
                </a:lnTo>
                <a:lnTo>
                  <a:pt x="10323" y="2041"/>
                </a:lnTo>
                <a:lnTo>
                  <a:pt x="5558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" name="object 3003"/>
          <p:cNvSpPr/>
          <p:nvPr/>
        </p:nvSpPr>
        <p:spPr>
          <a:xfrm>
            <a:off x="4244594" y="567188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8106" y="13047"/>
                </a:lnTo>
                <a:lnTo>
                  <a:pt x="17312" y="17535"/>
                </a:lnTo>
                <a:lnTo>
                  <a:pt x="15406" y="21200"/>
                </a:lnTo>
                <a:lnTo>
                  <a:pt x="11117" y="24471"/>
                </a:lnTo>
                <a:lnTo>
                  <a:pt x="6353" y="26500"/>
                </a:lnTo>
                <a:lnTo>
                  <a:pt x="127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" name="object 3004"/>
          <p:cNvSpPr/>
          <p:nvPr/>
        </p:nvSpPr>
        <p:spPr>
          <a:xfrm>
            <a:off x="2368374" y="6000081"/>
            <a:ext cx="17780" cy="46990"/>
          </a:xfrm>
          <a:custGeom>
            <a:avLst/>
            <a:gdLst/>
            <a:ahLst/>
            <a:cxnLst/>
            <a:rect l="l" t="t" r="r" b="b"/>
            <a:pathLst>
              <a:path w="17780" h="46989">
                <a:moveTo>
                  <a:pt x="0" y="0"/>
                </a:moveTo>
                <a:lnTo>
                  <a:pt x="17629" y="46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" name="object 3005"/>
          <p:cNvSpPr/>
          <p:nvPr/>
        </p:nvSpPr>
        <p:spPr>
          <a:xfrm>
            <a:off x="346858" y="2016606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0" y="0"/>
                </a:lnTo>
                <a:lnTo>
                  <a:pt x="794" y="5410"/>
                </a:lnTo>
                <a:lnTo>
                  <a:pt x="26079" y="22503"/>
                </a:lnTo>
                <a:lnTo>
                  <a:pt x="33178" y="22503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6" name="object 3006"/>
          <p:cNvSpPr/>
          <p:nvPr/>
        </p:nvSpPr>
        <p:spPr>
          <a:xfrm>
            <a:off x="350622" y="2020541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33163" y="22380"/>
                </a:lnTo>
                <a:lnTo>
                  <a:pt x="26063" y="22380"/>
                </a:lnTo>
                <a:lnTo>
                  <a:pt x="778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" name="object 3007"/>
          <p:cNvSpPr/>
          <p:nvPr/>
        </p:nvSpPr>
        <p:spPr>
          <a:xfrm>
            <a:off x="350622" y="1962253"/>
            <a:ext cx="59055" cy="58419"/>
          </a:xfrm>
          <a:custGeom>
            <a:avLst/>
            <a:gdLst/>
            <a:ahLst/>
            <a:cxnLst/>
            <a:rect l="l" t="t" r="r" b="b"/>
            <a:pathLst>
              <a:path w="59054" h="58419">
                <a:moveTo>
                  <a:pt x="0" y="58288"/>
                </a:moveTo>
                <a:lnTo>
                  <a:pt x="29621" y="58288"/>
                </a:lnTo>
                <a:lnTo>
                  <a:pt x="58845" y="58288"/>
                </a:lnTo>
                <a:lnTo>
                  <a:pt x="58845" y="0"/>
                </a:lnTo>
                <a:lnTo>
                  <a:pt x="29621" y="0"/>
                </a:lnTo>
                <a:lnTo>
                  <a:pt x="0" y="0"/>
                </a:lnTo>
                <a:lnTo>
                  <a:pt x="0" y="5828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" name="object 3008"/>
          <p:cNvSpPr/>
          <p:nvPr/>
        </p:nvSpPr>
        <p:spPr>
          <a:xfrm>
            <a:off x="346858" y="1935567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178" y="0"/>
                </a:moveTo>
                <a:lnTo>
                  <a:pt x="26079" y="0"/>
                </a:lnTo>
                <a:lnTo>
                  <a:pt x="18963" y="1598"/>
                </a:lnTo>
                <a:lnTo>
                  <a:pt x="0" y="22749"/>
                </a:lnTo>
                <a:lnTo>
                  <a:pt x="58845" y="22749"/>
                </a:lnTo>
                <a:lnTo>
                  <a:pt x="331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9" name="object 3009"/>
          <p:cNvSpPr/>
          <p:nvPr/>
        </p:nvSpPr>
        <p:spPr>
          <a:xfrm>
            <a:off x="350622" y="193938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63" y="0"/>
                </a:lnTo>
                <a:lnTo>
                  <a:pt x="33163" y="0"/>
                </a:lnTo>
                <a:lnTo>
                  <a:pt x="58448" y="17585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" name="object 3010"/>
          <p:cNvSpPr/>
          <p:nvPr/>
        </p:nvSpPr>
        <p:spPr>
          <a:xfrm>
            <a:off x="3675835" y="4823078"/>
            <a:ext cx="157480" cy="1270"/>
          </a:xfrm>
          <a:custGeom>
            <a:avLst/>
            <a:gdLst/>
            <a:ahLst/>
            <a:cxnLst/>
            <a:rect l="l" t="t" r="r" b="b"/>
            <a:pathLst>
              <a:path w="157479" h="1270">
                <a:moveTo>
                  <a:pt x="0" y="737"/>
                </a:moveTo>
                <a:lnTo>
                  <a:pt x="157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" name="object 3011"/>
          <p:cNvSpPr/>
          <p:nvPr/>
        </p:nvSpPr>
        <p:spPr>
          <a:xfrm>
            <a:off x="5859862" y="2351951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63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" name="object 3012"/>
          <p:cNvSpPr/>
          <p:nvPr/>
        </p:nvSpPr>
        <p:spPr>
          <a:xfrm>
            <a:off x="6158457" y="263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19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" name="object 3013"/>
          <p:cNvSpPr/>
          <p:nvPr/>
        </p:nvSpPr>
        <p:spPr>
          <a:xfrm>
            <a:off x="5815550" y="284248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0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" name="object 3014"/>
          <p:cNvSpPr/>
          <p:nvPr/>
        </p:nvSpPr>
        <p:spPr>
          <a:xfrm>
            <a:off x="1801997" y="2204016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" name="object 3015"/>
          <p:cNvSpPr/>
          <p:nvPr/>
        </p:nvSpPr>
        <p:spPr>
          <a:xfrm>
            <a:off x="2846124" y="5517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" name="object 3016"/>
          <p:cNvSpPr/>
          <p:nvPr/>
        </p:nvSpPr>
        <p:spPr>
          <a:xfrm>
            <a:off x="2151098" y="4181778"/>
            <a:ext cx="2193290" cy="0"/>
          </a:xfrm>
          <a:custGeom>
            <a:avLst/>
            <a:gdLst/>
            <a:ahLst/>
            <a:cxnLst/>
            <a:rect l="l" t="t" r="r" b="b"/>
            <a:pathLst>
              <a:path w="2193290" h="0">
                <a:moveTo>
                  <a:pt x="0" y="0"/>
                </a:moveTo>
                <a:lnTo>
                  <a:pt x="2193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" name="object 3017"/>
          <p:cNvSpPr/>
          <p:nvPr/>
        </p:nvSpPr>
        <p:spPr>
          <a:xfrm>
            <a:off x="2810547" y="5993969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70">
                <a:moveTo>
                  <a:pt x="0" y="0"/>
                </a:move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8" name="object 3018"/>
          <p:cNvSpPr/>
          <p:nvPr/>
        </p:nvSpPr>
        <p:spPr>
          <a:xfrm>
            <a:off x="1101381" y="5983769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5" h="49529">
                <a:moveTo>
                  <a:pt x="0" y="48924"/>
                </a:moveTo>
                <a:lnTo>
                  <a:pt x="43442" y="48924"/>
                </a:lnTo>
                <a:lnTo>
                  <a:pt x="43442" y="0"/>
                </a:lnTo>
                <a:lnTo>
                  <a:pt x="0" y="0"/>
                </a:lnTo>
                <a:lnTo>
                  <a:pt x="0" y="489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9" name="object 3019"/>
          <p:cNvSpPr/>
          <p:nvPr/>
        </p:nvSpPr>
        <p:spPr>
          <a:xfrm>
            <a:off x="5022210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0" name="object 3020"/>
          <p:cNvSpPr/>
          <p:nvPr/>
        </p:nvSpPr>
        <p:spPr>
          <a:xfrm>
            <a:off x="4949308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403"/>
                </a:lnTo>
                <a:lnTo>
                  <a:pt x="476" y="17830"/>
                </a:lnTo>
                <a:lnTo>
                  <a:pt x="3176" y="21520"/>
                </a:lnTo>
                <a:lnTo>
                  <a:pt x="6829" y="24348"/>
                </a:lnTo>
                <a:lnTo>
                  <a:pt x="11912" y="26439"/>
                </a:lnTo>
                <a:lnTo>
                  <a:pt x="17470" y="26807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1" name="object 3021"/>
          <p:cNvSpPr/>
          <p:nvPr/>
        </p:nvSpPr>
        <p:spPr>
          <a:xfrm>
            <a:off x="4953120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6930"/>
                </a:moveTo>
                <a:lnTo>
                  <a:pt x="0" y="13403"/>
                </a:lnTo>
                <a:lnTo>
                  <a:pt x="317" y="8976"/>
                </a:lnTo>
                <a:lnTo>
                  <a:pt x="3176" y="5287"/>
                </a:lnTo>
                <a:lnTo>
                  <a:pt x="6670" y="2459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2" name="object 3022"/>
          <p:cNvSpPr/>
          <p:nvPr/>
        </p:nvSpPr>
        <p:spPr>
          <a:xfrm>
            <a:off x="4966779" y="2844701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 h="0">
                <a:moveTo>
                  <a:pt x="0" y="0"/>
                </a:moveTo>
                <a:lnTo>
                  <a:pt x="247134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3" name="object 3023"/>
          <p:cNvSpPr/>
          <p:nvPr/>
        </p:nvSpPr>
        <p:spPr>
          <a:xfrm>
            <a:off x="4970432" y="2835109"/>
            <a:ext cx="247650" cy="27305"/>
          </a:xfrm>
          <a:custGeom>
            <a:avLst/>
            <a:gdLst/>
            <a:ahLst/>
            <a:cxnLst/>
            <a:rect l="l" t="t" r="r" b="b"/>
            <a:pathLst>
              <a:path w="247650" h="27305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247293" y="26930"/>
                </a:lnTo>
                <a:lnTo>
                  <a:pt x="247293" y="13403"/>
                </a:lnTo>
                <a:lnTo>
                  <a:pt x="24729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4" name="object 3024"/>
          <p:cNvSpPr/>
          <p:nvPr/>
        </p:nvSpPr>
        <p:spPr>
          <a:xfrm>
            <a:off x="5213913" y="283129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807"/>
                </a:lnTo>
                <a:lnTo>
                  <a:pt x="6035" y="26439"/>
                </a:lnTo>
                <a:lnTo>
                  <a:pt x="10641" y="24348"/>
                </a:lnTo>
                <a:lnTo>
                  <a:pt x="14294" y="21520"/>
                </a:lnTo>
                <a:lnTo>
                  <a:pt x="16994" y="17830"/>
                </a:lnTo>
                <a:lnTo>
                  <a:pt x="17788" y="13403"/>
                </a:lnTo>
                <a:lnTo>
                  <a:pt x="16994" y="8853"/>
                </a:lnTo>
                <a:lnTo>
                  <a:pt x="14294" y="5287"/>
                </a:lnTo>
                <a:lnTo>
                  <a:pt x="10641" y="2336"/>
                </a:lnTo>
                <a:lnTo>
                  <a:pt x="6035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5" name="object 3025"/>
          <p:cNvSpPr/>
          <p:nvPr/>
        </p:nvSpPr>
        <p:spPr>
          <a:xfrm>
            <a:off x="5217726" y="28351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876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6" name="object 3026"/>
          <p:cNvSpPr/>
          <p:nvPr/>
        </p:nvSpPr>
        <p:spPr>
          <a:xfrm>
            <a:off x="4691691" y="2822935"/>
            <a:ext cx="226060" cy="347980"/>
          </a:xfrm>
          <a:custGeom>
            <a:avLst/>
            <a:gdLst/>
            <a:ahLst/>
            <a:cxnLst/>
            <a:rect l="l" t="t" r="r" b="b"/>
            <a:pathLst>
              <a:path w="226060" h="347980">
                <a:moveTo>
                  <a:pt x="0" y="0"/>
                </a:moveTo>
                <a:lnTo>
                  <a:pt x="225533" y="347765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7" name="object 3027"/>
          <p:cNvSpPr/>
          <p:nvPr/>
        </p:nvSpPr>
        <p:spPr>
          <a:xfrm>
            <a:off x="374510" y="232366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7375" y="0"/>
                </a:moveTo>
                <a:lnTo>
                  <a:pt x="0" y="13895"/>
                </a:lnTo>
                <a:lnTo>
                  <a:pt x="397" y="17953"/>
                </a:lnTo>
                <a:lnTo>
                  <a:pt x="3160" y="22012"/>
                </a:lnTo>
                <a:lnTo>
                  <a:pt x="6718" y="24471"/>
                </a:lnTo>
                <a:lnTo>
                  <a:pt x="11848" y="26930"/>
                </a:lnTo>
                <a:lnTo>
                  <a:pt x="22902" y="860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8" name="object 3028"/>
          <p:cNvSpPr/>
          <p:nvPr/>
        </p:nvSpPr>
        <p:spPr>
          <a:xfrm>
            <a:off x="378258" y="2327480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1848" y="26930"/>
                </a:moveTo>
                <a:lnTo>
                  <a:pt x="6718" y="24471"/>
                </a:lnTo>
                <a:lnTo>
                  <a:pt x="3160" y="22012"/>
                </a:lnTo>
                <a:lnTo>
                  <a:pt x="397" y="17953"/>
                </a:lnTo>
                <a:lnTo>
                  <a:pt x="0" y="13895"/>
                </a:lnTo>
                <a:lnTo>
                  <a:pt x="397" y="9468"/>
                </a:lnTo>
                <a:lnTo>
                  <a:pt x="3160" y="5779"/>
                </a:lnTo>
                <a:lnTo>
                  <a:pt x="6718" y="2951"/>
                </a:lnTo>
                <a:lnTo>
                  <a:pt x="11848" y="860"/>
                </a:lnTo>
                <a:lnTo>
                  <a:pt x="17375" y="0"/>
                </a:lnTo>
                <a:lnTo>
                  <a:pt x="22902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9" name="object 3029"/>
          <p:cNvSpPr/>
          <p:nvPr/>
        </p:nvSpPr>
        <p:spPr>
          <a:xfrm>
            <a:off x="386358" y="2324529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11054" y="0"/>
                </a:moveTo>
                <a:lnTo>
                  <a:pt x="0" y="26070"/>
                </a:lnTo>
                <a:lnTo>
                  <a:pt x="104253" y="51279"/>
                </a:lnTo>
                <a:lnTo>
                  <a:pt x="109796" y="38244"/>
                </a:lnTo>
                <a:lnTo>
                  <a:pt x="115721" y="25209"/>
                </a:lnTo>
                <a:lnTo>
                  <a:pt x="11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0" name="object 3030"/>
          <p:cNvSpPr/>
          <p:nvPr/>
        </p:nvSpPr>
        <p:spPr>
          <a:xfrm>
            <a:off x="390107" y="2328341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11054" y="0"/>
                </a:moveTo>
                <a:lnTo>
                  <a:pt x="5527" y="13035"/>
                </a:lnTo>
                <a:lnTo>
                  <a:pt x="0" y="26070"/>
                </a:lnTo>
                <a:lnTo>
                  <a:pt x="104269" y="51402"/>
                </a:lnTo>
                <a:lnTo>
                  <a:pt x="109796" y="38367"/>
                </a:lnTo>
                <a:lnTo>
                  <a:pt x="115721" y="25332"/>
                </a:lnTo>
                <a:lnTo>
                  <a:pt x="1105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1" name="object 3031"/>
          <p:cNvSpPr/>
          <p:nvPr/>
        </p:nvSpPr>
        <p:spPr>
          <a:xfrm>
            <a:off x="490612" y="234973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1467" y="0"/>
                </a:moveTo>
                <a:lnTo>
                  <a:pt x="5543" y="13035"/>
                </a:lnTo>
                <a:lnTo>
                  <a:pt x="0" y="26070"/>
                </a:lnTo>
                <a:lnTo>
                  <a:pt x="5543" y="26930"/>
                </a:lnTo>
                <a:lnTo>
                  <a:pt x="23299" y="13035"/>
                </a:lnTo>
                <a:lnTo>
                  <a:pt x="22521" y="8976"/>
                </a:lnTo>
                <a:lnTo>
                  <a:pt x="19758" y="4918"/>
                </a:lnTo>
                <a:lnTo>
                  <a:pt x="16200" y="2459"/>
                </a:lnTo>
                <a:lnTo>
                  <a:pt x="114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2" name="object 3032"/>
          <p:cNvSpPr/>
          <p:nvPr/>
        </p:nvSpPr>
        <p:spPr>
          <a:xfrm>
            <a:off x="494377" y="235367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1451" y="0"/>
                </a:moveTo>
                <a:lnTo>
                  <a:pt x="16184" y="2336"/>
                </a:lnTo>
                <a:lnTo>
                  <a:pt x="19742" y="4795"/>
                </a:lnTo>
                <a:lnTo>
                  <a:pt x="22505" y="8976"/>
                </a:lnTo>
                <a:lnTo>
                  <a:pt x="23299" y="13035"/>
                </a:lnTo>
                <a:lnTo>
                  <a:pt x="22505" y="17462"/>
                </a:lnTo>
                <a:lnTo>
                  <a:pt x="19742" y="21151"/>
                </a:lnTo>
                <a:lnTo>
                  <a:pt x="16184" y="23979"/>
                </a:lnTo>
                <a:lnTo>
                  <a:pt x="11451" y="26070"/>
                </a:lnTo>
                <a:lnTo>
                  <a:pt x="5527" y="26807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3" name="object 3033"/>
          <p:cNvSpPr/>
          <p:nvPr/>
        </p:nvSpPr>
        <p:spPr>
          <a:xfrm>
            <a:off x="2317231" y="2653110"/>
            <a:ext cx="190292" cy="19317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34" name="object 3034"/>
          <p:cNvSpPr/>
          <p:nvPr/>
        </p:nvSpPr>
        <p:spPr>
          <a:xfrm>
            <a:off x="1768961" y="4357628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15406" y="0"/>
                </a:moveTo>
                <a:lnTo>
                  <a:pt x="0" y="15125"/>
                </a:lnTo>
                <a:lnTo>
                  <a:pt x="1270" y="19183"/>
                </a:lnTo>
                <a:lnTo>
                  <a:pt x="4447" y="22872"/>
                </a:lnTo>
                <a:lnTo>
                  <a:pt x="8258" y="25701"/>
                </a:lnTo>
                <a:lnTo>
                  <a:pt x="17470" y="13526"/>
                </a:lnTo>
                <a:lnTo>
                  <a:pt x="26524" y="1721"/>
                </a:lnTo>
                <a:lnTo>
                  <a:pt x="20965" y="491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5" name="object 3035"/>
          <p:cNvSpPr/>
          <p:nvPr/>
        </p:nvSpPr>
        <p:spPr>
          <a:xfrm>
            <a:off x="1772773" y="4361563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8258" y="25701"/>
                </a:moveTo>
                <a:lnTo>
                  <a:pt x="4288" y="22749"/>
                </a:lnTo>
                <a:lnTo>
                  <a:pt x="1111" y="19183"/>
                </a:lnTo>
                <a:lnTo>
                  <a:pt x="0" y="15002"/>
                </a:lnTo>
                <a:lnTo>
                  <a:pt x="794" y="10944"/>
                </a:lnTo>
                <a:lnTo>
                  <a:pt x="1905" y="6517"/>
                </a:lnTo>
                <a:lnTo>
                  <a:pt x="5558" y="3197"/>
                </a:lnTo>
                <a:lnTo>
                  <a:pt x="10641" y="1229"/>
                </a:lnTo>
                <a:lnTo>
                  <a:pt x="15406" y="0"/>
                </a:lnTo>
                <a:lnTo>
                  <a:pt x="20965" y="368"/>
                </a:lnTo>
                <a:lnTo>
                  <a:pt x="26365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6" name="object 3036"/>
          <p:cNvSpPr/>
          <p:nvPr/>
        </p:nvSpPr>
        <p:spPr>
          <a:xfrm>
            <a:off x="1777220" y="4359349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10" h="52070">
                <a:moveTo>
                  <a:pt x="18265" y="0"/>
                </a:moveTo>
                <a:lnTo>
                  <a:pt x="9211" y="11805"/>
                </a:lnTo>
                <a:lnTo>
                  <a:pt x="0" y="23979"/>
                </a:lnTo>
                <a:lnTo>
                  <a:pt x="61624" y="51771"/>
                </a:lnTo>
                <a:lnTo>
                  <a:pt x="70836" y="39474"/>
                </a:lnTo>
                <a:lnTo>
                  <a:pt x="79889" y="27668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7" name="object 3037"/>
          <p:cNvSpPr/>
          <p:nvPr/>
        </p:nvSpPr>
        <p:spPr>
          <a:xfrm>
            <a:off x="1781032" y="4363161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10" h="52070">
                <a:moveTo>
                  <a:pt x="18106" y="0"/>
                </a:moveTo>
                <a:lnTo>
                  <a:pt x="9053" y="11805"/>
                </a:lnTo>
                <a:lnTo>
                  <a:pt x="0" y="24102"/>
                </a:lnTo>
                <a:lnTo>
                  <a:pt x="61624" y="51771"/>
                </a:lnTo>
                <a:lnTo>
                  <a:pt x="70677" y="39597"/>
                </a:lnTo>
                <a:lnTo>
                  <a:pt x="79731" y="27791"/>
                </a:lnTo>
                <a:lnTo>
                  <a:pt x="181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8" name="object 3038"/>
          <p:cNvSpPr/>
          <p:nvPr/>
        </p:nvSpPr>
        <p:spPr>
          <a:xfrm>
            <a:off x="1838845" y="4387018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5" h="25400">
                <a:moveTo>
                  <a:pt x="18265" y="0"/>
                </a:moveTo>
                <a:lnTo>
                  <a:pt x="9211" y="11805"/>
                </a:lnTo>
                <a:lnTo>
                  <a:pt x="0" y="24102"/>
                </a:lnTo>
                <a:lnTo>
                  <a:pt x="6035" y="24840"/>
                </a:lnTo>
                <a:lnTo>
                  <a:pt x="11435" y="25332"/>
                </a:lnTo>
                <a:lnTo>
                  <a:pt x="16200" y="24471"/>
                </a:lnTo>
                <a:lnTo>
                  <a:pt x="21441" y="22380"/>
                </a:lnTo>
                <a:lnTo>
                  <a:pt x="24618" y="19183"/>
                </a:lnTo>
                <a:lnTo>
                  <a:pt x="26047" y="14633"/>
                </a:lnTo>
                <a:lnTo>
                  <a:pt x="26841" y="10206"/>
                </a:lnTo>
                <a:lnTo>
                  <a:pt x="25253" y="6517"/>
                </a:lnTo>
                <a:lnTo>
                  <a:pt x="22553" y="2828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9" name="object 3039"/>
          <p:cNvSpPr/>
          <p:nvPr/>
        </p:nvSpPr>
        <p:spPr>
          <a:xfrm>
            <a:off x="1842657" y="4390953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5" h="25400">
                <a:moveTo>
                  <a:pt x="18106" y="0"/>
                </a:moveTo>
                <a:lnTo>
                  <a:pt x="22553" y="2828"/>
                </a:lnTo>
                <a:lnTo>
                  <a:pt x="25253" y="6517"/>
                </a:lnTo>
                <a:lnTo>
                  <a:pt x="26841" y="10083"/>
                </a:lnTo>
                <a:lnTo>
                  <a:pt x="26047" y="14633"/>
                </a:lnTo>
                <a:lnTo>
                  <a:pt x="24459" y="19060"/>
                </a:lnTo>
                <a:lnTo>
                  <a:pt x="21282" y="22380"/>
                </a:lnTo>
                <a:lnTo>
                  <a:pt x="16200" y="24348"/>
                </a:lnTo>
                <a:lnTo>
                  <a:pt x="11435" y="25209"/>
                </a:lnTo>
                <a:lnTo>
                  <a:pt x="5876" y="24840"/>
                </a:lnTo>
                <a:lnTo>
                  <a:pt x="0" y="23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0" name="object 3040"/>
          <p:cNvSpPr/>
          <p:nvPr/>
        </p:nvSpPr>
        <p:spPr>
          <a:xfrm>
            <a:off x="1900152" y="559584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1" name="object 3041"/>
          <p:cNvSpPr/>
          <p:nvPr/>
        </p:nvSpPr>
        <p:spPr>
          <a:xfrm>
            <a:off x="1903805" y="559972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470" y="0"/>
                </a:lnTo>
                <a:lnTo>
                  <a:pt x="23029" y="405"/>
                </a:lnTo>
                <a:lnTo>
                  <a:pt x="28112" y="2852"/>
                </a:lnTo>
                <a:lnTo>
                  <a:pt x="31606" y="5300"/>
                </a:lnTo>
                <a:lnTo>
                  <a:pt x="34465" y="9382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2" name="object 3042"/>
          <p:cNvSpPr/>
          <p:nvPr/>
        </p:nvSpPr>
        <p:spPr>
          <a:xfrm>
            <a:off x="1917544" y="5609300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238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3" name="object 3043"/>
          <p:cNvSpPr/>
          <p:nvPr/>
        </p:nvSpPr>
        <p:spPr>
          <a:xfrm>
            <a:off x="1903805" y="5613174"/>
            <a:ext cx="34925" cy="171450"/>
          </a:xfrm>
          <a:custGeom>
            <a:avLst/>
            <a:gdLst/>
            <a:ahLst/>
            <a:cxnLst/>
            <a:rect l="l" t="t" r="r" b="b"/>
            <a:pathLst>
              <a:path w="34925" h="171450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171238"/>
                </a:lnTo>
                <a:lnTo>
                  <a:pt x="17470" y="171238"/>
                </a:lnTo>
                <a:lnTo>
                  <a:pt x="34783" y="171238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4" name="object 3044"/>
          <p:cNvSpPr/>
          <p:nvPr/>
        </p:nvSpPr>
        <p:spPr>
          <a:xfrm>
            <a:off x="1900152" y="578053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317" y="4488"/>
                </a:lnTo>
                <a:lnTo>
                  <a:pt x="3494" y="8153"/>
                </a:lnTo>
                <a:lnTo>
                  <a:pt x="6670" y="11006"/>
                </a:lnTo>
                <a:lnTo>
                  <a:pt x="11753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1006"/>
                </a:lnTo>
                <a:lnTo>
                  <a:pt x="31606" y="8153"/>
                </a:lnTo>
                <a:lnTo>
                  <a:pt x="34306" y="448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5" name="object 3045"/>
          <p:cNvSpPr/>
          <p:nvPr/>
        </p:nvSpPr>
        <p:spPr>
          <a:xfrm>
            <a:off x="1903805" y="578441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6829" y="11006"/>
                </a:lnTo>
                <a:lnTo>
                  <a:pt x="3653" y="8153"/>
                </a:lnTo>
                <a:lnTo>
                  <a:pt x="476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6" name="object 3046"/>
          <p:cNvSpPr/>
          <p:nvPr/>
        </p:nvSpPr>
        <p:spPr>
          <a:xfrm>
            <a:off x="3044975" y="6247353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12"/>
                </a:lnTo>
                <a:lnTo>
                  <a:pt x="5558" y="26906"/>
                </a:lnTo>
                <a:lnTo>
                  <a:pt x="10641" y="24459"/>
                </a:lnTo>
                <a:lnTo>
                  <a:pt x="14294" y="22012"/>
                </a:lnTo>
                <a:lnTo>
                  <a:pt x="16994" y="17941"/>
                </a:lnTo>
                <a:lnTo>
                  <a:pt x="17788" y="13858"/>
                </a:lnTo>
                <a:lnTo>
                  <a:pt x="16994" y="9370"/>
                </a:lnTo>
                <a:lnTo>
                  <a:pt x="14294" y="5705"/>
                </a:lnTo>
                <a:lnTo>
                  <a:pt x="10641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7" name="object 3047"/>
          <p:cNvSpPr/>
          <p:nvPr/>
        </p:nvSpPr>
        <p:spPr>
          <a:xfrm>
            <a:off x="3048787" y="625122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58"/>
                </a:lnTo>
                <a:lnTo>
                  <a:pt x="16994" y="17941"/>
                </a:lnTo>
                <a:lnTo>
                  <a:pt x="14135" y="22012"/>
                </a:lnTo>
                <a:lnTo>
                  <a:pt x="10641" y="24459"/>
                </a:lnTo>
                <a:lnTo>
                  <a:pt x="5558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8" name="object 3048"/>
          <p:cNvSpPr/>
          <p:nvPr/>
        </p:nvSpPr>
        <p:spPr>
          <a:xfrm>
            <a:off x="3024010" y="6247353"/>
            <a:ext cx="21590" cy="27940"/>
          </a:xfrm>
          <a:custGeom>
            <a:avLst/>
            <a:gdLst/>
            <a:ahLst/>
            <a:cxnLst/>
            <a:rect l="l" t="t" r="r" b="b"/>
            <a:pathLst>
              <a:path w="21589" h="27939">
                <a:moveTo>
                  <a:pt x="20965" y="27312"/>
                </a:moveTo>
                <a:lnTo>
                  <a:pt x="20965" y="0"/>
                </a:lnTo>
                <a:lnTo>
                  <a:pt x="0" y="0"/>
                </a:lnTo>
                <a:lnTo>
                  <a:pt x="0" y="27312"/>
                </a:lnTo>
                <a:lnTo>
                  <a:pt x="20965" y="27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9" name="object 3049"/>
          <p:cNvSpPr/>
          <p:nvPr/>
        </p:nvSpPr>
        <p:spPr>
          <a:xfrm>
            <a:off x="3027822" y="6251227"/>
            <a:ext cx="21590" cy="27940"/>
          </a:xfrm>
          <a:custGeom>
            <a:avLst/>
            <a:gdLst/>
            <a:ahLst/>
            <a:cxnLst/>
            <a:rect l="l" t="t" r="r" b="b"/>
            <a:pathLst>
              <a:path w="21589" h="27939">
                <a:moveTo>
                  <a:pt x="20965" y="27312"/>
                </a:moveTo>
                <a:lnTo>
                  <a:pt x="20965" y="13858"/>
                </a:lnTo>
                <a:lnTo>
                  <a:pt x="20965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20965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0" name="object 3050"/>
          <p:cNvSpPr/>
          <p:nvPr/>
        </p:nvSpPr>
        <p:spPr>
          <a:xfrm>
            <a:off x="3006698" y="624735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476" y="17941"/>
                </a:lnTo>
                <a:lnTo>
                  <a:pt x="3494" y="22012"/>
                </a:lnTo>
                <a:lnTo>
                  <a:pt x="6670" y="24459"/>
                </a:lnTo>
                <a:lnTo>
                  <a:pt x="11912" y="26906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1" name="object 3051"/>
          <p:cNvSpPr/>
          <p:nvPr/>
        </p:nvSpPr>
        <p:spPr>
          <a:xfrm>
            <a:off x="3010510" y="625122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12"/>
                </a:moveTo>
                <a:lnTo>
                  <a:pt x="0" y="13858"/>
                </a:lnTo>
                <a:lnTo>
                  <a:pt x="317" y="9370"/>
                </a:lnTo>
                <a:lnTo>
                  <a:pt x="3494" y="5705"/>
                </a:lnTo>
                <a:lnTo>
                  <a:pt x="6670" y="2852"/>
                </a:lnTo>
                <a:lnTo>
                  <a:pt x="11753" y="81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2" name="object 3052"/>
          <p:cNvSpPr/>
          <p:nvPr/>
        </p:nvSpPr>
        <p:spPr>
          <a:xfrm>
            <a:off x="3168066" y="5335134"/>
            <a:ext cx="107314" cy="1270"/>
          </a:xfrm>
          <a:custGeom>
            <a:avLst/>
            <a:gdLst/>
            <a:ahLst/>
            <a:cxnLst/>
            <a:rect l="l" t="t" r="r" b="b"/>
            <a:pathLst>
              <a:path w="107314" h="1270">
                <a:moveTo>
                  <a:pt x="0" y="860"/>
                </a:moveTo>
                <a:lnTo>
                  <a:pt x="1070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3" name="object 3053"/>
          <p:cNvSpPr/>
          <p:nvPr/>
        </p:nvSpPr>
        <p:spPr>
          <a:xfrm>
            <a:off x="4473781" y="3510472"/>
            <a:ext cx="136016" cy="7540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4" name="object 3054"/>
          <p:cNvSpPr/>
          <p:nvPr/>
        </p:nvSpPr>
        <p:spPr>
          <a:xfrm>
            <a:off x="1593458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5" name="object 3055"/>
          <p:cNvSpPr/>
          <p:nvPr/>
        </p:nvSpPr>
        <p:spPr>
          <a:xfrm>
            <a:off x="4399291" y="2674630"/>
            <a:ext cx="104541" cy="8239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6" name="object 3056"/>
          <p:cNvSpPr/>
          <p:nvPr/>
        </p:nvSpPr>
        <p:spPr>
          <a:xfrm>
            <a:off x="6091431" y="2532352"/>
            <a:ext cx="105169" cy="91363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57" name="object 3057"/>
          <p:cNvSpPr/>
          <p:nvPr/>
        </p:nvSpPr>
        <p:spPr>
          <a:xfrm>
            <a:off x="5703418" y="442071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64" y="0"/>
                </a:moveTo>
                <a:lnTo>
                  <a:pt x="0" y="1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8" name="object 3058"/>
          <p:cNvSpPr/>
          <p:nvPr/>
        </p:nvSpPr>
        <p:spPr>
          <a:xfrm>
            <a:off x="6470074" y="6505226"/>
            <a:ext cx="19050" cy="48895"/>
          </a:xfrm>
          <a:custGeom>
            <a:avLst/>
            <a:gdLst/>
            <a:ahLst/>
            <a:cxnLst/>
            <a:rect l="l" t="t" r="r" b="b"/>
            <a:pathLst>
              <a:path w="19050" h="48895">
                <a:moveTo>
                  <a:pt x="0" y="8964"/>
                </a:moveTo>
                <a:lnTo>
                  <a:pt x="6988" y="6923"/>
                </a:lnTo>
                <a:lnTo>
                  <a:pt x="18582" y="0"/>
                </a:lnTo>
                <a:lnTo>
                  <a:pt x="1588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9" name="object 3059"/>
          <p:cNvSpPr/>
          <p:nvPr/>
        </p:nvSpPr>
        <p:spPr>
          <a:xfrm>
            <a:off x="6507875" y="6505226"/>
            <a:ext cx="52705" cy="48895"/>
          </a:xfrm>
          <a:custGeom>
            <a:avLst/>
            <a:gdLst/>
            <a:ahLst/>
            <a:cxnLst/>
            <a:rect l="l" t="t" r="r" b="b"/>
            <a:pathLst>
              <a:path w="52704" h="48895">
                <a:moveTo>
                  <a:pt x="19853" y="0"/>
                </a:moveTo>
                <a:lnTo>
                  <a:pt x="52254" y="0"/>
                </a:lnTo>
                <a:lnTo>
                  <a:pt x="28112" y="18347"/>
                </a:lnTo>
                <a:lnTo>
                  <a:pt x="37165" y="18347"/>
                </a:lnTo>
                <a:lnTo>
                  <a:pt x="42247" y="20782"/>
                </a:lnTo>
                <a:lnTo>
                  <a:pt x="44312" y="23229"/>
                </a:lnTo>
                <a:lnTo>
                  <a:pt x="45106" y="30165"/>
                </a:lnTo>
                <a:lnTo>
                  <a:pt x="43518" y="34653"/>
                </a:lnTo>
                <a:lnTo>
                  <a:pt x="37959" y="41576"/>
                </a:lnTo>
                <a:lnTo>
                  <a:pt x="30494" y="46065"/>
                </a:lnTo>
                <a:lnTo>
                  <a:pt x="20647" y="48512"/>
                </a:lnTo>
                <a:lnTo>
                  <a:pt x="11435" y="48512"/>
                </a:lnTo>
                <a:lnTo>
                  <a:pt x="3653" y="46065"/>
                </a:lnTo>
                <a:lnTo>
                  <a:pt x="1588" y="43618"/>
                </a:lnTo>
                <a:lnTo>
                  <a:pt x="0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0" name="object 3060"/>
          <p:cNvSpPr/>
          <p:nvPr/>
        </p:nvSpPr>
        <p:spPr>
          <a:xfrm>
            <a:off x="6570294" y="6505226"/>
            <a:ext cx="46355" cy="48895"/>
          </a:xfrm>
          <a:custGeom>
            <a:avLst/>
            <a:gdLst/>
            <a:ahLst/>
            <a:cxnLst/>
            <a:rect l="l" t="t" r="r" b="b"/>
            <a:pathLst>
              <a:path w="46354" h="48895">
                <a:moveTo>
                  <a:pt x="28906" y="0"/>
                </a:moveTo>
                <a:lnTo>
                  <a:pt x="1588" y="27312"/>
                </a:lnTo>
                <a:lnTo>
                  <a:pt x="0" y="39547"/>
                </a:lnTo>
                <a:lnTo>
                  <a:pt x="3653" y="46065"/>
                </a:lnTo>
                <a:lnTo>
                  <a:pt x="11912" y="48512"/>
                </a:lnTo>
                <a:lnTo>
                  <a:pt x="17788" y="48512"/>
                </a:lnTo>
                <a:lnTo>
                  <a:pt x="45900" y="20782"/>
                </a:lnTo>
                <a:lnTo>
                  <a:pt x="46218" y="8964"/>
                </a:lnTo>
                <a:lnTo>
                  <a:pt x="42724" y="2029"/>
                </a:lnTo>
                <a:lnTo>
                  <a:pt x="34465" y="0"/>
                </a:lnTo>
                <a:lnTo>
                  <a:pt x="289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1" name="object 3061"/>
          <p:cNvSpPr/>
          <p:nvPr/>
        </p:nvSpPr>
        <p:spPr>
          <a:xfrm>
            <a:off x="6646213" y="6505226"/>
            <a:ext cx="10160" cy="27940"/>
          </a:xfrm>
          <a:custGeom>
            <a:avLst/>
            <a:gdLst/>
            <a:ahLst/>
            <a:cxnLst/>
            <a:rect l="l" t="t" r="r" b="b"/>
            <a:pathLst>
              <a:path w="10159" h="27940">
                <a:moveTo>
                  <a:pt x="9847" y="0"/>
                </a:move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2" name="object 3062"/>
          <p:cNvSpPr/>
          <p:nvPr/>
        </p:nvSpPr>
        <p:spPr>
          <a:xfrm>
            <a:off x="6638272" y="6512149"/>
            <a:ext cx="25400" cy="13970"/>
          </a:xfrm>
          <a:custGeom>
            <a:avLst/>
            <a:gdLst/>
            <a:ahLst/>
            <a:cxnLst/>
            <a:rect l="l" t="t" r="r" b="b"/>
            <a:pathLst>
              <a:path w="25400" h="13970">
                <a:moveTo>
                  <a:pt x="0" y="0"/>
                </a:moveTo>
                <a:lnTo>
                  <a:pt x="25253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3" name="object 3063"/>
          <p:cNvSpPr/>
          <p:nvPr/>
        </p:nvSpPr>
        <p:spPr>
          <a:xfrm>
            <a:off x="6633507" y="65121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00" y="0"/>
                </a:moveTo>
                <a:lnTo>
                  <a:pt x="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4" name="object 3064"/>
          <p:cNvSpPr/>
          <p:nvPr/>
        </p:nvSpPr>
        <p:spPr>
          <a:xfrm>
            <a:off x="6735791" y="6532539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5" name="object 3065"/>
          <p:cNvSpPr/>
          <p:nvPr/>
        </p:nvSpPr>
        <p:spPr>
          <a:xfrm>
            <a:off x="6869683" y="652112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6" name="object 3066"/>
          <p:cNvSpPr/>
          <p:nvPr/>
        </p:nvSpPr>
        <p:spPr>
          <a:xfrm>
            <a:off x="6877147" y="652112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6353" y="7329"/>
                </a:moveTo>
                <a:lnTo>
                  <a:pt x="14294" y="2447"/>
                </a:lnTo>
                <a:lnTo>
                  <a:pt x="21441" y="0"/>
                </a:lnTo>
                <a:lnTo>
                  <a:pt x="30494" y="0"/>
                </a:lnTo>
                <a:lnTo>
                  <a:pt x="35259" y="2447"/>
                </a:lnTo>
                <a:lnTo>
                  <a:pt x="39547" y="7329"/>
                </a:lnTo>
                <a:lnTo>
                  <a:pt x="40341" y="14264"/>
                </a:lnTo>
                <a:lnTo>
                  <a:pt x="38753" y="18753"/>
                </a:lnTo>
                <a:lnTo>
                  <a:pt x="33194" y="25676"/>
                </a:lnTo>
                <a:lnTo>
                  <a:pt x="25253" y="30165"/>
                </a:lnTo>
                <a:lnTo>
                  <a:pt x="19059" y="32612"/>
                </a:lnTo>
                <a:lnTo>
                  <a:pt x="9847" y="32612"/>
                </a:lnTo>
                <a:lnTo>
                  <a:pt x="4447" y="30165"/>
                </a:lnTo>
                <a:lnTo>
                  <a:pt x="0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7" name="object 3067"/>
          <p:cNvSpPr/>
          <p:nvPr/>
        </p:nvSpPr>
        <p:spPr>
          <a:xfrm>
            <a:off x="6933214" y="652112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988" y="25676"/>
                </a:moveTo>
                <a:lnTo>
                  <a:pt x="26047" y="30165"/>
                </a:lnTo>
                <a:lnTo>
                  <a:pt x="19853" y="32612"/>
                </a:lnTo>
                <a:lnTo>
                  <a:pt x="10800" y="32612"/>
                </a:lnTo>
                <a:lnTo>
                  <a:pt x="5241" y="30165"/>
                </a:lnTo>
                <a:lnTo>
                  <a:pt x="2858" y="27717"/>
                </a:lnTo>
                <a:lnTo>
                  <a:pt x="794" y="25676"/>
                </a:lnTo>
                <a:lnTo>
                  <a:pt x="21759" y="0"/>
                </a:lnTo>
                <a:lnTo>
                  <a:pt x="30812" y="0"/>
                </a:lnTo>
                <a:lnTo>
                  <a:pt x="36053" y="2447"/>
                </a:lnTo>
                <a:lnTo>
                  <a:pt x="40341" y="7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8" name="object 3068"/>
          <p:cNvSpPr/>
          <p:nvPr/>
        </p:nvSpPr>
        <p:spPr>
          <a:xfrm>
            <a:off x="6964820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9" name="object 3069"/>
          <p:cNvSpPr/>
          <p:nvPr/>
        </p:nvSpPr>
        <p:spPr>
          <a:xfrm>
            <a:off x="6980226" y="6535391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59" h="18415">
                <a:moveTo>
                  <a:pt x="26841" y="0"/>
                </a:moveTo>
                <a:lnTo>
                  <a:pt x="31606" y="2041"/>
                </a:lnTo>
                <a:lnTo>
                  <a:pt x="33671" y="4488"/>
                </a:lnTo>
                <a:lnTo>
                  <a:pt x="35259" y="9382"/>
                </a:lnTo>
                <a:lnTo>
                  <a:pt x="30812" y="13453"/>
                </a:lnTo>
                <a:lnTo>
                  <a:pt x="26841" y="15900"/>
                </a:lnTo>
                <a:lnTo>
                  <a:pt x="20647" y="18347"/>
                </a:lnTo>
                <a:lnTo>
                  <a:pt x="8735" y="18347"/>
                </a:lnTo>
                <a:lnTo>
                  <a:pt x="0" y="15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0" name="object 3070"/>
          <p:cNvSpPr/>
          <p:nvPr/>
        </p:nvSpPr>
        <p:spPr>
          <a:xfrm>
            <a:off x="6990074" y="6521126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4">
                <a:moveTo>
                  <a:pt x="0" y="2447"/>
                </a:moveTo>
                <a:lnTo>
                  <a:pt x="10006" y="0"/>
                </a:lnTo>
                <a:lnTo>
                  <a:pt x="18265" y="0"/>
                </a:lnTo>
                <a:lnTo>
                  <a:pt x="27000" y="2447"/>
                </a:lnTo>
                <a:lnTo>
                  <a:pt x="28112" y="7329"/>
                </a:lnTo>
                <a:lnTo>
                  <a:pt x="23824" y="11411"/>
                </a:lnTo>
                <a:lnTo>
                  <a:pt x="16994" y="14264"/>
                </a:lnTo>
                <a:lnTo>
                  <a:pt x="7941" y="14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1" name="object 3071"/>
          <p:cNvSpPr/>
          <p:nvPr/>
        </p:nvSpPr>
        <p:spPr>
          <a:xfrm>
            <a:off x="7030098" y="6521126"/>
            <a:ext cx="53340" cy="33020"/>
          </a:xfrm>
          <a:custGeom>
            <a:avLst/>
            <a:gdLst/>
            <a:ahLst/>
            <a:cxnLst/>
            <a:rect l="l" t="t" r="r" b="b"/>
            <a:pathLst>
              <a:path w="53340" h="33020">
                <a:moveTo>
                  <a:pt x="42247" y="32612"/>
                </a:moveTo>
                <a:lnTo>
                  <a:pt x="53206" y="0"/>
                </a:lnTo>
                <a:lnTo>
                  <a:pt x="23982" y="25676"/>
                </a:lnTo>
                <a:lnTo>
                  <a:pt x="11435" y="0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2" name="object 3072"/>
          <p:cNvSpPr/>
          <p:nvPr/>
        </p:nvSpPr>
        <p:spPr>
          <a:xfrm>
            <a:off x="7097917" y="6521126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4264"/>
                </a:moveTo>
                <a:lnTo>
                  <a:pt x="37165" y="14264"/>
                </a:lnTo>
                <a:lnTo>
                  <a:pt x="38753" y="9370"/>
                </a:lnTo>
                <a:lnTo>
                  <a:pt x="37165" y="4881"/>
                </a:lnTo>
                <a:lnTo>
                  <a:pt x="35259" y="2447"/>
                </a:lnTo>
                <a:lnTo>
                  <a:pt x="30494" y="0"/>
                </a:lnTo>
                <a:lnTo>
                  <a:pt x="21441" y="0"/>
                </a:lnTo>
                <a:lnTo>
                  <a:pt x="15088" y="2447"/>
                </a:lnTo>
                <a:lnTo>
                  <a:pt x="7147" y="7329"/>
                </a:lnTo>
                <a:lnTo>
                  <a:pt x="1588" y="14264"/>
                </a:lnTo>
                <a:lnTo>
                  <a:pt x="0" y="18753"/>
                </a:lnTo>
                <a:lnTo>
                  <a:pt x="794" y="25676"/>
                </a:lnTo>
                <a:lnTo>
                  <a:pt x="5241" y="30165"/>
                </a:lnTo>
                <a:lnTo>
                  <a:pt x="9847" y="32612"/>
                </a:lnTo>
                <a:lnTo>
                  <a:pt x="19059" y="32612"/>
                </a:lnTo>
                <a:lnTo>
                  <a:pt x="26047" y="30165"/>
                </a:lnTo>
                <a:lnTo>
                  <a:pt x="33194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3" name="object 3073"/>
          <p:cNvSpPr/>
          <p:nvPr/>
        </p:nvSpPr>
        <p:spPr>
          <a:xfrm>
            <a:off x="7144611" y="652112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4" name="object 3074"/>
          <p:cNvSpPr/>
          <p:nvPr/>
        </p:nvSpPr>
        <p:spPr>
          <a:xfrm>
            <a:off x="7152077" y="65211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7329"/>
                </a:moveTo>
                <a:lnTo>
                  <a:pt x="14135" y="2447"/>
                </a:lnTo>
                <a:lnTo>
                  <a:pt x="20965" y="0"/>
                </a:lnTo>
                <a:lnTo>
                  <a:pt x="30018" y="0"/>
                </a:lnTo>
                <a:lnTo>
                  <a:pt x="35100" y="2447"/>
                </a:lnTo>
                <a:lnTo>
                  <a:pt x="39071" y="7329"/>
                </a:lnTo>
                <a:lnTo>
                  <a:pt x="39865" y="14264"/>
                </a:lnTo>
                <a:lnTo>
                  <a:pt x="38753" y="18753"/>
                </a:lnTo>
                <a:lnTo>
                  <a:pt x="32718" y="25676"/>
                </a:lnTo>
                <a:lnTo>
                  <a:pt x="25253" y="30165"/>
                </a:lnTo>
                <a:lnTo>
                  <a:pt x="18900" y="32612"/>
                </a:lnTo>
                <a:lnTo>
                  <a:pt x="9847" y="32612"/>
                </a:lnTo>
                <a:lnTo>
                  <a:pt x="4764" y="30165"/>
                </a:lnTo>
                <a:lnTo>
                  <a:pt x="0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5" name="object 3075"/>
          <p:cNvSpPr/>
          <p:nvPr/>
        </p:nvSpPr>
        <p:spPr>
          <a:xfrm>
            <a:off x="7268973" y="653743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6" name="object 3076"/>
          <p:cNvSpPr/>
          <p:nvPr/>
        </p:nvSpPr>
        <p:spPr>
          <a:xfrm>
            <a:off x="7296609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7" name="object 3077"/>
          <p:cNvSpPr/>
          <p:nvPr/>
        </p:nvSpPr>
        <p:spPr>
          <a:xfrm>
            <a:off x="7263414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8" name="object 3078"/>
          <p:cNvSpPr/>
          <p:nvPr/>
        </p:nvSpPr>
        <p:spPr>
          <a:xfrm>
            <a:off x="7321545" y="652112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830" y="25676"/>
                </a:moveTo>
                <a:lnTo>
                  <a:pt x="26047" y="30165"/>
                </a:lnTo>
                <a:lnTo>
                  <a:pt x="19694" y="32612"/>
                </a:lnTo>
                <a:lnTo>
                  <a:pt x="10641" y="32612"/>
                </a:lnTo>
                <a:lnTo>
                  <a:pt x="5876" y="30165"/>
                </a:lnTo>
                <a:lnTo>
                  <a:pt x="3176" y="27717"/>
                </a:lnTo>
                <a:lnTo>
                  <a:pt x="794" y="25676"/>
                </a:lnTo>
                <a:lnTo>
                  <a:pt x="21600" y="0"/>
                </a:lnTo>
                <a:lnTo>
                  <a:pt x="31130" y="0"/>
                </a:lnTo>
                <a:lnTo>
                  <a:pt x="35894" y="2447"/>
                </a:lnTo>
                <a:lnTo>
                  <a:pt x="40183" y="7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9" name="object 3079"/>
          <p:cNvSpPr/>
          <p:nvPr/>
        </p:nvSpPr>
        <p:spPr>
          <a:xfrm>
            <a:off x="7353151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0" name="object 3080"/>
          <p:cNvSpPr/>
          <p:nvPr/>
        </p:nvSpPr>
        <p:spPr>
          <a:xfrm>
            <a:off x="7379199" y="6521126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60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1" name="object 3081"/>
          <p:cNvSpPr/>
          <p:nvPr/>
        </p:nvSpPr>
        <p:spPr>
          <a:xfrm>
            <a:off x="7368081" y="652112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3836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2" name="object 3082"/>
          <p:cNvSpPr/>
          <p:nvPr/>
        </p:nvSpPr>
        <p:spPr>
          <a:xfrm>
            <a:off x="7412711" y="652112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047" y="0"/>
                </a:lnTo>
                <a:lnTo>
                  <a:pt x="18106" y="23647"/>
                </a:lnTo>
                <a:lnTo>
                  <a:pt x="12706" y="30165"/>
                </a:lnTo>
                <a:lnTo>
                  <a:pt x="6353" y="32612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3" name="object 3083"/>
          <p:cNvSpPr/>
          <p:nvPr/>
        </p:nvSpPr>
        <p:spPr>
          <a:xfrm>
            <a:off x="7445906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4" name="object 3084"/>
          <p:cNvSpPr/>
          <p:nvPr/>
        </p:nvSpPr>
        <p:spPr>
          <a:xfrm>
            <a:off x="7471636" y="6521126"/>
            <a:ext cx="38735" cy="33020"/>
          </a:xfrm>
          <a:custGeom>
            <a:avLst/>
            <a:gdLst/>
            <a:ahLst/>
            <a:cxnLst/>
            <a:rect l="l" t="t" r="r" b="b"/>
            <a:pathLst>
              <a:path w="38734" h="33020">
                <a:moveTo>
                  <a:pt x="1429" y="14264"/>
                </a:moveTo>
                <a:lnTo>
                  <a:pt x="37006" y="14264"/>
                </a:lnTo>
                <a:lnTo>
                  <a:pt x="38594" y="9370"/>
                </a:lnTo>
                <a:lnTo>
                  <a:pt x="37006" y="4881"/>
                </a:lnTo>
                <a:lnTo>
                  <a:pt x="35100" y="2447"/>
                </a:lnTo>
                <a:lnTo>
                  <a:pt x="30335" y="0"/>
                </a:lnTo>
                <a:lnTo>
                  <a:pt x="20806" y="0"/>
                </a:lnTo>
                <a:lnTo>
                  <a:pt x="14135" y="2447"/>
                </a:lnTo>
                <a:lnTo>
                  <a:pt x="6988" y="7329"/>
                </a:lnTo>
                <a:lnTo>
                  <a:pt x="1429" y="14264"/>
                </a:lnTo>
                <a:lnTo>
                  <a:pt x="0" y="18753"/>
                </a:lnTo>
                <a:lnTo>
                  <a:pt x="0" y="25676"/>
                </a:lnTo>
                <a:lnTo>
                  <a:pt x="5082" y="30165"/>
                </a:lnTo>
                <a:lnTo>
                  <a:pt x="9847" y="32612"/>
                </a:lnTo>
                <a:lnTo>
                  <a:pt x="18900" y="32612"/>
                </a:lnTo>
                <a:lnTo>
                  <a:pt x="26047" y="30165"/>
                </a:lnTo>
                <a:lnTo>
                  <a:pt x="33035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5" name="object 3085"/>
          <p:cNvSpPr/>
          <p:nvPr/>
        </p:nvSpPr>
        <p:spPr>
          <a:xfrm>
            <a:off x="7524843" y="65211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7329"/>
                </a:moveTo>
                <a:lnTo>
                  <a:pt x="35894" y="2447"/>
                </a:lnTo>
                <a:lnTo>
                  <a:pt x="30812" y="0"/>
                </a:lnTo>
                <a:lnTo>
                  <a:pt x="21759" y="0"/>
                </a:lnTo>
                <a:lnTo>
                  <a:pt x="14612" y="2447"/>
                </a:lnTo>
                <a:lnTo>
                  <a:pt x="7147" y="7329"/>
                </a:lnTo>
                <a:lnTo>
                  <a:pt x="2064" y="14264"/>
                </a:lnTo>
                <a:lnTo>
                  <a:pt x="0" y="18753"/>
                </a:lnTo>
                <a:lnTo>
                  <a:pt x="794" y="25676"/>
                </a:lnTo>
                <a:lnTo>
                  <a:pt x="4764" y="30165"/>
                </a:lnTo>
                <a:lnTo>
                  <a:pt x="10641" y="32612"/>
                </a:lnTo>
                <a:lnTo>
                  <a:pt x="19853" y="32612"/>
                </a:lnTo>
                <a:lnTo>
                  <a:pt x="26047" y="30165"/>
                </a:lnTo>
                <a:lnTo>
                  <a:pt x="33671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6" name="object 3086"/>
          <p:cNvSpPr/>
          <p:nvPr/>
        </p:nvSpPr>
        <p:spPr>
          <a:xfrm>
            <a:off x="7573920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7" name="object 3087"/>
          <p:cNvSpPr/>
          <p:nvPr/>
        </p:nvSpPr>
        <p:spPr>
          <a:xfrm>
            <a:off x="7582497" y="6521126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70"/>
                </a:moveTo>
                <a:lnTo>
                  <a:pt x="11117" y="2447"/>
                </a:lnTo>
                <a:lnTo>
                  <a:pt x="18265" y="0"/>
                </a:lnTo>
                <a:lnTo>
                  <a:pt x="23665" y="0"/>
                </a:lnTo>
                <a:lnTo>
                  <a:pt x="28429" y="2447"/>
                </a:lnTo>
                <a:lnTo>
                  <a:pt x="29224" y="9370"/>
                </a:lnTo>
                <a:lnTo>
                  <a:pt x="21759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8" name="object 3088"/>
          <p:cNvSpPr/>
          <p:nvPr/>
        </p:nvSpPr>
        <p:spPr>
          <a:xfrm>
            <a:off x="7611721" y="6521126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70"/>
                </a:moveTo>
                <a:lnTo>
                  <a:pt x="11912" y="2447"/>
                </a:lnTo>
                <a:lnTo>
                  <a:pt x="18265" y="0"/>
                </a:lnTo>
                <a:lnTo>
                  <a:pt x="24459" y="0"/>
                </a:lnTo>
                <a:lnTo>
                  <a:pt x="29700" y="2447"/>
                </a:lnTo>
                <a:lnTo>
                  <a:pt x="30018" y="9370"/>
                </a:lnTo>
                <a:lnTo>
                  <a:pt x="22553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9" name="object 3089"/>
          <p:cNvSpPr/>
          <p:nvPr/>
        </p:nvSpPr>
        <p:spPr>
          <a:xfrm>
            <a:off x="7659528" y="65211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676"/>
                </a:moveTo>
                <a:lnTo>
                  <a:pt x="25729" y="30165"/>
                </a:lnTo>
                <a:lnTo>
                  <a:pt x="18900" y="32612"/>
                </a:lnTo>
                <a:lnTo>
                  <a:pt x="10323" y="32612"/>
                </a:lnTo>
                <a:lnTo>
                  <a:pt x="4764" y="30165"/>
                </a:lnTo>
                <a:lnTo>
                  <a:pt x="2858" y="27717"/>
                </a:lnTo>
                <a:lnTo>
                  <a:pt x="794" y="25676"/>
                </a:lnTo>
                <a:lnTo>
                  <a:pt x="21759" y="0"/>
                </a:lnTo>
                <a:lnTo>
                  <a:pt x="30018" y="0"/>
                </a:lnTo>
                <a:lnTo>
                  <a:pt x="35577" y="2447"/>
                </a:lnTo>
                <a:lnTo>
                  <a:pt x="39865" y="73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0" name="object 3090"/>
          <p:cNvSpPr/>
          <p:nvPr/>
        </p:nvSpPr>
        <p:spPr>
          <a:xfrm>
            <a:off x="7691135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1" name="object 3091"/>
          <p:cNvSpPr/>
          <p:nvPr/>
        </p:nvSpPr>
        <p:spPr>
          <a:xfrm>
            <a:off x="7772930" y="65211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7329"/>
                </a:moveTo>
                <a:lnTo>
                  <a:pt x="35894" y="2447"/>
                </a:lnTo>
                <a:lnTo>
                  <a:pt x="30335" y="0"/>
                </a:lnTo>
                <a:lnTo>
                  <a:pt x="21600" y="0"/>
                </a:lnTo>
                <a:lnTo>
                  <a:pt x="14929" y="2447"/>
                </a:lnTo>
                <a:lnTo>
                  <a:pt x="6988" y="7329"/>
                </a:lnTo>
                <a:lnTo>
                  <a:pt x="1588" y="14264"/>
                </a:lnTo>
                <a:lnTo>
                  <a:pt x="0" y="18753"/>
                </a:lnTo>
                <a:lnTo>
                  <a:pt x="794" y="25676"/>
                </a:lnTo>
                <a:lnTo>
                  <a:pt x="5082" y="30165"/>
                </a:lnTo>
                <a:lnTo>
                  <a:pt x="10641" y="32612"/>
                </a:lnTo>
                <a:lnTo>
                  <a:pt x="18900" y="32612"/>
                </a:lnTo>
                <a:lnTo>
                  <a:pt x="26047" y="30165"/>
                </a:lnTo>
                <a:lnTo>
                  <a:pt x="33512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2" name="object 3092"/>
          <p:cNvSpPr/>
          <p:nvPr/>
        </p:nvSpPr>
        <p:spPr>
          <a:xfrm>
            <a:off x="7821849" y="6521126"/>
            <a:ext cx="53975" cy="33020"/>
          </a:xfrm>
          <a:custGeom>
            <a:avLst/>
            <a:gdLst/>
            <a:ahLst/>
            <a:cxnLst/>
            <a:rect l="l" t="t" r="r" b="b"/>
            <a:pathLst>
              <a:path w="53975" h="33020">
                <a:moveTo>
                  <a:pt x="42247" y="32612"/>
                </a:moveTo>
                <a:lnTo>
                  <a:pt x="53365" y="0"/>
                </a:lnTo>
                <a:lnTo>
                  <a:pt x="23347" y="25676"/>
                </a:lnTo>
                <a:lnTo>
                  <a:pt x="11435" y="0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3" name="object 3093"/>
          <p:cNvSpPr/>
          <p:nvPr/>
        </p:nvSpPr>
        <p:spPr>
          <a:xfrm>
            <a:off x="7889351" y="6521126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2064" y="14264"/>
                </a:moveTo>
                <a:lnTo>
                  <a:pt x="37959" y="14264"/>
                </a:lnTo>
                <a:lnTo>
                  <a:pt x="39071" y="9370"/>
                </a:lnTo>
                <a:lnTo>
                  <a:pt x="37959" y="4881"/>
                </a:lnTo>
                <a:lnTo>
                  <a:pt x="35577" y="2447"/>
                </a:lnTo>
                <a:lnTo>
                  <a:pt x="30812" y="0"/>
                </a:lnTo>
                <a:lnTo>
                  <a:pt x="21759" y="0"/>
                </a:lnTo>
                <a:lnTo>
                  <a:pt x="14612" y="2447"/>
                </a:lnTo>
                <a:lnTo>
                  <a:pt x="7147" y="7329"/>
                </a:lnTo>
                <a:lnTo>
                  <a:pt x="2064" y="14264"/>
                </a:lnTo>
                <a:lnTo>
                  <a:pt x="0" y="18753"/>
                </a:lnTo>
                <a:lnTo>
                  <a:pt x="794" y="25676"/>
                </a:lnTo>
                <a:lnTo>
                  <a:pt x="5558" y="30165"/>
                </a:lnTo>
                <a:lnTo>
                  <a:pt x="10323" y="32612"/>
                </a:lnTo>
                <a:lnTo>
                  <a:pt x="19376" y="32612"/>
                </a:lnTo>
                <a:lnTo>
                  <a:pt x="25729" y="30165"/>
                </a:lnTo>
                <a:lnTo>
                  <a:pt x="33671" y="256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4" name="object 3094"/>
          <p:cNvSpPr/>
          <p:nvPr/>
        </p:nvSpPr>
        <p:spPr>
          <a:xfrm>
            <a:off x="7932869" y="6535391"/>
            <a:ext cx="27305" cy="18415"/>
          </a:xfrm>
          <a:custGeom>
            <a:avLst/>
            <a:gdLst/>
            <a:ahLst/>
            <a:cxnLst/>
            <a:rect l="l" t="t" r="r" b="b"/>
            <a:pathLst>
              <a:path w="27304" h="18415">
                <a:moveTo>
                  <a:pt x="0" y="18347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5" name="object 3095"/>
          <p:cNvSpPr/>
          <p:nvPr/>
        </p:nvSpPr>
        <p:spPr>
          <a:xfrm>
            <a:off x="7946687" y="6521126"/>
            <a:ext cx="54610" cy="20955"/>
          </a:xfrm>
          <a:custGeom>
            <a:avLst/>
            <a:gdLst/>
            <a:ahLst/>
            <a:cxnLst/>
            <a:rect l="l" t="t" r="r" b="b"/>
            <a:pathLst>
              <a:path w="54609" h="20954">
                <a:moveTo>
                  <a:pt x="54001" y="0"/>
                </a:moveTo>
                <a:lnTo>
                  <a:pt x="19694" y="207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6" name="object 3096"/>
          <p:cNvSpPr/>
          <p:nvPr/>
        </p:nvSpPr>
        <p:spPr>
          <a:xfrm>
            <a:off x="7962093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7" name="object 3097"/>
          <p:cNvSpPr/>
          <p:nvPr/>
        </p:nvSpPr>
        <p:spPr>
          <a:xfrm>
            <a:off x="7977499" y="6535391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0" y="0"/>
                </a:moveTo>
                <a:lnTo>
                  <a:pt x="14929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8" name="object 3098"/>
          <p:cNvSpPr/>
          <p:nvPr/>
        </p:nvSpPr>
        <p:spPr>
          <a:xfrm>
            <a:off x="8012600" y="6537433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9" name="object 3099"/>
          <p:cNvSpPr/>
          <p:nvPr/>
        </p:nvSpPr>
        <p:spPr>
          <a:xfrm>
            <a:off x="8039918" y="652112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0" name="object 3100"/>
          <p:cNvSpPr/>
          <p:nvPr/>
        </p:nvSpPr>
        <p:spPr>
          <a:xfrm>
            <a:off x="8007041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1" name="object 3101"/>
          <p:cNvSpPr/>
          <p:nvPr/>
        </p:nvSpPr>
        <p:spPr>
          <a:xfrm>
            <a:off x="8065966" y="6530497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5" h="23495">
                <a:moveTo>
                  <a:pt x="4764" y="4894"/>
                </a:moveTo>
                <a:lnTo>
                  <a:pt x="8258" y="2041"/>
                </a:lnTo>
                <a:lnTo>
                  <a:pt x="15406" y="0"/>
                </a:lnTo>
                <a:lnTo>
                  <a:pt x="23665" y="0"/>
                </a:lnTo>
                <a:lnTo>
                  <a:pt x="27159" y="0"/>
                </a:lnTo>
                <a:lnTo>
                  <a:pt x="32400" y="2041"/>
                </a:lnTo>
                <a:lnTo>
                  <a:pt x="34306" y="4894"/>
                </a:lnTo>
                <a:lnTo>
                  <a:pt x="35577" y="9382"/>
                </a:lnTo>
                <a:lnTo>
                  <a:pt x="34306" y="14277"/>
                </a:lnTo>
                <a:lnTo>
                  <a:pt x="29541" y="18347"/>
                </a:lnTo>
                <a:lnTo>
                  <a:pt x="26047" y="20794"/>
                </a:lnTo>
                <a:lnTo>
                  <a:pt x="18900" y="23241"/>
                </a:lnTo>
                <a:lnTo>
                  <a:pt x="7147" y="23241"/>
                </a:lnTo>
                <a:lnTo>
                  <a:pt x="1905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2" name="object 3102"/>
          <p:cNvSpPr/>
          <p:nvPr/>
        </p:nvSpPr>
        <p:spPr>
          <a:xfrm>
            <a:off x="8063901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3" name="object 3103"/>
          <p:cNvSpPr/>
          <p:nvPr/>
        </p:nvSpPr>
        <p:spPr>
          <a:xfrm>
            <a:off x="8102972" y="65211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4" name="object 3104"/>
          <p:cNvSpPr/>
          <p:nvPr/>
        </p:nvSpPr>
        <p:spPr>
          <a:xfrm>
            <a:off x="8129178" y="6521126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60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5" name="object 3105"/>
          <p:cNvSpPr/>
          <p:nvPr/>
        </p:nvSpPr>
        <p:spPr>
          <a:xfrm>
            <a:off x="8117585" y="652112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6" name="object 3106"/>
          <p:cNvSpPr/>
          <p:nvPr/>
        </p:nvSpPr>
        <p:spPr>
          <a:xfrm>
            <a:off x="6876830" y="660225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7" name="object 3107"/>
          <p:cNvSpPr/>
          <p:nvPr/>
        </p:nvSpPr>
        <p:spPr>
          <a:xfrm>
            <a:off x="6885089" y="6602252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0" y="9382"/>
                </a:moveTo>
                <a:lnTo>
                  <a:pt x="11117" y="2852"/>
                </a:lnTo>
                <a:lnTo>
                  <a:pt x="18106" y="0"/>
                </a:lnTo>
                <a:lnTo>
                  <a:pt x="27318" y="0"/>
                </a:lnTo>
                <a:lnTo>
                  <a:pt x="32400" y="2852"/>
                </a:lnTo>
                <a:lnTo>
                  <a:pt x="33512" y="6935"/>
                </a:lnTo>
                <a:lnTo>
                  <a:pt x="24459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8" name="object 3108"/>
          <p:cNvSpPr/>
          <p:nvPr/>
        </p:nvSpPr>
        <p:spPr>
          <a:xfrm>
            <a:off x="6935596" y="6602252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018" y="0"/>
                </a:lnTo>
                <a:lnTo>
                  <a:pt x="35577" y="2852"/>
                </a:lnTo>
                <a:lnTo>
                  <a:pt x="39865" y="6935"/>
                </a:lnTo>
                <a:lnTo>
                  <a:pt x="40659" y="14272"/>
                </a:lnTo>
                <a:lnTo>
                  <a:pt x="38277" y="18349"/>
                </a:lnTo>
                <a:lnTo>
                  <a:pt x="33671" y="25687"/>
                </a:lnTo>
                <a:lnTo>
                  <a:pt x="25729" y="30580"/>
                </a:lnTo>
                <a:lnTo>
                  <a:pt x="19059" y="32618"/>
                </a:lnTo>
                <a:lnTo>
                  <a:pt x="10323" y="32618"/>
                </a:lnTo>
                <a:lnTo>
                  <a:pt x="4764" y="30580"/>
                </a:lnTo>
                <a:lnTo>
                  <a:pt x="476" y="25687"/>
                </a:lnTo>
                <a:lnTo>
                  <a:pt x="0" y="18349"/>
                </a:lnTo>
                <a:lnTo>
                  <a:pt x="1270" y="14272"/>
                </a:lnTo>
                <a:lnTo>
                  <a:pt x="6829" y="6935"/>
                </a:lnTo>
                <a:lnTo>
                  <a:pt x="14612" y="2852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9" name="object 3109"/>
          <p:cNvSpPr/>
          <p:nvPr/>
        </p:nvSpPr>
        <p:spPr>
          <a:xfrm>
            <a:off x="6987373" y="6602252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524" y="0"/>
                </a:lnTo>
                <a:lnTo>
                  <a:pt x="18106" y="23241"/>
                </a:lnTo>
                <a:lnTo>
                  <a:pt x="12706" y="30580"/>
                </a:lnTo>
                <a:lnTo>
                  <a:pt x="6353" y="32618"/>
                </a:ln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0" name="object 3110"/>
          <p:cNvSpPr/>
          <p:nvPr/>
        </p:nvSpPr>
        <p:spPr>
          <a:xfrm>
            <a:off x="7020091" y="6602252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1" name="object 3111"/>
          <p:cNvSpPr/>
          <p:nvPr/>
        </p:nvSpPr>
        <p:spPr>
          <a:xfrm>
            <a:off x="7046298" y="6602252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806" y="0"/>
                </a:moveTo>
                <a:lnTo>
                  <a:pt x="29859" y="0"/>
                </a:lnTo>
                <a:lnTo>
                  <a:pt x="35100" y="2852"/>
                </a:lnTo>
                <a:lnTo>
                  <a:pt x="39865" y="6935"/>
                </a:lnTo>
                <a:lnTo>
                  <a:pt x="39865" y="14272"/>
                </a:lnTo>
                <a:lnTo>
                  <a:pt x="38594" y="18349"/>
                </a:lnTo>
                <a:lnTo>
                  <a:pt x="33512" y="25687"/>
                </a:lnTo>
                <a:lnTo>
                  <a:pt x="26047" y="30580"/>
                </a:lnTo>
                <a:lnTo>
                  <a:pt x="18900" y="32618"/>
                </a:lnTo>
                <a:lnTo>
                  <a:pt x="9847" y="32618"/>
                </a:lnTo>
                <a:lnTo>
                  <a:pt x="4605" y="30580"/>
                </a:lnTo>
                <a:lnTo>
                  <a:pt x="635" y="25687"/>
                </a:lnTo>
                <a:lnTo>
                  <a:pt x="0" y="18349"/>
                </a:lnTo>
                <a:lnTo>
                  <a:pt x="1429" y="14272"/>
                </a:lnTo>
                <a:lnTo>
                  <a:pt x="6988" y="6935"/>
                </a:lnTo>
                <a:lnTo>
                  <a:pt x="14612" y="2852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2" name="object 3112"/>
          <p:cNvSpPr/>
          <p:nvPr/>
        </p:nvSpPr>
        <p:spPr>
          <a:xfrm>
            <a:off x="7100775" y="6602252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3" name="object 3113"/>
          <p:cNvSpPr/>
          <p:nvPr/>
        </p:nvSpPr>
        <p:spPr>
          <a:xfrm>
            <a:off x="7109352" y="6602252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1117" y="2852"/>
                </a:lnTo>
                <a:lnTo>
                  <a:pt x="18265" y="0"/>
                </a:lnTo>
                <a:lnTo>
                  <a:pt x="23824" y="0"/>
                </a:lnTo>
                <a:lnTo>
                  <a:pt x="28906" y="2852"/>
                </a:lnTo>
                <a:lnTo>
                  <a:pt x="29224" y="9382"/>
                </a:lnTo>
                <a:lnTo>
                  <a:pt x="21759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4" name="object 3114"/>
          <p:cNvSpPr/>
          <p:nvPr/>
        </p:nvSpPr>
        <p:spPr>
          <a:xfrm>
            <a:off x="7138576" y="6602252"/>
            <a:ext cx="31115" cy="33020"/>
          </a:xfrm>
          <a:custGeom>
            <a:avLst/>
            <a:gdLst/>
            <a:ahLst/>
            <a:cxnLst/>
            <a:rect l="l" t="t" r="r" b="b"/>
            <a:pathLst>
              <a:path w="31115" h="33020">
                <a:moveTo>
                  <a:pt x="0" y="9382"/>
                </a:moveTo>
                <a:lnTo>
                  <a:pt x="11435" y="2852"/>
                </a:lnTo>
                <a:lnTo>
                  <a:pt x="18265" y="0"/>
                </a:lnTo>
                <a:lnTo>
                  <a:pt x="24618" y="0"/>
                </a:lnTo>
                <a:lnTo>
                  <a:pt x="29700" y="2852"/>
                </a:lnTo>
                <a:lnTo>
                  <a:pt x="30494" y="9382"/>
                </a:lnTo>
                <a:lnTo>
                  <a:pt x="21759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5" name="object 3115"/>
          <p:cNvSpPr/>
          <p:nvPr/>
        </p:nvSpPr>
        <p:spPr>
          <a:xfrm>
            <a:off x="7186383" y="6602252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4272"/>
                </a:moveTo>
                <a:lnTo>
                  <a:pt x="37959" y="14272"/>
                </a:lnTo>
                <a:lnTo>
                  <a:pt x="39071" y="9382"/>
                </a:lnTo>
                <a:lnTo>
                  <a:pt x="37959" y="4894"/>
                </a:lnTo>
                <a:lnTo>
                  <a:pt x="35577" y="2852"/>
                </a:lnTo>
                <a:lnTo>
                  <a:pt x="30018" y="0"/>
                </a:lnTo>
                <a:lnTo>
                  <a:pt x="21759" y="0"/>
                </a:lnTo>
                <a:lnTo>
                  <a:pt x="14612" y="2852"/>
                </a:lnTo>
                <a:lnTo>
                  <a:pt x="7147" y="6935"/>
                </a:lnTo>
                <a:lnTo>
                  <a:pt x="1588" y="14272"/>
                </a:lnTo>
                <a:lnTo>
                  <a:pt x="0" y="18349"/>
                </a:lnTo>
                <a:lnTo>
                  <a:pt x="794" y="25687"/>
                </a:lnTo>
                <a:lnTo>
                  <a:pt x="4764" y="30580"/>
                </a:lnTo>
                <a:lnTo>
                  <a:pt x="10641" y="32618"/>
                </a:lnTo>
                <a:lnTo>
                  <a:pt x="19059" y="32618"/>
                </a:lnTo>
                <a:lnTo>
                  <a:pt x="26047" y="30580"/>
                </a:lnTo>
                <a:lnTo>
                  <a:pt x="33671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6" name="object 3116"/>
          <p:cNvSpPr/>
          <p:nvPr/>
        </p:nvSpPr>
        <p:spPr>
          <a:xfrm>
            <a:off x="7243719" y="661856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7" name="object 3117"/>
          <p:cNvSpPr/>
          <p:nvPr/>
        </p:nvSpPr>
        <p:spPr>
          <a:xfrm>
            <a:off x="7271356" y="660225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8" name="object 3118"/>
          <p:cNvSpPr/>
          <p:nvPr/>
        </p:nvSpPr>
        <p:spPr>
          <a:xfrm>
            <a:off x="7238161" y="6602252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9" name="object 3119"/>
          <p:cNvSpPr/>
          <p:nvPr/>
        </p:nvSpPr>
        <p:spPr>
          <a:xfrm>
            <a:off x="7351086" y="6602252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7147" y="6935"/>
                </a:moveTo>
                <a:lnTo>
                  <a:pt x="11117" y="2852"/>
                </a:lnTo>
                <a:lnTo>
                  <a:pt x="20965" y="0"/>
                </a:lnTo>
                <a:lnTo>
                  <a:pt x="30018" y="0"/>
                </a:lnTo>
                <a:lnTo>
                  <a:pt x="38753" y="2852"/>
                </a:lnTo>
                <a:lnTo>
                  <a:pt x="39071" y="6935"/>
                </a:lnTo>
                <a:lnTo>
                  <a:pt x="35100" y="11829"/>
                </a:lnTo>
                <a:lnTo>
                  <a:pt x="28112" y="14272"/>
                </a:lnTo>
                <a:lnTo>
                  <a:pt x="12706" y="16311"/>
                </a:lnTo>
                <a:lnTo>
                  <a:pt x="5558" y="18349"/>
                </a:lnTo>
                <a:lnTo>
                  <a:pt x="1588" y="23241"/>
                </a:lnTo>
                <a:lnTo>
                  <a:pt x="0" y="25687"/>
                </a:lnTo>
                <a:lnTo>
                  <a:pt x="1588" y="30580"/>
                </a:lnTo>
                <a:lnTo>
                  <a:pt x="9847" y="32618"/>
                </a:lnTo>
                <a:lnTo>
                  <a:pt x="18900" y="32618"/>
                </a:lnTo>
                <a:lnTo>
                  <a:pt x="28906" y="30580"/>
                </a:lnTo>
                <a:lnTo>
                  <a:pt x="32877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0" name="object 3120"/>
          <p:cNvSpPr/>
          <p:nvPr/>
        </p:nvSpPr>
        <p:spPr>
          <a:xfrm>
            <a:off x="7404452" y="6602252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905" y="14272"/>
                </a:moveTo>
                <a:lnTo>
                  <a:pt x="37959" y="14272"/>
                </a:lnTo>
                <a:lnTo>
                  <a:pt x="39071" y="9382"/>
                </a:lnTo>
                <a:lnTo>
                  <a:pt x="37959" y="4894"/>
                </a:lnTo>
                <a:lnTo>
                  <a:pt x="35577" y="2852"/>
                </a:lnTo>
                <a:lnTo>
                  <a:pt x="30812" y="0"/>
                </a:lnTo>
                <a:lnTo>
                  <a:pt x="21759" y="0"/>
                </a:lnTo>
                <a:lnTo>
                  <a:pt x="14612" y="2852"/>
                </a:lnTo>
                <a:lnTo>
                  <a:pt x="7147" y="6935"/>
                </a:lnTo>
                <a:lnTo>
                  <a:pt x="1905" y="14272"/>
                </a:lnTo>
                <a:lnTo>
                  <a:pt x="0" y="18349"/>
                </a:lnTo>
                <a:lnTo>
                  <a:pt x="794" y="25687"/>
                </a:lnTo>
                <a:lnTo>
                  <a:pt x="4764" y="30580"/>
                </a:lnTo>
                <a:lnTo>
                  <a:pt x="10164" y="32618"/>
                </a:lnTo>
                <a:lnTo>
                  <a:pt x="19694" y="32618"/>
                </a:lnTo>
                <a:lnTo>
                  <a:pt x="26047" y="30580"/>
                </a:lnTo>
                <a:lnTo>
                  <a:pt x="33512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1" name="object 3121"/>
          <p:cNvSpPr/>
          <p:nvPr/>
        </p:nvSpPr>
        <p:spPr>
          <a:xfrm>
            <a:off x="7458136" y="6602252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335" y="0"/>
                </a:lnTo>
                <a:lnTo>
                  <a:pt x="35894" y="2852"/>
                </a:lnTo>
                <a:lnTo>
                  <a:pt x="40341" y="6935"/>
                </a:lnTo>
                <a:lnTo>
                  <a:pt x="40659" y="14272"/>
                </a:lnTo>
                <a:lnTo>
                  <a:pt x="39547" y="18349"/>
                </a:lnTo>
                <a:lnTo>
                  <a:pt x="33988" y="25687"/>
                </a:lnTo>
                <a:lnTo>
                  <a:pt x="26047" y="30580"/>
                </a:lnTo>
                <a:lnTo>
                  <a:pt x="18900" y="32618"/>
                </a:lnTo>
                <a:lnTo>
                  <a:pt x="10641" y="32618"/>
                </a:lnTo>
                <a:lnTo>
                  <a:pt x="5082" y="30580"/>
                </a:lnTo>
                <a:lnTo>
                  <a:pt x="794" y="25687"/>
                </a:lnTo>
                <a:lnTo>
                  <a:pt x="0" y="18349"/>
                </a:lnTo>
                <a:lnTo>
                  <a:pt x="1588" y="14272"/>
                </a:lnTo>
                <a:lnTo>
                  <a:pt x="7147" y="6935"/>
                </a:lnTo>
                <a:lnTo>
                  <a:pt x="14929" y="2852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2" name="object 3122"/>
          <p:cNvSpPr/>
          <p:nvPr/>
        </p:nvSpPr>
        <p:spPr>
          <a:xfrm>
            <a:off x="7507848" y="6602252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3" name="object 3123"/>
          <p:cNvSpPr/>
          <p:nvPr/>
        </p:nvSpPr>
        <p:spPr>
          <a:xfrm>
            <a:off x="7515790" y="6602252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6935"/>
                </a:moveTo>
                <a:lnTo>
                  <a:pt x="13817" y="2852"/>
                </a:lnTo>
                <a:lnTo>
                  <a:pt x="20965" y="0"/>
                </a:lnTo>
                <a:lnTo>
                  <a:pt x="29541" y="0"/>
                </a:lnTo>
                <a:lnTo>
                  <a:pt x="35100" y="2852"/>
                </a:lnTo>
                <a:lnTo>
                  <a:pt x="39071" y="6935"/>
                </a:lnTo>
                <a:lnTo>
                  <a:pt x="39865" y="14272"/>
                </a:lnTo>
                <a:lnTo>
                  <a:pt x="38753" y="18349"/>
                </a:lnTo>
                <a:lnTo>
                  <a:pt x="32718" y="25687"/>
                </a:lnTo>
                <a:lnTo>
                  <a:pt x="25253" y="30580"/>
                </a:lnTo>
                <a:lnTo>
                  <a:pt x="18106" y="32618"/>
                </a:lnTo>
                <a:lnTo>
                  <a:pt x="9847" y="32618"/>
                </a:lnTo>
                <a:lnTo>
                  <a:pt x="4288" y="30580"/>
                </a:lnTo>
                <a:lnTo>
                  <a:pt x="0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4" name="object 3124"/>
          <p:cNvSpPr/>
          <p:nvPr/>
        </p:nvSpPr>
        <p:spPr>
          <a:xfrm>
            <a:off x="7571856" y="6602252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4272"/>
                </a:moveTo>
                <a:lnTo>
                  <a:pt x="37959" y="14272"/>
                </a:lnTo>
                <a:lnTo>
                  <a:pt x="39071" y="9382"/>
                </a:lnTo>
                <a:lnTo>
                  <a:pt x="37959" y="4894"/>
                </a:lnTo>
                <a:lnTo>
                  <a:pt x="35577" y="2852"/>
                </a:lnTo>
                <a:lnTo>
                  <a:pt x="30018" y="0"/>
                </a:lnTo>
                <a:lnTo>
                  <a:pt x="21759" y="0"/>
                </a:lnTo>
                <a:lnTo>
                  <a:pt x="14612" y="2852"/>
                </a:lnTo>
                <a:lnTo>
                  <a:pt x="7147" y="6935"/>
                </a:lnTo>
                <a:lnTo>
                  <a:pt x="1588" y="14272"/>
                </a:lnTo>
                <a:lnTo>
                  <a:pt x="0" y="18349"/>
                </a:lnTo>
                <a:lnTo>
                  <a:pt x="794" y="25687"/>
                </a:lnTo>
                <a:lnTo>
                  <a:pt x="4764" y="30580"/>
                </a:lnTo>
                <a:lnTo>
                  <a:pt x="10641" y="32618"/>
                </a:lnTo>
                <a:lnTo>
                  <a:pt x="18900" y="32618"/>
                </a:lnTo>
                <a:lnTo>
                  <a:pt x="26047" y="30580"/>
                </a:lnTo>
                <a:lnTo>
                  <a:pt x="33512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5" name="object 3125"/>
          <p:cNvSpPr/>
          <p:nvPr/>
        </p:nvSpPr>
        <p:spPr>
          <a:xfrm>
            <a:off x="7683987" y="6602252"/>
            <a:ext cx="10795" cy="33020"/>
          </a:xfrm>
          <a:custGeom>
            <a:avLst/>
            <a:gdLst/>
            <a:ahLst/>
            <a:cxnLst/>
            <a:rect l="l" t="t" r="r" b="b"/>
            <a:pathLst>
              <a:path w="10795" h="33020">
                <a:moveTo>
                  <a:pt x="0" y="32618"/>
                </a:moveTo>
                <a:lnTo>
                  <a:pt x="103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6" name="object 3126"/>
          <p:cNvSpPr/>
          <p:nvPr/>
        </p:nvSpPr>
        <p:spPr>
          <a:xfrm>
            <a:off x="7656828" y="6602252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30018" y="23241"/>
                </a:moveTo>
                <a:lnTo>
                  <a:pt x="18900" y="30580"/>
                </a:lnTo>
                <a:lnTo>
                  <a:pt x="11753" y="32618"/>
                </a:lnTo>
                <a:lnTo>
                  <a:pt x="6194" y="32618"/>
                </a:lnTo>
                <a:lnTo>
                  <a:pt x="317" y="30580"/>
                </a:lnTo>
                <a:lnTo>
                  <a:pt x="0" y="23241"/>
                </a:ln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7" name="object 3127"/>
          <p:cNvSpPr/>
          <p:nvPr/>
        </p:nvSpPr>
        <p:spPr>
          <a:xfrm>
            <a:off x="7627128" y="6602252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29700" y="23241"/>
                </a:moveTo>
                <a:lnTo>
                  <a:pt x="18265" y="30580"/>
                </a:lnTo>
                <a:lnTo>
                  <a:pt x="11912" y="32618"/>
                </a:lnTo>
                <a:lnTo>
                  <a:pt x="5558" y="32618"/>
                </a:lnTo>
                <a:lnTo>
                  <a:pt x="794" y="30580"/>
                </a:lnTo>
                <a:lnTo>
                  <a:pt x="0" y="23241"/>
                </a:lnTo>
                <a:lnTo>
                  <a:pt x="79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8" name="object 3128"/>
          <p:cNvSpPr/>
          <p:nvPr/>
        </p:nvSpPr>
        <p:spPr>
          <a:xfrm>
            <a:off x="7709241" y="6602252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270" y="14272"/>
                </a:moveTo>
                <a:lnTo>
                  <a:pt x="37959" y="14272"/>
                </a:lnTo>
                <a:lnTo>
                  <a:pt x="39230" y="9382"/>
                </a:lnTo>
                <a:lnTo>
                  <a:pt x="37959" y="4894"/>
                </a:lnTo>
                <a:lnTo>
                  <a:pt x="35577" y="2852"/>
                </a:lnTo>
                <a:lnTo>
                  <a:pt x="30018" y="0"/>
                </a:lnTo>
                <a:lnTo>
                  <a:pt x="21759" y="0"/>
                </a:lnTo>
                <a:lnTo>
                  <a:pt x="14612" y="2852"/>
                </a:lnTo>
                <a:lnTo>
                  <a:pt x="7147" y="6935"/>
                </a:lnTo>
                <a:lnTo>
                  <a:pt x="1270" y="14272"/>
                </a:lnTo>
                <a:lnTo>
                  <a:pt x="0" y="18349"/>
                </a:lnTo>
                <a:lnTo>
                  <a:pt x="794" y="25687"/>
                </a:lnTo>
                <a:lnTo>
                  <a:pt x="4764" y="30580"/>
                </a:lnTo>
                <a:lnTo>
                  <a:pt x="10323" y="32618"/>
                </a:lnTo>
                <a:lnTo>
                  <a:pt x="19059" y="32618"/>
                </a:lnTo>
                <a:lnTo>
                  <a:pt x="25729" y="30580"/>
                </a:lnTo>
                <a:lnTo>
                  <a:pt x="33671" y="25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9" name="object 3129"/>
          <p:cNvSpPr/>
          <p:nvPr/>
        </p:nvSpPr>
        <p:spPr>
          <a:xfrm>
            <a:off x="7761018" y="660225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0" name="object 3130"/>
          <p:cNvSpPr/>
          <p:nvPr/>
        </p:nvSpPr>
        <p:spPr>
          <a:xfrm>
            <a:off x="7769277" y="6602252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1435" y="2852"/>
                </a:lnTo>
                <a:lnTo>
                  <a:pt x="18582" y="0"/>
                </a:lnTo>
                <a:lnTo>
                  <a:pt x="24141" y="0"/>
                </a:lnTo>
                <a:lnTo>
                  <a:pt x="29700" y="2852"/>
                </a:lnTo>
                <a:lnTo>
                  <a:pt x="29700" y="9382"/>
                </a:lnTo>
                <a:lnTo>
                  <a:pt x="21759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1" name="object 3131"/>
          <p:cNvSpPr/>
          <p:nvPr/>
        </p:nvSpPr>
        <p:spPr>
          <a:xfrm>
            <a:off x="7798978" y="6602252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1753" y="2852"/>
                </a:lnTo>
                <a:lnTo>
                  <a:pt x="18106" y="0"/>
                </a:lnTo>
                <a:lnTo>
                  <a:pt x="24459" y="0"/>
                </a:lnTo>
                <a:lnTo>
                  <a:pt x="29224" y="2852"/>
                </a:lnTo>
                <a:lnTo>
                  <a:pt x="30018" y="9382"/>
                </a:lnTo>
                <a:lnTo>
                  <a:pt x="22553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2" name="object 3132"/>
          <p:cNvSpPr/>
          <p:nvPr/>
        </p:nvSpPr>
        <p:spPr>
          <a:xfrm>
            <a:off x="7845197" y="660225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3" name="object 3133"/>
          <p:cNvSpPr/>
          <p:nvPr/>
        </p:nvSpPr>
        <p:spPr>
          <a:xfrm>
            <a:off x="7863302" y="6616524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5">
                <a:moveTo>
                  <a:pt x="0" y="0"/>
                </a:moveTo>
                <a:lnTo>
                  <a:pt x="14612" y="18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4" name="object 3134"/>
          <p:cNvSpPr/>
          <p:nvPr/>
        </p:nvSpPr>
        <p:spPr>
          <a:xfrm>
            <a:off x="7847896" y="6602252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5" name="object 3135"/>
          <p:cNvSpPr/>
          <p:nvPr/>
        </p:nvSpPr>
        <p:spPr>
          <a:xfrm>
            <a:off x="7895704" y="6602252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8258" y="0"/>
                </a:moveTo>
                <a:lnTo>
                  <a:pt x="0" y="23241"/>
                </a:lnTo>
                <a:lnTo>
                  <a:pt x="794" y="30580"/>
                </a:lnTo>
                <a:lnTo>
                  <a:pt x="6353" y="32618"/>
                </a:lnTo>
                <a:lnTo>
                  <a:pt x="15406" y="32618"/>
                </a:lnTo>
                <a:lnTo>
                  <a:pt x="21759" y="30580"/>
                </a:lnTo>
                <a:lnTo>
                  <a:pt x="32718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6" name="object 3136"/>
          <p:cNvSpPr/>
          <p:nvPr/>
        </p:nvSpPr>
        <p:spPr>
          <a:xfrm>
            <a:off x="7925722" y="660225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7" name="object 3137"/>
          <p:cNvSpPr/>
          <p:nvPr/>
        </p:nvSpPr>
        <p:spPr>
          <a:xfrm>
            <a:off x="5920693" y="2168108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8" name="object 3138"/>
          <p:cNvSpPr/>
          <p:nvPr/>
        </p:nvSpPr>
        <p:spPr>
          <a:xfrm>
            <a:off x="6016624" y="216810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9" name="object 3139"/>
          <p:cNvSpPr/>
          <p:nvPr/>
        </p:nvSpPr>
        <p:spPr>
          <a:xfrm>
            <a:off x="6126850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0" name="object 3140"/>
          <p:cNvSpPr/>
          <p:nvPr/>
        </p:nvSpPr>
        <p:spPr>
          <a:xfrm>
            <a:off x="6236282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1" name="object 3141"/>
          <p:cNvSpPr/>
          <p:nvPr/>
        </p:nvSpPr>
        <p:spPr>
          <a:xfrm>
            <a:off x="6346031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2" name="object 3142"/>
          <p:cNvSpPr/>
          <p:nvPr/>
        </p:nvSpPr>
        <p:spPr>
          <a:xfrm>
            <a:off x="6455462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3" name="object 3143"/>
          <p:cNvSpPr/>
          <p:nvPr/>
        </p:nvSpPr>
        <p:spPr>
          <a:xfrm>
            <a:off x="6565529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4" name="object 3144"/>
          <p:cNvSpPr/>
          <p:nvPr/>
        </p:nvSpPr>
        <p:spPr>
          <a:xfrm>
            <a:off x="6674961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5" name="object 3145"/>
          <p:cNvSpPr/>
          <p:nvPr/>
        </p:nvSpPr>
        <p:spPr>
          <a:xfrm>
            <a:off x="6783916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6" name="object 3146"/>
          <p:cNvSpPr/>
          <p:nvPr/>
        </p:nvSpPr>
        <p:spPr>
          <a:xfrm>
            <a:off x="6894142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7" name="object 3147"/>
          <p:cNvSpPr/>
          <p:nvPr/>
        </p:nvSpPr>
        <p:spPr>
          <a:xfrm>
            <a:off x="7003574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8" name="object 3148"/>
          <p:cNvSpPr/>
          <p:nvPr/>
        </p:nvSpPr>
        <p:spPr>
          <a:xfrm>
            <a:off x="7113323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9" name="object 3149"/>
          <p:cNvSpPr/>
          <p:nvPr/>
        </p:nvSpPr>
        <p:spPr>
          <a:xfrm>
            <a:off x="7222755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0" name="object 3150"/>
          <p:cNvSpPr/>
          <p:nvPr/>
        </p:nvSpPr>
        <p:spPr>
          <a:xfrm>
            <a:off x="7332186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1" name="object 3151"/>
          <p:cNvSpPr/>
          <p:nvPr/>
        </p:nvSpPr>
        <p:spPr>
          <a:xfrm>
            <a:off x="7442412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2" name="object 3152"/>
          <p:cNvSpPr/>
          <p:nvPr/>
        </p:nvSpPr>
        <p:spPr>
          <a:xfrm>
            <a:off x="7551367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3" name="object 3153"/>
          <p:cNvSpPr/>
          <p:nvPr/>
        </p:nvSpPr>
        <p:spPr>
          <a:xfrm>
            <a:off x="7661593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4" name="object 3154"/>
          <p:cNvSpPr/>
          <p:nvPr/>
        </p:nvSpPr>
        <p:spPr>
          <a:xfrm>
            <a:off x="7770865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5" name="object 3155"/>
          <p:cNvSpPr/>
          <p:nvPr/>
        </p:nvSpPr>
        <p:spPr>
          <a:xfrm>
            <a:off x="7880298" y="216810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6" name="object 3156"/>
          <p:cNvSpPr/>
          <p:nvPr/>
        </p:nvSpPr>
        <p:spPr>
          <a:xfrm>
            <a:off x="7990047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7" name="object 3157"/>
          <p:cNvSpPr/>
          <p:nvPr/>
        </p:nvSpPr>
        <p:spPr>
          <a:xfrm>
            <a:off x="8099478" y="216810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8" name="object 3158"/>
          <p:cNvSpPr/>
          <p:nvPr/>
        </p:nvSpPr>
        <p:spPr>
          <a:xfrm>
            <a:off x="8209704" y="216810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9" name="object 3159"/>
          <p:cNvSpPr/>
          <p:nvPr/>
        </p:nvSpPr>
        <p:spPr>
          <a:xfrm>
            <a:off x="5962146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0" name="object 3160"/>
          <p:cNvSpPr/>
          <p:nvPr/>
        </p:nvSpPr>
        <p:spPr>
          <a:xfrm>
            <a:off x="6072372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1" name="object 3161"/>
          <p:cNvSpPr/>
          <p:nvPr/>
        </p:nvSpPr>
        <p:spPr>
          <a:xfrm>
            <a:off x="6181327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2" name="object 3162"/>
          <p:cNvSpPr/>
          <p:nvPr/>
        </p:nvSpPr>
        <p:spPr>
          <a:xfrm>
            <a:off x="6290759" y="221053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3" name="object 3163"/>
          <p:cNvSpPr/>
          <p:nvPr/>
        </p:nvSpPr>
        <p:spPr>
          <a:xfrm>
            <a:off x="6400985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4" name="object 3164"/>
          <p:cNvSpPr/>
          <p:nvPr/>
        </p:nvSpPr>
        <p:spPr>
          <a:xfrm>
            <a:off x="6510258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5" name="object 3165"/>
          <p:cNvSpPr/>
          <p:nvPr/>
        </p:nvSpPr>
        <p:spPr>
          <a:xfrm>
            <a:off x="6620166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6" name="object 3166"/>
          <p:cNvSpPr/>
          <p:nvPr/>
        </p:nvSpPr>
        <p:spPr>
          <a:xfrm>
            <a:off x="6729438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7" name="object 3167"/>
          <p:cNvSpPr/>
          <p:nvPr/>
        </p:nvSpPr>
        <p:spPr>
          <a:xfrm>
            <a:off x="6839664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8" name="object 3168"/>
          <p:cNvSpPr/>
          <p:nvPr/>
        </p:nvSpPr>
        <p:spPr>
          <a:xfrm>
            <a:off x="6948620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9" name="object 3169"/>
          <p:cNvSpPr/>
          <p:nvPr/>
        </p:nvSpPr>
        <p:spPr>
          <a:xfrm>
            <a:off x="7058051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0" name="object 3170"/>
          <p:cNvSpPr/>
          <p:nvPr/>
        </p:nvSpPr>
        <p:spPr>
          <a:xfrm>
            <a:off x="7168277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1" name="object 3171"/>
          <p:cNvSpPr/>
          <p:nvPr/>
        </p:nvSpPr>
        <p:spPr>
          <a:xfrm>
            <a:off x="7277709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2" name="object 3172"/>
          <p:cNvSpPr/>
          <p:nvPr/>
        </p:nvSpPr>
        <p:spPr>
          <a:xfrm>
            <a:off x="7387458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3" name="object 3173"/>
          <p:cNvSpPr/>
          <p:nvPr/>
        </p:nvSpPr>
        <p:spPr>
          <a:xfrm>
            <a:off x="7496889" y="221053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4" name="object 3174"/>
          <p:cNvSpPr/>
          <p:nvPr/>
        </p:nvSpPr>
        <p:spPr>
          <a:xfrm>
            <a:off x="7606162" y="221053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5" name="object 3175"/>
          <p:cNvSpPr/>
          <p:nvPr/>
        </p:nvSpPr>
        <p:spPr>
          <a:xfrm>
            <a:off x="7716388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6" name="object 3176"/>
          <p:cNvSpPr/>
          <p:nvPr/>
        </p:nvSpPr>
        <p:spPr>
          <a:xfrm>
            <a:off x="7825344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7" name="object 3177"/>
          <p:cNvSpPr/>
          <p:nvPr/>
        </p:nvSpPr>
        <p:spPr>
          <a:xfrm>
            <a:off x="7935569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8" name="object 3178"/>
          <p:cNvSpPr/>
          <p:nvPr/>
        </p:nvSpPr>
        <p:spPr>
          <a:xfrm>
            <a:off x="8045001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9" name="object 3179"/>
          <p:cNvSpPr/>
          <p:nvPr/>
        </p:nvSpPr>
        <p:spPr>
          <a:xfrm>
            <a:off x="8154432" y="221053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0" name="object 3180"/>
          <p:cNvSpPr/>
          <p:nvPr/>
        </p:nvSpPr>
        <p:spPr>
          <a:xfrm>
            <a:off x="8264182" y="2210534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1" name="object 3181"/>
          <p:cNvSpPr/>
          <p:nvPr/>
        </p:nvSpPr>
        <p:spPr>
          <a:xfrm>
            <a:off x="5920693" y="2253328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2" name="object 3182"/>
          <p:cNvSpPr/>
          <p:nvPr/>
        </p:nvSpPr>
        <p:spPr>
          <a:xfrm>
            <a:off x="6016624" y="225332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3" name="object 3183"/>
          <p:cNvSpPr/>
          <p:nvPr/>
        </p:nvSpPr>
        <p:spPr>
          <a:xfrm>
            <a:off x="6126850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4" name="object 3184"/>
          <p:cNvSpPr/>
          <p:nvPr/>
        </p:nvSpPr>
        <p:spPr>
          <a:xfrm>
            <a:off x="6236282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5" name="object 3185"/>
          <p:cNvSpPr/>
          <p:nvPr/>
        </p:nvSpPr>
        <p:spPr>
          <a:xfrm>
            <a:off x="6346031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6" name="object 3186"/>
          <p:cNvSpPr/>
          <p:nvPr/>
        </p:nvSpPr>
        <p:spPr>
          <a:xfrm>
            <a:off x="6455462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7" name="object 3187"/>
          <p:cNvSpPr/>
          <p:nvPr/>
        </p:nvSpPr>
        <p:spPr>
          <a:xfrm>
            <a:off x="6565529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8" name="object 3188"/>
          <p:cNvSpPr/>
          <p:nvPr/>
        </p:nvSpPr>
        <p:spPr>
          <a:xfrm>
            <a:off x="6674961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9" name="object 3189"/>
          <p:cNvSpPr/>
          <p:nvPr/>
        </p:nvSpPr>
        <p:spPr>
          <a:xfrm>
            <a:off x="6783916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0" name="object 3190"/>
          <p:cNvSpPr/>
          <p:nvPr/>
        </p:nvSpPr>
        <p:spPr>
          <a:xfrm>
            <a:off x="6894142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1" name="object 3191"/>
          <p:cNvSpPr/>
          <p:nvPr/>
        </p:nvSpPr>
        <p:spPr>
          <a:xfrm>
            <a:off x="7003574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2" name="object 3192"/>
          <p:cNvSpPr/>
          <p:nvPr/>
        </p:nvSpPr>
        <p:spPr>
          <a:xfrm>
            <a:off x="7113323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3" name="object 3193"/>
          <p:cNvSpPr/>
          <p:nvPr/>
        </p:nvSpPr>
        <p:spPr>
          <a:xfrm>
            <a:off x="7222755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4" name="object 3194"/>
          <p:cNvSpPr/>
          <p:nvPr/>
        </p:nvSpPr>
        <p:spPr>
          <a:xfrm>
            <a:off x="7332186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5" name="object 3195"/>
          <p:cNvSpPr/>
          <p:nvPr/>
        </p:nvSpPr>
        <p:spPr>
          <a:xfrm>
            <a:off x="7442412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6" name="object 3196"/>
          <p:cNvSpPr/>
          <p:nvPr/>
        </p:nvSpPr>
        <p:spPr>
          <a:xfrm>
            <a:off x="7551367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7" name="object 3197"/>
          <p:cNvSpPr/>
          <p:nvPr/>
        </p:nvSpPr>
        <p:spPr>
          <a:xfrm>
            <a:off x="7661593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8" name="object 3198"/>
          <p:cNvSpPr/>
          <p:nvPr/>
        </p:nvSpPr>
        <p:spPr>
          <a:xfrm>
            <a:off x="7770865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9" name="object 3199"/>
          <p:cNvSpPr/>
          <p:nvPr/>
        </p:nvSpPr>
        <p:spPr>
          <a:xfrm>
            <a:off x="7880298" y="225332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0" name="object 3200"/>
          <p:cNvSpPr/>
          <p:nvPr/>
        </p:nvSpPr>
        <p:spPr>
          <a:xfrm>
            <a:off x="7990047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1" name="object 3201"/>
          <p:cNvSpPr/>
          <p:nvPr/>
        </p:nvSpPr>
        <p:spPr>
          <a:xfrm>
            <a:off x="8099478" y="225332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2" name="object 3202"/>
          <p:cNvSpPr/>
          <p:nvPr/>
        </p:nvSpPr>
        <p:spPr>
          <a:xfrm>
            <a:off x="8209704" y="225332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3" name="object 3203"/>
          <p:cNvSpPr/>
          <p:nvPr/>
        </p:nvSpPr>
        <p:spPr>
          <a:xfrm>
            <a:off x="5962146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4" name="object 3204"/>
          <p:cNvSpPr/>
          <p:nvPr/>
        </p:nvSpPr>
        <p:spPr>
          <a:xfrm>
            <a:off x="6072372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5" name="object 3205"/>
          <p:cNvSpPr/>
          <p:nvPr/>
        </p:nvSpPr>
        <p:spPr>
          <a:xfrm>
            <a:off x="6181327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6" name="object 3206"/>
          <p:cNvSpPr/>
          <p:nvPr/>
        </p:nvSpPr>
        <p:spPr>
          <a:xfrm>
            <a:off x="6290759" y="229575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7" name="object 3207"/>
          <p:cNvSpPr/>
          <p:nvPr/>
        </p:nvSpPr>
        <p:spPr>
          <a:xfrm>
            <a:off x="6400985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8" name="object 3208"/>
          <p:cNvSpPr/>
          <p:nvPr/>
        </p:nvSpPr>
        <p:spPr>
          <a:xfrm>
            <a:off x="6510258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9" name="object 3209"/>
          <p:cNvSpPr/>
          <p:nvPr/>
        </p:nvSpPr>
        <p:spPr>
          <a:xfrm>
            <a:off x="6620166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0" name="object 3210"/>
          <p:cNvSpPr/>
          <p:nvPr/>
        </p:nvSpPr>
        <p:spPr>
          <a:xfrm>
            <a:off x="6729438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1" name="object 3211"/>
          <p:cNvSpPr/>
          <p:nvPr/>
        </p:nvSpPr>
        <p:spPr>
          <a:xfrm>
            <a:off x="6839664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2" name="object 3212"/>
          <p:cNvSpPr/>
          <p:nvPr/>
        </p:nvSpPr>
        <p:spPr>
          <a:xfrm>
            <a:off x="6948620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3" name="object 3213"/>
          <p:cNvSpPr/>
          <p:nvPr/>
        </p:nvSpPr>
        <p:spPr>
          <a:xfrm>
            <a:off x="7058051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4" name="object 3214"/>
          <p:cNvSpPr/>
          <p:nvPr/>
        </p:nvSpPr>
        <p:spPr>
          <a:xfrm>
            <a:off x="7168277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5" name="object 3215"/>
          <p:cNvSpPr/>
          <p:nvPr/>
        </p:nvSpPr>
        <p:spPr>
          <a:xfrm>
            <a:off x="7277709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6" name="object 3216"/>
          <p:cNvSpPr/>
          <p:nvPr/>
        </p:nvSpPr>
        <p:spPr>
          <a:xfrm>
            <a:off x="7387458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7" name="object 3217"/>
          <p:cNvSpPr/>
          <p:nvPr/>
        </p:nvSpPr>
        <p:spPr>
          <a:xfrm>
            <a:off x="7496889" y="229575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8" name="object 3218"/>
          <p:cNvSpPr/>
          <p:nvPr/>
        </p:nvSpPr>
        <p:spPr>
          <a:xfrm>
            <a:off x="7606162" y="229575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9" name="object 3219"/>
          <p:cNvSpPr/>
          <p:nvPr/>
        </p:nvSpPr>
        <p:spPr>
          <a:xfrm>
            <a:off x="7716388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0" name="object 3220"/>
          <p:cNvSpPr/>
          <p:nvPr/>
        </p:nvSpPr>
        <p:spPr>
          <a:xfrm>
            <a:off x="7825344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1" name="object 3221"/>
          <p:cNvSpPr/>
          <p:nvPr/>
        </p:nvSpPr>
        <p:spPr>
          <a:xfrm>
            <a:off x="7935569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2" name="object 3222"/>
          <p:cNvSpPr/>
          <p:nvPr/>
        </p:nvSpPr>
        <p:spPr>
          <a:xfrm>
            <a:off x="8045001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3" name="object 3223"/>
          <p:cNvSpPr/>
          <p:nvPr/>
        </p:nvSpPr>
        <p:spPr>
          <a:xfrm>
            <a:off x="8154432" y="229575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4" name="object 3224"/>
          <p:cNvSpPr/>
          <p:nvPr/>
        </p:nvSpPr>
        <p:spPr>
          <a:xfrm>
            <a:off x="8264182" y="2295753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5" name="object 3225"/>
          <p:cNvSpPr/>
          <p:nvPr/>
        </p:nvSpPr>
        <p:spPr>
          <a:xfrm>
            <a:off x="5920693" y="2338179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6" name="object 3226"/>
          <p:cNvSpPr/>
          <p:nvPr/>
        </p:nvSpPr>
        <p:spPr>
          <a:xfrm>
            <a:off x="6016624" y="233817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7" name="object 3227"/>
          <p:cNvSpPr/>
          <p:nvPr/>
        </p:nvSpPr>
        <p:spPr>
          <a:xfrm>
            <a:off x="6126850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8" name="object 3228"/>
          <p:cNvSpPr/>
          <p:nvPr/>
        </p:nvSpPr>
        <p:spPr>
          <a:xfrm>
            <a:off x="6236282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9" name="object 3229"/>
          <p:cNvSpPr/>
          <p:nvPr/>
        </p:nvSpPr>
        <p:spPr>
          <a:xfrm>
            <a:off x="6346031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0" name="object 3230"/>
          <p:cNvSpPr/>
          <p:nvPr/>
        </p:nvSpPr>
        <p:spPr>
          <a:xfrm>
            <a:off x="6455462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1" name="object 3231"/>
          <p:cNvSpPr/>
          <p:nvPr/>
        </p:nvSpPr>
        <p:spPr>
          <a:xfrm>
            <a:off x="6565529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2" name="object 3232"/>
          <p:cNvSpPr/>
          <p:nvPr/>
        </p:nvSpPr>
        <p:spPr>
          <a:xfrm>
            <a:off x="6674961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3" name="object 3233"/>
          <p:cNvSpPr/>
          <p:nvPr/>
        </p:nvSpPr>
        <p:spPr>
          <a:xfrm>
            <a:off x="6783916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4" name="object 3234"/>
          <p:cNvSpPr/>
          <p:nvPr/>
        </p:nvSpPr>
        <p:spPr>
          <a:xfrm>
            <a:off x="6894142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5" name="object 3235"/>
          <p:cNvSpPr/>
          <p:nvPr/>
        </p:nvSpPr>
        <p:spPr>
          <a:xfrm>
            <a:off x="7003574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6" name="object 3236"/>
          <p:cNvSpPr/>
          <p:nvPr/>
        </p:nvSpPr>
        <p:spPr>
          <a:xfrm>
            <a:off x="7113323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7" name="object 3237"/>
          <p:cNvSpPr/>
          <p:nvPr/>
        </p:nvSpPr>
        <p:spPr>
          <a:xfrm>
            <a:off x="7222755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8" name="object 3238"/>
          <p:cNvSpPr/>
          <p:nvPr/>
        </p:nvSpPr>
        <p:spPr>
          <a:xfrm>
            <a:off x="7332186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9" name="object 3239"/>
          <p:cNvSpPr/>
          <p:nvPr/>
        </p:nvSpPr>
        <p:spPr>
          <a:xfrm>
            <a:off x="7442412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0" name="object 3240"/>
          <p:cNvSpPr/>
          <p:nvPr/>
        </p:nvSpPr>
        <p:spPr>
          <a:xfrm>
            <a:off x="7551367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1" name="object 3241"/>
          <p:cNvSpPr/>
          <p:nvPr/>
        </p:nvSpPr>
        <p:spPr>
          <a:xfrm>
            <a:off x="7661593" y="2338179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2" name="object 3242"/>
          <p:cNvSpPr/>
          <p:nvPr/>
        </p:nvSpPr>
        <p:spPr>
          <a:xfrm>
            <a:off x="7770865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3" name="object 3243"/>
          <p:cNvSpPr/>
          <p:nvPr/>
        </p:nvSpPr>
        <p:spPr>
          <a:xfrm>
            <a:off x="7880298" y="233817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4" name="object 3244"/>
          <p:cNvSpPr/>
          <p:nvPr/>
        </p:nvSpPr>
        <p:spPr>
          <a:xfrm>
            <a:off x="7990047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5" name="object 3245"/>
          <p:cNvSpPr/>
          <p:nvPr/>
        </p:nvSpPr>
        <p:spPr>
          <a:xfrm>
            <a:off x="8099478" y="2338179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6" name="object 3246"/>
          <p:cNvSpPr/>
          <p:nvPr/>
        </p:nvSpPr>
        <p:spPr>
          <a:xfrm>
            <a:off x="8209704" y="2338179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0" y="0"/>
                </a:moveTo>
                <a:lnTo>
                  <a:pt x="2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7" name="object 3247"/>
          <p:cNvSpPr/>
          <p:nvPr/>
        </p:nvSpPr>
        <p:spPr>
          <a:xfrm>
            <a:off x="5962146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8" name="object 3248"/>
          <p:cNvSpPr/>
          <p:nvPr/>
        </p:nvSpPr>
        <p:spPr>
          <a:xfrm>
            <a:off x="6072372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9" name="object 3249"/>
          <p:cNvSpPr/>
          <p:nvPr/>
        </p:nvSpPr>
        <p:spPr>
          <a:xfrm>
            <a:off x="6181327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0" name="object 3250"/>
          <p:cNvSpPr/>
          <p:nvPr/>
        </p:nvSpPr>
        <p:spPr>
          <a:xfrm>
            <a:off x="6290759" y="238048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1" name="object 3251"/>
          <p:cNvSpPr/>
          <p:nvPr/>
        </p:nvSpPr>
        <p:spPr>
          <a:xfrm>
            <a:off x="6400985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2" name="object 3252"/>
          <p:cNvSpPr/>
          <p:nvPr/>
        </p:nvSpPr>
        <p:spPr>
          <a:xfrm>
            <a:off x="6510258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3" name="object 3253"/>
          <p:cNvSpPr/>
          <p:nvPr/>
        </p:nvSpPr>
        <p:spPr>
          <a:xfrm>
            <a:off x="6620166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4" name="object 3254"/>
          <p:cNvSpPr/>
          <p:nvPr/>
        </p:nvSpPr>
        <p:spPr>
          <a:xfrm>
            <a:off x="6729438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5" name="object 3255"/>
          <p:cNvSpPr/>
          <p:nvPr/>
        </p:nvSpPr>
        <p:spPr>
          <a:xfrm>
            <a:off x="6839664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6" name="object 3256"/>
          <p:cNvSpPr/>
          <p:nvPr/>
        </p:nvSpPr>
        <p:spPr>
          <a:xfrm>
            <a:off x="6948620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7" name="object 3257"/>
          <p:cNvSpPr/>
          <p:nvPr/>
        </p:nvSpPr>
        <p:spPr>
          <a:xfrm>
            <a:off x="7058051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8" name="object 3258"/>
          <p:cNvSpPr/>
          <p:nvPr/>
        </p:nvSpPr>
        <p:spPr>
          <a:xfrm>
            <a:off x="7168277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9" name="object 3259"/>
          <p:cNvSpPr/>
          <p:nvPr/>
        </p:nvSpPr>
        <p:spPr>
          <a:xfrm>
            <a:off x="7277709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0" name="object 3260"/>
          <p:cNvSpPr/>
          <p:nvPr/>
        </p:nvSpPr>
        <p:spPr>
          <a:xfrm>
            <a:off x="7387458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1" name="object 3261"/>
          <p:cNvSpPr/>
          <p:nvPr/>
        </p:nvSpPr>
        <p:spPr>
          <a:xfrm>
            <a:off x="7496889" y="238048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2" name="object 3262"/>
          <p:cNvSpPr/>
          <p:nvPr/>
        </p:nvSpPr>
        <p:spPr>
          <a:xfrm>
            <a:off x="7606162" y="238048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3" name="object 3263"/>
          <p:cNvSpPr/>
          <p:nvPr/>
        </p:nvSpPr>
        <p:spPr>
          <a:xfrm>
            <a:off x="7716388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4" name="object 3264"/>
          <p:cNvSpPr/>
          <p:nvPr/>
        </p:nvSpPr>
        <p:spPr>
          <a:xfrm>
            <a:off x="7825344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5" name="object 3265"/>
          <p:cNvSpPr/>
          <p:nvPr/>
        </p:nvSpPr>
        <p:spPr>
          <a:xfrm>
            <a:off x="7935569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6" name="object 3266"/>
          <p:cNvSpPr/>
          <p:nvPr/>
        </p:nvSpPr>
        <p:spPr>
          <a:xfrm>
            <a:off x="8045001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7" name="object 3267"/>
          <p:cNvSpPr/>
          <p:nvPr/>
        </p:nvSpPr>
        <p:spPr>
          <a:xfrm>
            <a:off x="8154432" y="238048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8" name="object 3268"/>
          <p:cNvSpPr/>
          <p:nvPr/>
        </p:nvSpPr>
        <p:spPr>
          <a:xfrm>
            <a:off x="8264182" y="238048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9" name="object 3269"/>
          <p:cNvSpPr/>
          <p:nvPr/>
        </p:nvSpPr>
        <p:spPr>
          <a:xfrm>
            <a:off x="5920693" y="2423398"/>
            <a:ext cx="14604" cy="0"/>
          </a:xfrm>
          <a:custGeom>
            <a:avLst/>
            <a:gdLst/>
            <a:ahLst/>
            <a:cxnLst/>
            <a:rect l="l" t="t" r="r" b="b"/>
            <a:pathLst>
              <a:path w="14604" h="0">
                <a:moveTo>
                  <a:pt x="0" y="0"/>
                </a:moveTo>
                <a:lnTo>
                  <a:pt x="141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0" name="object 3270"/>
          <p:cNvSpPr/>
          <p:nvPr/>
        </p:nvSpPr>
        <p:spPr>
          <a:xfrm>
            <a:off x="6016624" y="242339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1" name="object 3271"/>
          <p:cNvSpPr/>
          <p:nvPr/>
        </p:nvSpPr>
        <p:spPr>
          <a:xfrm>
            <a:off x="6126850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2" name="object 3272"/>
          <p:cNvSpPr/>
          <p:nvPr/>
        </p:nvSpPr>
        <p:spPr>
          <a:xfrm>
            <a:off x="6236282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3" name="object 3273"/>
          <p:cNvSpPr/>
          <p:nvPr/>
        </p:nvSpPr>
        <p:spPr>
          <a:xfrm>
            <a:off x="6346031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4" name="object 3274"/>
          <p:cNvSpPr/>
          <p:nvPr/>
        </p:nvSpPr>
        <p:spPr>
          <a:xfrm>
            <a:off x="6455462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5" name="object 3275"/>
          <p:cNvSpPr/>
          <p:nvPr/>
        </p:nvSpPr>
        <p:spPr>
          <a:xfrm>
            <a:off x="6565529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6" name="object 3276"/>
          <p:cNvSpPr/>
          <p:nvPr/>
        </p:nvSpPr>
        <p:spPr>
          <a:xfrm>
            <a:off x="6674961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7" name="object 3277"/>
          <p:cNvSpPr/>
          <p:nvPr/>
        </p:nvSpPr>
        <p:spPr>
          <a:xfrm>
            <a:off x="6783916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8" name="object 3278"/>
          <p:cNvSpPr/>
          <p:nvPr/>
        </p:nvSpPr>
        <p:spPr>
          <a:xfrm>
            <a:off x="6894142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9" name="object 3279"/>
          <p:cNvSpPr/>
          <p:nvPr/>
        </p:nvSpPr>
        <p:spPr>
          <a:xfrm>
            <a:off x="7003574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0" name="object 3280"/>
          <p:cNvSpPr/>
          <p:nvPr/>
        </p:nvSpPr>
        <p:spPr>
          <a:xfrm>
            <a:off x="7113323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1" name="object 3281"/>
          <p:cNvSpPr/>
          <p:nvPr/>
        </p:nvSpPr>
        <p:spPr>
          <a:xfrm>
            <a:off x="7222755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2" name="object 3282"/>
          <p:cNvSpPr/>
          <p:nvPr/>
        </p:nvSpPr>
        <p:spPr>
          <a:xfrm>
            <a:off x="7332186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3" name="object 3283"/>
          <p:cNvSpPr/>
          <p:nvPr/>
        </p:nvSpPr>
        <p:spPr>
          <a:xfrm>
            <a:off x="7442412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4" name="object 3284"/>
          <p:cNvSpPr/>
          <p:nvPr/>
        </p:nvSpPr>
        <p:spPr>
          <a:xfrm>
            <a:off x="7551367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5" name="object 3285"/>
          <p:cNvSpPr/>
          <p:nvPr/>
        </p:nvSpPr>
        <p:spPr>
          <a:xfrm>
            <a:off x="7661593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6" name="object 3286"/>
          <p:cNvSpPr/>
          <p:nvPr/>
        </p:nvSpPr>
        <p:spPr>
          <a:xfrm>
            <a:off x="7770865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7" name="object 3287"/>
          <p:cNvSpPr/>
          <p:nvPr/>
        </p:nvSpPr>
        <p:spPr>
          <a:xfrm>
            <a:off x="7880298" y="242339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8" name="object 3288"/>
          <p:cNvSpPr/>
          <p:nvPr/>
        </p:nvSpPr>
        <p:spPr>
          <a:xfrm>
            <a:off x="7990047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9" name="object 3289"/>
          <p:cNvSpPr/>
          <p:nvPr/>
        </p:nvSpPr>
        <p:spPr>
          <a:xfrm>
            <a:off x="8099478" y="2423398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0" name="object 3290"/>
          <p:cNvSpPr/>
          <p:nvPr/>
        </p:nvSpPr>
        <p:spPr>
          <a:xfrm>
            <a:off x="8209704" y="2423398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1" name="object 3291"/>
          <p:cNvSpPr/>
          <p:nvPr/>
        </p:nvSpPr>
        <p:spPr>
          <a:xfrm>
            <a:off x="5962146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2" name="object 3292"/>
          <p:cNvSpPr/>
          <p:nvPr/>
        </p:nvSpPr>
        <p:spPr>
          <a:xfrm>
            <a:off x="6072372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3" name="object 3293"/>
          <p:cNvSpPr/>
          <p:nvPr/>
        </p:nvSpPr>
        <p:spPr>
          <a:xfrm>
            <a:off x="6181327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4" name="object 3294"/>
          <p:cNvSpPr/>
          <p:nvPr/>
        </p:nvSpPr>
        <p:spPr>
          <a:xfrm>
            <a:off x="6290759" y="246570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5" name="object 3295"/>
          <p:cNvSpPr/>
          <p:nvPr/>
        </p:nvSpPr>
        <p:spPr>
          <a:xfrm>
            <a:off x="6400985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6" name="object 3296"/>
          <p:cNvSpPr/>
          <p:nvPr/>
        </p:nvSpPr>
        <p:spPr>
          <a:xfrm>
            <a:off x="6510258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7" name="object 3297"/>
          <p:cNvSpPr/>
          <p:nvPr/>
        </p:nvSpPr>
        <p:spPr>
          <a:xfrm>
            <a:off x="6620166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8" name="object 3298"/>
          <p:cNvSpPr/>
          <p:nvPr/>
        </p:nvSpPr>
        <p:spPr>
          <a:xfrm>
            <a:off x="6729438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9" name="object 3299"/>
          <p:cNvSpPr/>
          <p:nvPr/>
        </p:nvSpPr>
        <p:spPr>
          <a:xfrm>
            <a:off x="6839664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0" name="object 3300"/>
          <p:cNvSpPr/>
          <p:nvPr/>
        </p:nvSpPr>
        <p:spPr>
          <a:xfrm>
            <a:off x="6948620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1" name="object 3301"/>
          <p:cNvSpPr/>
          <p:nvPr/>
        </p:nvSpPr>
        <p:spPr>
          <a:xfrm>
            <a:off x="7058051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2" name="object 3302"/>
          <p:cNvSpPr/>
          <p:nvPr/>
        </p:nvSpPr>
        <p:spPr>
          <a:xfrm>
            <a:off x="7168277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3" name="object 3303"/>
          <p:cNvSpPr/>
          <p:nvPr/>
        </p:nvSpPr>
        <p:spPr>
          <a:xfrm>
            <a:off x="7277709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4" name="object 3304"/>
          <p:cNvSpPr/>
          <p:nvPr/>
        </p:nvSpPr>
        <p:spPr>
          <a:xfrm>
            <a:off x="7387458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5" name="object 3305"/>
          <p:cNvSpPr/>
          <p:nvPr/>
        </p:nvSpPr>
        <p:spPr>
          <a:xfrm>
            <a:off x="7496889" y="246570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6" name="object 3306"/>
          <p:cNvSpPr/>
          <p:nvPr/>
        </p:nvSpPr>
        <p:spPr>
          <a:xfrm>
            <a:off x="7606162" y="246570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7" name="object 3307"/>
          <p:cNvSpPr/>
          <p:nvPr/>
        </p:nvSpPr>
        <p:spPr>
          <a:xfrm>
            <a:off x="7716388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8" name="object 3308"/>
          <p:cNvSpPr/>
          <p:nvPr/>
        </p:nvSpPr>
        <p:spPr>
          <a:xfrm>
            <a:off x="7825344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9" name="object 3309"/>
          <p:cNvSpPr/>
          <p:nvPr/>
        </p:nvSpPr>
        <p:spPr>
          <a:xfrm>
            <a:off x="7935569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0" name="object 3310"/>
          <p:cNvSpPr/>
          <p:nvPr/>
        </p:nvSpPr>
        <p:spPr>
          <a:xfrm>
            <a:off x="8045001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1" name="object 3311"/>
          <p:cNvSpPr/>
          <p:nvPr/>
        </p:nvSpPr>
        <p:spPr>
          <a:xfrm>
            <a:off x="8154432" y="246570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2" name="object 3312"/>
          <p:cNvSpPr/>
          <p:nvPr/>
        </p:nvSpPr>
        <p:spPr>
          <a:xfrm>
            <a:off x="8264182" y="2465701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3" name="object 3313"/>
          <p:cNvSpPr/>
          <p:nvPr/>
        </p:nvSpPr>
        <p:spPr>
          <a:xfrm>
            <a:off x="6236282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4" name="object 3314"/>
          <p:cNvSpPr/>
          <p:nvPr/>
        </p:nvSpPr>
        <p:spPr>
          <a:xfrm>
            <a:off x="6346031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5" name="object 3315"/>
          <p:cNvSpPr/>
          <p:nvPr/>
        </p:nvSpPr>
        <p:spPr>
          <a:xfrm>
            <a:off x="6455462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6" name="object 3316"/>
          <p:cNvSpPr/>
          <p:nvPr/>
        </p:nvSpPr>
        <p:spPr>
          <a:xfrm>
            <a:off x="6565529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7" name="object 3317"/>
          <p:cNvSpPr/>
          <p:nvPr/>
        </p:nvSpPr>
        <p:spPr>
          <a:xfrm>
            <a:off x="6674961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8" name="object 3318"/>
          <p:cNvSpPr/>
          <p:nvPr/>
        </p:nvSpPr>
        <p:spPr>
          <a:xfrm>
            <a:off x="6783916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9" name="object 3319"/>
          <p:cNvSpPr/>
          <p:nvPr/>
        </p:nvSpPr>
        <p:spPr>
          <a:xfrm>
            <a:off x="6894142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0" name="object 3320"/>
          <p:cNvSpPr/>
          <p:nvPr/>
        </p:nvSpPr>
        <p:spPr>
          <a:xfrm>
            <a:off x="7003574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1" name="object 3321"/>
          <p:cNvSpPr/>
          <p:nvPr/>
        </p:nvSpPr>
        <p:spPr>
          <a:xfrm>
            <a:off x="7113323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2" name="object 3322"/>
          <p:cNvSpPr/>
          <p:nvPr/>
        </p:nvSpPr>
        <p:spPr>
          <a:xfrm>
            <a:off x="7222755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3" name="object 3323"/>
          <p:cNvSpPr/>
          <p:nvPr/>
        </p:nvSpPr>
        <p:spPr>
          <a:xfrm>
            <a:off x="7332186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4" name="object 3324"/>
          <p:cNvSpPr/>
          <p:nvPr/>
        </p:nvSpPr>
        <p:spPr>
          <a:xfrm>
            <a:off x="7442412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/>
          <p:nvPr/>
        </p:nvSpPr>
        <p:spPr>
          <a:xfrm>
            <a:off x="7551367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6" name="object 3326"/>
          <p:cNvSpPr/>
          <p:nvPr/>
        </p:nvSpPr>
        <p:spPr>
          <a:xfrm>
            <a:off x="7661593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/>
          <p:nvPr/>
        </p:nvSpPr>
        <p:spPr>
          <a:xfrm>
            <a:off x="7770865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8" name="object 3328"/>
          <p:cNvSpPr/>
          <p:nvPr/>
        </p:nvSpPr>
        <p:spPr>
          <a:xfrm>
            <a:off x="7880298" y="250812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/>
          <p:nvPr/>
        </p:nvSpPr>
        <p:spPr>
          <a:xfrm>
            <a:off x="7990047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0" name="object 3330"/>
          <p:cNvSpPr/>
          <p:nvPr/>
        </p:nvSpPr>
        <p:spPr>
          <a:xfrm>
            <a:off x="8099478" y="2508126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/>
          <p:nvPr/>
        </p:nvSpPr>
        <p:spPr>
          <a:xfrm>
            <a:off x="8209704" y="250812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2" name="object 3332"/>
          <p:cNvSpPr/>
          <p:nvPr/>
        </p:nvSpPr>
        <p:spPr>
          <a:xfrm>
            <a:off x="5921487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/>
          <p:nvPr/>
        </p:nvSpPr>
        <p:spPr>
          <a:xfrm>
            <a:off x="5921487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4" name="object 3334"/>
          <p:cNvSpPr/>
          <p:nvPr/>
        </p:nvSpPr>
        <p:spPr>
          <a:xfrm>
            <a:off x="5921011" y="2241522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0"/>
                </a:moveTo>
                <a:lnTo>
                  <a:pt x="0" y="22012"/>
                </a:lnTo>
              </a:path>
            </a:pathLst>
          </a:custGeom>
          <a:ln w="31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/>
          <p:nvPr/>
        </p:nvSpPr>
        <p:spPr>
          <a:xfrm>
            <a:off x="5920613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74"/>
                </a:lnTo>
              </a:path>
            </a:pathLst>
          </a:custGeom>
          <a:ln w="39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6" name="object 3336"/>
          <p:cNvSpPr/>
          <p:nvPr/>
        </p:nvSpPr>
        <p:spPr>
          <a:xfrm>
            <a:off x="5975965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/>
          <p:nvPr/>
        </p:nvSpPr>
        <p:spPr>
          <a:xfrm>
            <a:off x="5975965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8" name="object 3338"/>
          <p:cNvSpPr/>
          <p:nvPr/>
        </p:nvSpPr>
        <p:spPr>
          <a:xfrm>
            <a:off x="5975965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/>
          <p:nvPr/>
        </p:nvSpPr>
        <p:spPr>
          <a:xfrm>
            <a:off x="5975965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0" name="object 3340"/>
          <p:cNvSpPr/>
          <p:nvPr/>
        </p:nvSpPr>
        <p:spPr>
          <a:xfrm>
            <a:off x="6030919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/>
          <p:nvPr/>
        </p:nvSpPr>
        <p:spPr>
          <a:xfrm>
            <a:off x="6030919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2" name="object 3342"/>
          <p:cNvSpPr/>
          <p:nvPr/>
        </p:nvSpPr>
        <p:spPr>
          <a:xfrm>
            <a:off x="6030919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/>
          <p:nvPr/>
        </p:nvSpPr>
        <p:spPr>
          <a:xfrm>
            <a:off x="6030919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4" name="object 3344"/>
          <p:cNvSpPr/>
          <p:nvPr/>
        </p:nvSpPr>
        <p:spPr>
          <a:xfrm>
            <a:off x="6085396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/>
          <p:nvPr/>
        </p:nvSpPr>
        <p:spPr>
          <a:xfrm>
            <a:off x="6085396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6" name="object 3346"/>
          <p:cNvSpPr/>
          <p:nvPr/>
        </p:nvSpPr>
        <p:spPr>
          <a:xfrm>
            <a:off x="6085396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/>
          <p:nvPr/>
        </p:nvSpPr>
        <p:spPr>
          <a:xfrm>
            <a:off x="6085396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8" name="object 3348"/>
          <p:cNvSpPr/>
          <p:nvPr/>
        </p:nvSpPr>
        <p:spPr>
          <a:xfrm>
            <a:off x="6140191" y="2497551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/>
          <p:nvPr/>
        </p:nvSpPr>
        <p:spPr>
          <a:xfrm>
            <a:off x="6140191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0" name="object 3350"/>
          <p:cNvSpPr/>
          <p:nvPr/>
        </p:nvSpPr>
        <p:spPr>
          <a:xfrm>
            <a:off x="6140191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/>
          <p:nvPr/>
        </p:nvSpPr>
        <p:spPr>
          <a:xfrm>
            <a:off x="6140191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2" name="object 3352"/>
          <p:cNvSpPr/>
          <p:nvPr/>
        </p:nvSpPr>
        <p:spPr>
          <a:xfrm>
            <a:off x="6140191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/>
          <p:nvPr/>
        </p:nvSpPr>
        <p:spPr>
          <a:xfrm>
            <a:off x="6195622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4" name="object 3354"/>
          <p:cNvSpPr/>
          <p:nvPr/>
        </p:nvSpPr>
        <p:spPr>
          <a:xfrm>
            <a:off x="6195622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/>
          <p:nvPr/>
        </p:nvSpPr>
        <p:spPr>
          <a:xfrm>
            <a:off x="6195622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6" name="object 3356"/>
          <p:cNvSpPr/>
          <p:nvPr/>
        </p:nvSpPr>
        <p:spPr>
          <a:xfrm>
            <a:off x="6195622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/>
          <p:nvPr/>
        </p:nvSpPr>
        <p:spPr>
          <a:xfrm>
            <a:off x="6250099" y="249755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5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8" name="object 3358"/>
          <p:cNvSpPr/>
          <p:nvPr/>
        </p:nvSpPr>
        <p:spPr>
          <a:xfrm>
            <a:off x="6250099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/>
          <p:nvPr/>
        </p:nvSpPr>
        <p:spPr>
          <a:xfrm>
            <a:off x="6250099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0" name="object 3360"/>
          <p:cNvSpPr/>
          <p:nvPr/>
        </p:nvSpPr>
        <p:spPr>
          <a:xfrm>
            <a:off x="6250099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1" name="object 3361"/>
          <p:cNvSpPr/>
          <p:nvPr/>
        </p:nvSpPr>
        <p:spPr>
          <a:xfrm>
            <a:off x="6250099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/>
          <p:nvPr/>
        </p:nvSpPr>
        <p:spPr>
          <a:xfrm>
            <a:off x="6304895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3" name="object 3363"/>
          <p:cNvSpPr/>
          <p:nvPr/>
        </p:nvSpPr>
        <p:spPr>
          <a:xfrm>
            <a:off x="6304895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/>
          <p:nvPr/>
        </p:nvSpPr>
        <p:spPr>
          <a:xfrm>
            <a:off x="6304895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5" name="object 3365"/>
          <p:cNvSpPr/>
          <p:nvPr/>
        </p:nvSpPr>
        <p:spPr>
          <a:xfrm>
            <a:off x="6304895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/>
          <p:nvPr/>
        </p:nvSpPr>
        <p:spPr>
          <a:xfrm>
            <a:off x="6359372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7" name="object 3367"/>
          <p:cNvSpPr/>
          <p:nvPr/>
        </p:nvSpPr>
        <p:spPr>
          <a:xfrm>
            <a:off x="6359372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/>
          <p:nvPr/>
        </p:nvSpPr>
        <p:spPr>
          <a:xfrm>
            <a:off x="6359372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9" name="object 3369"/>
          <p:cNvSpPr/>
          <p:nvPr/>
        </p:nvSpPr>
        <p:spPr>
          <a:xfrm>
            <a:off x="6359372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/>
          <p:nvPr/>
        </p:nvSpPr>
        <p:spPr>
          <a:xfrm>
            <a:off x="6359372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1" name="object 3371"/>
          <p:cNvSpPr/>
          <p:nvPr/>
        </p:nvSpPr>
        <p:spPr>
          <a:xfrm>
            <a:off x="6414009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/>
          <p:nvPr/>
        </p:nvSpPr>
        <p:spPr>
          <a:xfrm>
            <a:off x="6414009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3" name="object 3373"/>
          <p:cNvSpPr/>
          <p:nvPr/>
        </p:nvSpPr>
        <p:spPr>
          <a:xfrm>
            <a:off x="6414009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/>
          <p:nvPr/>
        </p:nvSpPr>
        <p:spPr>
          <a:xfrm>
            <a:off x="6414009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5" name="object 3375"/>
          <p:cNvSpPr/>
          <p:nvPr/>
        </p:nvSpPr>
        <p:spPr>
          <a:xfrm>
            <a:off x="6469598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/>
          <p:nvPr/>
        </p:nvSpPr>
        <p:spPr>
          <a:xfrm>
            <a:off x="6469598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7" name="object 3377"/>
          <p:cNvSpPr/>
          <p:nvPr/>
        </p:nvSpPr>
        <p:spPr>
          <a:xfrm>
            <a:off x="6469598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/>
          <p:nvPr/>
        </p:nvSpPr>
        <p:spPr>
          <a:xfrm>
            <a:off x="6469598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9" name="object 3379"/>
          <p:cNvSpPr/>
          <p:nvPr/>
        </p:nvSpPr>
        <p:spPr>
          <a:xfrm>
            <a:off x="6469598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/>
          <p:nvPr/>
        </p:nvSpPr>
        <p:spPr>
          <a:xfrm>
            <a:off x="6524076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1" name="object 3381"/>
          <p:cNvSpPr/>
          <p:nvPr/>
        </p:nvSpPr>
        <p:spPr>
          <a:xfrm>
            <a:off x="6524076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/>
          <p:nvPr/>
        </p:nvSpPr>
        <p:spPr>
          <a:xfrm>
            <a:off x="6524076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3" name="object 3383"/>
          <p:cNvSpPr/>
          <p:nvPr/>
        </p:nvSpPr>
        <p:spPr>
          <a:xfrm>
            <a:off x="6524076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/>
          <p:nvPr/>
        </p:nvSpPr>
        <p:spPr>
          <a:xfrm>
            <a:off x="6524076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5" name="object 3385"/>
          <p:cNvSpPr/>
          <p:nvPr/>
        </p:nvSpPr>
        <p:spPr>
          <a:xfrm>
            <a:off x="6578553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/>
          <p:nvPr/>
        </p:nvSpPr>
        <p:spPr>
          <a:xfrm>
            <a:off x="6578553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7" name="object 3387"/>
          <p:cNvSpPr/>
          <p:nvPr/>
        </p:nvSpPr>
        <p:spPr>
          <a:xfrm>
            <a:off x="6578553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/>
          <p:nvPr/>
        </p:nvSpPr>
        <p:spPr>
          <a:xfrm>
            <a:off x="6578553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9" name="object 3389"/>
          <p:cNvSpPr/>
          <p:nvPr/>
        </p:nvSpPr>
        <p:spPr>
          <a:xfrm>
            <a:off x="6578553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/>
          <p:nvPr/>
        </p:nvSpPr>
        <p:spPr>
          <a:xfrm>
            <a:off x="6633507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1" name="object 3391"/>
          <p:cNvSpPr/>
          <p:nvPr/>
        </p:nvSpPr>
        <p:spPr>
          <a:xfrm>
            <a:off x="6633507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2" name="object 3392"/>
          <p:cNvSpPr/>
          <p:nvPr/>
        </p:nvSpPr>
        <p:spPr>
          <a:xfrm>
            <a:off x="6633507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3" name="object 3393"/>
          <p:cNvSpPr/>
          <p:nvPr/>
        </p:nvSpPr>
        <p:spPr>
          <a:xfrm>
            <a:off x="6633507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4" name="object 3394"/>
          <p:cNvSpPr/>
          <p:nvPr/>
        </p:nvSpPr>
        <p:spPr>
          <a:xfrm>
            <a:off x="6633507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5" name="object 3395"/>
          <p:cNvSpPr/>
          <p:nvPr/>
        </p:nvSpPr>
        <p:spPr>
          <a:xfrm>
            <a:off x="6687985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6" name="object 3396"/>
          <p:cNvSpPr/>
          <p:nvPr/>
        </p:nvSpPr>
        <p:spPr>
          <a:xfrm>
            <a:off x="6687985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7" name="object 3397"/>
          <p:cNvSpPr/>
          <p:nvPr/>
        </p:nvSpPr>
        <p:spPr>
          <a:xfrm>
            <a:off x="6687985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/>
          <p:nvPr/>
        </p:nvSpPr>
        <p:spPr>
          <a:xfrm>
            <a:off x="6687985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/>
          <p:nvPr/>
        </p:nvSpPr>
        <p:spPr>
          <a:xfrm>
            <a:off x="6687985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/>
          <p:nvPr/>
        </p:nvSpPr>
        <p:spPr>
          <a:xfrm>
            <a:off x="6743256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/>
          <p:nvPr/>
        </p:nvSpPr>
        <p:spPr>
          <a:xfrm>
            <a:off x="6743256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/>
          <p:nvPr/>
        </p:nvSpPr>
        <p:spPr>
          <a:xfrm>
            <a:off x="6743256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/>
          <p:nvPr/>
        </p:nvSpPr>
        <p:spPr>
          <a:xfrm>
            <a:off x="6743256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/>
          <p:nvPr/>
        </p:nvSpPr>
        <p:spPr>
          <a:xfrm>
            <a:off x="6743256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/>
          <p:nvPr/>
        </p:nvSpPr>
        <p:spPr>
          <a:xfrm>
            <a:off x="6798211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/>
          <p:nvPr/>
        </p:nvSpPr>
        <p:spPr>
          <a:xfrm>
            <a:off x="6798211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/>
          <p:nvPr/>
        </p:nvSpPr>
        <p:spPr>
          <a:xfrm>
            <a:off x="6798211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/>
          <p:nvPr/>
        </p:nvSpPr>
        <p:spPr>
          <a:xfrm>
            <a:off x="6798211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/>
          <p:nvPr/>
        </p:nvSpPr>
        <p:spPr>
          <a:xfrm>
            <a:off x="6798211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/>
          <p:nvPr/>
        </p:nvSpPr>
        <p:spPr>
          <a:xfrm>
            <a:off x="6852688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/>
          <p:nvPr/>
        </p:nvSpPr>
        <p:spPr>
          <a:xfrm>
            <a:off x="6852688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/>
          <p:nvPr/>
        </p:nvSpPr>
        <p:spPr>
          <a:xfrm>
            <a:off x="6852688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/>
          <p:nvPr/>
        </p:nvSpPr>
        <p:spPr>
          <a:xfrm>
            <a:off x="6852688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/>
          <p:nvPr/>
        </p:nvSpPr>
        <p:spPr>
          <a:xfrm>
            <a:off x="6852688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/>
          <p:nvPr/>
        </p:nvSpPr>
        <p:spPr>
          <a:xfrm>
            <a:off x="6907642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/>
          <p:nvPr/>
        </p:nvSpPr>
        <p:spPr>
          <a:xfrm>
            <a:off x="6907642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/>
          <p:nvPr/>
        </p:nvSpPr>
        <p:spPr>
          <a:xfrm>
            <a:off x="6907642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/>
          <p:nvPr/>
        </p:nvSpPr>
        <p:spPr>
          <a:xfrm>
            <a:off x="6907642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9" name="object 3419"/>
          <p:cNvSpPr/>
          <p:nvPr/>
        </p:nvSpPr>
        <p:spPr>
          <a:xfrm>
            <a:off x="6907642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/>
          <p:nvPr/>
        </p:nvSpPr>
        <p:spPr>
          <a:xfrm>
            <a:off x="6962120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/>
          <p:nvPr/>
        </p:nvSpPr>
        <p:spPr>
          <a:xfrm>
            <a:off x="6962120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/>
          <p:nvPr/>
        </p:nvSpPr>
        <p:spPr>
          <a:xfrm>
            <a:off x="6962120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/>
          <p:nvPr/>
        </p:nvSpPr>
        <p:spPr>
          <a:xfrm>
            <a:off x="6962120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/>
          <p:nvPr/>
        </p:nvSpPr>
        <p:spPr>
          <a:xfrm>
            <a:off x="6962120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5" name="object 3425"/>
          <p:cNvSpPr/>
          <p:nvPr/>
        </p:nvSpPr>
        <p:spPr>
          <a:xfrm>
            <a:off x="7017391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/>
          <p:nvPr/>
        </p:nvSpPr>
        <p:spPr>
          <a:xfrm>
            <a:off x="7017391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/>
          <p:nvPr/>
        </p:nvSpPr>
        <p:spPr>
          <a:xfrm>
            <a:off x="7017391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/>
          <p:nvPr/>
        </p:nvSpPr>
        <p:spPr>
          <a:xfrm>
            <a:off x="7017391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/>
          <p:nvPr/>
        </p:nvSpPr>
        <p:spPr>
          <a:xfrm>
            <a:off x="7017391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/>
          <p:nvPr/>
        </p:nvSpPr>
        <p:spPr>
          <a:xfrm>
            <a:off x="7072345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/>
          <p:nvPr/>
        </p:nvSpPr>
        <p:spPr>
          <a:xfrm>
            <a:off x="7072345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/>
          <p:nvPr/>
        </p:nvSpPr>
        <p:spPr>
          <a:xfrm>
            <a:off x="7072345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/>
          <p:nvPr/>
        </p:nvSpPr>
        <p:spPr>
          <a:xfrm>
            <a:off x="7072345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/>
          <p:nvPr/>
        </p:nvSpPr>
        <p:spPr>
          <a:xfrm>
            <a:off x="7072345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/>
          <p:nvPr/>
        </p:nvSpPr>
        <p:spPr>
          <a:xfrm>
            <a:off x="7126823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/>
          <p:nvPr/>
        </p:nvSpPr>
        <p:spPr>
          <a:xfrm>
            <a:off x="7126823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/>
          <p:nvPr/>
        </p:nvSpPr>
        <p:spPr>
          <a:xfrm>
            <a:off x="7126823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/>
          <p:nvPr/>
        </p:nvSpPr>
        <p:spPr>
          <a:xfrm>
            <a:off x="7126823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/>
          <p:nvPr/>
        </p:nvSpPr>
        <p:spPr>
          <a:xfrm>
            <a:off x="7126823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/>
          <p:nvPr/>
        </p:nvSpPr>
        <p:spPr>
          <a:xfrm>
            <a:off x="7181619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/>
          <p:nvPr/>
        </p:nvSpPr>
        <p:spPr>
          <a:xfrm>
            <a:off x="7181619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/>
          <p:nvPr/>
        </p:nvSpPr>
        <p:spPr>
          <a:xfrm>
            <a:off x="7181619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/>
          <p:nvPr/>
        </p:nvSpPr>
        <p:spPr>
          <a:xfrm>
            <a:off x="7181619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/>
          <p:nvPr/>
        </p:nvSpPr>
        <p:spPr>
          <a:xfrm>
            <a:off x="7181619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/>
          <p:nvPr/>
        </p:nvSpPr>
        <p:spPr>
          <a:xfrm>
            <a:off x="7237049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/>
          <p:nvPr/>
        </p:nvSpPr>
        <p:spPr>
          <a:xfrm>
            <a:off x="7237049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/>
          <p:nvPr/>
        </p:nvSpPr>
        <p:spPr>
          <a:xfrm>
            <a:off x="7237049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/>
          <p:nvPr/>
        </p:nvSpPr>
        <p:spPr>
          <a:xfrm>
            <a:off x="7237049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/>
          <p:nvPr/>
        </p:nvSpPr>
        <p:spPr>
          <a:xfrm>
            <a:off x="7237049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/>
          <p:nvPr/>
        </p:nvSpPr>
        <p:spPr>
          <a:xfrm>
            <a:off x="7291527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/>
          <p:nvPr/>
        </p:nvSpPr>
        <p:spPr>
          <a:xfrm>
            <a:off x="7291527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/>
          <p:nvPr/>
        </p:nvSpPr>
        <p:spPr>
          <a:xfrm>
            <a:off x="7291527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/>
          <p:nvPr/>
        </p:nvSpPr>
        <p:spPr>
          <a:xfrm>
            <a:off x="7291527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/>
          <p:nvPr/>
        </p:nvSpPr>
        <p:spPr>
          <a:xfrm>
            <a:off x="7291527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/>
          <p:nvPr/>
        </p:nvSpPr>
        <p:spPr>
          <a:xfrm>
            <a:off x="7346322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/>
          <p:nvPr/>
        </p:nvSpPr>
        <p:spPr>
          <a:xfrm>
            <a:off x="7346322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/>
          <p:nvPr/>
        </p:nvSpPr>
        <p:spPr>
          <a:xfrm>
            <a:off x="7346322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/>
          <p:nvPr/>
        </p:nvSpPr>
        <p:spPr>
          <a:xfrm>
            <a:off x="7346322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/>
          <p:nvPr/>
        </p:nvSpPr>
        <p:spPr>
          <a:xfrm>
            <a:off x="7346322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/>
          <p:nvPr/>
        </p:nvSpPr>
        <p:spPr>
          <a:xfrm>
            <a:off x="7400799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/>
          <p:nvPr/>
        </p:nvSpPr>
        <p:spPr>
          <a:xfrm>
            <a:off x="7400799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/>
          <p:nvPr/>
        </p:nvSpPr>
        <p:spPr>
          <a:xfrm>
            <a:off x="7400799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/>
          <p:nvPr/>
        </p:nvSpPr>
        <p:spPr>
          <a:xfrm>
            <a:off x="7400799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/>
          <p:nvPr/>
        </p:nvSpPr>
        <p:spPr>
          <a:xfrm>
            <a:off x="7400799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/>
          <p:nvPr/>
        </p:nvSpPr>
        <p:spPr>
          <a:xfrm>
            <a:off x="7455436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/>
          <p:nvPr/>
        </p:nvSpPr>
        <p:spPr>
          <a:xfrm>
            <a:off x="7455436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/>
          <p:nvPr/>
        </p:nvSpPr>
        <p:spPr>
          <a:xfrm>
            <a:off x="7455436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/>
          <p:nvPr/>
        </p:nvSpPr>
        <p:spPr>
          <a:xfrm>
            <a:off x="7455436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/>
          <p:nvPr/>
        </p:nvSpPr>
        <p:spPr>
          <a:xfrm>
            <a:off x="7455436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/>
          <p:nvPr/>
        </p:nvSpPr>
        <p:spPr>
          <a:xfrm>
            <a:off x="7511025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/>
          <p:nvPr/>
        </p:nvSpPr>
        <p:spPr>
          <a:xfrm>
            <a:off x="7511025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/>
          <p:nvPr/>
        </p:nvSpPr>
        <p:spPr>
          <a:xfrm>
            <a:off x="7511025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3" name="object 3473"/>
          <p:cNvSpPr/>
          <p:nvPr/>
        </p:nvSpPr>
        <p:spPr>
          <a:xfrm>
            <a:off x="7511025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/>
          <p:nvPr/>
        </p:nvSpPr>
        <p:spPr>
          <a:xfrm>
            <a:off x="7511025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5" name="object 3475"/>
          <p:cNvSpPr/>
          <p:nvPr/>
        </p:nvSpPr>
        <p:spPr>
          <a:xfrm>
            <a:off x="7565503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/>
          <p:nvPr/>
        </p:nvSpPr>
        <p:spPr>
          <a:xfrm>
            <a:off x="7565503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/>
          <p:nvPr/>
        </p:nvSpPr>
        <p:spPr>
          <a:xfrm>
            <a:off x="7565503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/>
          <p:nvPr/>
        </p:nvSpPr>
        <p:spPr>
          <a:xfrm>
            <a:off x="7565503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/>
          <p:nvPr/>
        </p:nvSpPr>
        <p:spPr>
          <a:xfrm>
            <a:off x="7565503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/>
          <p:nvPr/>
        </p:nvSpPr>
        <p:spPr>
          <a:xfrm>
            <a:off x="7619980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1" name="object 3481"/>
          <p:cNvSpPr/>
          <p:nvPr/>
        </p:nvSpPr>
        <p:spPr>
          <a:xfrm>
            <a:off x="7619980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/>
          <p:nvPr/>
        </p:nvSpPr>
        <p:spPr>
          <a:xfrm>
            <a:off x="7619980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3" name="object 3483"/>
          <p:cNvSpPr/>
          <p:nvPr/>
        </p:nvSpPr>
        <p:spPr>
          <a:xfrm>
            <a:off x="7619980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/>
          <p:nvPr/>
        </p:nvSpPr>
        <p:spPr>
          <a:xfrm>
            <a:off x="7619980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5" name="object 3485"/>
          <p:cNvSpPr/>
          <p:nvPr/>
        </p:nvSpPr>
        <p:spPr>
          <a:xfrm>
            <a:off x="7674934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/>
          <p:nvPr/>
        </p:nvSpPr>
        <p:spPr>
          <a:xfrm>
            <a:off x="7674934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7" name="object 3487"/>
          <p:cNvSpPr/>
          <p:nvPr/>
        </p:nvSpPr>
        <p:spPr>
          <a:xfrm>
            <a:off x="7674934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/>
          <p:nvPr/>
        </p:nvSpPr>
        <p:spPr>
          <a:xfrm>
            <a:off x="7674934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9" name="object 3489"/>
          <p:cNvSpPr/>
          <p:nvPr/>
        </p:nvSpPr>
        <p:spPr>
          <a:xfrm>
            <a:off x="7674934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/>
          <p:nvPr/>
        </p:nvSpPr>
        <p:spPr>
          <a:xfrm>
            <a:off x="7729412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1" name="object 3491"/>
          <p:cNvSpPr/>
          <p:nvPr/>
        </p:nvSpPr>
        <p:spPr>
          <a:xfrm>
            <a:off x="7729412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/>
          <p:nvPr/>
        </p:nvSpPr>
        <p:spPr>
          <a:xfrm>
            <a:off x="7729412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3" name="object 3493"/>
          <p:cNvSpPr/>
          <p:nvPr/>
        </p:nvSpPr>
        <p:spPr>
          <a:xfrm>
            <a:off x="7729412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/>
          <p:nvPr/>
        </p:nvSpPr>
        <p:spPr>
          <a:xfrm>
            <a:off x="7729412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/>
          <p:nvPr/>
        </p:nvSpPr>
        <p:spPr>
          <a:xfrm>
            <a:off x="7784683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/>
          <p:nvPr/>
        </p:nvSpPr>
        <p:spPr>
          <a:xfrm>
            <a:off x="7784683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/>
          <p:nvPr/>
        </p:nvSpPr>
        <p:spPr>
          <a:xfrm>
            <a:off x="7784683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/>
          <p:nvPr/>
        </p:nvSpPr>
        <p:spPr>
          <a:xfrm>
            <a:off x="7784683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/>
          <p:nvPr/>
        </p:nvSpPr>
        <p:spPr>
          <a:xfrm>
            <a:off x="7784683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/>
          <p:nvPr/>
        </p:nvSpPr>
        <p:spPr>
          <a:xfrm>
            <a:off x="7839637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/>
          <p:nvPr/>
        </p:nvSpPr>
        <p:spPr>
          <a:xfrm>
            <a:off x="7839637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/>
          <p:nvPr/>
        </p:nvSpPr>
        <p:spPr>
          <a:xfrm>
            <a:off x="7839637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/>
          <p:nvPr/>
        </p:nvSpPr>
        <p:spPr>
          <a:xfrm>
            <a:off x="7839637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/>
          <p:nvPr/>
        </p:nvSpPr>
        <p:spPr>
          <a:xfrm>
            <a:off x="7839637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/>
          <p:nvPr/>
        </p:nvSpPr>
        <p:spPr>
          <a:xfrm>
            <a:off x="7894115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/>
          <p:nvPr/>
        </p:nvSpPr>
        <p:spPr>
          <a:xfrm>
            <a:off x="7894115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/>
          <p:nvPr/>
        </p:nvSpPr>
        <p:spPr>
          <a:xfrm>
            <a:off x="7894115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/>
          <p:nvPr/>
        </p:nvSpPr>
        <p:spPr>
          <a:xfrm>
            <a:off x="7894115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/>
          <p:nvPr/>
        </p:nvSpPr>
        <p:spPr>
          <a:xfrm>
            <a:off x="7894115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/>
          <p:nvPr/>
        </p:nvSpPr>
        <p:spPr>
          <a:xfrm>
            <a:off x="7949069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/>
          <p:nvPr/>
        </p:nvSpPr>
        <p:spPr>
          <a:xfrm>
            <a:off x="7949069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/>
          <p:nvPr/>
        </p:nvSpPr>
        <p:spPr>
          <a:xfrm>
            <a:off x="7949069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/>
          <p:nvPr/>
        </p:nvSpPr>
        <p:spPr>
          <a:xfrm>
            <a:off x="7949069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/>
          <p:nvPr/>
        </p:nvSpPr>
        <p:spPr>
          <a:xfrm>
            <a:off x="7949069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/>
          <p:nvPr/>
        </p:nvSpPr>
        <p:spPr>
          <a:xfrm>
            <a:off x="8003547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/>
          <p:nvPr/>
        </p:nvSpPr>
        <p:spPr>
          <a:xfrm>
            <a:off x="8003547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/>
          <p:nvPr/>
        </p:nvSpPr>
        <p:spPr>
          <a:xfrm>
            <a:off x="8003547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/>
          <p:nvPr/>
        </p:nvSpPr>
        <p:spPr>
          <a:xfrm>
            <a:off x="8003547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/>
          <p:nvPr/>
        </p:nvSpPr>
        <p:spPr>
          <a:xfrm>
            <a:off x="8003547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/>
          <p:nvPr/>
        </p:nvSpPr>
        <p:spPr>
          <a:xfrm>
            <a:off x="8058818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/>
          <p:nvPr/>
        </p:nvSpPr>
        <p:spPr>
          <a:xfrm>
            <a:off x="8058818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/>
          <p:nvPr/>
        </p:nvSpPr>
        <p:spPr>
          <a:xfrm>
            <a:off x="8058818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/>
          <p:nvPr/>
        </p:nvSpPr>
        <p:spPr>
          <a:xfrm>
            <a:off x="8058818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/>
          <p:nvPr/>
        </p:nvSpPr>
        <p:spPr>
          <a:xfrm>
            <a:off x="8058818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/>
          <p:nvPr/>
        </p:nvSpPr>
        <p:spPr>
          <a:xfrm>
            <a:off x="8113772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/>
          <p:nvPr/>
        </p:nvSpPr>
        <p:spPr>
          <a:xfrm>
            <a:off x="8113772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/>
          <p:nvPr/>
        </p:nvSpPr>
        <p:spPr>
          <a:xfrm>
            <a:off x="8113772" y="2327480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37"/>
                </a:moveTo>
                <a:lnTo>
                  <a:pt x="1111" y="10637"/>
                </a:lnTo>
              </a:path>
            </a:pathLst>
          </a:custGeom>
          <a:ln w="2127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/>
          <p:nvPr/>
        </p:nvSpPr>
        <p:spPr>
          <a:xfrm>
            <a:off x="8113772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/>
          <p:nvPr/>
        </p:nvSpPr>
        <p:spPr>
          <a:xfrm>
            <a:off x="8113772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/>
          <p:nvPr/>
        </p:nvSpPr>
        <p:spPr>
          <a:xfrm>
            <a:off x="8168251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/>
          <p:nvPr/>
        </p:nvSpPr>
        <p:spPr>
          <a:xfrm>
            <a:off x="8168251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/>
          <p:nvPr/>
        </p:nvSpPr>
        <p:spPr>
          <a:xfrm>
            <a:off x="8168251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/>
          <p:nvPr/>
        </p:nvSpPr>
        <p:spPr>
          <a:xfrm>
            <a:off x="8168251" y="228468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/>
          <p:nvPr/>
        </p:nvSpPr>
        <p:spPr>
          <a:xfrm>
            <a:off x="8168251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/>
          <p:nvPr/>
        </p:nvSpPr>
        <p:spPr>
          <a:xfrm>
            <a:off x="8222728" y="249755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/>
          <p:nvPr/>
        </p:nvSpPr>
        <p:spPr>
          <a:xfrm>
            <a:off x="8222728" y="241233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/>
          <p:nvPr/>
        </p:nvSpPr>
        <p:spPr>
          <a:xfrm>
            <a:off x="8222728" y="22423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/>
          <p:nvPr/>
        </p:nvSpPr>
        <p:spPr>
          <a:xfrm>
            <a:off x="8222728" y="215790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9" name="object 3539"/>
          <p:cNvSpPr/>
          <p:nvPr/>
        </p:nvSpPr>
        <p:spPr>
          <a:xfrm>
            <a:off x="8277682" y="253997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9"/>
                </a:moveTo>
                <a:lnTo>
                  <a:pt x="1111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/>
          <p:nvPr/>
        </p:nvSpPr>
        <p:spPr>
          <a:xfrm>
            <a:off x="8277682" y="2454756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16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1" name="object 3541"/>
          <p:cNvSpPr/>
          <p:nvPr/>
        </p:nvSpPr>
        <p:spPr>
          <a:xfrm>
            <a:off x="8277682" y="236990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/>
          <p:nvPr/>
        </p:nvSpPr>
        <p:spPr>
          <a:xfrm>
            <a:off x="8277682" y="2284686"/>
            <a:ext cx="0" cy="16510"/>
          </a:xfrm>
          <a:custGeom>
            <a:avLst/>
            <a:gdLst/>
            <a:ahLst/>
            <a:cxnLst/>
            <a:rect l="l" t="t" r="r" b="b"/>
            <a:pathLst>
              <a:path w="0" h="16510">
                <a:moveTo>
                  <a:pt x="0" y="163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3" name="object 3543"/>
          <p:cNvSpPr/>
          <p:nvPr/>
        </p:nvSpPr>
        <p:spPr>
          <a:xfrm>
            <a:off x="8277682" y="219995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/>
          <p:nvPr/>
        </p:nvSpPr>
        <p:spPr>
          <a:xfrm>
            <a:off x="1924770" y="61937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5" name="object 3545"/>
          <p:cNvSpPr/>
          <p:nvPr/>
        </p:nvSpPr>
        <p:spPr>
          <a:xfrm>
            <a:off x="1913811" y="5687781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3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/>
          <p:nvPr/>
        </p:nvSpPr>
        <p:spPr>
          <a:xfrm>
            <a:off x="2674750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7" name="object 3547"/>
          <p:cNvSpPr/>
          <p:nvPr/>
        </p:nvSpPr>
        <p:spPr>
          <a:xfrm>
            <a:off x="2698415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/>
          <p:nvPr/>
        </p:nvSpPr>
        <p:spPr>
          <a:xfrm>
            <a:off x="2674750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9" name="object 3549"/>
          <p:cNvSpPr/>
          <p:nvPr/>
        </p:nvSpPr>
        <p:spPr>
          <a:xfrm>
            <a:off x="2722081" y="597276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388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/>
          <p:nvPr/>
        </p:nvSpPr>
        <p:spPr>
          <a:xfrm>
            <a:off x="2698415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1" name="object 3551"/>
          <p:cNvSpPr/>
          <p:nvPr/>
        </p:nvSpPr>
        <p:spPr>
          <a:xfrm>
            <a:off x="2746222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/>
          <p:nvPr/>
        </p:nvSpPr>
        <p:spPr>
          <a:xfrm>
            <a:off x="2722081" y="5954422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388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3" name="object 3553"/>
          <p:cNvSpPr/>
          <p:nvPr/>
        </p:nvSpPr>
        <p:spPr>
          <a:xfrm>
            <a:off x="2746222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/>
          <p:nvPr/>
        </p:nvSpPr>
        <p:spPr>
          <a:xfrm>
            <a:off x="2674750" y="5947486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35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5" name="object 3555"/>
          <p:cNvSpPr/>
          <p:nvPr/>
        </p:nvSpPr>
        <p:spPr>
          <a:xfrm>
            <a:off x="2674750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/>
          <p:nvPr/>
        </p:nvSpPr>
        <p:spPr>
          <a:xfrm>
            <a:off x="2698415" y="5947486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35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7" name="object 3557"/>
          <p:cNvSpPr/>
          <p:nvPr/>
        </p:nvSpPr>
        <p:spPr>
          <a:xfrm>
            <a:off x="2678245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/>
          <p:nvPr/>
        </p:nvSpPr>
        <p:spPr>
          <a:xfrm>
            <a:off x="2698415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9" name="object 3559"/>
          <p:cNvSpPr/>
          <p:nvPr/>
        </p:nvSpPr>
        <p:spPr>
          <a:xfrm>
            <a:off x="2722081" y="5947486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35"/>
                </a:moveTo>
                <a:lnTo>
                  <a:pt x="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/>
          <p:nvPr/>
        </p:nvSpPr>
        <p:spPr>
          <a:xfrm>
            <a:off x="2702068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1" name="object 3561"/>
          <p:cNvSpPr/>
          <p:nvPr/>
        </p:nvSpPr>
        <p:spPr>
          <a:xfrm>
            <a:off x="2722081" y="5963386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82"/>
                </a:moveTo>
                <a:lnTo>
                  <a:pt x="123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/>
          <p:nvPr/>
        </p:nvSpPr>
        <p:spPr>
          <a:xfrm>
            <a:off x="2746222" y="5947486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0" y="6935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3" name="object 3563"/>
          <p:cNvSpPr/>
          <p:nvPr/>
        </p:nvSpPr>
        <p:spPr>
          <a:xfrm>
            <a:off x="2725734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/>
          <p:nvPr/>
        </p:nvSpPr>
        <p:spPr>
          <a:xfrm>
            <a:off x="2746222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5" name="object 3565"/>
          <p:cNvSpPr/>
          <p:nvPr/>
        </p:nvSpPr>
        <p:spPr>
          <a:xfrm>
            <a:off x="2749875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/>
          <p:nvPr/>
        </p:nvSpPr>
        <p:spPr>
          <a:xfrm>
            <a:off x="482955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7" name="object 3567"/>
          <p:cNvSpPr/>
          <p:nvPr/>
        </p:nvSpPr>
        <p:spPr>
          <a:xfrm>
            <a:off x="4509199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/>
          <p:nvPr/>
        </p:nvSpPr>
        <p:spPr>
          <a:xfrm>
            <a:off x="4959473" y="602495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9" name="object 3569"/>
          <p:cNvSpPr/>
          <p:nvPr/>
        </p:nvSpPr>
        <p:spPr>
          <a:xfrm>
            <a:off x="5100035" y="601353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935"/>
                </a:moveTo>
                <a:lnTo>
                  <a:pt x="37959" y="4488"/>
                </a:lnTo>
                <a:lnTo>
                  <a:pt x="35894" y="2041"/>
                </a:lnTo>
                <a:lnTo>
                  <a:pt x="30335" y="0"/>
                </a:lnTo>
                <a:lnTo>
                  <a:pt x="21759" y="0"/>
                </a:lnTo>
                <a:lnTo>
                  <a:pt x="14929" y="2041"/>
                </a:lnTo>
                <a:lnTo>
                  <a:pt x="7147" y="6935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082" y="29759"/>
                </a:lnTo>
                <a:lnTo>
                  <a:pt x="10641" y="32206"/>
                </a:lnTo>
                <a:lnTo>
                  <a:pt x="18900" y="32206"/>
                </a:lnTo>
                <a:lnTo>
                  <a:pt x="26047" y="29759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/>
          <p:nvPr/>
        </p:nvSpPr>
        <p:spPr>
          <a:xfrm>
            <a:off x="5099241" y="6013534"/>
            <a:ext cx="43180" cy="48895"/>
          </a:xfrm>
          <a:custGeom>
            <a:avLst/>
            <a:gdLst/>
            <a:ahLst/>
            <a:cxnLst/>
            <a:rect l="l" t="t" r="r" b="b"/>
            <a:pathLst>
              <a:path w="43179" h="48895">
                <a:moveTo>
                  <a:pt x="43042" y="0"/>
                </a:moveTo>
                <a:lnTo>
                  <a:pt x="30335" y="37100"/>
                </a:lnTo>
                <a:lnTo>
                  <a:pt x="24935" y="44036"/>
                </a:lnTo>
                <a:lnTo>
                  <a:pt x="21282" y="46077"/>
                </a:lnTo>
                <a:lnTo>
                  <a:pt x="14135" y="48524"/>
                </a:lnTo>
                <a:lnTo>
                  <a:pt x="5876" y="48524"/>
                </a:lnTo>
                <a:lnTo>
                  <a:pt x="0" y="460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1" name="object 3571"/>
          <p:cNvSpPr/>
          <p:nvPr/>
        </p:nvSpPr>
        <p:spPr>
          <a:xfrm>
            <a:off x="5156895" y="601353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018" y="0"/>
                </a:lnTo>
                <a:lnTo>
                  <a:pt x="35577" y="2041"/>
                </a:lnTo>
                <a:lnTo>
                  <a:pt x="39865" y="6935"/>
                </a:lnTo>
                <a:lnTo>
                  <a:pt x="40659" y="13453"/>
                </a:lnTo>
                <a:lnTo>
                  <a:pt x="39071" y="18347"/>
                </a:lnTo>
                <a:lnTo>
                  <a:pt x="33512" y="25688"/>
                </a:lnTo>
                <a:lnTo>
                  <a:pt x="26047" y="29759"/>
                </a:lnTo>
                <a:lnTo>
                  <a:pt x="18900" y="32206"/>
                </a:lnTo>
                <a:lnTo>
                  <a:pt x="10641" y="32206"/>
                </a:lnTo>
                <a:lnTo>
                  <a:pt x="4764" y="29759"/>
                </a:lnTo>
                <a:lnTo>
                  <a:pt x="794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/>
          <p:nvPr/>
        </p:nvSpPr>
        <p:spPr>
          <a:xfrm>
            <a:off x="5206608" y="6013534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3" name="object 3573"/>
          <p:cNvSpPr/>
          <p:nvPr/>
        </p:nvSpPr>
        <p:spPr>
          <a:xfrm>
            <a:off x="5214549" y="601353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5876" y="6935"/>
                </a:moveTo>
                <a:lnTo>
                  <a:pt x="13817" y="2041"/>
                </a:lnTo>
                <a:lnTo>
                  <a:pt x="20965" y="0"/>
                </a:lnTo>
                <a:lnTo>
                  <a:pt x="29224" y="0"/>
                </a:lnTo>
                <a:lnTo>
                  <a:pt x="34783" y="2041"/>
                </a:lnTo>
                <a:lnTo>
                  <a:pt x="39071" y="6935"/>
                </a:lnTo>
                <a:lnTo>
                  <a:pt x="39865" y="13453"/>
                </a:lnTo>
                <a:lnTo>
                  <a:pt x="38277" y="18347"/>
                </a:lnTo>
                <a:lnTo>
                  <a:pt x="32718" y="25688"/>
                </a:lnTo>
                <a:lnTo>
                  <a:pt x="24935" y="29759"/>
                </a:lnTo>
                <a:lnTo>
                  <a:pt x="18106" y="32206"/>
                </a:lnTo>
                <a:lnTo>
                  <a:pt x="9529" y="32206"/>
                </a:lnTo>
                <a:lnTo>
                  <a:pt x="3970" y="29759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/>
          <p:nvPr/>
        </p:nvSpPr>
        <p:spPr>
          <a:xfrm>
            <a:off x="5270297" y="601353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600" y="0"/>
                </a:moveTo>
                <a:lnTo>
                  <a:pt x="30335" y="0"/>
                </a:lnTo>
                <a:lnTo>
                  <a:pt x="35894" y="2041"/>
                </a:lnTo>
                <a:lnTo>
                  <a:pt x="40183" y="6935"/>
                </a:lnTo>
                <a:lnTo>
                  <a:pt x="40659" y="13453"/>
                </a:lnTo>
                <a:lnTo>
                  <a:pt x="39389" y="18347"/>
                </a:lnTo>
                <a:lnTo>
                  <a:pt x="33830" y="25688"/>
                </a:lnTo>
                <a:lnTo>
                  <a:pt x="26047" y="29759"/>
                </a:lnTo>
                <a:lnTo>
                  <a:pt x="18900" y="32206"/>
                </a:lnTo>
                <a:lnTo>
                  <a:pt x="10641" y="32206"/>
                </a:lnTo>
                <a:lnTo>
                  <a:pt x="5082" y="29759"/>
                </a:lnTo>
                <a:lnTo>
                  <a:pt x="794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6988" y="6935"/>
                </a:lnTo>
                <a:lnTo>
                  <a:pt x="14929" y="2041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5" name="object 3575"/>
          <p:cNvSpPr/>
          <p:nvPr/>
        </p:nvSpPr>
        <p:spPr>
          <a:xfrm>
            <a:off x="5316833" y="6026987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0" y="18753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/>
          <p:nvPr/>
        </p:nvSpPr>
        <p:spPr>
          <a:xfrm>
            <a:off x="5330651" y="6013534"/>
            <a:ext cx="54610" cy="20955"/>
          </a:xfrm>
          <a:custGeom>
            <a:avLst/>
            <a:gdLst/>
            <a:ahLst/>
            <a:cxnLst/>
            <a:rect l="l" t="t" r="r" b="b"/>
            <a:pathLst>
              <a:path w="54610" h="20954">
                <a:moveTo>
                  <a:pt x="54159" y="0"/>
                </a:moveTo>
                <a:lnTo>
                  <a:pt x="19694" y="20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7" name="object 3577"/>
          <p:cNvSpPr/>
          <p:nvPr/>
        </p:nvSpPr>
        <p:spPr>
          <a:xfrm>
            <a:off x="5346058" y="601353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/>
          <p:nvPr/>
        </p:nvSpPr>
        <p:spPr>
          <a:xfrm>
            <a:off x="5361464" y="6026987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14612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9" name="object 3579"/>
          <p:cNvSpPr/>
          <p:nvPr/>
        </p:nvSpPr>
        <p:spPr>
          <a:xfrm>
            <a:off x="5396564" y="6029840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/>
          <p:nvPr/>
        </p:nvSpPr>
        <p:spPr>
          <a:xfrm>
            <a:off x="5423883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1" name="object 3581"/>
          <p:cNvSpPr/>
          <p:nvPr/>
        </p:nvSpPr>
        <p:spPr>
          <a:xfrm>
            <a:off x="5391005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/>
          <p:nvPr/>
        </p:nvSpPr>
        <p:spPr>
          <a:xfrm>
            <a:off x="5449930" y="6022917"/>
            <a:ext cx="36195" cy="22860"/>
          </a:xfrm>
          <a:custGeom>
            <a:avLst/>
            <a:gdLst/>
            <a:ahLst/>
            <a:cxnLst/>
            <a:rect l="l" t="t" r="r" b="b"/>
            <a:pathLst>
              <a:path w="36195" h="22860">
                <a:moveTo>
                  <a:pt x="3970" y="4070"/>
                </a:moveTo>
                <a:lnTo>
                  <a:pt x="8258" y="2041"/>
                </a:lnTo>
                <a:lnTo>
                  <a:pt x="15406" y="0"/>
                </a:lnTo>
                <a:lnTo>
                  <a:pt x="23665" y="0"/>
                </a:lnTo>
                <a:lnTo>
                  <a:pt x="27318" y="0"/>
                </a:lnTo>
                <a:lnTo>
                  <a:pt x="31924" y="2041"/>
                </a:lnTo>
                <a:lnTo>
                  <a:pt x="34306" y="4070"/>
                </a:lnTo>
                <a:lnTo>
                  <a:pt x="35577" y="8964"/>
                </a:lnTo>
                <a:lnTo>
                  <a:pt x="34306" y="13453"/>
                </a:lnTo>
                <a:lnTo>
                  <a:pt x="29224" y="18347"/>
                </a:lnTo>
                <a:lnTo>
                  <a:pt x="25729" y="20376"/>
                </a:lnTo>
                <a:lnTo>
                  <a:pt x="18900" y="22823"/>
                </a:lnTo>
                <a:lnTo>
                  <a:pt x="6670" y="22823"/>
                </a:lnTo>
                <a:lnTo>
                  <a:pt x="1905" y="20376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3" name="object 3583"/>
          <p:cNvSpPr/>
          <p:nvPr/>
        </p:nvSpPr>
        <p:spPr>
          <a:xfrm>
            <a:off x="5447548" y="601353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/>
          <p:nvPr/>
        </p:nvSpPr>
        <p:spPr>
          <a:xfrm>
            <a:off x="5487096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5" name="object 3585"/>
          <p:cNvSpPr/>
          <p:nvPr/>
        </p:nvSpPr>
        <p:spPr>
          <a:xfrm>
            <a:off x="5513461" y="601353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8735" y="0"/>
                </a:moveTo>
                <a:lnTo>
                  <a:pt x="0" y="22835"/>
                </a:lnTo>
                <a:lnTo>
                  <a:pt x="794" y="29759"/>
                </a:lnTo>
                <a:lnTo>
                  <a:pt x="6353" y="32206"/>
                </a:lnTo>
                <a:lnTo>
                  <a:pt x="14612" y="32206"/>
                </a:lnTo>
                <a:lnTo>
                  <a:pt x="21759" y="29759"/>
                </a:lnTo>
                <a:lnTo>
                  <a:pt x="33194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/>
          <p:nvPr/>
        </p:nvSpPr>
        <p:spPr>
          <a:xfrm>
            <a:off x="5543956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7" name="object 3587"/>
          <p:cNvSpPr/>
          <p:nvPr/>
        </p:nvSpPr>
        <p:spPr>
          <a:xfrm>
            <a:off x="5531249" y="6004164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29" h="5079">
                <a:moveTo>
                  <a:pt x="0" y="0"/>
                </a:moveTo>
                <a:lnTo>
                  <a:pt x="2064" y="2447"/>
                </a:lnTo>
                <a:lnTo>
                  <a:pt x="6670" y="4476"/>
                </a:lnTo>
                <a:lnTo>
                  <a:pt x="13023" y="4476"/>
                </a:lnTo>
                <a:lnTo>
                  <a:pt x="20170" y="2447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/>
          <p:nvPr/>
        </p:nvSpPr>
        <p:spPr>
          <a:xfrm>
            <a:off x="5624481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9" name="object 3589"/>
          <p:cNvSpPr/>
          <p:nvPr/>
        </p:nvSpPr>
        <p:spPr>
          <a:xfrm>
            <a:off x="5642587" y="6026987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14612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/>
          <p:nvPr/>
        </p:nvSpPr>
        <p:spPr>
          <a:xfrm>
            <a:off x="5627181" y="6013534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959" y="0"/>
                </a:moveTo>
                <a:lnTo>
                  <a:pt x="0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1" name="object 3591"/>
          <p:cNvSpPr/>
          <p:nvPr/>
        </p:nvSpPr>
        <p:spPr>
          <a:xfrm>
            <a:off x="5674193" y="601353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32877" y="25688"/>
                </a:moveTo>
                <a:lnTo>
                  <a:pt x="25729" y="29759"/>
                </a:lnTo>
                <a:lnTo>
                  <a:pt x="18582" y="32206"/>
                </a:lnTo>
                <a:lnTo>
                  <a:pt x="9529" y="32206"/>
                </a:lnTo>
                <a:lnTo>
                  <a:pt x="4764" y="29759"/>
                </a:lnTo>
                <a:lnTo>
                  <a:pt x="2858" y="27730"/>
                </a:lnTo>
                <a:lnTo>
                  <a:pt x="0" y="25688"/>
                </a:lnTo>
                <a:lnTo>
                  <a:pt x="0" y="18347"/>
                </a:lnTo>
                <a:lnTo>
                  <a:pt x="1270" y="13453"/>
                </a:lnTo>
                <a:lnTo>
                  <a:pt x="6829" y="6935"/>
                </a:lnTo>
                <a:lnTo>
                  <a:pt x="13817" y="2041"/>
                </a:lnTo>
                <a:lnTo>
                  <a:pt x="20965" y="0"/>
                </a:lnTo>
                <a:lnTo>
                  <a:pt x="30018" y="0"/>
                </a:lnTo>
                <a:lnTo>
                  <a:pt x="34783" y="2041"/>
                </a:lnTo>
                <a:lnTo>
                  <a:pt x="39071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/>
          <p:nvPr/>
        </p:nvSpPr>
        <p:spPr>
          <a:xfrm>
            <a:off x="5705006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3" name="object 3593"/>
          <p:cNvSpPr/>
          <p:nvPr/>
        </p:nvSpPr>
        <p:spPr>
          <a:xfrm>
            <a:off x="5728671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/>
          <p:nvPr/>
        </p:nvSpPr>
        <p:spPr>
          <a:xfrm>
            <a:off x="5736613" y="601353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82"/>
                </a:moveTo>
                <a:lnTo>
                  <a:pt x="11912" y="2041"/>
                </a:lnTo>
                <a:lnTo>
                  <a:pt x="18265" y="0"/>
                </a:lnTo>
                <a:lnTo>
                  <a:pt x="24459" y="0"/>
                </a:lnTo>
                <a:lnTo>
                  <a:pt x="29224" y="2041"/>
                </a:lnTo>
                <a:lnTo>
                  <a:pt x="30018" y="9382"/>
                </a:lnTo>
                <a:lnTo>
                  <a:pt x="22076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5" name="object 3595"/>
          <p:cNvSpPr/>
          <p:nvPr/>
        </p:nvSpPr>
        <p:spPr>
          <a:xfrm>
            <a:off x="5766631" y="601353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82"/>
                </a:moveTo>
                <a:lnTo>
                  <a:pt x="11117" y="2041"/>
                </a:lnTo>
                <a:lnTo>
                  <a:pt x="18265" y="0"/>
                </a:lnTo>
                <a:lnTo>
                  <a:pt x="23665" y="0"/>
                </a:lnTo>
                <a:lnTo>
                  <a:pt x="29224" y="2041"/>
                </a:lnTo>
                <a:lnTo>
                  <a:pt x="30018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/>
          <p:nvPr/>
        </p:nvSpPr>
        <p:spPr>
          <a:xfrm>
            <a:off x="5814120" y="601353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282" y="0"/>
                </a:moveTo>
                <a:lnTo>
                  <a:pt x="30335" y="0"/>
                </a:lnTo>
                <a:lnTo>
                  <a:pt x="35894" y="2041"/>
                </a:lnTo>
                <a:lnTo>
                  <a:pt x="40183" y="6935"/>
                </a:lnTo>
                <a:lnTo>
                  <a:pt x="40659" y="13453"/>
                </a:lnTo>
                <a:lnTo>
                  <a:pt x="38594" y="18347"/>
                </a:lnTo>
                <a:lnTo>
                  <a:pt x="33830" y="25688"/>
                </a:lnTo>
                <a:lnTo>
                  <a:pt x="26047" y="29759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29759"/>
                </a:lnTo>
                <a:lnTo>
                  <a:pt x="794" y="25688"/>
                </a:lnTo>
                <a:lnTo>
                  <a:pt x="0" y="18347"/>
                </a:lnTo>
                <a:lnTo>
                  <a:pt x="1429" y="13453"/>
                </a:lnTo>
                <a:lnTo>
                  <a:pt x="6988" y="6935"/>
                </a:lnTo>
                <a:lnTo>
                  <a:pt x="14929" y="2041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7" name="object 3597"/>
          <p:cNvSpPr/>
          <p:nvPr/>
        </p:nvSpPr>
        <p:spPr>
          <a:xfrm>
            <a:off x="5868915" y="601353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/>
          <p:nvPr/>
        </p:nvSpPr>
        <p:spPr>
          <a:xfrm>
            <a:off x="5887974" y="6026987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3817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9" name="object 3599"/>
          <p:cNvSpPr/>
          <p:nvPr/>
        </p:nvSpPr>
        <p:spPr>
          <a:xfrm>
            <a:off x="5872568" y="6013534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800" y="0"/>
                </a:moveTo>
                <a:lnTo>
                  <a:pt x="0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/>
          <p:nvPr/>
        </p:nvSpPr>
        <p:spPr>
          <a:xfrm>
            <a:off x="6732297" y="278173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0" y="6517"/>
                </a:moveTo>
                <a:lnTo>
                  <a:pt x="6353" y="4426"/>
                </a:lnTo>
                <a:lnTo>
                  <a:pt x="9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1" name="object 3601"/>
          <p:cNvSpPr/>
          <p:nvPr/>
        </p:nvSpPr>
        <p:spPr>
          <a:xfrm>
            <a:off x="4983138" y="2787027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5">
                <a:moveTo>
                  <a:pt x="0" y="0"/>
                </a:moveTo>
                <a:lnTo>
                  <a:pt x="23665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/>
          <p:nvPr/>
        </p:nvSpPr>
        <p:spPr>
          <a:xfrm>
            <a:off x="1699554" y="24716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181"/>
                </a:lnTo>
                <a:lnTo>
                  <a:pt x="3494" y="8239"/>
                </a:lnTo>
                <a:lnTo>
                  <a:pt x="6988" y="10698"/>
                </a:lnTo>
                <a:lnTo>
                  <a:pt x="11753" y="13035"/>
                </a:lnTo>
                <a:lnTo>
                  <a:pt x="17788" y="13526"/>
                </a:lnTo>
                <a:lnTo>
                  <a:pt x="23188" y="13035"/>
                </a:lnTo>
                <a:lnTo>
                  <a:pt x="27953" y="10698"/>
                </a:lnTo>
                <a:lnTo>
                  <a:pt x="31606" y="8239"/>
                </a:lnTo>
                <a:lnTo>
                  <a:pt x="34306" y="4181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3" name="object 3603"/>
          <p:cNvSpPr/>
          <p:nvPr/>
        </p:nvSpPr>
        <p:spPr>
          <a:xfrm>
            <a:off x="1703207" y="247553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788" y="13403"/>
                </a:lnTo>
                <a:lnTo>
                  <a:pt x="11912" y="13035"/>
                </a:lnTo>
                <a:lnTo>
                  <a:pt x="7147" y="10575"/>
                </a:lnTo>
                <a:lnTo>
                  <a:pt x="3653" y="8116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/>
          <p:nvPr/>
        </p:nvSpPr>
        <p:spPr>
          <a:xfrm>
            <a:off x="1717104" y="2209057"/>
            <a:ext cx="0" cy="262890"/>
          </a:xfrm>
          <a:custGeom>
            <a:avLst/>
            <a:gdLst/>
            <a:ahLst/>
            <a:cxnLst/>
            <a:rect l="l" t="t" r="r" b="b"/>
            <a:pathLst>
              <a:path w="0" h="262889">
                <a:moveTo>
                  <a:pt x="0" y="0"/>
                </a:moveTo>
                <a:lnTo>
                  <a:pt x="0" y="262545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5" name="object 3605"/>
          <p:cNvSpPr/>
          <p:nvPr/>
        </p:nvSpPr>
        <p:spPr>
          <a:xfrm>
            <a:off x="1703207" y="2212993"/>
            <a:ext cx="35560" cy="262890"/>
          </a:xfrm>
          <a:custGeom>
            <a:avLst/>
            <a:gdLst/>
            <a:ahLst/>
            <a:cxnLst/>
            <a:rect l="l" t="t" r="r" b="b"/>
            <a:pathLst>
              <a:path w="35560" h="262889">
                <a:moveTo>
                  <a:pt x="0" y="262545"/>
                </a:moveTo>
                <a:lnTo>
                  <a:pt x="17788" y="262545"/>
                </a:lnTo>
                <a:lnTo>
                  <a:pt x="35259" y="262545"/>
                </a:lnTo>
                <a:lnTo>
                  <a:pt x="35259" y="0"/>
                </a:lnTo>
                <a:lnTo>
                  <a:pt x="17788" y="0"/>
                </a:lnTo>
                <a:lnTo>
                  <a:pt x="0" y="0"/>
                </a:lnTo>
                <a:lnTo>
                  <a:pt x="0" y="26254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/>
          <p:nvPr/>
        </p:nvSpPr>
        <p:spPr>
          <a:xfrm>
            <a:off x="1699554" y="219565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7" name="object 3607"/>
          <p:cNvSpPr/>
          <p:nvPr/>
        </p:nvSpPr>
        <p:spPr>
          <a:xfrm>
            <a:off x="1703207" y="2199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788" y="0"/>
                </a:lnTo>
                <a:lnTo>
                  <a:pt x="23347" y="491"/>
                </a:lnTo>
                <a:lnTo>
                  <a:pt x="28112" y="2951"/>
                </a:lnTo>
                <a:lnTo>
                  <a:pt x="31606" y="5287"/>
                </a:lnTo>
                <a:lnTo>
                  <a:pt x="34465" y="9468"/>
                </a:lnTo>
                <a:lnTo>
                  <a:pt x="35259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/>
          <p:nvPr/>
        </p:nvSpPr>
        <p:spPr>
          <a:xfrm>
            <a:off x="8356460" y="2569489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7629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1753" y="26561"/>
                </a:lnTo>
                <a:lnTo>
                  <a:pt x="17629" y="13403"/>
                </a:lnTo>
                <a:lnTo>
                  <a:pt x="23188" y="368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9" name="object 3609"/>
          <p:cNvSpPr/>
          <p:nvPr/>
        </p:nvSpPr>
        <p:spPr>
          <a:xfrm>
            <a:off x="8360113" y="2573424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912" y="26439"/>
                </a:moveTo>
                <a:lnTo>
                  <a:pt x="7147" y="24471"/>
                </a:lnTo>
                <a:lnTo>
                  <a:pt x="3653" y="21520"/>
                </a:lnTo>
                <a:lnTo>
                  <a:pt x="794" y="17830"/>
                </a:ln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336"/>
                </a:lnTo>
                <a:lnTo>
                  <a:pt x="11912" y="368"/>
                </a:lnTo>
                <a:lnTo>
                  <a:pt x="17788" y="0"/>
                </a:lnTo>
                <a:lnTo>
                  <a:pt x="23347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/>
          <p:nvPr/>
        </p:nvSpPr>
        <p:spPr>
          <a:xfrm>
            <a:off x="8368213" y="2569858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1435" y="0"/>
                </a:moveTo>
                <a:lnTo>
                  <a:pt x="5876" y="13035"/>
                </a:lnTo>
                <a:lnTo>
                  <a:pt x="0" y="26193"/>
                </a:lnTo>
                <a:lnTo>
                  <a:pt x="85766" y="47344"/>
                </a:lnTo>
                <a:lnTo>
                  <a:pt x="91325" y="34309"/>
                </a:lnTo>
                <a:lnTo>
                  <a:pt x="96725" y="21274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1" name="object 3611"/>
          <p:cNvSpPr/>
          <p:nvPr/>
        </p:nvSpPr>
        <p:spPr>
          <a:xfrm>
            <a:off x="8372025" y="2573793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1435" y="0"/>
                </a:moveTo>
                <a:lnTo>
                  <a:pt x="5876" y="13035"/>
                </a:lnTo>
                <a:lnTo>
                  <a:pt x="0" y="26070"/>
                </a:lnTo>
                <a:lnTo>
                  <a:pt x="85607" y="47221"/>
                </a:lnTo>
                <a:lnTo>
                  <a:pt x="91166" y="34186"/>
                </a:lnTo>
                <a:lnTo>
                  <a:pt x="96725" y="21151"/>
                </a:lnTo>
                <a:lnTo>
                  <a:pt x="1143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/>
          <p:nvPr/>
        </p:nvSpPr>
        <p:spPr>
          <a:xfrm>
            <a:off x="8453980" y="2591132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0959" y="0"/>
                </a:moveTo>
                <a:lnTo>
                  <a:pt x="5558" y="13035"/>
                </a:lnTo>
                <a:lnTo>
                  <a:pt x="0" y="26070"/>
                </a:lnTo>
                <a:lnTo>
                  <a:pt x="5558" y="26439"/>
                </a:lnTo>
                <a:lnTo>
                  <a:pt x="23188" y="13035"/>
                </a:lnTo>
                <a:lnTo>
                  <a:pt x="22394" y="8485"/>
                </a:lnTo>
                <a:lnTo>
                  <a:pt x="19694" y="4918"/>
                </a:lnTo>
                <a:lnTo>
                  <a:pt x="16200" y="1967"/>
                </a:lnTo>
                <a:lnTo>
                  <a:pt x="109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3" name="object 3613"/>
          <p:cNvSpPr/>
          <p:nvPr/>
        </p:nvSpPr>
        <p:spPr>
          <a:xfrm>
            <a:off x="8457633" y="259494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117" y="0"/>
                </a:moveTo>
                <a:lnTo>
                  <a:pt x="16200" y="2090"/>
                </a:lnTo>
                <a:lnTo>
                  <a:pt x="19853" y="4918"/>
                </a:lnTo>
                <a:lnTo>
                  <a:pt x="22553" y="8608"/>
                </a:lnTo>
                <a:lnTo>
                  <a:pt x="23347" y="13035"/>
                </a:lnTo>
                <a:lnTo>
                  <a:pt x="22553" y="17216"/>
                </a:lnTo>
                <a:lnTo>
                  <a:pt x="19853" y="21274"/>
                </a:lnTo>
                <a:lnTo>
                  <a:pt x="16200" y="23733"/>
                </a:lnTo>
                <a:lnTo>
                  <a:pt x="11117" y="26070"/>
                </a:lnTo>
                <a:lnTo>
                  <a:pt x="5558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/>
          <p:nvPr/>
        </p:nvSpPr>
        <p:spPr>
          <a:xfrm>
            <a:off x="2899266" y="4183588"/>
            <a:ext cx="143857" cy="6647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15" name="object 3615"/>
          <p:cNvSpPr/>
          <p:nvPr/>
        </p:nvSpPr>
        <p:spPr>
          <a:xfrm>
            <a:off x="4367843" y="6483411"/>
            <a:ext cx="0" cy="99695"/>
          </a:xfrm>
          <a:custGeom>
            <a:avLst/>
            <a:gdLst/>
            <a:ahLst/>
            <a:cxnLst/>
            <a:rect l="l" t="t" r="r" b="b"/>
            <a:pathLst>
              <a:path w="0" h="99695">
                <a:moveTo>
                  <a:pt x="0" y="0"/>
                </a:moveTo>
                <a:lnTo>
                  <a:pt x="0" y="99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/>
          <p:nvPr/>
        </p:nvSpPr>
        <p:spPr>
          <a:xfrm>
            <a:off x="390941" y="6483411"/>
            <a:ext cx="0" cy="99695"/>
          </a:xfrm>
          <a:custGeom>
            <a:avLst/>
            <a:gdLst/>
            <a:ahLst/>
            <a:cxnLst/>
            <a:rect l="l" t="t" r="r" b="b"/>
            <a:pathLst>
              <a:path w="0" h="99695">
                <a:moveTo>
                  <a:pt x="0" y="0"/>
                </a:moveTo>
                <a:lnTo>
                  <a:pt x="0" y="99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7" name="object 3617"/>
          <p:cNvSpPr/>
          <p:nvPr/>
        </p:nvSpPr>
        <p:spPr>
          <a:xfrm>
            <a:off x="364043" y="6569639"/>
            <a:ext cx="4030345" cy="0"/>
          </a:xfrm>
          <a:custGeom>
            <a:avLst/>
            <a:gdLst/>
            <a:ahLst/>
            <a:cxnLst/>
            <a:rect l="l" t="t" r="r" b="b"/>
            <a:pathLst>
              <a:path w="4030345" h="0">
                <a:moveTo>
                  <a:pt x="40298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/>
          <p:nvPr/>
        </p:nvSpPr>
        <p:spPr>
          <a:xfrm>
            <a:off x="4345131" y="6551500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33512" y="0"/>
                </a:moveTo>
                <a:lnTo>
                  <a:pt x="0" y="25676"/>
                </a:lnTo>
                <a:lnTo>
                  <a:pt x="3494" y="28529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9" name="object 3619"/>
          <p:cNvSpPr/>
          <p:nvPr/>
        </p:nvSpPr>
        <p:spPr>
          <a:xfrm>
            <a:off x="4348626" y="6551500"/>
            <a:ext cx="34290" cy="28575"/>
          </a:xfrm>
          <a:custGeom>
            <a:avLst/>
            <a:gdLst/>
            <a:ahLst/>
            <a:cxnLst/>
            <a:rect l="l" t="t" r="r" b="b"/>
            <a:pathLst>
              <a:path w="34289" h="28575">
                <a:moveTo>
                  <a:pt x="30018" y="0"/>
                </a:moveTo>
                <a:lnTo>
                  <a:pt x="0" y="28529"/>
                </a:lnTo>
                <a:lnTo>
                  <a:pt x="33671" y="2852"/>
                </a:lnTo>
                <a:lnTo>
                  <a:pt x="300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/>
          <p:nvPr/>
        </p:nvSpPr>
        <p:spPr>
          <a:xfrm>
            <a:off x="4348943" y="6555375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4" h="28575">
                <a:moveTo>
                  <a:pt x="0" y="25676"/>
                </a:moveTo>
                <a:lnTo>
                  <a:pt x="3494" y="28529"/>
                </a:lnTo>
                <a:lnTo>
                  <a:pt x="37006" y="2852"/>
                </a:lnTo>
                <a:lnTo>
                  <a:pt x="33512" y="0"/>
                </a:lnTo>
                <a:lnTo>
                  <a:pt x="0" y="256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1" name="object 3621"/>
          <p:cNvSpPr/>
          <p:nvPr/>
        </p:nvSpPr>
        <p:spPr>
          <a:xfrm>
            <a:off x="371746" y="6551500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30018" y="0"/>
                </a:moveTo>
                <a:lnTo>
                  <a:pt x="0" y="28529"/>
                </a:lnTo>
                <a:lnTo>
                  <a:pt x="33575" y="2852"/>
                </a:lnTo>
                <a:lnTo>
                  <a:pt x="300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/>
          <p:nvPr/>
        </p:nvSpPr>
        <p:spPr>
          <a:xfrm>
            <a:off x="368189" y="6551500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33575" y="0"/>
                </a:moveTo>
                <a:lnTo>
                  <a:pt x="0" y="25676"/>
                </a:lnTo>
                <a:lnTo>
                  <a:pt x="3557" y="28529"/>
                </a:lnTo>
                <a:lnTo>
                  <a:pt x="335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3" name="object 3623"/>
          <p:cNvSpPr/>
          <p:nvPr/>
        </p:nvSpPr>
        <p:spPr>
          <a:xfrm>
            <a:off x="371937" y="6555375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5" h="28575">
                <a:moveTo>
                  <a:pt x="37133" y="2852"/>
                </a:moveTo>
                <a:lnTo>
                  <a:pt x="33575" y="0"/>
                </a:lnTo>
                <a:lnTo>
                  <a:pt x="0" y="25676"/>
                </a:lnTo>
                <a:lnTo>
                  <a:pt x="3557" y="28529"/>
                </a:lnTo>
                <a:lnTo>
                  <a:pt x="37133" y="28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/>
          <p:nvPr/>
        </p:nvSpPr>
        <p:spPr>
          <a:xfrm>
            <a:off x="2234006" y="6501955"/>
            <a:ext cx="44450" cy="51435"/>
          </a:xfrm>
          <a:custGeom>
            <a:avLst/>
            <a:gdLst/>
            <a:ahLst/>
            <a:cxnLst/>
            <a:rect l="l" t="t" r="r" b="b"/>
            <a:pathLst>
              <a:path w="44450" h="51434">
                <a:moveTo>
                  <a:pt x="5876" y="0"/>
                </a:moveTo>
                <a:lnTo>
                  <a:pt x="40341" y="0"/>
                </a:lnTo>
                <a:lnTo>
                  <a:pt x="21759" y="19171"/>
                </a:lnTo>
                <a:lnTo>
                  <a:pt x="31288" y="19171"/>
                </a:lnTo>
                <a:lnTo>
                  <a:pt x="37483" y="22024"/>
                </a:lnTo>
                <a:lnTo>
                  <a:pt x="40341" y="24053"/>
                </a:lnTo>
                <a:lnTo>
                  <a:pt x="43836" y="31800"/>
                </a:lnTo>
                <a:lnTo>
                  <a:pt x="43836" y="36694"/>
                </a:lnTo>
                <a:lnTo>
                  <a:pt x="40341" y="43630"/>
                </a:lnTo>
                <a:lnTo>
                  <a:pt x="33988" y="48524"/>
                </a:lnTo>
                <a:lnTo>
                  <a:pt x="24935" y="51377"/>
                </a:lnTo>
                <a:lnTo>
                  <a:pt x="15406" y="51377"/>
                </a:lnTo>
                <a:lnTo>
                  <a:pt x="5876" y="48524"/>
                </a:lnTo>
                <a:lnTo>
                  <a:pt x="2858" y="46483"/>
                </a:lnTo>
                <a:lnTo>
                  <a:pt x="0" y="41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5" name="object 3625"/>
          <p:cNvSpPr/>
          <p:nvPr/>
        </p:nvSpPr>
        <p:spPr>
          <a:xfrm>
            <a:off x="2296743" y="6501955"/>
            <a:ext cx="44450" cy="51435"/>
          </a:xfrm>
          <a:custGeom>
            <a:avLst/>
            <a:gdLst/>
            <a:ahLst/>
            <a:cxnLst/>
            <a:rect l="l" t="t" r="r" b="b"/>
            <a:pathLst>
              <a:path w="44450" h="51434">
                <a:moveTo>
                  <a:pt x="19059" y="0"/>
                </a:moveTo>
                <a:lnTo>
                  <a:pt x="9211" y="2447"/>
                </a:lnTo>
                <a:lnTo>
                  <a:pt x="2858" y="9788"/>
                </a:lnTo>
                <a:lnTo>
                  <a:pt x="0" y="22024"/>
                </a:lnTo>
                <a:lnTo>
                  <a:pt x="0" y="28947"/>
                </a:lnTo>
                <a:lnTo>
                  <a:pt x="2858" y="41589"/>
                </a:lnTo>
                <a:lnTo>
                  <a:pt x="9211" y="48524"/>
                </a:lnTo>
                <a:lnTo>
                  <a:pt x="19059" y="51377"/>
                </a:lnTo>
                <a:lnTo>
                  <a:pt x="25412" y="51377"/>
                </a:lnTo>
                <a:lnTo>
                  <a:pt x="34465" y="48524"/>
                </a:lnTo>
                <a:lnTo>
                  <a:pt x="40818" y="41589"/>
                </a:lnTo>
                <a:lnTo>
                  <a:pt x="44312" y="28947"/>
                </a:lnTo>
                <a:lnTo>
                  <a:pt x="44312" y="22024"/>
                </a:lnTo>
                <a:lnTo>
                  <a:pt x="40818" y="9788"/>
                </a:lnTo>
                <a:lnTo>
                  <a:pt x="34465" y="2447"/>
                </a:lnTo>
                <a:lnTo>
                  <a:pt x="25412" y="0"/>
                </a:lnTo>
                <a:lnTo>
                  <a:pt x="19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/>
          <p:nvPr/>
        </p:nvSpPr>
        <p:spPr>
          <a:xfrm>
            <a:off x="2359956" y="6548439"/>
            <a:ext cx="6985" cy="15240"/>
          </a:xfrm>
          <a:custGeom>
            <a:avLst/>
            <a:gdLst/>
            <a:ahLst/>
            <a:cxnLst/>
            <a:rect l="l" t="t" r="r" b="b"/>
            <a:pathLst>
              <a:path w="6985" h="15240">
                <a:moveTo>
                  <a:pt x="6353" y="2041"/>
                </a:moveTo>
                <a:lnTo>
                  <a:pt x="3653" y="4894"/>
                </a:lnTo>
                <a:lnTo>
                  <a:pt x="0" y="2041"/>
                </a:lnTo>
                <a:lnTo>
                  <a:pt x="3653" y="0"/>
                </a:lnTo>
                <a:lnTo>
                  <a:pt x="6353" y="2041"/>
                </a:lnTo>
                <a:lnTo>
                  <a:pt x="6353" y="7747"/>
                </a:lnTo>
                <a:lnTo>
                  <a:pt x="3653" y="12641"/>
                </a:lnTo>
                <a:lnTo>
                  <a:pt x="0" y="146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7" name="object 3627"/>
          <p:cNvSpPr/>
          <p:nvPr/>
        </p:nvSpPr>
        <p:spPr>
          <a:xfrm>
            <a:off x="2391562" y="6501955"/>
            <a:ext cx="44450" cy="51435"/>
          </a:xfrm>
          <a:custGeom>
            <a:avLst/>
            <a:gdLst/>
            <a:ahLst/>
            <a:cxnLst/>
            <a:rect l="l" t="t" r="r" b="b"/>
            <a:pathLst>
              <a:path w="44450" h="51434">
                <a:moveTo>
                  <a:pt x="19059" y="0"/>
                </a:moveTo>
                <a:lnTo>
                  <a:pt x="9847" y="2447"/>
                </a:lnTo>
                <a:lnTo>
                  <a:pt x="3653" y="9788"/>
                </a:lnTo>
                <a:lnTo>
                  <a:pt x="0" y="22024"/>
                </a:lnTo>
                <a:lnTo>
                  <a:pt x="0" y="28947"/>
                </a:lnTo>
                <a:lnTo>
                  <a:pt x="3653" y="41589"/>
                </a:lnTo>
                <a:lnTo>
                  <a:pt x="9847" y="48524"/>
                </a:lnTo>
                <a:lnTo>
                  <a:pt x="19059" y="51377"/>
                </a:lnTo>
                <a:lnTo>
                  <a:pt x="25253" y="51377"/>
                </a:lnTo>
                <a:lnTo>
                  <a:pt x="35259" y="48524"/>
                </a:lnTo>
                <a:lnTo>
                  <a:pt x="41136" y="41589"/>
                </a:lnTo>
                <a:lnTo>
                  <a:pt x="44312" y="28947"/>
                </a:lnTo>
                <a:lnTo>
                  <a:pt x="44312" y="22024"/>
                </a:lnTo>
                <a:lnTo>
                  <a:pt x="41136" y="9788"/>
                </a:lnTo>
                <a:lnTo>
                  <a:pt x="35259" y="2447"/>
                </a:lnTo>
                <a:lnTo>
                  <a:pt x="25253" y="0"/>
                </a:lnTo>
                <a:lnTo>
                  <a:pt x="19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/>
          <p:nvPr/>
        </p:nvSpPr>
        <p:spPr>
          <a:xfrm>
            <a:off x="2467005" y="6519085"/>
            <a:ext cx="45720" cy="34290"/>
          </a:xfrm>
          <a:custGeom>
            <a:avLst/>
            <a:gdLst/>
            <a:ahLst/>
            <a:cxnLst/>
            <a:rect l="l" t="t" r="r" b="b"/>
            <a:pathLst>
              <a:path w="45719" h="34290">
                <a:moveTo>
                  <a:pt x="45106" y="34247"/>
                </a:moveTo>
                <a:lnTo>
                  <a:pt x="45106" y="0"/>
                </a:lnTo>
                <a:lnTo>
                  <a:pt x="22553" y="26500"/>
                </a:lnTo>
                <a:lnTo>
                  <a:pt x="0" y="0"/>
                </a:lnTo>
                <a:lnTo>
                  <a:pt x="0" y="342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9" name="object 3629"/>
          <p:cNvSpPr/>
          <p:nvPr/>
        </p:nvSpPr>
        <p:spPr>
          <a:xfrm>
            <a:off x="4367843" y="64138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/>
          <p:nvPr/>
        </p:nvSpPr>
        <p:spPr>
          <a:xfrm>
            <a:off x="441646" y="567004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1848" y="0"/>
                </a:moveTo>
                <a:lnTo>
                  <a:pt x="7115" y="2447"/>
                </a:lnTo>
                <a:lnTo>
                  <a:pt x="3557" y="4894"/>
                </a:lnTo>
                <a:lnTo>
                  <a:pt x="794" y="8976"/>
                </a:lnTo>
                <a:lnTo>
                  <a:pt x="0" y="13047"/>
                </a:lnTo>
                <a:lnTo>
                  <a:pt x="794" y="17535"/>
                </a:lnTo>
                <a:lnTo>
                  <a:pt x="3557" y="21200"/>
                </a:lnTo>
                <a:lnTo>
                  <a:pt x="7115" y="24053"/>
                </a:lnTo>
                <a:lnTo>
                  <a:pt x="11848" y="26094"/>
                </a:lnTo>
                <a:lnTo>
                  <a:pt x="17375" y="26906"/>
                </a:lnTo>
                <a:lnTo>
                  <a:pt x="23299" y="26094"/>
                </a:lnTo>
                <a:lnTo>
                  <a:pt x="17375" y="13047"/>
                </a:lnTo>
                <a:lnTo>
                  <a:pt x="1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1" name="object 3631"/>
          <p:cNvSpPr/>
          <p:nvPr/>
        </p:nvSpPr>
        <p:spPr>
          <a:xfrm>
            <a:off x="445394" y="5673922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3299" y="26094"/>
                </a:moveTo>
                <a:lnTo>
                  <a:pt x="17375" y="26906"/>
                </a:lnTo>
                <a:lnTo>
                  <a:pt x="11848" y="26094"/>
                </a:lnTo>
                <a:lnTo>
                  <a:pt x="7115" y="24053"/>
                </a:lnTo>
                <a:lnTo>
                  <a:pt x="3557" y="21200"/>
                </a:lnTo>
                <a:lnTo>
                  <a:pt x="794" y="17535"/>
                </a:lnTo>
                <a:lnTo>
                  <a:pt x="0" y="13047"/>
                </a:lnTo>
                <a:lnTo>
                  <a:pt x="794" y="8976"/>
                </a:lnTo>
                <a:lnTo>
                  <a:pt x="3557" y="4894"/>
                </a:lnTo>
                <a:lnTo>
                  <a:pt x="7115" y="2447"/>
                </a:lnTo>
                <a:lnTo>
                  <a:pt x="1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/>
          <p:nvPr/>
        </p:nvSpPr>
        <p:spPr>
          <a:xfrm>
            <a:off x="453495" y="5644777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104650" y="0"/>
                </a:moveTo>
                <a:lnTo>
                  <a:pt x="0" y="25270"/>
                </a:lnTo>
                <a:lnTo>
                  <a:pt x="5527" y="38318"/>
                </a:lnTo>
                <a:lnTo>
                  <a:pt x="11451" y="51365"/>
                </a:lnTo>
                <a:lnTo>
                  <a:pt x="115721" y="26082"/>
                </a:lnTo>
                <a:lnTo>
                  <a:pt x="1046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3" name="object 3633"/>
          <p:cNvSpPr/>
          <p:nvPr/>
        </p:nvSpPr>
        <p:spPr>
          <a:xfrm>
            <a:off x="457243" y="5648651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0" y="25270"/>
                </a:moveTo>
                <a:lnTo>
                  <a:pt x="5527" y="38318"/>
                </a:lnTo>
                <a:lnTo>
                  <a:pt x="11451" y="51365"/>
                </a:lnTo>
                <a:lnTo>
                  <a:pt x="115721" y="26082"/>
                </a:lnTo>
                <a:lnTo>
                  <a:pt x="110194" y="13047"/>
                </a:lnTo>
                <a:lnTo>
                  <a:pt x="104666" y="0"/>
                </a:lnTo>
                <a:lnTo>
                  <a:pt x="0" y="252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/>
          <p:nvPr/>
        </p:nvSpPr>
        <p:spPr>
          <a:xfrm>
            <a:off x="558145" y="5644360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5527" y="0"/>
                </a:moveTo>
                <a:lnTo>
                  <a:pt x="0" y="418"/>
                </a:lnTo>
                <a:lnTo>
                  <a:pt x="11070" y="26500"/>
                </a:lnTo>
                <a:lnTo>
                  <a:pt x="15803" y="24471"/>
                </a:lnTo>
                <a:lnTo>
                  <a:pt x="19360" y="21618"/>
                </a:lnTo>
                <a:lnTo>
                  <a:pt x="22124" y="17941"/>
                </a:lnTo>
                <a:lnTo>
                  <a:pt x="22918" y="13465"/>
                </a:lnTo>
                <a:lnTo>
                  <a:pt x="22124" y="8976"/>
                </a:lnTo>
                <a:lnTo>
                  <a:pt x="19360" y="5300"/>
                </a:lnTo>
                <a:lnTo>
                  <a:pt x="15803" y="2447"/>
                </a:lnTo>
                <a:lnTo>
                  <a:pt x="11070" y="418"/>
                </a:lnTo>
                <a:lnTo>
                  <a:pt x="5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5" name="object 3635"/>
          <p:cNvSpPr/>
          <p:nvPr/>
        </p:nvSpPr>
        <p:spPr>
          <a:xfrm>
            <a:off x="561910" y="564823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0" y="418"/>
                </a:moveTo>
                <a:lnTo>
                  <a:pt x="5527" y="0"/>
                </a:lnTo>
                <a:lnTo>
                  <a:pt x="11054" y="418"/>
                </a:lnTo>
                <a:lnTo>
                  <a:pt x="15787" y="2447"/>
                </a:lnTo>
                <a:lnTo>
                  <a:pt x="19345" y="5300"/>
                </a:lnTo>
                <a:lnTo>
                  <a:pt x="22108" y="8976"/>
                </a:lnTo>
                <a:lnTo>
                  <a:pt x="22902" y="13465"/>
                </a:lnTo>
                <a:lnTo>
                  <a:pt x="22108" y="17941"/>
                </a:lnTo>
                <a:lnTo>
                  <a:pt x="19345" y="21618"/>
                </a:lnTo>
                <a:lnTo>
                  <a:pt x="15787" y="24471"/>
                </a:lnTo>
                <a:lnTo>
                  <a:pt x="11054" y="265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/>
          <p:nvPr/>
        </p:nvSpPr>
        <p:spPr>
          <a:xfrm>
            <a:off x="2445087" y="599620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82"/>
                </a:lnTo>
                <a:lnTo>
                  <a:pt x="3653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082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7" name="object 3637"/>
          <p:cNvSpPr/>
          <p:nvPr/>
        </p:nvSpPr>
        <p:spPr>
          <a:xfrm>
            <a:off x="2448899" y="600008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1753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/>
          <p:nvPr/>
        </p:nvSpPr>
        <p:spPr>
          <a:xfrm>
            <a:off x="2445087" y="5984796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35100" y="11411"/>
                </a:lnTo>
                <a:lnTo>
                  <a:pt x="3510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9" name="object 3639"/>
          <p:cNvSpPr/>
          <p:nvPr/>
        </p:nvSpPr>
        <p:spPr>
          <a:xfrm>
            <a:off x="2448899" y="5988669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17788" y="11411"/>
                </a:lnTo>
                <a:lnTo>
                  <a:pt x="35100" y="11411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0" name="object 3640"/>
          <p:cNvSpPr/>
          <p:nvPr/>
        </p:nvSpPr>
        <p:spPr>
          <a:xfrm>
            <a:off x="2445087" y="597093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1" name="object 3641"/>
          <p:cNvSpPr/>
          <p:nvPr/>
        </p:nvSpPr>
        <p:spPr>
          <a:xfrm>
            <a:off x="2448899" y="59748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2" name="object 3642"/>
          <p:cNvSpPr/>
          <p:nvPr/>
        </p:nvSpPr>
        <p:spPr>
          <a:xfrm>
            <a:off x="372938" y="375383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0"/>
                </a:moveTo>
                <a:lnTo>
                  <a:pt x="0" y="13526"/>
                </a:lnTo>
                <a:lnTo>
                  <a:pt x="778" y="17953"/>
                </a:lnTo>
                <a:lnTo>
                  <a:pt x="3541" y="21643"/>
                </a:lnTo>
                <a:lnTo>
                  <a:pt x="7099" y="24471"/>
                </a:lnTo>
                <a:lnTo>
                  <a:pt x="11848" y="26561"/>
                </a:lnTo>
                <a:lnTo>
                  <a:pt x="17375" y="26930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3" name="object 3643"/>
          <p:cNvSpPr/>
          <p:nvPr/>
        </p:nvSpPr>
        <p:spPr>
          <a:xfrm>
            <a:off x="376686" y="375776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557" y="5287"/>
                </a:lnTo>
                <a:lnTo>
                  <a:pt x="7099" y="2459"/>
                </a:lnTo>
                <a:lnTo>
                  <a:pt x="11848" y="36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4" name="object 3644"/>
          <p:cNvSpPr/>
          <p:nvPr/>
        </p:nvSpPr>
        <p:spPr>
          <a:xfrm>
            <a:off x="4403103" y="3767300"/>
            <a:ext cx="3954779" cy="0"/>
          </a:xfrm>
          <a:custGeom>
            <a:avLst/>
            <a:gdLst/>
            <a:ahLst/>
            <a:cxnLst/>
            <a:rect l="l" t="t" r="r" b="b"/>
            <a:pathLst>
              <a:path w="3954779" h="0">
                <a:moveTo>
                  <a:pt x="0" y="0"/>
                </a:moveTo>
                <a:lnTo>
                  <a:pt x="3954150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5" name="object 3645"/>
          <p:cNvSpPr/>
          <p:nvPr/>
        </p:nvSpPr>
        <p:spPr>
          <a:xfrm>
            <a:off x="390313" y="3767300"/>
            <a:ext cx="3954145" cy="0"/>
          </a:xfrm>
          <a:custGeom>
            <a:avLst/>
            <a:gdLst/>
            <a:ahLst/>
            <a:cxnLst/>
            <a:rect l="l" t="t" r="r" b="b"/>
            <a:pathLst>
              <a:path w="3954145" h="0">
                <a:moveTo>
                  <a:pt x="0" y="0"/>
                </a:moveTo>
                <a:lnTo>
                  <a:pt x="3954023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6" name="object 3646"/>
          <p:cNvSpPr/>
          <p:nvPr/>
        </p:nvSpPr>
        <p:spPr>
          <a:xfrm>
            <a:off x="394062" y="3757769"/>
            <a:ext cx="7967345" cy="27305"/>
          </a:xfrm>
          <a:custGeom>
            <a:avLst/>
            <a:gdLst/>
            <a:ahLst/>
            <a:cxnLst/>
            <a:rect l="l" t="t" r="r" b="b"/>
            <a:pathLst>
              <a:path w="7967345" h="27304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7966845" y="26930"/>
                </a:lnTo>
                <a:lnTo>
                  <a:pt x="7966845" y="13403"/>
                </a:lnTo>
                <a:lnTo>
                  <a:pt x="79668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7" name="object 3647"/>
          <p:cNvSpPr/>
          <p:nvPr/>
        </p:nvSpPr>
        <p:spPr>
          <a:xfrm>
            <a:off x="8357254" y="375383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400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835" y="17953"/>
                </a:lnTo>
                <a:lnTo>
                  <a:pt x="17312" y="13526"/>
                </a:lnTo>
                <a:lnTo>
                  <a:pt x="16835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400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8" name="object 3648"/>
          <p:cNvSpPr/>
          <p:nvPr/>
        </p:nvSpPr>
        <p:spPr>
          <a:xfrm>
            <a:off x="8360907" y="375776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403"/>
                </a:lnTo>
                <a:lnTo>
                  <a:pt x="16994" y="17953"/>
                </a:lnTo>
                <a:lnTo>
                  <a:pt x="14294" y="21520"/>
                </a:lnTo>
                <a:lnTo>
                  <a:pt x="10641" y="24471"/>
                </a:lnTo>
                <a:lnTo>
                  <a:pt x="5558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9" name="object 3649"/>
          <p:cNvSpPr/>
          <p:nvPr/>
        </p:nvSpPr>
        <p:spPr>
          <a:xfrm>
            <a:off x="325147" y="4736013"/>
            <a:ext cx="63536" cy="82195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50" name="object 3650"/>
          <p:cNvSpPr/>
          <p:nvPr/>
        </p:nvSpPr>
        <p:spPr>
          <a:xfrm>
            <a:off x="5364164" y="2345434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5406" y="6148"/>
                </a:moveTo>
                <a:lnTo>
                  <a:pt x="13500" y="2459"/>
                </a:lnTo>
                <a:lnTo>
                  <a:pt x="7941" y="0"/>
                </a:lnTo>
                <a:lnTo>
                  <a:pt x="2382" y="2459"/>
                </a:lnTo>
                <a:lnTo>
                  <a:pt x="0" y="6148"/>
                </a:lnTo>
                <a:lnTo>
                  <a:pt x="2382" y="10575"/>
                </a:lnTo>
                <a:lnTo>
                  <a:pt x="7941" y="12666"/>
                </a:lnTo>
                <a:lnTo>
                  <a:pt x="13500" y="10575"/>
                </a:lnTo>
                <a:lnTo>
                  <a:pt x="15406" y="61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1" name="object 3651"/>
          <p:cNvSpPr/>
          <p:nvPr/>
        </p:nvSpPr>
        <p:spPr>
          <a:xfrm>
            <a:off x="6335707" y="2872616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1937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2" name="object 3652"/>
          <p:cNvSpPr/>
          <p:nvPr/>
        </p:nvSpPr>
        <p:spPr>
          <a:xfrm>
            <a:off x="5421024" y="284248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0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3" name="object 3653"/>
          <p:cNvSpPr/>
          <p:nvPr/>
        </p:nvSpPr>
        <p:spPr>
          <a:xfrm>
            <a:off x="1804380" y="2478013"/>
            <a:ext cx="3810" cy="18415"/>
          </a:xfrm>
          <a:custGeom>
            <a:avLst/>
            <a:gdLst/>
            <a:ahLst/>
            <a:cxnLst/>
            <a:rect l="l" t="t" r="r" b="b"/>
            <a:pathLst>
              <a:path w="3810" h="18414">
                <a:moveTo>
                  <a:pt x="0" y="17939"/>
                </a:moveTo>
                <a:lnTo>
                  <a:pt x="3554" y="17939"/>
                </a:lnTo>
                <a:lnTo>
                  <a:pt x="3554" y="0"/>
                </a:lnTo>
                <a:lnTo>
                  <a:pt x="0" y="0"/>
                </a:lnTo>
                <a:lnTo>
                  <a:pt x="0" y="179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4" name="object 3654"/>
          <p:cNvSpPr/>
          <p:nvPr/>
        </p:nvSpPr>
        <p:spPr>
          <a:xfrm>
            <a:off x="1826933" y="5335134"/>
            <a:ext cx="107314" cy="1270"/>
          </a:xfrm>
          <a:custGeom>
            <a:avLst/>
            <a:gdLst/>
            <a:ahLst/>
            <a:cxnLst/>
            <a:rect l="l" t="t" r="r" b="b"/>
            <a:pathLst>
              <a:path w="107314" h="1270">
                <a:moveTo>
                  <a:pt x="0" y="860"/>
                </a:moveTo>
                <a:lnTo>
                  <a:pt x="1068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5" name="object 3655"/>
          <p:cNvSpPr/>
          <p:nvPr/>
        </p:nvSpPr>
        <p:spPr>
          <a:xfrm>
            <a:off x="2706357" y="6007423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4" h="0">
                <a:moveTo>
                  <a:pt x="0" y="0"/>
                </a:moveTo>
                <a:lnTo>
                  <a:pt x="10704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6" name="object 3656"/>
          <p:cNvSpPr/>
          <p:nvPr/>
        </p:nvSpPr>
        <p:spPr>
          <a:xfrm>
            <a:off x="1957171" y="5952786"/>
            <a:ext cx="0" cy="237490"/>
          </a:xfrm>
          <a:custGeom>
            <a:avLst/>
            <a:gdLst/>
            <a:ahLst/>
            <a:cxnLst/>
            <a:rect l="l" t="t" r="r" b="b"/>
            <a:pathLst>
              <a:path w="0" h="237489">
                <a:moveTo>
                  <a:pt x="0" y="2368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/>
          <p:nvPr/>
        </p:nvSpPr>
        <p:spPr>
          <a:xfrm>
            <a:off x="8389972" y="415792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4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2229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8" name="object 3658"/>
          <p:cNvSpPr/>
          <p:nvPr/>
        </p:nvSpPr>
        <p:spPr>
          <a:xfrm>
            <a:off x="8393784" y="416173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629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6988" y="2459"/>
                </a:lnTo>
                <a:lnTo>
                  <a:pt x="12229" y="491"/>
                </a:lnTo>
                <a:lnTo>
                  <a:pt x="17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/>
          <p:nvPr/>
        </p:nvSpPr>
        <p:spPr>
          <a:xfrm>
            <a:off x="8407761" y="4171386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703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0" name="object 3660"/>
          <p:cNvSpPr/>
          <p:nvPr/>
        </p:nvSpPr>
        <p:spPr>
          <a:xfrm>
            <a:off x="8411414" y="4161733"/>
            <a:ext cx="165100" cy="27305"/>
          </a:xfrm>
          <a:custGeom>
            <a:avLst/>
            <a:gdLst/>
            <a:ahLst/>
            <a:cxnLst/>
            <a:rect l="l" t="t" r="r" b="b"/>
            <a:pathLst>
              <a:path w="165100" h="27304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164703" y="26930"/>
                </a:lnTo>
                <a:lnTo>
                  <a:pt x="164703" y="13526"/>
                </a:lnTo>
                <a:lnTo>
                  <a:pt x="1647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/>
          <p:nvPr/>
        </p:nvSpPr>
        <p:spPr>
          <a:xfrm>
            <a:off x="8572464" y="415792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164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8976"/>
                </a:lnTo>
                <a:lnTo>
                  <a:pt x="13817" y="5287"/>
                </a:lnTo>
                <a:lnTo>
                  <a:pt x="10164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2" name="object 3662"/>
          <p:cNvSpPr/>
          <p:nvPr/>
        </p:nvSpPr>
        <p:spPr>
          <a:xfrm>
            <a:off x="8576117" y="416173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526"/>
                </a:lnTo>
                <a:lnTo>
                  <a:pt x="16676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/>
          <p:nvPr/>
        </p:nvSpPr>
        <p:spPr>
          <a:xfrm>
            <a:off x="5708659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4" name="object 3664"/>
          <p:cNvSpPr/>
          <p:nvPr/>
        </p:nvSpPr>
        <p:spPr>
          <a:xfrm>
            <a:off x="6543929" y="2775591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80">
                <a:moveTo>
                  <a:pt x="21600" y="8976"/>
                </a:moveTo>
                <a:lnTo>
                  <a:pt x="18106" y="2828"/>
                </a:lnTo>
                <a:lnTo>
                  <a:pt x="10164" y="0"/>
                </a:lnTo>
                <a:lnTo>
                  <a:pt x="2700" y="2828"/>
                </a:lnTo>
                <a:lnTo>
                  <a:pt x="0" y="8976"/>
                </a:lnTo>
                <a:lnTo>
                  <a:pt x="2700" y="14633"/>
                </a:lnTo>
                <a:lnTo>
                  <a:pt x="10164" y="17585"/>
                </a:lnTo>
                <a:lnTo>
                  <a:pt x="18106" y="14633"/>
                </a:lnTo>
                <a:lnTo>
                  <a:pt x="21600" y="89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/>
          <p:nvPr/>
        </p:nvSpPr>
        <p:spPr>
          <a:xfrm>
            <a:off x="5460730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6" name="object 3666"/>
          <p:cNvSpPr/>
          <p:nvPr/>
        </p:nvSpPr>
        <p:spPr>
          <a:xfrm>
            <a:off x="5464542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/>
          <p:nvPr/>
        </p:nvSpPr>
        <p:spPr>
          <a:xfrm>
            <a:off x="5478201" y="2587197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 h="0">
                <a:moveTo>
                  <a:pt x="0" y="0"/>
                </a:moveTo>
                <a:lnTo>
                  <a:pt x="336395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8" name="object 3668"/>
          <p:cNvSpPr/>
          <p:nvPr/>
        </p:nvSpPr>
        <p:spPr>
          <a:xfrm>
            <a:off x="5481854" y="2577482"/>
            <a:ext cx="337185" cy="27305"/>
          </a:xfrm>
          <a:custGeom>
            <a:avLst/>
            <a:gdLst/>
            <a:ahLst/>
            <a:cxnLst/>
            <a:rect l="l" t="t" r="r" b="b"/>
            <a:pathLst>
              <a:path w="337185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336553" y="27299"/>
                </a:lnTo>
                <a:lnTo>
                  <a:pt x="336553" y="13772"/>
                </a:lnTo>
                <a:lnTo>
                  <a:pt x="33655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/>
          <p:nvPr/>
        </p:nvSpPr>
        <p:spPr>
          <a:xfrm>
            <a:off x="5814596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470" y="13895"/>
                </a:lnTo>
                <a:lnTo>
                  <a:pt x="16994" y="9345"/>
                </a:lnTo>
                <a:lnTo>
                  <a:pt x="14294" y="5779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0" name="object 3670"/>
          <p:cNvSpPr/>
          <p:nvPr/>
        </p:nvSpPr>
        <p:spPr>
          <a:xfrm>
            <a:off x="5818408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772"/>
                </a:lnTo>
                <a:lnTo>
                  <a:pt x="16994" y="17953"/>
                </a:lnTo>
                <a:lnTo>
                  <a:pt x="14135" y="21520"/>
                </a:lnTo>
                <a:lnTo>
                  <a:pt x="10641" y="24471"/>
                </a:lnTo>
                <a:lnTo>
                  <a:pt x="5558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/>
          <p:nvPr/>
        </p:nvSpPr>
        <p:spPr>
          <a:xfrm>
            <a:off x="395634" y="2341376"/>
            <a:ext cx="3830320" cy="377825"/>
          </a:xfrm>
          <a:custGeom>
            <a:avLst/>
            <a:gdLst/>
            <a:ahLst/>
            <a:cxnLst/>
            <a:rect l="l" t="t" r="r" b="b"/>
            <a:pathLst>
              <a:path w="3830320" h="377825">
                <a:moveTo>
                  <a:pt x="0" y="0"/>
                </a:moveTo>
                <a:lnTo>
                  <a:pt x="3830059" y="377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2" name="object 3672"/>
          <p:cNvSpPr/>
          <p:nvPr/>
        </p:nvSpPr>
        <p:spPr>
          <a:xfrm>
            <a:off x="6435132" y="418645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895"/>
                </a:lnTo>
                <a:lnTo>
                  <a:pt x="34624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3" name="object 3673"/>
          <p:cNvSpPr/>
          <p:nvPr/>
        </p:nvSpPr>
        <p:spPr>
          <a:xfrm>
            <a:off x="6438786" y="419026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95"/>
                </a:moveTo>
                <a:lnTo>
                  <a:pt x="17470" y="0"/>
                </a:lnTo>
                <a:lnTo>
                  <a:pt x="22871" y="860"/>
                </a:lnTo>
                <a:lnTo>
                  <a:pt x="28112" y="2951"/>
                </a:lnTo>
                <a:lnTo>
                  <a:pt x="31288" y="5779"/>
                </a:lnTo>
                <a:lnTo>
                  <a:pt x="34465" y="9468"/>
                </a:lnTo>
                <a:lnTo>
                  <a:pt x="34783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/>
          <p:nvPr/>
        </p:nvSpPr>
        <p:spPr>
          <a:xfrm>
            <a:off x="6435132" y="4200346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34624" y="0"/>
                </a:moveTo>
                <a:lnTo>
                  <a:pt x="0" y="0"/>
                </a:lnTo>
                <a:lnTo>
                  <a:pt x="0" y="19552"/>
                </a:lnTo>
                <a:lnTo>
                  <a:pt x="34624" y="19552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5" name="object 3675"/>
          <p:cNvSpPr/>
          <p:nvPr/>
        </p:nvSpPr>
        <p:spPr>
          <a:xfrm>
            <a:off x="6438786" y="4204158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19552"/>
                </a:lnTo>
                <a:lnTo>
                  <a:pt x="17470" y="19552"/>
                </a:lnTo>
                <a:lnTo>
                  <a:pt x="34783" y="19552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6" name="object 3676"/>
          <p:cNvSpPr/>
          <p:nvPr/>
        </p:nvSpPr>
        <p:spPr>
          <a:xfrm>
            <a:off x="6435132" y="421989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0" y="0"/>
                </a:lnTo>
                <a:lnTo>
                  <a:pt x="317" y="4058"/>
                </a:lnTo>
                <a:lnTo>
                  <a:pt x="3176" y="8116"/>
                </a:lnTo>
                <a:lnTo>
                  <a:pt x="6670" y="10575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575"/>
                </a:lnTo>
                <a:lnTo>
                  <a:pt x="31130" y="8116"/>
                </a:lnTo>
                <a:lnTo>
                  <a:pt x="34306" y="4058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/>
          <p:nvPr/>
        </p:nvSpPr>
        <p:spPr>
          <a:xfrm>
            <a:off x="6438786" y="422371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526"/>
                </a:lnTo>
                <a:lnTo>
                  <a:pt x="11912" y="13035"/>
                </a:lnTo>
                <a:lnTo>
                  <a:pt x="6829" y="10575"/>
                </a:lnTo>
                <a:lnTo>
                  <a:pt x="3176" y="8239"/>
                </a:lnTo>
                <a:lnTo>
                  <a:pt x="476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8" name="object 3678"/>
          <p:cNvSpPr/>
          <p:nvPr/>
        </p:nvSpPr>
        <p:spPr>
          <a:xfrm>
            <a:off x="4338778" y="6392903"/>
            <a:ext cx="63611" cy="118116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/>
          <p:nvPr/>
        </p:nvSpPr>
        <p:spPr>
          <a:xfrm>
            <a:off x="1658418" y="559870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397" y="13453"/>
                </a:lnTo>
                <a:lnTo>
                  <a:pt x="1191" y="26906"/>
                </a:lnTo>
                <a:lnTo>
                  <a:pt x="6718" y="26500"/>
                </a:lnTo>
                <a:lnTo>
                  <a:pt x="11054" y="24459"/>
                </a:lnTo>
                <a:lnTo>
                  <a:pt x="15406" y="21200"/>
                </a:lnTo>
                <a:lnTo>
                  <a:pt x="17375" y="17130"/>
                </a:lnTo>
                <a:lnTo>
                  <a:pt x="18169" y="13047"/>
                </a:lnTo>
                <a:lnTo>
                  <a:pt x="17375" y="8558"/>
                </a:lnTo>
                <a:lnTo>
                  <a:pt x="14612" y="5300"/>
                </a:lnTo>
                <a:lnTo>
                  <a:pt x="10276" y="2041"/>
                </a:lnTo>
                <a:lnTo>
                  <a:pt x="5527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0" name="object 3680"/>
          <p:cNvSpPr/>
          <p:nvPr/>
        </p:nvSpPr>
        <p:spPr>
          <a:xfrm>
            <a:off x="1662166" y="560257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8169" y="13047"/>
                </a:lnTo>
                <a:lnTo>
                  <a:pt x="17375" y="17130"/>
                </a:lnTo>
                <a:lnTo>
                  <a:pt x="15406" y="21200"/>
                </a:lnTo>
                <a:lnTo>
                  <a:pt x="11070" y="24459"/>
                </a:lnTo>
                <a:lnTo>
                  <a:pt x="6718" y="26500"/>
                </a:lnTo>
                <a:lnTo>
                  <a:pt x="1191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1" name="object 3681"/>
          <p:cNvSpPr/>
          <p:nvPr/>
        </p:nvSpPr>
        <p:spPr>
          <a:xfrm>
            <a:off x="1367352" y="5598700"/>
            <a:ext cx="292735" cy="34925"/>
          </a:xfrm>
          <a:custGeom>
            <a:avLst/>
            <a:gdLst/>
            <a:ahLst/>
            <a:cxnLst/>
            <a:rect l="l" t="t" r="r" b="b"/>
            <a:pathLst>
              <a:path w="292735" h="34925">
                <a:moveTo>
                  <a:pt x="291065" y="0"/>
                </a:moveTo>
                <a:lnTo>
                  <a:pt x="0" y="7341"/>
                </a:lnTo>
                <a:lnTo>
                  <a:pt x="1588" y="34653"/>
                </a:lnTo>
                <a:lnTo>
                  <a:pt x="292257" y="26906"/>
                </a:lnTo>
                <a:lnTo>
                  <a:pt x="291462" y="13453"/>
                </a:lnTo>
                <a:lnTo>
                  <a:pt x="291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2" name="object 3682"/>
          <p:cNvSpPr/>
          <p:nvPr/>
        </p:nvSpPr>
        <p:spPr>
          <a:xfrm>
            <a:off x="1371116" y="5602573"/>
            <a:ext cx="292735" cy="34925"/>
          </a:xfrm>
          <a:custGeom>
            <a:avLst/>
            <a:gdLst/>
            <a:ahLst/>
            <a:cxnLst/>
            <a:rect l="l" t="t" r="r" b="b"/>
            <a:pathLst>
              <a:path w="292735" h="34925">
                <a:moveTo>
                  <a:pt x="292241" y="26906"/>
                </a:moveTo>
                <a:lnTo>
                  <a:pt x="291447" y="13453"/>
                </a:lnTo>
                <a:lnTo>
                  <a:pt x="291050" y="0"/>
                </a:lnTo>
                <a:lnTo>
                  <a:pt x="0" y="7341"/>
                </a:lnTo>
                <a:lnTo>
                  <a:pt x="778" y="21200"/>
                </a:lnTo>
                <a:lnTo>
                  <a:pt x="1572" y="34653"/>
                </a:lnTo>
                <a:lnTo>
                  <a:pt x="292241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3" name="object 3683"/>
          <p:cNvSpPr/>
          <p:nvPr/>
        </p:nvSpPr>
        <p:spPr>
          <a:xfrm>
            <a:off x="1350770" y="560604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6581" y="0"/>
                </a:moveTo>
                <a:lnTo>
                  <a:pt x="0" y="14264"/>
                </a:lnTo>
                <a:lnTo>
                  <a:pt x="397" y="18753"/>
                </a:lnTo>
                <a:lnTo>
                  <a:pt x="3160" y="22012"/>
                </a:lnTo>
                <a:lnTo>
                  <a:pt x="7512" y="25283"/>
                </a:lnTo>
                <a:lnTo>
                  <a:pt x="12245" y="26906"/>
                </a:lnTo>
                <a:lnTo>
                  <a:pt x="18169" y="27312"/>
                </a:lnTo>
                <a:lnTo>
                  <a:pt x="165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4" name="object 3684"/>
          <p:cNvSpPr/>
          <p:nvPr/>
        </p:nvSpPr>
        <p:spPr>
          <a:xfrm>
            <a:off x="1354519" y="560991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8169" y="27312"/>
                </a:moveTo>
                <a:lnTo>
                  <a:pt x="0" y="14264"/>
                </a:lnTo>
                <a:lnTo>
                  <a:pt x="397" y="9788"/>
                </a:lnTo>
                <a:lnTo>
                  <a:pt x="2763" y="6111"/>
                </a:lnTo>
                <a:lnTo>
                  <a:pt x="6718" y="2852"/>
                </a:lnTo>
                <a:lnTo>
                  <a:pt x="11070" y="811"/>
                </a:lnTo>
                <a:lnTo>
                  <a:pt x="1659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5" name="object 3685"/>
          <p:cNvSpPr/>
          <p:nvPr/>
        </p:nvSpPr>
        <p:spPr>
          <a:xfrm>
            <a:off x="2347249" y="591508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635" y="17929"/>
                </a:lnTo>
                <a:lnTo>
                  <a:pt x="3494" y="22012"/>
                </a:lnTo>
                <a:lnTo>
                  <a:pt x="6988" y="24459"/>
                </a:lnTo>
                <a:lnTo>
                  <a:pt x="11753" y="26906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6" name="object 3686"/>
          <p:cNvSpPr/>
          <p:nvPr/>
        </p:nvSpPr>
        <p:spPr>
          <a:xfrm>
            <a:off x="2350903" y="5918956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27312"/>
                </a:moveTo>
                <a:lnTo>
                  <a:pt x="0" y="13858"/>
                </a:lnTo>
                <a:lnTo>
                  <a:pt x="794" y="9370"/>
                </a:lnTo>
                <a:lnTo>
                  <a:pt x="3653" y="5705"/>
                </a:lnTo>
                <a:lnTo>
                  <a:pt x="7147" y="2852"/>
                </a:lnTo>
                <a:lnTo>
                  <a:pt x="11912" y="81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7" name="object 3687"/>
          <p:cNvSpPr/>
          <p:nvPr/>
        </p:nvSpPr>
        <p:spPr>
          <a:xfrm>
            <a:off x="2364562" y="5928739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5" h="0">
                <a:moveTo>
                  <a:pt x="0" y="0"/>
                </a:moveTo>
                <a:lnTo>
                  <a:pt x="573364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8" name="object 3688"/>
          <p:cNvSpPr/>
          <p:nvPr/>
        </p:nvSpPr>
        <p:spPr>
          <a:xfrm>
            <a:off x="2368374" y="5918956"/>
            <a:ext cx="573405" cy="27940"/>
          </a:xfrm>
          <a:custGeom>
            <a:avLst/>
            <a:gdLst/>
            <a:ahLst/>
            <a:cxnLst/>
            <a:rect l="l" t="t" r="r" b="b"/>
            <a:pathLst>
              <a:path w="573405" h="27939">
                <a:moveTo>
                  <a:pt x="0" y="0"/>
                </a:moveTo>
                <a:lnTo>
                  <a:pt x="0" y="13858"/>
                </a:lnTo>
                <a:lnTo>
                  <a:pt x="0" y="27312"/>
                </a:lnTo>
                <a:lnTo>
                  <a:pt x="573364" y="27312"/>
                </a:lnTo>
                <a:lnTo>
                  <a:pt x="573364" y="13858"/>
                </a:lnTo>
                <a:lnTo>
                  <a:pt x="57336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9" name="object 3689"/>
          <p:cNvSpPr/>
          <p:nvPr/>
        </p:nvSpPr>
        <p:spPr>
          <a:xfrm>
            <a:off x="2937926" y="591508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906"/>
                </a:lnTo>
                <a:lnTo>
                  <a:pt x="10323" y="24459"/>
                </a:lnTo>
                <a:lnTo>
                  <a:pt x="13817" y="22012"/>
                </a:lnTo>
                <a:lnTo>
                  <a:pt x="16676" y="17929"/>
                </a:lnTo>
                <a:lnTo>
                  <a:pt x="17470" y="13858"/>
                </a:lnTo>
                <a:lnTo>
                  <a:pt x="16676" y="9370"/>
                </a:lnTo>
                <a:lnTo>
                  <a:pt x="13817" y="5705"/>
                </a:lnTo>
                <a:lnTo>
                  <a:pt x="10323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0" name="object 3690"/>
          <p:cNvSpPr/>
          <p:nvPr/>
        </p:nvSpPr>
        <p:spPr>
          <a:xfrm>
            <a:off x="2941738" y="5918956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517" y="17929"/>
                </a:lnTo>
                <a:lnTo>
                  <a:pt x="13817" y="22012"/>
                </a:lnTo>
                <a:lnTo>
                  <a:pt x="10323" y="24459"/>
                </a:lnTo>
                <a:lnTo>
                  <a:pt x="5558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1" name="object 3691"/>
          <p:cNvSpPr/>
          <p:nvPr/>
        </p:nvSpPr>
        <p:spPr>
          <a:xfrm>
            <a:off x="991981" y="6435095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5" h="65404">
                <a:moveTo>
                  <a:pt x="0" y="12235"/>
                </a:moveTo>
                <a:lnTo>
                  <a:pt x="9084" y="8976"/>
                </a:lnTo>
                <a:lnTo>
                  <a:pt x="24491" y="0"/>
                </a:lnTo>
                <a:lnTo>
                  <a:pt x="1969" y="652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2" name="object 3692"/>
          <p:cNvSpPr/>
          <p:nvPr/>
        </p:nvSpPr>
        <p:spPr>
          <a:xfrm>
            <a:off x="1045299" y="6435095"/>
            <a:ext cx="59690" cy="65405"/>
          </a:xfrm>
          <a:custGeom>
            <a:avLst/>
            <a:gdLst/>
            <a:ahLst/>
            <a:cxnLst/>
            <a:rect l="l" t="t" r="r" b="b"/>
            <a:pathLst>
              <a:path w="59690" h="65404">
                <a:moveTo>
                  <a:pt x="59623" y="8976"/>
                </a:moveTo>
                <a:lnTo>
                  <a:pt x="57257" y="3258"/>
                </a:lnTo>
                <a:lnTo>
                  <a:pt x="46996" y="0"/>
                </a:lnTo>
                <a:lnTo>
                  <a:pt x="38706" y="0"/>
                </a:lnTo>
                <a:lnTo>
                  <a:pt x="26063" y="3258"/>
                </a:lnTo>
                <a:lnTo>
                  <a:pt x="14612" y="12235"/>
                </a:lnTo>
                <a:lnTo>
                  <a:pt x="5527" y="27730"/>
                </a:lnTo>
                <a:lnTo>
                  <a:pt x="0" y="43224"/>
                </a:lnTo>
                <a:lnTo>
                  <a:pt x="0" y="55853"/>
                </a:lnTo>
                <a:lnTo>
                  <a:pt x="5527" y="61977"/>
                </a:lnTo>
                <a:lnTo>
                  <a:pt x="16184" y="65236"/>
                </a:lnTo>
                <a:lnTo>
                  <a:pt x="20139" y="65236"/>
                </a:lnTo>
                <a:lnTo>
                  <a:pt x="51729" y="43224"/>
                </a:lnTo>
                <a:lnTo>
                  <a:pt x="7099" y="34247"/>
                </a:lnTo>
                <a:lnTo>
                  <a:pt x="0" y="432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3" name="object 3693"/>
          <p:cNvSpPr/>
          <p:nvPr/>
        </p:nvSpPr>
        <p:spPr>
          <a:xfrm>
            <a:off x="8328030" y="4682643"/>
            <a:ext cx="63580" cy="101748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694" name="object 3694"/>
          <p:cNvSpPr/>
          <p:nvPr/>
        </p:nvSpPr>
        <p:spPr>
          <a:xfrm>
            <a:off x="2614396" y="3612170"/>
            <a:ext cx="344805" cy="266065"/>
          </a:xfrm>
          <a:custGeom>
            <a:avLst/>
            <a:gdLst/>
            <a:ahLst/>
            <a:cxnLst/>
            <a:rect l="l" t="t" r="r" b="b"/>
            <a:pathLst>
              <a:path w="344805" h="266064">
                <a:moveTo>
                  <a:pt x="0" y="265865"/>
                </a:moveTo>
                <a:lnTo>
                  <a:pt x="3446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5" name="object 3695"/>
          <p:cNvSpPr/>
          <p:nvPr/>
        </p:nvSpPr>
        <p:spPr>
          <a:xfrm>
            <a:off x="5608122" y="224459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403"/>
                </a:lnTo>
                <a:lnTo>
                  <a:pt x="34783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5611775" y="224840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526"/>
                </a:moveTo>
                <a:lnTo>
                  <a:pt x="17470" y="0"/>
                </a:lnTo>
                <a:lnTo>
                  <a:pt x="23029" y="491"/>
                </a:lnTo>
                <a:lnTo>
                  <a:pt x="28112" y="2828"/>
                </a:lnTo>
                <a:lnTo>
                  <a:pt x="31606" y="5287"/>
                </a:lnTo>
                <a:lnTo>
                  <a:pt x="34465" y="9345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5625513" y="2258000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300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5611775" y="2261936"/>
            <a:ext cx="34925" cy="171450"/>
          </a:xfrm>
          <a:custGeom>
            <a:avLst/>
            <a:gdLst/>
            <a:ahLst/>
            <a:cxnLst/>
            <a:rect l="l" t="t" r="r" b="b"/>
            <a:pathLst>
              <a:path w="34925" h="171450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171177"/>
                </a:lnTo>
                <a:lnTo>
                  <a:pt x="17470" y="171177"/>
                </a:lnTo>
                <a:lnTo>
                  <a:pt x="34783" y="171177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5608122" y="242930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426"/>
                </a:lnTo>
                <a:lnTo>
                  <a:pt x="3494" y="8116"/>
                </a:lnTo>
                <a:lnTo>
                  <a:pt x="6670" y="10944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5611775" y="243311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526"/>
                </a:lnTo>
                <a:lnTo>
                  <a:pt x="11912" y="13035"/>
                </a:lnTo>
                <a:lnTo>
                  <a:pt x="6829" y="11067"/>
                </a:lnTo>
                <a:lnTo>
                  <a:pt x="3653" y="8116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1" name="object 3701"/>
          <p:cNvSpPr/>
          <p:nvPr/>
        </p:nvSpPr>
        <p:spPr>
          <a:xfrm>
            <a:off x="6532017" y="2724188"/>
            <a:ext cx="29845" cy="23495"/>
          </a:xfrm>
          <a:custGeom>
            <a:avLst/>
            <a:gdLst/>
            <a:ahLst/>
            <a:cxnLst/>
            <a:rect l="l" t="t" r="r" b="b"/>
            <a:pathLst>
              <a:path w="29845" h="23494">
                <a:moveTo>
                  <a:pt x="29224" y="11805"/>
                </a:moveTo>
                <a:lnTo>
                  <a:pt x="24935" y="3689"/>
                </a:lnTo>
                <a:lnTo>
                  <a:pt x="14612" y="0"/>
                </a:lnTo>
                <a:lnTo>
                  <a:pt x="3970" y="3689"/>
                </a:lnTo>
                <a:lnTo>
                  <a:pt x="0" y="11805"/>
                </a:lnTo>
                <a:lnTo>
                  <a:pt x="3970" y="20044"/>
                </a:lnTo>
                <a:lnTo>
                  <a:pt x="14612" y="23241"/>
                </a:lnTo>
                <a:lnTo>
                  <a:pt x="24935" y="20044"/>
                </a:lnTo>
                <a:lnTo>
                  <a:pt x="29224" y="1180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2" name="object 3702"/>
          <p:cNvSpPr/>
          <p:nvPr/>
        </p:nvSpPr>
        <p:spPr>
          <a:xfrm>
            <a:off x="2311037" y="2215452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4">
                <a:moveTo>
                  <a:pt x="0" y="56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3" name="object 3703"/>
          <p:cNvSpPr/>
          <p:nvPr/>
        </p:nvSpPr>
        <p:spPr>
          <a:xfrm>
            <a:off x="6263282" y="4444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526"/>
                </a:lnTo>
                <a:lnTo>
                  <a:pt x="16517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/>
          <p:nvPr/>
        </p:nvSpPr>
        <p:spPr>
          <a:xfrm>
            <a:off x="6267094" y="44480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520"/>
                </a:lnTo>
                <a:lnTo>
                  <a:pt x="10164" y="24471"/>
                </a:lnTo>
                <a:lnTo>
                  <a:pt x="5400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5" name="object 3705"/>
          <p:cNvSpPr/>
          <p:nvPr/>
        </p:nvSpPr>
        <p:spPr>
          <a:xfrm>
            <a:off x="5932287" y="4457543"/>
            <a:ext cx="331470" cy="0"/>
          </a:xfrm>
          <a:custGeom>
            <a:avLst/>
            <a:gdLst/>
            <a:ahLst/>
            <a:cxnLst/>
            <a:rect l="l" t="t" r="r" b="b"/>
            <a:pathLst>
              <a:path w="331470" h="0">
                <a:moveTo>
                  <a:pt x="0" y="0"/>
                </a:moveTo>
                <a:lnTo>
                  <a:pt x="330994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/>
          <p:nvPr/>
        </p:nvSpPr>
        <p:spPr>
          <a:xfrm>
            <a:off x="5936099" y="4448012"/>
            <a:ext cx="331470" cy="27305"/>
          </a:xfrm>
          <a:custGeom>
            <a:avLst/>
            <a:gdLst/>
            <a:ahLst/>
            <a:cxnLst/>
            <a:rect l="l" t="t" r="r" b="b"/>
            <a:pathLst>
              <a:path w="331470" h="27304">
                <a:moveTo>
                  <a:pt x="330994" y="26807"/>
                </a:moveTo>
                <a:lnTo>
                  <a:pt x="330994" y="13403"/>
                </a:lnTo>
                <a:lnTo>
                  <a:pt x="330994" y="0"/>
                </a:lnTo>
                <a:lnTo>
                  <a:pt x="0" y="0"/>
                </a:lnTo>
                <a:lnTo>
                  <a:pt x="0" y="13403"/>
                </a:lnTo>
                <a:lnTo>
                  <a:pt x="0" y="26807"/>
                </a:lnTo>
                <a:lnTo>
                  <a:pt x="330994" y="268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7" name="object 3707"/>
          <p:cNvSpPr/>
          <p:nvPr/>
        </p:nvSpPr>
        <p:spPr>
          <a:xfrm>
            <a:off x="5914975" y="4444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526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753" y="26561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/>
          <p:nvPr/>
        </p:nvSpPr>
        <p:spPr>
          <a:xfrm>
            <a:off x="5918628" y="44480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26807"/>
                </a:move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9" name="object 3709"/>
          <p:cNvSpPr/>
          <p:nvPr/>
        </p:nvSpPr>
        <p:spPr>
          <a:xfrm>
            <a:off x="689860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0" name="object 3710"/>
          <p:cNvSpPr/>
          <p:nvPr/>
        </p:nvSpPr>
        <p:spPr>
          <a:xfrm>
            <a:off x="2761628" y="6115466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1" name="object 3711"/>
          <p:cNvSpPr/>
          <p:nvPr/>
        </p:nvSpPr>
        <p:spPr>
          <a:xfrm>
            <a:off x="1250662" y="5971539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2" name="object 3712"/>
          <p:cNvSpPr/>
          <p:nvPr/>
        </p:nvSpPr>
        <p:spPr>
          <a:xfrm>
            <a:off x="8554199" y="408610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117" y="0"/>
                </a:moveTo>
                <a:lnTo>
                  <a:pt x="0" y="26070"/>
                </a:lnTo>
                <a:lnTo>
                  <a:pt x="5558" y="26561"/>
                </a:lnTo>
                <a:lnTo>
                  <a:pt x="11117" y="26070"/>
                </a:lnTo>
                <a:lnTo>
                  <a:pt x="16200" y="24102"/>
                </a:lnTo>
                <a:lnTo>
                  <a:pt x="19376" y="21274"/>
                </a:lnTo>
                <a:lnTo>
                  <a:pt x="22235" y="17585"/>
                </a:lnTo>
                <a:lnTo>
                  <a:pt x="23029" y="13035"/>
                </a:lnTo>
                <a:lnTo>
                  <a:pt x="22235" y="8608"/>
                </a:lnTo>
                <a:lnTo>
                  <a:pt x="19376" y="4918"/>
                </a:lnTo>
                <a:lnTo>
                  <a:pt x="16200" y="2090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3" name="object 3713"/>
          <p:cNvSpPr/>
          <p:nvPr/>
        </p:nvSpPr>
        <p:spPr>
          <a:xfrm>
            <a:off x="8558011" y="4090040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117" y="0"/>
                </a:moveTo>
                <a:lnTo>
                  <a:pt x="16200" y="1967"/>
                </a:lnTo>
                <a:lnTo>
                  <a:pt x="19376" y="4918"/>
                </a:lnTo>
                <a:lnTo>
                  <a:pt x="22076" y="8485"/>
                </a:lnTo>
                <a:lnTo>
                  <a:pt x="22871" y="13035"/>
                </a:lnTo>
                <a:lnTo>
                  <a:pt x="22076" y="17462"/>
                </a:lnTo>
                <a:lnTo>
                  <a:pt x="19376" y="21151"/>
                </a:lnTo>
                <a:lnTo>
                  <a:pt x="16200" y="23979"/>
                </a:lnTo>
                <a:lnTo>
                  <a:pt x="11117" y="26070"/>
                </a:lnTo>
                <a:lnTo>
                  <a:pt x="5558" y="26439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4" name="object 3714"/>
          <p:cNvSpPr/>
          <p:nvPr/>
        </p:nvSpPr>
        <p:spPr>
          <a:xfrm>
            <a:off x="8468591" y="4064954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1435" y="0"/>
                </a:moveTo>
                <a:lnTo>
                  <a:pt x="5558" y="13035"/>
                </a:lnTo>
                <a:lnTo>
                  <a:pt x="0" y="26070"/>
                </a:lnTo>
                <a:lnTo>
                  <a:pt x="85607" y="47221"/>
                </a:lnTo>
                <a:lnTo>
                  <a:pt x="96725" y="21151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5" name="object 3715"/>
          <p:cNvSpPr/>
          <p:nvPr/>
        </p:nvSpPr>
        <p:spPr>
          <a:xfrm>
            <a:off x="8472244" y="4068766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85766" y="47344"/>
                </a:moveTo>
                <a:lnTo>
                  <a:pt x="91325" y="34309"/>
                </a:lnTo>
                <a:lnTo>
                  <a:pt x="96884" y="21274"/>
                </a:lnTo>
                <a:lnTo>
                  <a:pt x="11435" y="0"/>
                </a:lnTo>
                <a:lnTo>
                  <a:pt x="5558" y="13035"/>
                </a:lnTo>
                <a:lnTo>
                  <a:pt x="0" y="26193"/>
                </a:lnTo>
                <a:lnTo>
                  <a:pt x="85766" y="4734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6" name="object 3716"/>
          <p:cNvSpPr/>
          <p:nvPr/>
        </p:nvSpPr>
        <p:spPr>
          <a:xfrm>
            <a:off x="8456679" y="406458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470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348"/>
                </a:lnTo>
                <a:lnTo>
                  <a:pt x="11912" y="26439"/>
                </a:lnTo>
                <a:lnTo>
                  <a:pt x="17470" y="13403"/>
                </a:lnTo>
                <a:lnTo>
                  <a:pt x="23347" y="36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7" name="object 3717"/>
          <p:cNvSpPr/>
          <p:nvPr/>
        </p:nvSpPr>
        <p:spPr>
          <a:xfrm>
            <a:off x="8460492" y="406839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753" y="26561"/>
                </a:moveTo>
                <a:lnTo>
                  <a:pt x="7147" y="24471"/>
                </a:lnTo>
                <a:lnTo>
                  <a:pt x="3494" y="21643"/>
                </a:lnTo>
                <a:lnTo>
                  <a:pt x="794" y="17953"/>
                </a:ln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753" y="368"/>
                </a:lnTo>
                <a:lnTo>
                  <a:pt x="17312" y="0"/>
                </a:lnTo>
                <a:lnTo>
                  <a:pt x="23188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8" name="object 3718"/>
          <p:cNvSpPr/>
          <p:nvPr/>
        </p:nvSpPr>
        <p:spPr>
          <a:xfrm>
            <a:off x="6393838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9" name="object 3719"/>
          <p:cNvSpPr/>
          <p:nvPr/>
        </p:nvSpPr>
        <p:spPr>
          <a:xfrm>
            <a:off x="6670673" y="2642658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69">
                <a:moveTo>
                  <a:pt x="0" y="0"/>
                </a:move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0" name="object 3720"/>
          <p:cNvSpPr/>
          <p:nvPr/>
        </p:nvSpPr>
        <p:spPr>
          <a:xfrm>
            <a:off x="5202954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1753" y="26561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/>
          <p:nvPr/>
        </p:nvSpPr>
        <p:spPr>
          <a:xfrm>
            <a:off x="5206608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2" name="object 3722"/>
          <p:cNvSpPr/>
          <p:nvPr/>
        </p:nvSpPr>
        <p:spPr>
          <a:xfrm>
            <a:off x="5220267" y="2587197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83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/>
          <p:nvPr/>
        </p:nvSpPr>
        <p:spPr>
          <a:xfrm>
            <a:off x="5224079" y="2577482"/>
            <a:ext cx="125095" cy="27305"/>
          </a:xfrm>
          <a:custGeom>
            <a:avLst/>
            <a:gdLst/>
            <a:ahLst/>
            <a:cxnLst/>
            <a:rect l="l" t="t" r="r" b="b"/>
            <a:pathLst>
              <a:path w="125095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124679" y="27299"/>
                </a:lnTo>
                <a:lnTo>
                  <a:pt x="124679" y="13772"/>
                </a:lnTo>
                <a:lnTo>
                  <a:pt x="12467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4" name="object 3724"/>
          <p:cNvSpPr/>
          <p:nvPr/>
        </p:nvSpPr>
        <p:spPr>
          <a:xfrm>
            <a:off x="5345104" y="257354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779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5" name="object 3725"/>
          <p:cNvSpPr/>
          <p:nvPr/>
        </p:nvSpPr>
        <p:spPr>
          <a:xfrm>
            <a:off x="5348758" y="257748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772"/>
                </a:lnTo>
                <a:lnTo>
                  <a:pt x="16994" y="17953"/>
                </a:lnTo>
                <a:lnTo>
                  <a:pt x="14294" y="21520"/>
                </a:lnTo>
                <a:lnTo>
                  <a:pt x="10800" y="24471"/>
                </a:lnTo>
                <a:lnTo>
                  <a:pt x="5558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6" name="object 3726"/>
          <p:cNvSpPr/>
          <p:nvPr/>
        </p:nvSpPr>
        <p:spPr>
          <a:xfrm>
            <a:off x="2271330" y="2787150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294" y="0"/>
                </a:moveTo>
                <a:lnTo>
                  <a:pt x="8735" y="491"/>
                </a:lnTo>
                <a:lnTo>
                  <a:pt x="3494" y="2459"/>
                </a:lnTo>
                <a:lnTo>
                  <a:pt x="0" y="5410"/>
                </a:lnTo>
                <a:lnTo>
                  <a:pt x="14294" y="13526"/>
                </a:lnTo>
                <a:lnTo>
                  <a:pt x="28112" y="21643"/>
                </a:lnTo>
                <a:lnTo>
                  <a:pt x="30812" y="17953"/>
                </a:lnTo>
                <a:lnTo>
                  <a:pt x="31606" y="13526"/>
                </a:lnTo>
                <a:lnTo>
                  <a:pt x="30812" y="8976"/>
                </a:lnTo>
                <a:lnTo>
                  <a:pt x="28112" y="5410"/>
                </a:lnTo>
                <a:lnTo>
                  <a:pt x="24459" y="2459"/>
                </a:lnTo>
                <a:lnTo>
                  <a:pt x="19694" y="491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7" name="object 3727"/>
          <p:cNvSpPr/>
          <p:nvPr/>
        </p:nvSpPr>
        <p:spPr>
          <a:xfrm>
            <a:off x="2275142" y="2791085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3494" y="2459"/>
                </a:lnTo>
                <a:lnTo>
                  <a:pt x="8576" y="368"/>
                </a:lnTo>
                <a:lnTo>
                  <a:pt x="14135" y="0"/>
                </a:lnTo>
                <a:lnTo>
                  <a:pt x="19694" y="368"/>
                </a:lnTo>
                <a:lnTo>
                  <a:pt x="24459" y="2459"/>
                </a:lnTo>
                <a:lnTo>
                  <a:pt x="27953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953"/>
                </a:lnTo>
                <a:lnTo>
                  <a:pt x="27953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8" name="object 3728"/>
          <p:cNvSpPr/>
          <p:nvPr/>
        </p:nvSpPr>
        <p:spPr>
          <a:xfrm>
            <a:off x="2255924" y="2792561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15406" y="0"/>
                </a:moveTo>
                <a:lnTo>
                  <a:pt x="0" y="16232"/>
                </a:lnTo>
                <a:lnTo>
                  <a:pt x="14294" y="24471"/>
                </a:lnTo>
                <a:lnTo>
                  <a:pt x="28112" y="32587"/>
                </a:lnTo>
                <a:lnTo>
                  <a:pt x="43518" y="16232"/>
                </a:lnTo>
                <a:lnTo>
                  <a:pt x="29700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9" name="object 3729"/>
          <p:cNvSpPr/>
          <p:nvPr/>
        </p:nvSpPr>
        <p:spPr>
          <a:xfrm>
            <a:off x="2259736" y="2796373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43359" y="16355"/>
                </a:moveTo>
                <a:lnTo>
                  <a:pt x="29541" y="8116"/>
                </a:lnTo>
                <a:lnTo>
                  <a:pt x="15406" y="0"/>
                </a:lnTo>
                <a:lnTo>
                  <a:pt x="0" y="16355"/>
                </a:lnTo>
                <a:lnTo>
                  <a:pt x="14135" y="24471"/>
                </a:lnTo>
                <a:lnTo>
                  <a:pt x="27953" y="32587"/>
                </a:lnTo>
                <a:lnTo>
                  <a:pt x="43359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/>
          <p:nvPr/>
        </p:nvSpPr>
        <p:spPr>
          <a:xfrm>
            <a:off x="2252430" y="2808793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794" y="3689"/>
                </a:lnTo>
                <a:lnTo>
                  <a:pt x="0" y="8239"/>
                </a:lnTo>
                <a:lnTo>
                  <a:pt x="794" y="12666"/>
                </a:lnTo>
                <a:lnTo>
                  <a:pt x="3494" y="16355"/>
                </a:lnTo>
                <a:lnTo>
                  <a:pt x="7147" y="19183"/>
                </a:lnTo>
                <a:lnTo>
                  <a:pt x="11753" y="21274"/>
                </a:lnTo>
                <a:lnTo>
                  <a:pt x="17788" y="21643"/>
                </a:lnTo>
                <a:lnTo>
                  <a:pt x="23188" y="21274"/>
                </a:lnTo>
                <a:lnTo>
                  <a:pt x="27953" y="19183"/>
                </a:lnTo>
                <a:lnTo>
                  <a:pt x="31606" y="16355"/>
                </a:lnTo>
                <a:lnTo>
                  <a:pt x="17788" y="8239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1" name="object 3731"/>
          <p:cNvSpPr/>
          <p:nvPr/>
        </p:nvSpPr>
        <p:spPr>
          <a:xfrm>
            <a:off x="2256083" y="281272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6232"/>
                </a:moveTo>
                <a:lnTo>
                  <a:pt x="28112" y="19183"/>
                </a:lnTo>
                <a:lnTo>
                  <a:pt x="23347" y="21151"/>
                </a:lnTo>
                <a:lnTo>
                  <a:pt x="17788" y="21520"/>
                </a:lnTo>
                <a:lnTo>
                  <a:pt x="11912" y="21151"/>
                </a:lnTo>
                <a:lnTo>
                  <a:pt x="7147" y="19183"/>
                </a:lnTo>
                <a:lnTo>
                  <a:pt x="3653" y="16232"/>
                </a:lnTo>
                <a:lnTo>
                  <a:pt x="794" y="12543"/>
                </a:lnTo>
                <a:lnTo>
                  <a:pt x="0" y="8116"/>
                </a:lnTo>
                <a:lnTo>
                  <a:pt x="794" y="3689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2" name="object 3732"/>
          <p:cNvSpPr/>
          <p:nvPr/>
        </p:nvSpPr>
        <p:spPr>
          <a:xfrm>
            <a:off x="6081426" y="4317908"/>
            <a:ext cx="29845" cy="24130"/>
          </a:xfrm>
          <a:custGeom>
            <a:avLst/>
            <a:gdLst/>
            <a:ahLst/>
            <a:cxnLst/>
            <a:rect l="l" t="t" r="r" b="b"/>
            <a:pathLst>
              <a:path w="29845" h="24129">
                <a:moveTo>
                  <a:pt x="29224" y="12297"/>
                </a:moveTo>
                <a:lnTo>
                  <a:pt x="24935" y="4058"/>
                </a:lnTo>
                <a:lnTo>
                  <a:pt x="14612" y="0"/>
                </a:lnTo>
                <a:lnTo>
                  <a:pt x="3970" y="4058"/>
                </a:lnTo>
                <a:lnTo>
                  <a:pt x="0" y="12297"/>
                </a:lnTo>
                <a:lnTo>
                  <a:pt x="3970" y="20413"/>
                </a:lnTo>
                <a:lnTo>
                  <a:pt x="14612" y="23610"/>
                </a:lnTo>
                <a:lnTo>
                  <a:pt x="24935" y="20413"/>
                </a:lnTo>
                <a:lnTo>
                  <a:pt x="29224" y="122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3" name="object 3733"/>
          <p:cNvSpPr/>
          <p:nvPr/>
        </p:nvSpPr>
        <p:spPr>
          <a:xfrm>
            <a:off x="4374673" y="6460575"/>
            <a:ext cx="63519" cy="8183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34" name="object 3734"/>
          <p:cNvSpPr/>
          <p:nvPr/>
        </p:nvSpPr>
        <p:spPr>
          <a:xfrm>
            <a:off x="1314050" y="558810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17772" y="0"/>
                </a:moveTo>
                <a:lnTo>
                  <a:pt x="0" y="13858"/>
                </a:lnTo>
                <a:lnTo>
                  <a:pt x="35148" y="13858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5" name="object 3735"/>
          <p:cNvSpPr/>
          <p:nvPr/>
        </p:nvSpPr>
        <p:spPr>
          <a:xfrm>
            <a:off x="1317798" y="559197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0" y="13858"/>
                </a:moveTo>
                <a:lnTo>
                  <a:pt x="17772" y="0"/>
                </a:lnTo>
                <a:lnTo>
                  <a:pt x="23299" y="823"/>
                </a:lnTo>
                <a:lnTo>
                  <a:pt x="28032" y="2852"/>
                </a:lnTo>
                <a:lnTo>
                  <a:pt x="31590" y="5705"/>
                </a:lnTo>
                <a:lnTo>
                  <a:pt x="34354" y="9382"/>
                </a:lnTo>
                <a:lnTo>
                  <a:pt x="35148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6" name="object 3736"/>
          <p:cNvSpPr/>
          <p:nvPr/>
        </p:nvSpPr>
        <p:spPr>
          <a:xfrm>
            <a:off x="1331624" y="5601959"/>
            <a:ext cx="0" cy="188595"/>
          </a:xfrm>
          <a:custGeom>
            <a:avLst/>
            <a:gdLst/>
            <a:ahLst/>
            <a:cxnLst/>
            <a:rect l="l" t="t" r="r" b="b"/>
            <a:pathLst>
              <a:path w="0" h="188595">
                <a:moveTo>
                  <a:pt x="0" y="0"/>
                </a:moveTo>
                <a:lnTo>
                  <a:pt x="0" y="188368"/>
                </a:lnTo>
              </a:path>
            </a:pathLst>
          </a:custGeom>
          <a:ln w="351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7" name="object 3737"/>
          <p:cNvSpPr/>
          <p:nvPr/>
        </p:nvSpPr>
        <p:spPr>
          <a:xfrm>
            <a:off x="1317798" y="5605833"/>
            <a:ext cx="35560" cy="188595"/>
          </a:xfrm>
          <a:custGeom>
            <a:avLst/>
            <a:gdLst/>
            <a:ahLst/>
            <a:cxnLst/>
            <a:rect l="l" t="t" r="r" b="b"/>
            <a:pathLst>
              <a:path w="35559" h="188595">
                <a:moveTo>
                  <a:pt x="35148" y="0"/>
                </a:moveTo>
                <a:lnTo>
                  <a:pt x="17772" y="0"/>
                </a:lnTo>
                <a:lnTo>
                  <a:pt x="0" y="0"/>
                </a:lnTo>
                <a:lnTo>
                  <a:pt x="0" y="188356"/>
                </a:lnTo>
                <a:lnTo>
                  <a:pt x="17772" y="188356"/>
                </a:lnTo>
                <a:lnTo>
                  <a:pt x="35148" y="188356"/>
                </a:lnTo>
                <a:lnTo>
                  <a:pt x="351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8" name="object 3738"/>
          <p:cNvSpPr/>
          <p:nvPr/>
        </p:nvSpPr>
        <p:spPr>
          <a:xfrm>
            <a:off x="1314050" y="57903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48" y="0"/>
                </a:moveTo>
                <a:lnTo>
                  <a:pt x="0" y="0"/>
                </a:lnTo>
                <a:lnTo>
                  <a:pt x="778" y="4476"/>
                </a:lnTo>
                <a:lnTo>
                  <a:pt x="3541" y="8153"/>
                </a:lnTo>
                <a:lnTo>
                  <a:pt x="7099" y="11006"/>
                </a:lnTo>
                <a:lnTo>
                  <a:pt x="11848" y="13035"/>
                </a:lnTo>
                <a:lnTo>
                  <a:pt x="17772" y="13453"/>
                </a:lnTo>
                <a:lnTo>
                  <a:pt x="23299" y="13035"/>
                </a:lnTo>
                <a:lnTo>
                  <a:pt x="28032" y="11006"/>
                </a:lnTo>
                <a:lnTo>
                  <a:pt x="31590" y="8153"/>
                </a:lnTo>
                <a:lnTo>
                  <a:pt x="34354" y="4476"/>
                </a:lnTo>
                <a:lnTo>
                  <a:pt x="351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9" name="object 3739"/>
          <p:cNvSpPr/>
          <p:nvPr/>
        </p:nvSpPr>
        <p:spPr>
          <a:xfrm>
            <a:off x="1317798" y="579418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70">
                <a:moveTo>
                  <a:pt x="35148" y="0"/>
                </a:moveTo>
                <a:lnTo>
                  <a:pt x="17772" y="13465"/>
                </a:lnTo>
                <a:lnTo>
                  <a:pt x="11848" y="13047"/>
                </a:lnTo>
                <a:lnTo>
                  <a:pt x="7099" y="11018"/>
                </a:lnTo>
                <a:lnTo>
                  <a:pt x="3557" y="8165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0" name="object 3740"/>
          <p:cNvSpPr/>
          <p:nvPr/>
        </p:nvSpPr>
        <p:spPr>
          <a:xfrm>
            <a:off x="2483046" y="615031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6994" y="0"/>
                </a:moveTo>
                <a:lnTo>
                  <a:pt x="0" y="14277"/>
                </a:lnTo>
                <a:lnTo>
                  <a:pt x="794" y="17941"/>
                </a:lnTo>
                <a:lnTo>
                  <a:pt x="3494" y="21606"/>
                </a:lnTo>
                <a:lnTo>
                  <a:pt x="7941" y="24877"/>
                </a:lnTo>
                <a:lnTo>
                  <a:pt x="12547" y="26500"/>
                </a:lnTo>
                <a:lnTo>
                  <a:pt x="18106" y="27324"/>
                </a:lnTo>
                <a:lnTo>
                  <a:pt x="17312" y="13453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1" name="object 3741"/>
          <p:cNvSpPr/>
          <p:nvPr/>
        </p:nvSpPr>
        <p:spPr>
          <a:xfrm>
            <a:off x="2486858" y="615419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8106" y="27324"/>
                </a:moveTo>
                <a:lnTo>
                  <a:pt x="0" y="14277"/>
                </a:lnTo>
                <a:lnTo>
                  <a:pt x="635" y="9788"/>
                </a:lnTo>
                <a:lnTo>
                  <a:pt x="2700" y="6124"/>
                </a:lnTo>
                <a:lnTo>
                  <a:pt x="6988" y="2852"/>
                </a:lnTo>
                <a:lnTo>
                  <a:pt x="11753" y="405"/>
                </a:lnTo>
                <a:lnTo>
                  <a:pt x="168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2" name="object 3742"/>
          <p:cNvSpPr/>
          <p:nvPr/>
        </p:nvSpPr>
        <p:spPr>
          <a:xfrm>
            <a:off x="2500041" y="6144205"/>
            <a:ext cx="291465" cy="33655"/>
          </a:xfrm>
          <a:custGeom>
            <a:avLst/>
            <a:gdLst/>
            <a:ahLst/>
            <a:cxnLst/>
            <a:rect l="l" t="t" r="r" b="b"/>
            <a:pathLst>
              <a:path w="291464" h="33654">
                <a:moveTo>
                  <a:pt x="289858" y="0"/>
                </a:moveTo>
                <a:lnTo>
                  <a:pt x="0" y="6111"/>
                </a:lnTo>
                <a:lnTo>
                  <a:pt x="317" y="19564"/>
                </a:lnTo>
                <a:lnTo>
                  <a:pt x="1111" y="33436"/>
                </a:lnTo>
                <a:lnTo>
                  <a:pt x="291447" y="27312"/>
                </a:lnTo>
                <a:lnTo>
                  <a:pt x="2898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/>
          <p:nvPr/>
        </p:nvSpPr>
        <p:spPr>
          <a:xfrm>
            <a:off x="2503694" y="6148078"/>
            <a:ext cx="291465" cy="33655"/>
          </a:xfrm>
          <a:custGeom>
            <a:avLst/>
            <a:gdLst/>
            <a:ahLst/>
            <a:cxnLst/>
            <a:rect l="l" t="t" r="r" b="b"/>
            <a:pathLst>
              <a:path w="291464" h="33654">
                <a:moveTo>
                  <a:pt x="0" y="6111"/>
                </a:moveTo>
                <a:lnTo>
                  <a:pt x="476" y="19564"/>
                </a:lnTo>
                <a:lnTo>
                  <a:pt x="1270" y="33436"/>
                </a:lnTo>
                <a:lnTo>
                  <a:pt x="291447" y="27312"/>
                </a:lnTo>
                <a:lnTo>
                  <a:pt x="290811" y="13858"/>
                </a:lnTo>
                <a:lnTo>
                  <a:pt x="290017" y="0"/>
                </a:lnTo>
                <a:lnTo>
                  <a:pt x="0" y="61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4" name="object 3744"/>
          <p:cNvSpPr/>
          <p:nvPr/>
        </p:nvSpPr>
        <p:spPr>
          <a:xfrm>
            <a:off x="2789900" y="614420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588" y="27312"/>
                </a:lnTo>
                <a:lnTo>
                  <a:pt x="6353" y="26906"/>
                </a:lnTo>
                <a:lnTo>
                  <a:pt x="11435" y="24459"/>
                </a:lnTo>
                <a:lnTo>
                  <a:pt x="15406" y="21200"/>
                </a:lnTo>
                <a:lnTo>
                  <a:pt x="17788" y="17535"/>
                </a:lnTo>
                <a:lnTo>
                  <a:pt x="18106" y="13047"/>
                </a:lnTo>
                <a:lnTo>
                  <a:pt x="17788" y="9382"/>
                </a:lnTo>
                <a:lnTo>
                  <a:pt x="14929" y="5705"/>
                </a:lnTo>
                <a:lnTo>
                  <a:pt x="10641" y="2447"/>
                </a:lnTo>
                <a:lnTo>
                  <a:pt x="5876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5" name="object 3745"/>
          <p:cNvSpPr/>
          <p:nvPr/>
        </p:nvSpPr>
        <p:spPr>
          <a:xfrm>
            <a:off x="2793712" y="614807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8106" y="13047"/>
                </a:lnTo>
                <a:lnTo>
                  <a:pt x="17629" y="17535"/>
                </a:lnTo>
                <a:lnTo>
                  <a:pt x="15406" y="21200"/>
                </a:lnTo>
                <a:lnTo>
                  <a:pt x="11435" y="24459"/>
                </a:lnTo>
                <a:lnTo>
                  <a:pt x="6194" y="26906"/>
                </a:lnTo>
                <a:lnTo>
                  <a:pt x="1429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/>
          <p:nvPr/>
        </p:nvSpPr>
        <p:spPr>
          <a:xfrm>
            <a:off x="348637" y="6316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11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7" name="object 3747"/>
          <p:cNvSpPr/>
          <p:nvPr/>
        </p:nvSpPr>
        <p:spPr>
          <a:xfrm>
            <a:off x="551584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8" name="object 3748"/>
          <p:cNvSpPr/>
          <p:nvPr/>
        </p:nvSpPr>
        <p:spPr>
          <a:xfrm>
            <a:off x="5194855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9" name="object 3749"/>
          <p:cNvSpPr/>
          <p:nvPr/>
        </p:nvSpPr>
        <p:spPr>
          <a:xfrm>
            <a:off x="4990603" y="265864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737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0" name="object 3750"/>
          <p:cNvSpPr/>
          <p:nvPr/>
        </p:nvSpPr>
        <p:spPr>
          <a:xfrm>
            <a:off x="1817403" y="2256137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4" h="49530">
                <a:moveTo>
                  <a:pt x="0" y="49331"/>
                </a:moveTo>
                <a:lnTo>
                  <a:pt x="43442" y="49331"/>
                </a:lnTo>
                <a:lnTo>
                  <a:pt x="43442" y="0"/>
                </a:lnTo>
                <a:lnTo>
                  <a:pt x="0" y="0"/>
                </a:lnTo>
                <a:lnTo>
                  <a:pt x="0" y="4933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1" name="object 3751"/>
          <p:cNvSpPr/>
          <p:nvPr/>
        </p:nvSpPr>
        <p:spPr>
          <a:xfrm>
            <a:off x="3591181" y="4238591"/>
            <a:ext cx="190294" cy="193177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52" name="object 3752"/>
          <p:cNvSpPr/>
          <p:nvPr/>
        </p:nvSpPr>
        <p:spPr>
          <a:xfrm>
            <a:off x="862442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3" name="object 3753"/>
          <p:cNvSpPr/>
          <p:nvPr/>
        </p:nvSpPr>
        <p:spPr>
          <a:xfrm>
            <a:off x="565849" y="6068983"/>
            <a:ext cx="3731895" cy="1905"/>
          </a:xfrm>
          <a:custGeom>
            <a:avLst/>
            <a:gdLst/>
            <a:ahLst/>
            <a:cxnLst/>
            <a:rect l="l" t="t" r="r" b="b"/>
            <a:pathLst>
              <a:path w="3731895" h="1904">
                <a:moveTo>
                  <a:pt x="0" y="0"/>
                </a:moveTo>
                <a:lnTo>
                  <a:pt x="3731317" y="1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4" name="object 3754"/>
          <p:cNvSpPr/>
          <p:nvPr/>
        </p:nvSpPr>
        <p:spPr>
          <a:xfrm>
            <a:off x="1246898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543" y="26500"/>
                </a:lnTo>
                <a:lnTo>
                  <a:pt x="10276" y="24471"/>
                </a:lnTo>
                <a:lnTo>
                  <a:pt x="13833" y="22024"/>
                </a:lnTo>
                <a:lnTo>
                  <a:pt x="16597" y="17941"/>
                </a:lnTo>
                <a:lnTo>
                  <a:pt x="17391" y="13871"/>
                </a:lnTo>
                <a:lnTo>
                  <a:pt x="16597" y="9382"/>
                </a:lnTo>
                <a:lnTo>
                  <a:pt x="13833" y="5705"/>
                </a:lnTo>
                <a:lnTo>
                  <a:pt x="10276" y="2852"/>
                </a:lnTo>
                <a:lnTo>
                  <a:pt x="5543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5" name="object 3755"/>
          <p:cNvSpPr/>
          <p:nvPr/>
        </p:nvSpPr>
        <p:spPr>
          <a:xfrm>
            <a:off x="1250662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75" y="13858"/>
                </a:lnTo>
                <a:lnTo>
                  <a:pt x="16581" y="17941"/>
                </a:lnTo>
                <a:lnTo>
                  <a:pt x="13817" y="22024"/>
                </a:lnTo>
                <a:lnTo>
                  <a:pt x="10260" y="24459"/>
                </a:lnTo>
                <a:lnTo>
                  <a:pt x="5527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6" name="object 3756"/>
          <p:cNvSpPr/>
          <p:nvPr/>
        </p:nvSpPr>
        <p:spPr>
          <a:xfrm>
            <a:off x="1000081" y="5938521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0" y="0"/>
                </a:moveTo>
                <a:lnTo>
                  <a:pt x="246816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7" name="object 3757"/>
          <p:cNvSpPr/>
          <p:nvPr/>
        </p:nvSpPr>
        <p:spPr>
          <a:xfrm>
            <a:off x="1003829" y="5928733"/>
            <a:ext cx="247015" cy="27940"/>
          </a:xfrm>
          <a:custGeom>
            <a:avLst/>
            <a:gdLst/>
            <a:ahLst/>
            <a:cxnLst/>
            <a:rect l="l" t="t" r="r" b="b"/>
            <a:pathLst>
              <a:path w="247015" h="27939">
                <a:moveTo>
                  <a:pt x="246832" y="27324"/>
                </a:moveTo>
                <a:lnTo>
                  <a:pt x="246832" y="13858"/>
                </a:lnTo>
                <a:lnTo>
                  <a:pt x="246832" y="0"/>
                </a:lnTo>
                <a:lnTo>
                  <a:pt x="0" y="0"/>
                </a:lnTo>
                <a:lnTo>
                  <a:pt x="0" y="13858"/>
                </a:lnTo>
                <a:lnTo>
                  <a:pt x="0" y="27324"/>
                </a:lnTo>
                <a:lnTo>
                  <a:pt x="246832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8" name="object 3758"/>
          <p:cNvSpPr/>
          <p:nvPr/>
        </p:nvSpPr>
        <p:spPr>
          <a:xfrm>
            <a:off x="982705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0"/>
                </a:moveTo>
                <a:lnTo>
                  <a:pt x="0" y="13871"/>
                </a:lnTo>
                <a:lnTo>
                  <a:pt x="778" y="17941"/>
                </a:lnTo>
                <a:lnTo>
                  <a:pt x="3541" y="22024"/>
                </a:lnTo>
                <a:lnTo>
                  <a:pt x="7099" y="24471"/>
                </a:lnTo>
                <a:lnTo>
                  <a:pt x="11848" y="26500"/>
                </a:lnTo>
                <a:lnTo>
                  <a:pt x="17375" y="27324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9" name="object 3759"/>
          <p:cNvSpPr/>
          <p:nvPr/>
        </p:nvSpPr>
        <p:spPr>
          <a:xfrm>
            <a:off x="986454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27324"/>
                </a:moveTo>
                <a:lnTo>
                  <a:pt x="0" y="13858"/>
                </a:lnTo>
                <a:lnTo>
                  <a:pt x="794" y="9382"/>
                </a:lnTo>
                <a:lnTo>
                  <a:pt x="3557" y="5705"/>
                </a:lnTo>
                <a:lnTo>
                  <a:pt x="7099" y="2852"/>
                </a:lnTo>
                <a:lnTo>
                  <a:pt x="11848" y="823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0" name="object 3760"/>
          <p:cNvSpPr/>
          <p:nvPr/>
        </p:nvSpPr>
        <p:spPr>
          <a:xfrm>
            <a:off x="714352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1" name="object 3761"/>
          <p:cNvSpPr/>
          <p:nvPr/>
        </p:nvSpPr>
        <p:spPr>
          <a:xfrm>
            <a:off x="8360907" y="4726052"/>
            <a:ext cx="0" cy="161925"/>
          </a:xfrm>
          <a:custGeom>
            <a:avLst/>
            <a:gdLst/>
            <a:ahLst/>
            <a:cxnLst/>
            <a:rect l="l" t="t" r="r" b="b"/>
            <a:pathLst>
              <a:path w="0" h="161925">
                <a:moveTo>
                  <a:pt x="0" y="0"/>
                </a:moveTo>
                <a:lnTo>
                  <a:pt x="0" y="1618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2" name="object 3762"/>
          <p:cNvSpPr/>
          <p:nvPr/>
        </p:nvSpPr>
        <p:spPr>
          <a:xfrm>
            <a:off x="4384044" y="4726052"/>
            <a:ext cx="0" cy="161925"/>
          </a:xfrm>
          <a:custGeom>
            <a:avLst/>
            <a:gdLst/>
            <a:ahLst/>
            <a:cxnLst/>
            <a:rect l="l" t="t" r="r" b="b"/>
            <a:pathLst>
              <a:path w="0" h="161925">
                <a:moveTo>
                  <a:pt x="0" y="0"/>
                </a:moveTo>
                <a:lnTo>
                  <a:pt x="0" y="1618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3" name="object 3763"/>
          <p:cNvSpPr/>
          <p:nvPr/>
        </p:nvSpPr>
        <p:spPr>
          <a:xfrm>
            <a:off x="4357202" y="4874849"/>
            <a:ext cx="4030345" cy="0"/>
          </a:xfrm>
          <a:custGeom>
            <a:avLst/>
            <a:gdLst/>
            <a:ahLst/>
            <a:cxnLst/>
            <a:rect l="l" t="t" r="r" b="b"/>
            <a:pathLst>
              <a:path w="4030345" h="0">
                <a:moveTo>
                  <a:pt x="40302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4" name="object 3764"/>
          <p:cNvSpPr/>
          <p:nvPr/>
        </p:nvSpPr>
        <p:spPr>
          <a:xfrm>
            <a:off x="8338989" y="4856649"/>
            <a:ext cx="33020" cy="28575"/>
          </a:xfrm>
          <a:custGeom>
            <a:avLst/>
            <a:gdLst/>
            <a:ahLst/>
            <a:cxnLst/>
            <a:rect l="l" t="t" r="r" b="b"/>
            <a:pathLst>
              <a:path w="33020" h="28575">
                <a:moveTo>
                  <a:pt x="32877" y="0"/>
                </a:moveTo>
                <a:lnTo>
                  <a:pt x="0" y="25701"/>
                </a:lnTo>
                <a:lnTo>
                  <a:pt x="3653" y="28160"/>
                </a:lnTo>
                <a:lnTo>
                  <a:pt x="328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5" name="object 3765"/>
          <p:cNvSpPr/>
          <p:nvPr/>
        </p:nvSpPr>
        <p:spPr>
          <a:xfrm>
            <a:off x="8342641" y="4856649"/>
            <a:ext cx="33020" cy="28575"/>
          </a:xfrm>
          <a:custGeom>
            <a:avLst/>
            <a:gdLst/>
            <a:ahLst/>
            <a:cxnLst/>
            <a:rect l="l" t="t" r="r" b="b"/>
            <a:pathLst>
              <a:path w="33020" h="28575">
                <a:moveTo>
                  <a:pt x="29224" y="0"/>
                </a:moveTo>
                <a:lnTo>
                  <a:pt x="0" y="28160"/>
                </a:lnTo>
                <a:lnTo>
                  <a:pt x="32718" y="2951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6" name="object 3766"/>
          <p:cNvSpPr/>
          <p:nvPr/>
        </p:nvSpPr>
        <p:spPr>
          <a:xfrm>
            <a:off x="8342801" y="4860584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0" y="25701"/>
                </a:moveTo>
                <a:lnTo>
                  <a:pt x="3494" y="28160"/>
                </a:lnTo>
                <a:lnTo>
                  <a:pt x="36371" y="2828"/>
                </a:lnTo>
                <a:lnTo>
                  <a:pt x="32718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7" name="object 3767"/>
          <p:cNvSpPr/>
          <p:nvPr/>
        </p:nvSpPr>
        <p:spPr>
          <a:xfrm>
            <a:off x="4365302" y="4856649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29541" y="0"/>
                </a:moveTo>
                <a:lnTo>
                  <a:pt x="0" y="28160"/>
                </a:lnTo>
                <a:lnTo>
                  <a:pt x="33194" y="2951"/>
                </a:lnTo>
                <a:lnTo>
                  <a:pt x="29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8" name="object 3768"/>
          <p:cNvSpPr/>
          <p:nvPr/>
        </p:nvSpPr>
        <p:spPr>
          <a:xfrm>
            <a:off x="4362125" y="4856649"/>
            <a:ext cx="33020" cy="28575"/>
          </a:xfrm>
          <a:custGeom>
            <a:avLst/>
            <a:gdLst/>
            <a:ahLst/>
            <a:cxnLst/>
            <a:rect l="l" t="t" r="r" b="b"/>
            <a:pathLst>
              <a:path w="33020" h="28575">
                <a:moveTo>
                  <a:pt x="32718" y="0"/>
                </a:moveTo>
                <a:lnTo>
                  <a:pt x="0" y="25701"/>
                </a:lnTo>
                <a:lnTo>
                  <a:pt x="3176" y="28160"/>
                </a:lnTo>
                <a:lnTo>
                  <a:pt x="327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9" name="object 3769"/>
          <p:cNvSpPr/>
          <p:nvPr/>
        </p:nvSpPr>
        <p:spPr>
          <a:xfrm>
            <a:off x="4365779" y="4860584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36371" y="2828"/>
                </a:moveTo>
                <a:lnTo>
                  <a:pt x="32877" y="0"/>
                </a:lnTo>
                <a:lnTo>
                  <a:pt x="0" y="25701"/>
                </a:lnTo>
                <a:lnTo>
                  <a:pt x="3176" y="28160"/>
                </a:lnTo>
                <a:lnTo>
                  <a:pt x="36371" y="2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6226033" y="4805686"/>
            <a:ext cx="135220" cy="6373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6385579" y="4806722"/>
            <a:ext cx="44450" cy="52069"/>
          </a:xfrm>
          <a:custGeom>
            <a:avLst/>
            <a:gdLst/>
            <a:ahLst/>
            <a:cxnLst/>
            <a:rect l="l" t="t" r="r" b="b"/>
            <a:pathLst>
              <a:path w="44450" h="52070">
                <a:moveTo>
                  <a:pt x="18900" y="0"/>
                </a:moveTo>
                <a:lnTo>
                  <a:pt x="9053" y="2828"/>
                </a:lnTo>
                <a:lnTo>
                  <a:pt x="2700" y="10575"/>
                </a:lnTo>
                <a:lnTo>
                  <a:pt x="0" y="22503"/>
                </a:lnTo>
                <a:lnTo>
                  <a:pt x="0" y="29759"/>
                </a:lnTo>
                <a:lnTo>
                  <a:pt x="2700" y="42056"/>
                </a:lnTo>
                <a:lnTo>
                  <a:pt x="9053" y="49311"/>
                </a:lnTo>
                <a:lnTo>
                  <a:pt x="18900" y="51771"/>
                </a:lnTo>
                <a:lnTo>
                  <a:pt x="25253" y="51771"/>
                </a:lnTo>
                <a:lnTo>
                  <a:pt x="34306" y="49311"/>
                </a:lnTo>
                <a:lnTo>
                  <a:pt x="40659" y="42056"/>
                </a:lnTo>
                <a:lnTo>
                  <a:pt x="44153" y="29759"/>
                </a:lnTo>
                <a:lnTo>
                  <a:pt x="44153" y="22503"/>
                </a:lnTo>
                <a:lnTo>
                  <a:pt x="40659" y="10575"/>
                </a:lnTo>
                <a:lnTo>
                  <a:pt x="34306" y="2828"/>
                </a:lnTo>
                <a:lnTo>
                  <a:pt x="25253" y="0"/>
                </a:lnTo>
                <a:lnTo>
                  <a:pt x="189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6460863" y="4824307"/>
            <a:ext cx="44450" cy="34290"/>
          </a:xfrm>
          <a:custGeom>
            <a:avLst/>
            <a:gdLst/>
            <a:ahLst/>
            <a:cxnLst/>
            <a:rect l="l" t="t" r="r" b="b"/>
            <a:pathLst>
              <a:path w="44450" h="34289">
                <a:moveTo>
                  <a:pt x="44312" y="34186"/>
                </a:moveTo>
                <a:lnTo>
                  <a:pt x="44312" y="0"/>
                </a:lnTo>
                <a:lnTo>
                  <a:pt x="22553" y="26930"/>
                </a:lnTo>
                <a:lnTo>
                  <a:pt x="0" y="0"/>
                </a:lnTo>
                <a:lnTo>
                  <a:pt x="0" y="341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8360907" y="471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7079811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3137254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6780104" y="2812236"/>
            <a:ext cx="0" cy="13970"/>
          </a:xfrm>
          <a:custGeom>
            <a:avLst/>
            <a:gdLst/>
            <a:ahLst/>
            <a:cxnLst/>
            <a:rect l="l" t="t" r="r" b="b"/>
            <a:pathLst>
              <a:path w="0" h="13969">
                <a:moveTo>
                  <a:pt x="0" y="0"/>
                </a:move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5819044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807"/>
                </a:lnTo>
                <a:lnTo>
                  <a:pt x="5400" y="26439"/>
                </a:lnTo>
                <a:lnTo>
                  <a:pt x="10164" y="24348"/>
                </a:lnTo>
                <a:lnTo>
                  <a:pt x="13817" y="21520"/>
                </a:lnTo>
                <a:lnTo>
                  <a:pt x="16517" y="17830"/>
                </a:lnTo>
                <a:lnTo>
                  <a:pt x="17312" y="13403"/>
                </a:lnTo>
                <a:lnTo>
                  <a:pt x="16517" y="8853"/>
                </a:lnTo>
                <a:lnTo>
                  <a:pt x="13817" y="5287"/>
                </a:lnTo>
                <a:lnTo>
                  <a:pt x="10164" y="2336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8" name="object 3778"/>
          <p:cNvSpPr/>
          <p:nvPr/>
        </p:nvSpPr>
        <p:spPr>
          <a:xfrm>
            <a:off x="5822696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470" y="13403"/>
                </a:lnTo>
                <a:lnTo>
                  <a:pt x="16676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9" name="object 3779"/>
          <p:cNvSpPr/>
          <p:nvPr/>
        </p:nvSpPr>
        <p:spPr>
          <a:xfrm>
            <a:off x="5478201" y="2844701"/>
            <a:ext cx="340995" cy="0"/>
          </a:xfrm>
          <a:custGeom>
            <a:avLst/>
            <a:gdLst/>
            <a:ahLst/>
            <a:cxnLst/>
            <a:rect l="l" t="t" r="r" b="b"/>
            <a:pathLst>
              <a:path w="340995" h="0">
                <a:moveTo>
                  <a:pt x="0" y="0"/>
                </a:moveTo>
                <a:lnTo>
                  <a:pt x="340842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0" name="object 3780"/>
          <p:cNvSpPr/>
          <p:nvPr/>
        </p:nvSpPr>
        <p:spPr>
          <a:xfrm>
            <a:off x="5481854" y="2835109"/>
            <a:ext cx="340995" cy="27305"/>
          </a:xfrm>
          <a:custGeom>
            <a:avLst/>
            <a:gdLst/>
            <a:ahLst/>
            <a:cxnLst/>
            <a:rect l="l" t="t" r="r" b="b"/>
            <a:pathLst>
              <a:path w="340995" h="27305">
                <a:moveTo>
                  <a:pt x="340842" y="26930"/>
                </a:moveTo>
                <a:lnTo>
                  <a:pt x="340842" y="13403"/>
                </a:lnTo>
                <a:lnTo>
                  <a:pt x="340842" y="0"/>
                </a:lnTo>
                <a:lnTo>
                  <a:pt x="0" y="0"/>
                </a:lnTo>
                <a:lnTo>
                  <a:pt x="0" y="13403"/>
                </a:lnTo>
                <a:lnTo>
                  <a:pt x="0" y="26930"/>
                </a:lnTo>
                <a:lnTo>
                  <a:pt x="340842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1" name="object 3781"/>
          <p:cNvSpPr/>
          <p:nvPr/>
        </p:nvSpPr>
        <p:spPr>
          <a:xfrm>
            <a:off x="5460730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348"/>
                </a:lnTo>
                <a:lnTo>
                  <a:pt x="11912" y="26439"/>
                </a:lnTo>
                <a:lnTo>
                  <a:pt x="17470" y="26807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2" name="object 3782"/>
          <p:cNvSpPr/>
          <p:nvPr/>
        </p:nvSpPr>
        <p:spPr>
          <a:xfrm>
            <a:off x="5464542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3" name="object 3783"/>
          <p:cNvSpPr/>
          <p:nvPr/>
        </p:nvSpPr>
        <p:spPr>
          <a:xfrm>
            <a:off x="6034537" y="4282734"/>
            <a:ext cx="122047" cy="9567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784" name="object 3784"/>
          <p:cNvSpPr/>
          <p:nvPr/>
        </p:nvSpPr>
        <p:spPr>
          <a:xfrm>
            <a:off x="4338778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700" y="0"/>
                </a:moveTo>
                <a:lnTo>
                  <a:pt x="0" y="20290"/>
                </a:lnTo>
                <a:lnTo>
                  <a:pt x="0" y="25578"/>
                </a:lnTo>
                <a:lnTo>
                  <a:pt x="29700" y="45622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5" name="object 3785"/>
          <p:cNvSpPr/>
          <p:nvPr/>
        </p:nvSpPr>
        <p:spPr>
          <a:xfrm>
            <a:off x="4342590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622"/>
                </a:moveTo>
                <a:lnTo>
                  <a:pt x="0" y="25701"/>
                </a:lnTo>
                <a:lnTo>
                  <a:pt x="0" y="20413"/>
                </a:lnTo>
                <a:lnTo>
                  <a:pt x="22394" y="860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6" name="object 3786"/>
          <p:cNvSpPr/>
          <p:nvPr/>
        </p:nvSpPr>
        <p:spPr>
          <a:xfrm>
            <a:off x="4368479" y="5282379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0" y="0"/>
                </a:moveTo>
                <a:lnTo>
                  <a:pt x="0" y="45622"/>
                </a:lnTo>
                <a:lnTo>
                  <a:pt x="35418" y="45622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7" name="object 3787"/>
          <p:cNvSpPr/>
          <p:nvPr/>
        </p:nvSpPr>
        <p:spPr>
          <a:xfrm>
            <a:off x="4372132" y="5286191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72"/>
                </a:lnTo>
                <a:lnTo>
                  <a:pt x="0" y="45622"/>
                </a:lnTo>
                <a:lnTo>
                  <a:pt x="35577" y="45622"/>
                </a:lnTo>
                <a:lnTo>
                  <a:pt x="35577" y="22872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8" name="object 3788"/>
          <p:cNvSpPr/>
          <p:nvPr/>
        </p:nvSpPr>
        <p:spPr>
          <a:xfrm>
            <a:off x="4403897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7147" y="45253"/>
                </a:lnTo>
                <a:lnTo>
                  <a:pt x="29700" y="25578"/>
                </a:lnTo>
                <a:lnTo>
                  <a:pt x="29700" y="202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9" name="object 3789"/>
          <p:cNvSpPr/>
          <p:nvPr/>
        </p:nvSpPr>
        <p:spPr>
          <a:xfrm>
            <a:off x="4407709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541" y="20413"/>
                </a:lnTo>
                <a:lnTo>
                  <a:pt x="29541" y="25701"/>
                </a:lnTo>
                <a:lnTo>
                  <a:pt x="7147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0" name="object 3790"/>
          <p:cNvSpPr/>
          <p:nvPr/>
        </p:nvSpPr>
        <p:spPr>
          <a:xfrm>
            <a:off x="1937953" y="558810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558" y="26906"/>
                </a:lnTo>
                <a:lnTo>
                  <a:pt x="10323" y="24459"/>
                </a:lnTo>
                <a:lnTo>
                  <a:pt x="13976" y="22024"/>
                </a:lnTo>
                <a:lnTo>
                  <a:pt x="16676" y="17941"/>
                </a:lnTo>
                <a:lnTo>
                  <a:pt x="17470" y="13858"/>
                </a:lnTo>
                <a:lnTo>
                  <a:pt x="16676" y="9382"/>
                </a:lnTo>
                <a:lnTo>
                  <a:pt x="13976" y="5705"/>
                </a:lnTo>
                <a:lnTo>
                  <a:pt x="10323" y="2852"/>
                </a:lnTo>
                <a:lnTo>
                  <a:pt x="5558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1" name="object 3791"/>
          <p:cNvSpPr/>
          <p:nvPr/>
        </p:nvSpPr>
        <p:spPr>
          <a:xfrm>
            <a:off x="1941765" y="559197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470" y="13858"/>
                </a:lnTo>
                <a:lnTo>
                  <a:pt x="16676" y="17941"/>
                </a:lnTo>
                <a:lnTo>
                  <a:pt x="13817" y="22024"/>
                </a:lnTo>
                <a:lnTo>
                  <a:pt x="10323" y="24459"/>
                </a:lnTo>
                <a:lnTo>
                  <a:pt x="5558" y="26906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2" name="object 3792"/>
          <p:cNvSpPr/>
          <p:nvPr/>
        </p:nvSpPr>
        <p:spPr>
          <a:xfrm>
            <a:off x="1780873" y="5601762"/>
            <a:ext cx="157480" cy="0"/>
          </a:xfrm>
          <a:custGeom>
            <a:avLst/>
            <a:gdLst/>
            <a:ahLst/>
            <a:cxnLst/>
            <a:rect l="l" t="t" r="r" b="b"/>
            <a:pathLst>
              <a:path w="157480" h="0">
                <a:moveTo>
                  <a:pt x="0" y="0"/>
                </a:moveTo>
                <a:lnTo>
                  <a:pt x="157079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3" name="object 3793"/>
          <p:cNvSpPr/>
          <p:nvPr/>
        </p:nvSpPr>
        <p:spPr>
          <a:xfrm>
            <a:off x="1784526" y="5591973"/>
            <a:ext cx="157480" cy="27940"/>
          </a:xfrm>
          <a:custGeom>
            <a:avLst/>
            <a:gdLst/>
            <a:ahLst/>
            <a:cxnLst/>
            <a:rect l="l" t="t" r="r" b="b"/>
            <a:pathLst>
              <a:path w="157480" h="27939">
                <a:moveTo>
                  <a:pt x="157238" y="27324"/>
                </a:moveTo>
                <a:lnTo>
                  <a:pt x="157238" y="13858"/>
                </a:lnTo>
                <a:lnTo>
                  <a:pt x="157238" y="0"/>
                </a:lnTo>
                <a:lnTo>
                  <a:pt x="0" y="0"/>
                </a:lnTo>
                <a:lnTo>
                  <a:pt x="0" y="13858"/>
                </a:lnTo>
                <a:lnTo>
                  <a:pt x="0" y="27324"/>
                </a:lnTo>
                <a:lnTo>
                  <a:pt x="157238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4" name="object 3794"/>
          <p:cNvSpPr/>
          <p:nvPr/>
        </p:nvSpPr>
        <p:spPr>
          <a:xfrm>
            <a:off x="1763402" y="558810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0"/>
                </a:moveTo>
                <a:lnTo>
                  <a:pt x="0" y="13858"/>
                </a:lnTo>
                <a:lnTo>
                  <a:pt x="476" y="17941"/>
                </a:lnTo>
                <a:lnTo>
                  <a:pt x="3653" y="22024"/>
                </a:lnTo>
                <a:lnTo>
                  <a:pt x="6829" y="24459"/>
                </a:lnTo>
                <a:lnTo>
                  <a:pt x="11912" y="26906"/>
                </a:lnTo>
                <a:lnTo>
                  <a:pt x="17470" y="27324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5" name="object 3795"/>
          <p:cNvSpPr/>
          <p:nvPr/>
        </p:nvSpPr>
        <p:spPr>
          <a:xfrm>
            <a:off x="1767214" y="559197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24"/>
                </a:moveTo>
                <a:lnTo>
                  <a:pt x="0" y="13858"/>
                </a:lnTo>
                <a:lnTo>
                  <a:pt x="476" y="9382"/>
                </a:lnTo>
                <a:lnTo>
                  <a:pt x="3494" y="5705"/>
                </a:lnTo>
                <a:lnTo>
                  <a:pt x="6670" y="2852"/>
                </a:lnTo>
                <a:lnTo>
                  <a:pt x="11912" y="823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6" name="object 3796"/>
          <p:cNvSpPr/>
          <p:nvPr/>
        </p:nvSpPr>
        <p:spPr>
          <a:xfrm>
            <a:off x="2380762" y="598479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70"/>
                </a:lnTo>
                <a:lnTo>
                  <a:pt x="3494" y="8153"/>
                </a:lnTo>
                <a:lnTo>
                  <a:pt x="7147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3347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070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7" name="object 3797"/>
          <p:cNvSpPr/>
          <p:nvPr/>
        </p:nvSpPr>
        <p:spPr>
          <a:xfrm>
            <a:off x="2384574" y="598866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988" y="10600"/>
                </a:lnTo>
                <a:lnTo>
                  <a:pt x="3494" y="8153"/>
                </a:lnTo>
                <a:lnTo>
                  <a:pt x="635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8" name="object 3798"/>
          <p:cNvSpPr/>
          <p:nvPr/>
        </p:nvSpPr>
        <p:spPr>
          <a:xfrm>
            <a:off x="2380762" y="5943612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100" y="41183"/>
                </a:lnTo>
                <a:lnTo>
                  <a:pt x="35100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9" name="object 3799"/>
          <p:cNvSpPr/>
          <p:nvPr/>
        </p:nvSpPr>
        <p:spPr>
          <a:xfrm>
            <a:off x="2384574" y="5947486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312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0" name="object 3800"/>
          <p:cNvSpPr/>
          <p:nvPr/>
        </p:nvSpPr>
        <p:spPr>
          <a:xfrm>
            <a:off x="2380762" y="592975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1" name="object 3801"/>
          <p:cNvSpPr/>
          <p:nvPr/>
        </p:nvSpPr>
        <p:spPr>
          <a:xfrm>
            <a:off x="2384574" y="59336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3188" y="811"/>
                </a:lnTo>
                <a:lnTo>
                  <a:pt x="27953" y="2852"/>
                </a:lnTo>
                <a:lnTo>
                  <a:pt x="31447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2" name="object 3802"/>
          <p:cNvSpPr/>
          <p:nvPr/>
        </p:nvSpPr>
        <p:spPr>
          <a:xfrm>
            <a:off x="4319878" y="584821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324"/>
                </a:lnTo>
                <a:lnTo>
                  <a:pt x="5558" y="26918"/>
                </a:lnTo>
                <a:lnTo>
                  <a:pt x="10641" y="24471"/>
                </a:lnTo>
                <a:lnTo>
                  <a:pt x="14135" y="22024"/>
                </a:lnTo>
                <a:lnTo>
                  <a:pt x="16994" y="17941"/>
                </a:lnTo>
                <a:lnTo>
                  <a:pt x="17312" y="13871"/>
                </a:lnTo>
                <a:lnTo>
                  <a:pt x="16994" y="9382"/>
                </a:lnTo>
                <a:lnTo>
                  <a:pt x="14135" y="5718"/>
                </a:lnTo>
                <a:lnTo>
                  <a:pt x="10641" y="2852"/>
                </a:lnTo>
                <a:lnTo>
                  <a:pt x="5558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3" name="object 3803"/>
          <p:cNvSpPr/>
          <p:nvPr/>
        </p:nvSpPr>
        <p:spPr>
          <a:xfrm>
            <a:off x="4323531" y="585208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17470" y="13871"/>
                </a:lnTo>
                <a:lnTo>
                  <a:pt x="16994" y="17941"/>
                </a:lnTo>
                <a:lnTo>
                  <a:pt x="14294" y="22024"/>
                </a:lnTo>
                <a:lnTo>
                  <a:pt x="10800" y="24471"/>
                </a:lnTo>
                <a:lnTo>
                  <a:pt x="5558" y="26906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4" name="object 3804"/>
          <p:cNvSpPr/>
          <p:nvPr/>
        </p:nvSpPr>
        <p:spPr>
          <a:xfrm>
            <a:off x="4155175" y="5861873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703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5" name="object 3805"/>
          <p:cNvSpPr/>
          <p:nvPr/>
        </p:nvSpPr>
        <p:spPr>
          <a:xfrm>
            <a:off x="4158827" y="5852084"/>
            <a:ext cx="165100" cy="27940"/>
          </a:xfrm>
          <a:custGeom>
            <a:avLst/>
            <a:gdLst/>
            <a:ahLst/>
            <a:cxnLst/>
            <a:rect l="l" t="t" r="r" b="b"/>
            <a:pathLst>
              <a:path w="165100" h="27939">
                <a:moveTo>
                  <a:pt x="164703" y="27324"/>
                </a:moveTo>
                <a:lnTo>
                  <a:pt x="164703" y="13871"/>
                </a:lnTo>
                <a:lnTo>
                  <a:pt x="164703" y="0"/>
                </a:lnTo>
                <a:lnTo>
                  <a:pt x="0" y="0"/>
                </a:lnTo>
                <a:lnTo>
                  <a:pt x="0" y="13871"/>
                </a:lnTo>
                <a:lnTo>
                  <a:pt x="0" y="27324"/>
                </a:lnTo>
                <a:lnTo>
                  <a:pt x="164703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6" name="object 3806"/>
          <p:cNvSpPr/>
          <p:nvPr/>
        </p:nvSpPr>
        <p:spPr>
          <a:xfrm>
            <a:off x="4137704" y="584821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470" y="0"/>
                </a:moveTo>
                <a:lnTo>
                  <a:pt x="0" y="13871"/>
                </a:lnTo>
                <a:lnTo>
                  <a:pt x="794" y="17941"/>
                </a:lnTo>
                <a:lnTo>
                  <a:pt x="3653" y="22024"/>
                </a:lnTo>
                <a:lnTo>
                  <a:pt x="6829" y="24471"/>
                </a:lnTo>
                <a:lnTo>
                  <a:pt x="11912" y="26918"/>
                </a:lnTo>
                <a:lnTo>
                  <a:pt x="17470" y="27324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7" name="object 3807"/>
          <p:cNvSpPr/>
          <p:nvPr/>
        </p:nvSpPr>
        <p:spPr>
          <a:xfrm>
            <a:off x="4141515" y="585208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27324"/>
                </a:moveTo>
                <a:lnTo>
                  <a:pt x="0" y="13871"/>
                </a:lnTo>
                <a:lnTo>
                  <a:pt x="794" y="9382"/>
                </a:lnTo>
                <a:lnTo>
                  <a:pt x="3494" y="5705"/>
                </a:lnTo>
                <a:lnTo>
                  <a:pt x="6670" y="2852"/>
                </a:lnTo>
                <a:lnTo>
                  <a:pt x="11912" y="823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8" name="object 3808"/>
          <p:cNvSpPr/>
          <p:nvPr/>
        </p:nvSpPr>
        <p:spPr>
          <a:xfrm>
            <a:off x="350416" y="291073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557" y="22012"/>
                </a:lnTo>
                <a:lnTo>
                  <a:pt x="7115" y="24471"/>
                </a:lnTo>
                <a:lnTo>
                  <a:pt x="11848" y="26930"/>
                </a:lnTo>
                <a:lnTo>
                  <a:pt x="17772" y="27299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9" name="object 3809"/>
          <p:cNvSpPr/>
          <p:nvPr/>
        </p:nvSpPr>
        <p:spPr>
          <a:xfrm>
            <a:off x="354164" y="291467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557" y="5656"/>
                </a:lnTo>
                <a:lnTo>
                  <a:pt x="7115" y="2828"/>
                </a:lnTo>
                <a:lnTo>
                  <a:pt x="11848" y="737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0" name="object 3810"/>
          <p:cNvSpPr/>
          <p:nvPr/>
        </p:nvSpPr>
        <p:spPr>
          <a:xfrm>
            <a:off x="368189" y="2924387"/>
            <a:ext cx="7937500" cy="0"/>
          </a:xfrm>
          <a:custGeom>
            <a:avLst/>
            <a:gdLst/>
            <a:ahLst/>
            <a:cxnLst/>
            <a:rect l="l" t="t" r="r" b="b"/>
            <a:pathLst>
              <a:path w="7937500" h="0">
                <a:moveTo>
                  <a:pt x="0" y="0"/>
                </a:moveTo>
                <a:lnTo>
                  <a:pt x="793728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1" name="object 3811"/>
          <p:cNvSpPr/>
          <p:nvPr/>
        </p:nvSpPr>
        <p:spPr>
          <a:xfrm>
            <a:off x="371937" y="2914672"/>
            <a:ext cx="7966709" cy="27305"/>
          </a:xfrm>
          <a:custGeom>
            <a:avLst/>
            <a:gdLst/>
            <a:ahLst/>
            <a:cxnLst/>
            <a:rect l="l" t="t" r="r" b="b"/>
            <a:pathLst>
              <a:path w="7966709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7966416" y="27299"/>
                </a:lnTo>
                <a:lnTo>
                  <a:pt x="7966416" y="13772"/>
                </a:lnTo>
                <a:lnTo>
                  <a:pt x="79664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2" name="object 3812"/>
          <p:cNvSpPr/>
          <p:nvPr/>
        </p:nvSpPr>
        <p:spPr>
          <a:xfrm>
            <a:off x="8334700" y="291073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3" name="object 3813"/>
          <p:cNvSpPr/>
          <p:nvPr/>
        </p:nvSpPr>
        <p:spPr>
          <a:xfrm>
            <a:off x="8338353" y="291467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772"/>
                </a:lnTo>
                <a:lnTo>
                  <a:pt x="16994" y="17830"/>
                </a:lnTo>
                <a:lnTo>
                  <a:pt x="14294" y="22012"/>
                </a:lnTo>
                <a:lnTo>
                  <a:pt x="10800" y="24348"/>
                </a:lnTo>
                <a:lnTo>
                  <a:pt x="5558" y="26807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4" name="object 3814"/>
          <p:cNvSpPr/>
          <p:nvPr/>
        </p:nvSpPr>
        <p:spPr>
          <a:xfrm>
            <a:off x="8363448" y="4733923"/>
            <a:ext cx="63519" cy="81950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5" name="object 3815"/>
          <p:cNvSpPr/>
          <p:nvPr/>
        </p:nvSpPr>
        <p:spPr>
          <a:xfrm>
            <a:off x="5739630" y="2291449"/>
            <a:ext cx="119731" cy="115350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16" name="object 3816"/>
          <p:cNvSpPr/>
          <p:nvPr/>
        </p:nvSpPr>
        <p:spPr>
          <a:xfrm>
            <a:off x="6705932" y="263269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426"/>
                </a:lnTo>
                <a:lnTo>
                  <a:pt x="3653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895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465" y="442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7" name="object 3817"/>
          <p:cNvSpPr/>
          <p:nvPr/>
        </p:nvSpPr>
        <p:spPr>
          <a:xfrm>
            <a:off x="6709744" y="263650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895"/>
                </a:lnTo>
                <a:lnTo>
                  <a:pt x="11912" y="13158"/>
                </a:lnTo>
                <a:lnTo>
                  <a:pt x="7147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8" name="object 3818"/>
          <p:cNvSpPr/>
          <p:nvPr/>
        </p:nvSpPr>
        <p:spPr>
          <a:xfrm>
            <a:off x="6705932" y="2592362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59" h="40639">
                <a:moveTo>
                  <a:pt x="0" y="40334"/>
                </a:moveTo>
                <a:lnTo>
                  <a:pt x="35259" y="40334"/>
                </a:lnTo>
                <a:lnTo>
                  <a:pt x="35259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9" name="object 3819"/>
          <p:cNvSpPr/>
          <p:nvPr/>
        </p:nvSpPr>
        <p:spPr>
          <a:xfrm>
            <a:off x="6709744" y="2596174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59" h="40639">
                <a:moveTo>
                  <a:pt x="0" y="40334"/>
                </a:moveTo>
                <a:lnTo>
                  <a:pt x="17788" y="40334"/>
                </a:lnTo>
                <a:lnTo>
                  <a:pt x="35100" y="40334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0" name="object 3820"/>
          <p:cNvSpPr/>
          <p:nvPr/>
        </p:nvSpPr>
        <p:spPr>
          <a:xfrm>
            <a:off x="6705932" y="2578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895"/>
                </a:lnTo>
                <a:lnTo>
                  <a:pt x="35259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1" name="object 3821"/>
          <p:cNvSpPr/>
          <p:nvPr/>
        </p:nvSpPr>
        <p:spPr>
          <a:xfrm>
            <a:off x="6709744" y="25824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72"/>
                </a:moveTo>
                <a:lnTo>
                  <a:pt x="17788" y="0"/>
                </a:lnTo>
                <a:lnTo>
                  <a:pt x="23347" y="737"/>
                </a:lnTo>
                <a:lnTo>
                  <a:pt x="28112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2" name="object 3822"/>
          <p:cNvSpPr/>
          <p:nvPr/>
        </p:nvSpPr>
        <p:spPr>
          <a:xfrm>
            <a:off x="5895280" y="445760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635" y="4426"/>
                </a:lnTo>
                <a:lnTo>
                  <a:pt x="3494" y="8116"/>
                </a:lnTo>
                <a:lnTo>
                  <a:pt x="6988" y="10944"/>
                </a:lnTo>
                <a:lnTo>
                  <a:pt x="11753" y="13035"/>
                </a:lnTo>
                <a:lnTo>
                  <a:pt x="17629" y="13403"/>
                </a:lnTo>
                <a:lnTo>
                  <a:pt x="23188" y="13035"/>
                </a:lnTo>
                <a:lnTo>
                  <a:pt x="27953" y="10944"/>
                </a:lnTo>
                <a:lnTo>
                  <a:pt x="31447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3" name="object 3823"/>
          <p:cNvSpPr/>
          <p:nvPr/>
        </p:nvSpPr>
        <p:spPr>
          <a:xfrm>
            <a:off x="5898934" y="44614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03"/>
                </a:lnTo>
                <a:lnTo>
                  <a:pt x="11912" y="13035"/>
                </a:lnTo>
                <a:lnTo>
                  <a:pt x="7147" y="11067"/>
                </a:lnTo>
                <a:lnTo>
                  <a:pt x="3653" y="8116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4" name="object 3824"/>
          <p:cNvSpPr/>
          <p:nvPr/>
        </p:nvSpPr>
        <p:spPr>
          <a:xfrm>
            <a:off x="5912831" y="4200346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5" name="object 3825"/>
          <p:cNvSpPr/>
          <p:nvPr/>
        </p:nvSpPr>
        <p:spPr>
          <a:xfrm>
            <a:off x="5898934" y="4204158"/>
            <a:ext cx="35560" cy="257810"/>
          </a:xfrm>
          <a:custGeom>
            <a:avLst/>
            <a:gdLst/>
            <a:ahLst/>
            <a:cxnLst/>
            <a:rect l="l" t="t" r="r" b="b"/>
            <a:pathLst>
              <a:path w="35560" h="257810">
                <a:moveTo>
                  <a:pt x="0" y="257257"/>
                </a:moveTo>
                <a:lnTo>
                  <a:pt x="17788" y="257257"/>
                </a:lnTo>
                <a:lnTo>
                  <a:pt x="35100" y="257257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6" name="object 3826"/>
          <p:cNvSpPr/>
          <p:nvPr/>
        </p:nvSpPr>
        <p:spPr>
          <a:xfrm>
            <a:off x="5895280" y="41864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629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7" name="object 3827"/>
          <p:cNvSpPr/>
          <p:nvPr/>
        </p:nvSpPr>
        <p:spPr>
          <a:xfrm>
            <a:off x="5898934" y="419026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95"/>
                </a:moveTo>
                <a:lnTo>
                  <a:pt x="17788" y="0"/>
                </a:lnTo>
                <a:lnTo>
                  <a:pt x="23347" y="860"/>
                </a:lnTo>
                <a:lnTo>
                  <a:pt x="28112" y="2951"/>
                </a:lnTo>
                <a:lnTo>
                  <a:pt x="31606" y="5779"/>
                </a:lnTo>
                <a:lnTo>
                  <a:pt x="34306" y="9468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8" name="object 3828"/>
          <p:cNvSpPr/>
          <p:nvPr/>
        </p:nvSpPr>
        <p:spPr>
          <a:xfrm>
            <a:off x="1376246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9" name="object 3829"/>
          <p:cNvSpPr/>
          <p:nvPr/>
        </p:nvSpPr>
        <p:spPr>
          <a:xfrm>
            <a:off x="2765599" y="613298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6935"/>
                </a:moveTo>
                <a:lnTo>
                  <a:pt x="6353" y="4894"/>
                </a:lnTo>
                <a:lnTo>
                  <a:pt x="9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0" name="object 3830"/>
          <p:cNvSpPr/>
          <p:nvPr/>
        </p:nvSpPr>
        <p:spPr>
          <a:xfrm>
            <a:off x="1016472" y="6002123"/>
            <a:ext cx="23495" cy="20320"/>
          </a:xfrm>
          <a:custGeom>
            <a:avLst/>
            <a:gdLst/>
            <a:ahLst/>
            <a:cxnLst/>
            <a:rect l="l" t="t" r="r" b="b"/>
            <a:pathLst>
              <a:path w="23494" h="20320">
                <a:moveTo>
                  <a:pt x="0" y="0"/>
                </a:moveTo>
                <a:lnTo>
                  <a:pt x="23299" y="19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1" name="object 3831"/>
          <p:cNvSpPr/>
          <p:nvPr/>
        </p:nvSpPr>
        <p:spPr>
          <a:xfrm>
            <a:off x="6201022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2" name="object 3832"/>
          <p:cNvSpPr/>
          <p:nvPr/>
        </p:nvSpPr>
        <p:spPr>
          <a:xfrm>
            <a:off x="5880827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3" name="object 3833"/>
          <p:cNvSpPr/>
          <p:nvPr/>
        </p:nvSpPr>
        <p:spPr>
          <a:xfrm>
            <a:off x="6907960" y="2862040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5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4" name="object 3834"/>
          <p:cNvSpPr/>
          <p:nvPr/>
        </p:nvSpPr>
        <p:spPr>
          <a:xfrm>
            <a:off x="5004897" y="273968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905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5" name="object 3835"/>
          <p:cNvSpPr/>
          <p:nvPr/>
        </p:nvSpPr>
        <p:spPr>
          <a:xfrm>
            <a:off x="1732908" y="2343835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30" h="20955">
                <a:moveTo>
                  <a:pt x="0" y="0"/>
                </a:moveTo>
                <a:lnTo>
                  <a:pt x="23665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6" name="object 3836"/>
          <p:cNvSpPr/>
          <p:nvPr/>
        </p:nvSpPr>
        <p:spPr>
          <a:xfrm>
            <a:off x="4476163" y="431483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7" name="object 3837"/>
          <p:cNvSpPr/>
          <p:nvPr/>
        </p:nvSpPr>
        <p:spPr>
          <a:xfrm>
            <a:off x="4479975" y="43187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8" name="object 3838"/>
          <p:cNvSpPr/>
          <p:nvPr/>
        </p:nvSpPr>
        <p:spPr>
          <a:xfrm>
            <a:off x="4493634" y="4328299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0915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9" name="object 3839"/>
          <p:cNvSpPr/>
          <p:nvPr/>
        </p:nvSpPr>
        <p:spPr>
          <a:xfrm>
            <a:off x="4497287" y="4318768"/>
            <a:ext cx="201295" cy="27305"/>
          </a:xfrm>
          <a:custGeom>
            <a:avLst/>
            <a:gdLst/>
            <a:ahLst/>
            <a:cxnLst/>
            <a:rect l="l" t="t" r="r" b="b"/>
            <a:pathLst>
              <a:path w="201295" h="27304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201074" y="26930"/>
                </a:lnTo>
                <a:lnTo>
                  <a:pt x="201074" y="13403"/>
                </a:lnTo>
                <a:lnTo>
                  <a:pt x="20107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0" name="object 3840"/>
          <p:cNvSpPr/>
          <p:nvPr/>
        </p:nvSpPr>
        <p:spPr>
          <a:xfrm>
            <a:off x="4694550" y="431483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6930"/>
                </a:lnTo>
                <a:lnTo>
                  <a:pt x="6035" y="26561"/>
                </a:lnTo>
                <a:lnTo>
                  <a:pt x="10800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526"/>
                </a:lnTo>
                <a:lnTo>
                  <a:pt x="16994" y="8976"/>
                </a:lnTo>
                <a:lnTo>
                  <a:pt x="14294" y="5287"/>
                </a:lnTo>
                <a:lnTo>
                  <a:pt x="10800" y="2459"/>
                </a:lnTo>
                <a:lnTo>
                  <a:pt x="6035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1" name="object 3841"/>
          <p:cNvSpPr/>
          <p:nvPr/>
        </p:nvSpPr>
        <p:spPr>
          <a:xfrm>
            <a:off x="4698362" y="431876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520"/>
                </a:lnTo>
                <a:lnTo>
                  <a:pt x="10641" y="24471"/>
                </a:lnTo>
                <a:lnTo>
                  <a:pt x="5876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2" name="object 3842"/>
          <p:cNvSpPr/>
          <p:nvPr/>
        </p:nvSpPr>
        <p:spPr>
          <a:xfrm>
            <a:off x="3660270" y="4436822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294" y="0"/>
                </a:moveTo>
                <a:lnTo>
                  <a:pt x="8735" y="737"/>
                </a:lnTo>
                <a:lnTo>
                  <a:pt x="3653" y="2828"/>
                </a:lnTo>
                <a:lnTo>
                  <a:pt x="0" y="5656"/>
                </a:lnTo>
                <a:lnTo>
                  <a:pt x="14294" y="13772"/>
                </a:lnTo>
                <a:lnTo>
                  <a:pt x="28112" y="22012"/>
                </a:lnTo>
                <a:lnTo>
                  <a:pt x="30812" y="17830"/>
                </a:lnTo>
                <a:lnTo>
                  <a:pt x="31606" y="13772"/>
                </a:lnTo>
                <a:lnTo>
                  <a:pt x="30812" y="9345"/>
                </a:lnTo>
                <a:lnTo>
                  <a:pt x="28112" y="5656"/>
                </a:lnTo>
                <a:lnTo>
                  <a:pt x="24459" y="2828"/>
                </a:lnTo>
                <a:lnTo>
                  <a:pt x="19853" y="737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3" name="object 3843"/>
          <p:cNvSpPr/>
          <p:nvPr/>
        </p:nvSpPr>
        <p:spPr>
          <a:xfrm>
            <a:off x="3664082" y="444063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656"/>
                </a:moveTo>
                <a:lnTo>
                  <a:pt x="3494" y="2828"/>
                </a:lnTo>
                <a:lnTo>
                  <a:pt x="8735" y="860"/>
                </a:lnTo>
                <a:lnTo>
                  <a:pt x="14135" y="0"/>
                </a:lnTo>
                <a:lnTo>
                  <a:pt x="19694" y="860"/>
                </a:lnTo>
                <a:lnTo>
                  <a:pt x="24459" y="2828"/>
                </a:lnTo>
                <a:lnTo>
                  <a:pt x="27953" y="5656"/>
                </a:lnTo>
                <a:lnTo>
                  <a:pt x="30812" y="9345"/>
                </a:lnTo>
                <a:lnTo>
                  <a:pt x="31606" y="13895"/>
                </a:lnTo>
                <a:lnTo>
                  <a:pt x="30812" y="17953"/>
                </a:lnTo>
                <a:lnTo>
                  <a:pt x="27953" y="22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4" name="object 3844"/>
          <p:cNvSpPr/>
          <p:nvPr/>
        </p:nvSpPr>
        <p:spPr>
          <a:xfrm>
            <a:off x="3644864" y="4442478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355"/>
                </a:lnTo>
                <a:lnTo>
                  <a:pt x="14294" y="24471"/>
                </a:lnTo>
                <a:lnTo>
                  <a:pt x="28112" y="32587"/>
                </a:lnTo>
                <a:lnTo>
                  <a:pt x="43518" y="16355"/>
                </a:lnTo>
                <a:lnTo>
                  <a:pt x="29700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5" name="object 3845"/>
          <p:cNvSpPr/>
          <p:nvPr/>
        </p:nvSpPr>
        <p:spPr>
          <a:xfrm>
            <a:off x="3648676" y="4446291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359" y="16355"/>
                </a:moveTo>
                <a:lnTo>
                  <a:pt x="29541" y="8239"/>
                </a:lnTo>
                <a:lnTo>
                  <a:pt x="15406" y="0"/>
                </a:lnTo>
                <a:lnTo>
                  <a:pt x="0" y="16355"/>
                </a:lnTo>
                <a:lnTo>
                  <a:pt x="14135" y="24471"/>
                </a:lnTo>
                <a:lnTo>
                  <a:pt x="27953" y="32710"/>
                </a:lnTo>
                <a:lnTo>
                  <a:pt x="43359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6" name="object 3846"/>
          <p:cNvSpPr/>
          <p:nvPr/>
        </p:nvSpPr>
        <p:spPr>
          <a:xfrm>
            <a:off x="3641370" y="445883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3566"/>
                </a:lnTo>
                <a:lnTo>
                  <a:pt x="0" y="8116"/>
                </a:lnTo>
                <a:lnTo>
                  <a:pt x="794" y="12174"/>
                </a:lnTo>
                <a:lnTo>
                  <a:pt x="3494" y="16232"/>
                </a:lnTo>
                <a:lnTo>
                  <a:pt x="7147" y="18691"/>
                </a:lnTo>
                <a:lnTo>
                  <a:pt x="12229" y="21151"/>
                </a:lnTo>
                <a:lnTo>
                  <a:pt x="17788" y="21520"/>
                </a:lnTo>
                <a:lnTo>
                  <a:pt x="23347" y="21151"/>
                </a:lnTo>
                <a:lnTo>
                  <a:pt x="27953" y="18691"/>
                </a:lnTo>
                <a:lnTo>
                  <a:pt x="31606" y="16232"/>
                </a:lnTo>
                <a:lnTo>
                  <a:pt x="17788" y="8116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7" name="object 3847"/>
          <p:cNvSpPr/>
          <p:nvPr/>
        </p:nvSpPr>
        <p:spPr>
          <a:xfrm>
            <a:off x="3645182" y="446264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447" y="16355"/>
                </a:moveTo>
                <a:lnTo>
                  <a:pt x="27953" y="18814"/>
                </a:lnTo>
                <a:lnTo>
                  <a:pt x="23188" y="21151"/>
                </a:lnTo>
                <a:lnTo>
                  <a:pt x="17629" y="21643"/>
                </a:lnTo>
                <a:lnTo>
                  <a:pt x="12229" y="21151"/>
                </a:lnTo>
                <a:lnTo>
                  <a:pt x="6988" y="18814"/>
                </a:lnTo>
                <a:lnTo>
                  <a:pt x="3494" y="16355"/>
                </a:lnTo>
                <a:lnTo>
                  <a:pt x="635" y="12174"/>
                </a:lnTo>
                <a:lnTo>
                  <a:pt x="0" y="8116"/>
                </a:lnTo>
                <a:lnTo>
                  <a:pt x="635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8" name="object 3848"/>
          <p:cNvSpPr/>
          <p:nvPr/>
        </p:nvSpPr>
        <p:spPr>
          <a:xfrm>
            <a:off x="1548430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/>
          <p:nvPr/>
        </p:nvSpPr>
        <p:spPr>
          <a:xfrm>
            <a:off x="2576436" y="6127689"/>
            <a:ext cx="22225" cy="17145"/>
          </a:xfrm>
          <a:custGeom>
            <a:avLst/>
            <a:gdLst/>
            <a:ahLst/>
            <a:cxnLst/>
            <a:rect l="l" t="t" r="r" b="b"/>
            <a:pathLst>
              <a:path w="22225" h="17145">
                <a:moveTo>
                  <a:pt x="21759" y="8153"/>
                </a:moveTo>
                <a:lnTo>
                  <a:pt x="18900" y="2041"/>
                </a:lnTo>
                <a:lnTo>
                  <a:pt x="11435" y="0"/>
                </a:lnTo>
                <a:lnTo>
                  <a:pt x="3494" y="2041"/>
                </a:lnTo>
                <a:lnTo>
                  <a:pt x="0" y="8153"/>
                </a:lnTo>
                <a:lnTo>
                  <a:pt x="3494" y="13858"/>
                </a:lnTo>
                <a:lnTo>
                  <a:pt x="11435" y="16724"/>
                </a:lnTo>
                <a:lnTo>
                  <a:pt x="18900" y="13858"/>
                </a:lnTo>
                <a:lnTo>
                  <a:pt x="21759" y="81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0" name="object 3850"/>
          <p:cNvSpPr/>
          <p:nvPr/>
        </p:nvSpPr>
        <p:spPr>
          <a:xfrm>
            <a:off x="1511106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43" y="26500"/>
                </a:lnTo>
                <a:lnTo>
                  <a:pt x="10276" y="24471"/>
                </a:lnTo>
                <a:lnTo>
                  <a:pt x="13833" y="21618"/>
                </a:lnTo>
                <a:lnTo>
                  <a:pt x="16597" y="17941"/>
                </a:lnTo>
                <a:lnTo>
                  <a:pt x="17375" y="13465"/>
                </a:lnTo>
                <a:lnTo>
                  <a:pt x="16597" y="8976"/>
                </a:lnTo>
                <a:lnTo>
                  <a:pt x="13833" y="5300"/>
                </a:lnTo>
                <a:lnTo>
                  <a:pt x="10276" y="2447"/>
                </a:lnTo>
                <a:lnTo>
                  <a:pt x="5543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1" name="object 3851"/>
          <p:cNvSpPr/>
          <p:nvPr/>
        </p:nvSpPr>
        <p:spPr>
          <a:xfrm>
            <a:off x="1514870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75" y="13453"/>
                </a:lnTo>
                <a:lnTo>
                  <a:pt x="16581" y="17941"/>
                </a:lnTo>
                <a:lnTo>
                  <a:pt x="13817" y="21618"/>
                </a:lnTo>
                <a:lnTo>
                  <a:pt x="10260" y="24471"/>
                </a:lnTo>
                <a:lnTo>
                  <a:pt x="5527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2" name="object 3852"/>
          <p:cNvSpPr/>
          <p:nvPr/>
        </p:nvSpPr>
        <p:spPr>
          <a:xfrm>
            <a:off x="1378422" y="6195982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683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3" name="object 3853"/>
          <p:cNvSpPr/>
          <p:nvPr/>
        </p:nvSpPr>
        <p:spPr>
          <a:xfrm>
            <a:off x="1382170" y="6186396"/>
            <a:ext cx="132715" cy="27305"/>
          </a:xfrm>
          <a:custGeom>
            <a:avLst/>
            <a:gdLst/>
            <a:ahLst/>
            <a:cxnLst/>
            <a:rect l="l" t="t" r="r" b="b"/>
            <a:pathLst>
              <a:path w="132715" h="27304">
                <a:moveTo>
                  <a:pt x="132699" y="26918"/>
                </a:moveTo>
                <a:lnTo>
                  <a:pt x="132699" y="13453"/>
                </a:lnTo>
                <a:lnTo>
                  <a:pt x="132699" y="0"/>
                </a:lnTo>
                <a:lnTo>
                  <a:pt x="0" y="0"/>
                </a:lnTo>
                <a:lnTo>
                  <a:pt x="0" y="13453"/>
                </a:lnTo>
                <a:lnTo>
                  <a:pt x="0" y="26918"/>
                </a:lnTo>
                <a:lnTo>
                  <a:pt x="132699" y="269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4" name="object 3854"/>
          <p:cNvSpPr/>
          <p:nvPr/>
        </p:nvSpPr>
        <p:spPr>
          <a:xfrm>
            <a:off x="1361046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0"/>
                </a:moveTo>
                <a:lnTo>
                  <a:pt x="0" y="13465"/>
                </a:lnTo>
                <a:lnTo>
                  <a:pt x="778" y="17941"/>
                </a:lnTo>
                <a:lnTo>
                  <a:pt x="3541" y="21618"/>
                </a:lnTo>
                <a:lnTo>
                  <a:pt x="7099" y="24471"/>
                </a:lnTo>
                <a:lnTo>
                  <a:pt x="11848" y="26500"/>
                </a:lnTo>
                <a:lnTo>
                  <a:pt x="17375" y="26918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5" name="object 3855"/>
          <p:cNvSpPr/>
          <p:nvPr/>
        </p:nvSpPr>
        <p:spPr>
          <a:xfrm>
            <a:off x="1364795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26918"/>
                </a:moveTo>
                <a:lnTo>
                  <a:pt x="0" y="13453"/>
                </a:lnTo>
                <a:lnTo>
                  <a:pt x="794" y="8976"/>
                </a:lnTo>
                <a:lnTo>
                  <a:pt x="3557" y="5300"/>
                </a:lnTo>
                <a:lnTo>
                  <a:pt x="7099" y="2447"/>
                </a:lnTo>
                <a:lnTo>
                  <a:pt x="11848" y="41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6" name="object 3856"/>
          <p:cNvSpPr/>
          <p:nvPr/>
        </p:nvSpPr>
        <p:spPr>
          <a:xfrm>
            <a:off x="4785081" y="357982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2229" y="13035"/>
                </a:lnTo>
                <a:lnTo>
                  <a:pt x="17788" y="13772"/>
                </a:lnTo>
                <a:lnTo>
                  <a:pt x="23347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7" name="object 3857"/>
          <p:cNvSpPr/>
          <p:nvPr/>
        </p:nvSpPr>
        <p:spPr>
          <a:xfrm>
            <a:off x="4788893" y="358364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629" y="13895"/>
                </a:lnTo>
                <a:lnTo>
                  <a:pt x="12229" y="13035"/>
                </a:lnTo>
                <a:lnTo>
                  <a:pt x="6988" y="11067"/>
                </a:lnTo>
                <a:lnTo>
                  <a:pt x="3494" y="8116"/>
                </a:lnTo>
                <a:lnTo>
                  <a:pt x="635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8" name="object 3858"/>
          <p:cNvSpPr/>
          <p:nvPr/>
        </p:nvSpPr>
        <p:spPr>
          <a:xfrm>
            <a:off x="4785081" y="3554496"/>
            <a:ext cx="35560" cy="25400"/>
          </a:xfrm>
          <a:custGeom>
            <a:avLst/>
            <a:gdLst/>
            <a:ahLst/>
            <a:cxnLst/>
            <a:rect l="l" t="t" r="r" b="b"/>
            <a:pathLst>
              <a:path w="35560" h="25400">
                <a:moveTo>
                  <a:pt x="0" y="25332"/>
                </a:moveTo>
                <a:lnTo>
                  <a:pt x="35100" y="25332"/>
                </a:lnTo>
                <a:lnTo>
                  <a:pt x="35100" y="0"/>
                </a:lnTo>
                <a:lnTo>
                  <a:pt x="0" y="0"/>
                </a:lnTo>
                <a:lnTo>
                  <a:pt x="0" y="25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9" name="object 3859"/>
          <p:cNvSpPr/>
          <p:nvPr/>
        </p:nvSpPr>
        <p:spPr>
          <a:xfrm>
            <a:off x="4788893" y="3558432"/>
            <a:ext cx="35560" cy="25400"/>
          </a:xfrm>
          <a:custGeom>
            <a:avLst/>
            <a:gdLst/>
            <a:ahLst/>
            <a:cxnLst/>
            <a:rect l="l" t="t" r="r" b="b"/>
            <a:pathLst>
              <a:path w="35560" h="25400">
                <a:moveTo>
                  <a:pt x="0" y="25209"/>
                </a:moveTo>
                <a:lnTo>
                  <a:pt x="17629" y="25209"/>
                </a:lnTo>
                <a:lnTo>
                  <a:pt x="35100" y="25209"/>
                </a:lnTo>
                <a:lnTo>
                  <a:pt x="35100" y="0"/>
                </a:lnTo>
                <a:lnTo>
                  <a:pt x="17629" y="0"/>
                </a:lnTo>
                <a:lnTo>
                  <a:pt x="0" y="0"/>
                </a:lnTo>
                <a:lnTo>
                  <a:pt x="0" y="252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0" name="object 3860"/>
          <p:cNvSpPr/>
          <p:nvPr/>
        </p:nvSpPr>
        <p:spPr>
          <a:xfrm>
            <a:off x="4785081" y="354109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1" name="object 3861"/>
          <p:cNvSpPr/>
          <p:nvPr/>
        </p:nvSpPr>
        <p:spPr>
          <a:xfrm>
            <a:off x="4788893" y="35449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526"/>
                </a:moveTo>
                <a:lnTo>
                  <a:pt x="17629" y="0"/>
                </a:lnTo>
                <a:lnTo>
                  <a:pt x="23188" y="368"/>
                </a:lnTo>
                <a:lnTo>
                  <a:pt x="27953" y="2459"/>
                </a:lnTo>
                <a:lnTo>
                  <a:pt x="31447" y="5287"/>
                </a:lnTo>
                <a:lnTo>
                  <a:pt x="34306" y="8976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/>
          <p:nvPr/>
        </p:nvSpPr>
        <p:spPr>
          <a:xfrm>
            <a:off x="1935888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3" name="object 3863"/>
          <p:cNvSpPr/>
          <p:nvPr/>
        </p:nvSpPr>
        <p:spPr>
          <a:xfrm>
            <a:off x="4479816" y="2702422"/>
            <a:ext cx="22225" cy="26670"/>
          </a:xfrm>
          <a:custGeom>
            <a:avLst/>
            <a:gdLst/>
            <a:ahLst/>
            <a:cxnLst/>
            <a:rect l="l" t="t" r="r" b="b"/>
            <a:pathLst>
              <a:path w="22225" h="26669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494" y="21643"/>
                </a:lnTo>
                <a:lnTo>
                  <a:pt x="7464" y="24471"/>
                </a:lnTo>
                <a:lnTo>
                  <a:pt x="12547" y="26439"/>
                </a:lnTo>
                <a:lnTo>
                  <a:pt x="22076" y="36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/>
          <p:nvPr/>
        </p:nvSpPr>
        <p:spPr>
          <a:xfrm>
            <a:off x="4483469" y="2706234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12706" y="26561"/>
                </a:moveTo>
                <a:lnTo>
                  <a:pt x="7623" y="24471"/>
                </a:lnTo>
                <a:lnTo>
                  <a:pt x="3653" y="21643"/>
                </a:lnTo>
                <a:lnTo>
                  <a:pt x="476" y="17953"/>
                </a:lnTo>
                <a:lnTo>
                  <a:pt x="0" y="13526"/>
                </a:lnTo>
                <a:lnTo>
                  <a:pt x="476" y="9837"/>
                </a:lnTo>
                <a:lnTo>
                  <a:pt x="3653" y="6148"/>
                </a:lnTo>
                <a:lnTo>
                  <a:pt x="6829" y="2951"/>
                </a:lnTo>
                <a:lnTo>
                  <a:pt x="11912" y="491"/>
                </a:lnTo>
                <a:lnTo>
                  <a:pt x="17470" y="0"/>
                </a:lnTo>
                <a:lnTo>
                  <a:pt x="22235" y="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5" name="object 3865"/>
          <p:cNvSpPr/>
          <p:nvPr/>
        </p:nvSpPr>
        <p:spPr>
          <a:xfrm>
            <a:off x="4492364" y="2702791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529" y="0"/>
                </a:moveTo>
                <a:lnTo>
                  <a:pt x="0" y="26070"/>
                </a:lnTo>
                <a:lnTo>
                  <a:pt x="104349" y="51033"/>
                </a:lnTo>
                <a:lnTo>
                  <a:pt x="109113" y="37998"/>
                </a:lnTo>
                <a:lnTo>
                  <a:pt x="114196" y="25332"/>
                </a:lnTo>
                <a:lnTo>
                  <a:pt x="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6" name="object 3866"/>
          <p:cNvSpPr/>
          <p:nvPr/>
        </p:nvSpPr>
        <p:spPr>
          <a:xfrm>
            <a:off x="4496175" y="2706726"/>
            <a:ext cx="114300" cy="51435"/>
          </a:xfrm>
          <a:custGeom>
            <a:avLst/>
            <a:gdLst/>
            <a:ahLst/>
            <a:cxnLst/>
            <a:rect l="l" t="t" r="r" b="b"/>
            <a:pathLst>
              <a:path w="114300" h="51435">
                <a:moveTo>
                  <a:pt x="9529" y="0"/>
                </a:moveTo>
                <a:lnTo>
                  <a:pt x="4764" y="13035"/>
                </a:lnTo>
                <a:lnTo>
                  <a:pt x="0" y="26070"/>
                </a:lnTo>
                <a:lnTo>
                  <a:pt x="104190" y="50910"/>
                </a:lnTo>
                <a:lnTo>
                  <a:pt x="108955" y="37875"/>
                </a:lnTo>
                <a:lnTo>
                  <a:pt x="114196" y="25209"/>
                </a:lnTo>
                <a:lnTo>
                  <a:pt x="95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7" name="object 3867"/>
          <p:cNvSpPr/>
          <p:nvPr/>
        </p:nvSpPr>
        <p:spPr>
          <a:xfrm>
            <a:off x="4596713" y="272812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9847" y="0"/>
                </a:moveTo>
                <a:lnTo>
                  <a:pt x="4764" y="12666"/>
                </a:lnTo>
                <a:lnTo>
                  <a:pt x="0" y="25701"/>
                </a:lnTo>
                <a:lnTo>
                  <a:pt x="4764" y="26439"/>
                </a:lnTo>
                <a:lnTo>
                  <a:pt x="22553" y="12666"/>
                </a:lnTo>
                <a:lnTo>
                  <a:pt x="21759" y="8485"/>
                </a:lnTo>
                <a:lnTo>
                  <a:pt x="18900" y="4918"/>
                </a:lnTo>
                <a:lnTo>
                  <a:pt x="14612" y="1967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8" name="object 3868"/>
          <p:cNvSpPr/>
          <p:nvPr/>
        </p:nvSpPr>
        <p:spPr>
          <a:xfrm>
            <a:off x="4600366" y="2731935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69">
                <a:moveTo>
                  <a:pt x="10006" y="0"/>
                </a:moveTo>
                <a:lnTo>
                  <a:pt x="14612" y="2090"/>
                </a:lnTo>
                <a:lnTo>
                  <a:pt x="19059" y="4918"/>
                </a:lnTo>
                <a:lnTo>
                  <a:pt x="21759" y="8608"/>
                </a:lnTo>
                <a:lnTo>
                  <a:pt x="22553" y="12666"/>
                </a:lnTo>
                <a:lnTo>
                  <a:pt x="21759" y="16724"/>
                </a:lnTo>
                <a:lnTo>
                  <a:pt x="19059" y="20413"/>
                </a:lnTo>
                <a:lnTo>
                  <a:pt x="15406" y="23733"/>
                </a:lnTo>
                <a:lnTo>
                  <a:pt x="10800" y="25701"/>
                </a:lnTo>
                <a:lnTo>
                  <a:pt x="4764" y="26561"/>
                </a:lnTo>
                <a:lnTo>
                  <a:pt x="0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/>
          <p:nvPr/>
        </p:nvSpPr>
        <p:spPr>
          <a:xfrm>
            <a:off x="6249782" y="2838552"/>
            <a:ext cx="104380" cy="86450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870" name="object 3870"/>
          <p:cNvSpPr/>
          <p:nvPr/>
        </p:nvSpPr>
        <p:spPr>
          <a:xfrm>
            <a:off x="1707654" y="5695934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18106" y="6935"/>
                </a:moveTo>
                <a:lnTo>
                  <a:pt x="15406" y="2041"/>
                </a:lnTo>
                <a:lnTo>
                  <a:pt x="9053" y="0"/>
                </a:lnTo>
                <a:lnTo>
                  <a:pt x="2700" y="2041"/>
                </a:lnTo>
                <a:lnTo>
                  <a:pt x="0" y="6935"/>
                </a:lnTo>
                <a:lnTo>
                  <a:pt x="2700" y="11829"/>
                </a:lnTo>
                <a:lnTo>
                  <a:pt x="9053" y="13465"/>
                </a:lnTo>
                <a:lnTo>
                  <a:pt x="15406" y="11829"/>
                </a:lnTo>
                <a:lnTo>
                  <a:pt x="18106" y="693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1" name="object 3871"/>
          <p:cNvSpPr/>
          <p:nvPr/>
        </p:nvSpPr>
        <p:spPr>
          <a:xfrm>
            <a:off x="1856157" y="6199849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317" y="-860"/>
                </a:moveTo>
                <a:lnTo>
                  <a:pt x="31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2" name="object 3872"/>
          <p:cNvSpPr/>
          <p:nvPr/>
        </p:nvSpPr>
        <p:spPr>
          <a:xfrm>
            <a:off x="2412527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3" name="object 3873"/>
          <p:cNvSpPr/>
          <p:nvPr/>
        </p:nvSpPr>
        <p:spPr>
          <a:xfrm>
            <a:off x="2436192" y="597276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4" name="object 3874"/>
          <p:cNvSpPr/>
          <p:nvPr/>
        </p:nvSpPr>
        <p:spPr>
          <a:xfrm>
            <a:off x="2412527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5" name="object 3875"/>
          <p:cNvSpPr/>
          <p:nvPr/>
        </p:nvSpPr>
        <p:spPr>
          <a:xfrm>
            <a:off x="2460334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/>
          <p:cNvSpPr/>
          <p:nvPr/>
        </p:nvSpPr>
        <p:spPr>
          <a:xfrm>
            <a:off x="2436192" y="5954422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7" name="object 3877"/>
          <p:cNvSpPr/>
          <p:nvPr/>
        </p:nvSpPr>
        <p:spPr>
          <a:xfrm>
            <a:off x="2483999" y="59727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8" name="object 3878"/>
          <p:cNvSpPr/>
          <p:nvPr/>
        </p:nvSpPr>
        <p:spPr>
          <a:xfrm>
            <a:off x="2460334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9" name="object 3879"/>
          <p:cNvSpPr/>
          <p:nvPr/>
        </p:nvSpPr>
        <p:spPr>
          <a:xfrm>
            <a:off x="2483999" y="595442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0" name="object 3880"/>
          <p:cNvSpPr/>
          <p:nvPr/>
        </p:nvSpPr>
        <p:spPr>
          <a:xfrm>
            <a:off x="2412527" y="594748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935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1" name="object 3881"/>
          <p:cNvSpPr/>
          <p:nvPr/>
        </p:nvSpPr>
        <p:spPr>
          <a:xfrm>
            <a:off x="2412527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2" name="object 3882"/>
          <p:cNvSpPr/>
          <p:nvPr/>
        </p:nvSpPr>
        <p:spPr>
          <a:xfrm>
            <a:off x="2436192" y="594748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935"/>
                </a:move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3" name="object 3883"/>
          <p:cNvSpPr/>
          <p:nvPr/>
        </p:nvSpPr>
        <p:spPr>
          <a:xfrm>
            <a:off x="2416021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4" name="object 3884"/>
          <p:cNvSpPr/>
          <p:nvPr/>
        </p:nvSpPr>
        <p:spPr>
          <a:xfrm>
            <a:off x="2436192" y="5963386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82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5" name="object 3885"/>
          <p:cNvSpPr/>
          <p:nvPr/>
        </p:nvSpPr>
        <p:spPr>
          <a:xfrm>
            <a:off x="2460334" y="594748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935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6" name="object 3886"/>
          <p:cNvSpPr/>
          <p:nvPr/>
        </p:nvSpPr>
        <p:spPr>
          <a:xfrm>
            <a:off x="2439846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7" name="object 3887"/>
          <p:cNvSpPr/>
          <p:nvPr/>
        </p:nvSpPr>
        <p:spPr>
          <a:xfrm>
            <a:off x="2460334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8" name="object 3888"/>
          <p:cNvSpPr/>
          <p:nvPr/>
        </p:nvSpPr>
        <p:spPr>
          <a:xfrm>
            <a:off x="2483999" y="5947486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935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9" name="object 3889"/>
          <p:cNvSpPr/>
          <p:nvPr/>
        </p:nvSpPr>
        <p:spPr>
          <a:xfrm>
            <a:off x="2463828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0" name="object 3890"/>
          <p:cNvSpPr/>
          <p:nvPr/>
        </p:nvSpPr>
        <p:spPr>
          <a:xfrm>
            <a:off x="2483999" y="596338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82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1" name="object 3891"/>
          <p:cNvSpPr/>
          <p:nvPr/>
        </p:nvSpPr>
        <p:spPr>
          <a:xfrm>
            <a:off x="2487494" y="5982139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29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2" name="object 3892"/>
          <p:cNvSpPr/>
          <p:nvPr/>
        </p:nvSpPr>
        <p:spPr>
          <a:xfrm>
            <a:off x="654472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3" name="object 3893"/>
          <p:cNvSpPr/>
          <p:nvPr/>
        </p:nvSpPr>
        <p:spPr>
          <a:xfrm>
            <a:off x="6223575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6921460" y="2872616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8900" y="7378"/>
                </a:moveTo>
                <a:lnTo>
                  <a:pt x="16200" y="2090"/>
                </a:lnTo>
                <a:lnTo>
                  <a:pt x="9847" y="0"/>
                </a:lnTo>
                <a:lnTo>
                  <a:pt x="2700" y="2090"/>
                </a:lnTo>
                <a:lnTo>
                  <a:pt x="0" y="7378"/>
                </a:lnTo>
                <a:lnTo>
                  <a:pt x="2700" y="12666"/>
                </a:lnTo>
                <a:lnTo>
                  <a:pt x="9847" y="15125"/>
                </a:lnTo>
                <a:lnTo>
                  <a:pt x="16200" y="12666"/>
                </a:lnTo>
                <a:lnTo>
                  <a:pt x="18900" y="73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5" name="object 3895"/>
          <p:cNvSpPr/>
          <p:nvPr/>
        </p:nvSpPr>
        <p:spPr>
          <a:xfrm>
            <a:off x="4990603" y="2796373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0" y="0"/>
                </a:moveTo>
                <a:lnTo>
                  <a:pt x="14294" y="12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6" name="object 3896"/>
          <p:cNvSpPr/>
          <p:nvPr/>
        </p:nvSpPr>
        <p:spPr>
          <a:xfrm>
            <a:off x="1732908" y="2274971"/>
            <a:ext cx="24130" cy="20320"/>
          </a:xfrm>
          <a:custGeom>
            <a:avLst/>
            <a:gdLst/>
            <a:ahLst/>
            <a:cxnLst/>
            <a:rect l="l" t="t" r="r" b="b"/>
            <a:pathLst>
              <a:path w="24130" h="20319">
                <a:moveTo>
                  <a:pt x="0" y="0"/>
                </a:moveTo>
                <a:lnTo>
                  <a:pt x="23665" y="20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7" name="object 3897"/>
          <p:cNvSpPr/>
          <p:nvPr/>
        </p:nvSpPr>
        <p:spPr>
          <a:xfrm>
            <a:off x="4465522" y="4341395"/>
            <a:ext cx="31115" cy="23495"/>
          </a:xfrm>
          <a:custGeom>
            <a:avLst/>
            <a:gdLst/>
            <a:ahLst/>
            <a:cxnLst/>
            <a:rect l="l" t="t" r="r" b="b"/>
            <a:pathLst>
              <a:path w="31114" h="23495">
                <a:moveTo>
                  <a:pt x="25253" y="0"/>
                </a:moveTo>
                <a:lnTo>
                  <a:pt x="0" y="19552"/>
                </a:lnTo>
                <a:lnTo>
                  <a:pt x="9847" y="23241"/>
                </a:lnTo>
                <a:lnTo>
                  <a:pt x="15406" y="23241"/>
                </a:lnTo>
                <a:lnTo>
                  <a:pt x="20647" y="21520"/>
                </a:lnTo>
                <a:lnTo>
                  <a:pt x="25253" y="19552"/>
                </a:lnTo>
                <a:lnTo>
                  <a:pt x="28112" y="15863"/>
                </a:lnTo>
                <a:lnTo>
                  <a:pt x="30494" y="11805"/>
                </a:lnTo>
                <a:lnTo>
                  <a:pt x="30494" y="7747"/>
                </a:lnTo>
                <a:lnTo>
                  <a:pt x="28112" y="3689"/>
                </a:lnTo>
                <a:lnTo>
                  <a:pt x="252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8" name="object 3898"/>
          <p:cNvSpPr/>
          <p:nvPr/>
        </p:nvSpPr>
        <p:spPr>
          <a:xfrm>
            <a:off x="4469334" y="4345208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79" h="23495">
                <a:moveTo>
                  <a:pt x="25253" y="0"/>
                </a:moveTo>
                <a:lnTo>
                  <a:pt x="27953" y="3689"/>
                </a:lnTo>
                <a:lnTo>
                  <a:pt x="30335" y="7747"/>
                </a:lnTo>
                <a:lnTo>
                  <a:pt x="30335" y="11805"/>
                </a:lnTo>
                <a:lnTo>
                  <a:pt x="27953" y="15986"/>
                </a:lnTo>
                <a:lnTo>
                  <a:pt x="25253" y="19552"/>
                </a:lnTo>
                <a:lnTo>
                  <a:pt x="20488" y="21643"/>
                </a:lnTo>
                <a:lnTo>
                  <a:pt x="15406" y="23241"/>
                </a:lnTo>
                <a:lnTo>
                  <a:pt x="9847" y="23241"/>
                </a:lnTo>
                <a:lnTo>
                  <a:pt x="5082" y="21643"/>
                </a:lnTo>
                <a:lnTo>
                  <a:pt x="0" y="19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9" name="object 3899"/>
          <p:cNvSpPr/>
          <p:nvPr/>
        </p:nvSpPr>
        <p:spPr>
          <a:xfrm>
            <a:off x="4401197" y="4290854"/>
            <a:ext cx="90170" cy="70485"/>
          </a:xfrm>
          <a:custGeom>
            <a:avLst/>
            <a:gdLst/>
            <a:ahLst/>
            <a:cxnLst/>
            <a:rect l="l" t="t" r="r" b="b"/>
            <a:pathLst>
              <a:path w="90170" h="70485">
                <a:moveTo>
                  <a:pt x="25253" y="0"/>
                </a:moveTo>
                <a:lnTo>
                  <a:pt x="0" y="19552"/>
                </a:lnTo>
                <a:lnTo>
                  <a:pt x="64324" y="70094"/>
                </a:lnTo>
                <a:lnTo>
                  <a:pt x="89578" y="50541"/>
                </a:lnTo>
                <a:lnTo>
                  <a:pt x="252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0" name="object 3900"/>
          <p:cNvSpPr/>
          <p:nvPr/>
        </p:nvSpPr>
        <p:spPr>
          <a:xfrm>
            <a:off x="4405009" y="4294666"/>
            <a:ext cx="90170" cy="70485"/>
          </a:xfrm>
          <a:custGeom>
            <a:avLst/>
            <a:gdLst/>
            <a:ahLst/>
            <a:cxnLst/>
            <a:rect l="l" t="t" r="r" b="b"/>
            <a:pathLst>
              <a:path w="90170" h="70485">
                <a:moveTo>
                  <a:pt x="64324" y="70094"/>
                </a:moveTo>
                <a:lnTo>
                  <a:pt x="76872" y="60379"/>
                </a:lnTo>
                <a:lnTo>
                  <a:pt x="89578" y="50541"/>
                </a:lnTo>
                <a:lnTo>
                  <a:pt x="25253" y="0"/>
                </a:lnTo>
                <a:lnTo>
                  <a:pt x="12547" y="9837"/>
                </a:lnTo>
                <a:lnTo>
                  <a:pt x="0" y="19552"/>
                </a:lnTo>
                <a:lnTo>
                  <a:pt x="64324" y="700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1" name="object 3901"/>
          <p:cNvSpPr/>
          <p:nvPr/>
        </p:nvSpPr>
        <p:spPr>
          <a:xfrm>
            <a:off x="4396432" y="4287165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79" h="23495">
                <a:moveTo>
                  <a:pt x="20170" y="0"/>
                </a:moveTo>
                <a:lnTo>
                  <a:pt x="14612" y="0"/>
                </a:lnTo>
                <a:lnTo>
                  <a:pt x="9529" y="1598"/>
                </a:lnTo>
                <a:lnTo>
                  <a:pt x="4764" y="3689"/>
                </a:lnTo>
                <a:lnTo>
                  <a:pt x="2064" y="7255"/>
                </a:lnTo>
                <a:lnTo>
                  <a:pt x="0" y="11436"/>
                </a:lnTo>
                <a:lnTo>
                  <a:pt x="0" y="15494"/>
                </a:lnTo>
                <a:lnTo>
                  <a:pt x="2064" y="19552"/>
                </a:lnTo>
                <a:lnTo>
                  <a:pt x="4764" y="23241"/>
                </a:lnTo>
                <a:lnTo>
                  <a:pt x="30018" y="3689"/>
                </a:lnTo>
                <a:lnTo>
                  <a:pt x="24935" y="1598"/>
                </a:lnTo>
                <a:lnTo>
                  <a:pt x="201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2" name="object 3902"/>
          <p:cNvSpPr/>
          <p:nvPr/>
        </p:nvSpPr>
        <p:spPr>
          <a:xfrm>
            <a:off x="4400244" y="4290977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79" h="23495">
                <a:moveTo>
                  <a:pt x="4764" y="23241"/>
                </a:moveTo>
                <a:lnTo>
                  <a:pt x="1905" y="19552"/>
                </a:lnTo>
                <a:lnTo>
                  <a:pt x="0" y="15494"/>
                </a:lnTo>
                <a:lnTo>
                  <a:pt x="0" y="11436"/>
                </a:lnTo>
                <a:lnTo>
                  <a:pt x="1905" y="7378"/>
                </a:lnTo>
                <a:lnTo>
                  <a:pt x="4764" y="3689"/>
                </a:lnTo>
                <a:lnTo>
                  <a:pt x="9370" y="1721"/>
                </a:lnTo>
                <a:lnTo>
                  <a:pt x="14612" y="0"/>
                </a:lnTo>
                <a:lnTo>
                  <a:pt x="20170" y="0"/>
                </a:lnTo>
                <a:lnTo>
                  <a:pt x="24776" y="1721"/>
                </a:lnTo>
                <a:lnTo>
                  <a:pt x="30018" y="36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3" name="object 3903"/>
          <p:cNvSpPr/>
          <p:nvPr/>
        </p:nvSpPr>
        <p:spPr>
          <a:xfrm>
            <a:off x="3584828" y="4394765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417" y="368"/>
                </a:lnTo>
                <a:lnTo>
                  <a:pt x="3653" y="2459"/>
                </a:lnTo>
                <a:lnTo>
                  <a:pt x="0" y="5287"/>
                </a:lnTo>
                <a:lnTo>
                  <a:pt x="13817" y="13403"/>
                </a:lnTo>
                <a:lnTo>
                  <a:pt x="28112" y="21643"/>
                </a:lnTo>
                <a:lnTo>
                  <a:pt x="30812" y="17585"/>
                </a:lnTo>
                <a:lnTo>
                  <a:pt x="31288" y="13403"/>
                </a:lnTo>
                <a:lnTo>
                  <a:pt x="30812" y="8976"/>
                </a:lnTo>
                <a:lnTo>
                  <a:pt x="28112" y="5287"/>
                </a:lnTo>
                <a:lnTo>
                  <a:pt x="24459" y="2459"/>
                </a:lnTo>
                <a:lnTo>
                  <a:pt x="19376" y="368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4" name="object 3904"/>
          <p:cNvSpPr/>
          <p:nvPr/>
        </p:nvSpPr>
        <p:spPr>
          <a:xfrm>
            <a:off x="3588639" y="4398700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287"/>
                </a:moveTo>
                <a:lnTo>
                  <a:pt x="3494" y="2336"/>
                </a:lnTo>
                <a:lnTo>
                  <a:pt x="8258" y="368"/>
                </a:lnTo>
                <a:lnTo>
                  <a:pt x="13817" y="0"/>
                </a:lnTo>
                <a:lnTo>
                  <a:pt x="19376" y="368"/>
                </a:lnTo>
                <a:lnTo>
                  <a:pt x="24459" y="2336"/>
                </a:lnTo>
                <a:lnTo>
                  <a:pt x="27953" y="5287"/>
                </a:lnTo>
                <a:lnTo>
                  <a:pt x="30812" y="8853"/>
                </a:lnTo>
                <a:lnTo>
                  <a:pt x="31130" y="13403"/>
                </a:lnTo>
                <a:lnTo>
                  <a:pt x="30812" y="17462"/>
                </a:lnTo>
                <a:lnTo>
                  <a:pt x="27953" y="21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5" name="object 3905"/>
          <p:cNvSpPr/>
          <p:nvPr/>
        </p:nvSpPr>
        <p:spPr>
          <a:xfrm>
            <a:off x="3569421" y="4400053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355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355"/>
                </a:lnTo>
                <a:lnTo>
                  <a:pt x="29224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6" name="object 3906"/>
          <p:cNvSpPr/>
          <p:nvPr/>
        </p:nvSpPr>
        <p:spPr>
          <a:xfrm>
            <a:off x="3573233" y="4403988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359" y="16232"/>
                </a:moveTo>
                <a:lnTo>
                  <a:pt x="29224" y="8116"/>
                </a:lnTo>
                <a:lnTo>
                  <a:pt x="15406" y="0"/>
                </a:lnTo>
                <a:lnTo>
                  <a:pt x="0" y="16232"/>
                </a:lnTo>
                <a:lnTo>
                  <a:pt x="13817" y="24471"/>
                </a:lnTo>
                <a:lnTo>
                  <a:pt x="28112" y="32587"/>
                </a:lnTo>
                <a:lnTo>
                  <a:pt x="43359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7" name="object 3907"/>
          <p:cNvSpPr/>
          <p:nvPr/>
        </p:nvSpPr>
        <p:spPr>
          <a:xfrm>
            <a:off x="3565927" y="441640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3689"/>
                </a:lnTo>
                <a:lnTo>
                  <a:pt x="0" y="8116"/>
                </a:lnTo>
                <a:lnTo>
                  <a:pt x="794" y="12174"/>
                </a:lnTo>
                <a:lnTo>
                  <a:pt x="3494" y="16232"/>
                </a:lnTo>
                <a:lnTo>
                  <a:pt x="6670" y="18691"/>
                </a:lnTo>
                <a:lnTo>
                  <a:pt x="11912" y="21151"/>
                </a:lnTo>
                <a:lnTo>
                  <a:pt x="17312" y="21520"/>
                </a:lnTo>
                <a:lnTo>
                  <a:pt x="22871" y="21151"/>
                </a:lnTo>
                <a:lnTo>
                  <a:pt x="28112" y="18691"/>
                </a:lnTo>
                <a:lnTo>
                  <a:pt x="31606" y="16232"/>
                </a:lnTo>
                <a:lnTo>
                  <a:pt x="17312" y="8116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8" name="object 3908"/>
          <p:cNvSpPr/>
          <p:nvPr/>
        </p:nvSpPr>
        <p:spPr>
          <a:xfrm>
            <a:off x="3569739" y="4420221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7953" y="18814"/>
                </a:lnTo>
                <a:lnTo>
                  <a:pt x="22871" y="21274"/>
                </a:lnTo>
                <a:lnTo>
                  <a:pt x="17312" y="21643"/>
                </a:lnTo>
                <a:lnTo>
                  <a:pt x="11753" y="21274"/>
                </a:lnTo>
                <a:lnTo>
                  <a:pt x="6670" y="18814"/>
                </a:lnTo>
                <a:lnTo>
                  <a:pt x="3494" y="16355"/>
                </a:lnTo>
                <a:lnTo>
                  <a:pt x="794" y="12297"/>
                </a:lnTo>
                <a:lnTo>
                  <a:pt x="0" y="8239"/>
                </a:lnTo>
                <a:lnTo>
                  <a:pt x="794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9" name="object 3909"/>
          <p:cNvSpPr/>
          <p:nvPr/>
        </p:nvSpPr>
        <p:spPr>
          <a:xfrm>
            <a:off x="1891258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0" name="object 3910"/>
          <p:cNvSpPr/>
          <p:nvPr/>
        </p:nvSpPr>
        <p:spPr>
          <a:xfrm>
            <a:off x="2761628" y="6117089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0"/>
                </a:moveTo>
                <a:lnTo>
                  <a:pt x="0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1" name="object 3911"/>
          <p:cNvSpPr/>
          <p:nvPr/>
        </p:nvSpPr>
        <p:spPr>
          <a:xfrm>
            <a:off x="1236240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772" y="0"/>
                </a:moveTo>
                <a:lnTo>
                  <a:pt x="0" y="13465"/>
                </a:lnTo>
                <a:lnTo>
                  <a:pt x="794" y="17941"/>
                </a:lnTo>
                <a:lnTo>
                  <a:pt x="3557" y="21618"/>
                </a:lnTo>
                <a:lnTo>
                  <a:pt x="7115" y="24471"/>
                </a:lnTo>
                <a:lnTo>
                  <a:pt x="11848" y="26500"/>
                </a:lnTo>
                <a:lnTo>
                  <a:pt x="17772" y="26918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2" name="object 3912"/>
          <p:cNvSpPr/>
          <p:nvPr/>
        </p:nvSpPr>
        <p:spPr>
          <a:xfrm>
            <a:off x="1239989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772" y="26918"/>
                </a:moveTo>
                <a:lnTo>
                  <a:pt x="0" y="13453"/>
                </a:lnTo>
                <a:lnTo>
                  <a:pt x="794" y="8976"/>
                </a:lnTo>
                <a:lnTo>
                  <a:pt x="3557" y="5300"/>
                </a:lnTo>
                <a:lnTo>
                  <a:pt x="7115" y="2447"/>
                </a:lnTo>
                <a:lnTo>
                  <a:pt x="11848" y="418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3" name="object 3913"/>
          <p:cNvSpPr/>
          <p:nvPr/>
        </p:nvSpPr>
        <p:spPr>
          <a:xfrm>
            <a:off x="1254013" y="6195982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 h="0">
                <a:moveTo>
                  <a:pt x="0" y="0"/>
                </a:moveTo>
                <a:lnTo>
                  <a:pt x="124408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4" name="object 3914"/>
          <p:cNvSpPr/>
          <p:nvPr/>
        </p:nvSpPr>
        <p:spPr>
          <a:xfrm>
            <a:off x="1257761" y="6186396"/>
            <a:ext cx="124460" cy="27305"/>
          </a:xfrm>
          <a:custGeom>
            <a:avLst/>
            <a:gdLst/>
            <a:ahLst/>
            <a:cxnLst/>
            <a:rect l="l" t="t" r="r" b="b"/>
            <a:pathLst>
              <a:path w="124459" h="27304">
                <a:moveTo>
                  <a:pt x="0" y="0"/>
                </a:moveTo>
                <a:lnTo>
                  <a:pt x="0" y="13453"/>
                </a:lnTo>
                <a:lnTo>
                  <a:pt x="0" y="26918"/>
                </a:lnTo>
                <a:lnTo>
                  <a:pt x="124408" y="26918"/>
                </a:lnTo>
                <a:lnTo>
                  <a:pt x="124408" y="13453"/>
                </a:lnTo>
                <a:lnTo>
                  <a:pt x="124408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5" name="object 3915"/>
          <p:cNvSpPr/>
          <p:nvPr/>
        </p:nvSpPr>
        <p:spPr>
          <a:xfrm>
            <a:off x="1378422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924" y="26500"/>
                </a:lnTo>
                <a:lnTo>
                  <a:pt x="10657" y="24471"/>
                </a:lnTo>
                <a:lnTo>
                  <a:pt x="14214" y="21618"/>
                </a:lnTo>
                <a:lnTo>
                  <a:pt x="16978" y="17941"/>
                </a:lnTo>
                <a:lnTo>
                  <a:pt x="17772" y="13465"/>
                </a:lnTo>
                <a:lnTo>
                  <a:pt x="16978" y="8976"/>
                </a:lnTo>
                <a:lnTo>
                  <a:pt x="14214" y="5300"/>
                </a:lnTo>
                <a:lnTo>
                  <a:pt x="10657" y="2447"/>
                </a:lnTo>
                <a:lnTo>
                  <a:pt x="5924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6" name="object 3916"/>
          <p:cNvSpPr/>
          <p:nvPr/>
        </p:nvSpPr>
        <p:spPr>
          <a:xfrm>
            <a:off x="1382170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772" y="13453"/>
                </a:lnTo>
                <a:lnTo>
                  <a:pt x="16978" y="17941"/>
                </a:lnTo>
                <a:lnTo>
                  <a:pt x="14214" y="21618"/>
                </a:lnTo>
                <a:lnTo>
                  <a:pt x="10657" y="24471"/>
                </a:lnTo>
                <a:lnTo>
                  <a:pt x="5924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7" name="object 3917"/>
          <p:cNvSpPr/>
          <p:nvPr/>
        </p:nvSpPr>
        <p:spPr>
          <a:xfrm>
            <a:off x="1057147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8" name="object 3918"/>
          <p:cNvSpPr/>
          <p:nvPr/>
        </p:nvSpPr>
        <p:spPr>
          <a:xfrm>
            <a:off x="736857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9" name="object 3919"/>
          <p:cNvSpPr/>
          <p:nvPr/>
        </p:nvSpPr>
        <p:spPr>
          <a:xfrm>
            <a:off x="7422559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0" name="object 3920"/>
          <p:cNvSpPr/>
          <p:nvPr/>
        </p:nvSpPr>
        <p:spPr>
          <a:xfrm>
            <a:off x="2794506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1" name="object 3921"/>
          <p:cNvSpPr/>
          <p:nvPr/>
        </p:nvSpPr>
        <p:spPr>
          <a:xfrm>
            <a:off x="6790270" y="2823673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2" name="object 3922"/>
          <p:cNvSpPr/>
          <p:nvPr/>
        </p:nvSpPr>
        <p:spPr>
          <a:xfrm>
            <a:off x="5902586" y="2597035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4">
                <a:moveTo>
                  <a:pt x="0" y="2454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3" name="object 3923"/>
          <p:cNvSpPr/>
          <p:nvPr/>
        </p:nvSpPr>
        <p:spPr>
          <a:xfrm>
            <a:off x="2290231" y="279735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294" y="0"/>
                </a:moveTo>
                <a:lnTo>
                  <a:pt x="8417" y="491"/>
                </a:lnTo>
                <a:lnTo>
                  <a:pt x="3653" y="2951"/>
                </a:lnTo>
                <a:lnTo>
                  <a:pt x="0" y="6148"/>
                </a:lnTo>
                <a:lnTo>
                  <a:pt x="14294" y="13526"/>
                </a:lnTo>
                <a:lnTo>
                  <a:pt x="28112" y="21274"/>
                </a:lnTo>
                <a:lnTo>
                  <a:pt x="30812" y="17585"/>
                </a:lnTo>
                <a:lnTo>
                  <a:pt x="31606" y="13526"/>
                </a:lnTo>
                <a:lnTo>
                  <a:pt x="30812" y="9468"/>
                </a:lnTo>
                <a:lnTo>
                  <a:pt x="28112" y="5287"/>
                </a:lnTo>
                <a:lnTo>
                  <a:pt x="23824" y="2951"/>
                </a:lnTo>
                <a:lnTo>
                  <a:pt x="19059" y="491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4" name="object 3924"/>
          <p:cNvSpPr/>
          <p:nvPr/>
        </p:nvSpPr>
        <p:spPr>
          <a:xfrm>
            <a:off x="2294043" y="2801292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148"/>
                </a:moveTo>
                <a:lnTo>
                  <a:pt x="3494" y="2828"/>
                </a:lnTo>
                <a:lnTo>
                  <a:pt x="8258" y="368"/>
                </a:lnTo>
                <a:lnTo>
                  <a:pt x="14294" y="0"/>
                </a:lnTo>
                <a:lnTo>
                  <a:pt x="18900" y="368"/>
                </a:lnTo>
                <a:lnTo>
                  <a:pt x="23665" y="2828"/>
                </a:lnTo>
                <a:lnTo>
                  <a:pt x="28112" y="5287"/>
                </a:lnTo>
                <a:lnTo>
                  <a:pt x="30812" y="9345"/>
                </a:lnTo>
                <a:lnTo>
                  <a:pt x="31606" y="13403"/>
                </a:lnTo>
                <a:lnTo>
                  <a:pt x="30812" y="17462"/>
                </a:lnTo>
                <a:lnTo>
                  <a:pt x="28112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5" name="object 3925"/>
          <p:cNvSpPr/>
          <p:nvPr/>
        </p:nvSpPr>
        <p:spPr>
          <a:xfrm>
            <a:off x="2274824" y="2803505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28112" y="31849"/>
                </a:lnTo>
                <a:lnTo>
                  <a:pt x="43518" y="15125"/>
                </a:lnTo>
                <a:lnTo>
                  <a:pt x="29700" y="737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6" name="object 3926"/>
          <p:cNvSpPr/>
          <p:nvPr/>
        </p:nvSpPr>
        <p:spPr>
          <a:xfrm>
            <a:off x="2278636" y="2807441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43518" y="15002"/>
                </a:moveTo>
                <a:lnTo>
                  <a:pt x="29700" y="7255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471"/>
                </a:lnTo>
                <a:lnTo>
                  <a:pt x="28112" y="31726"/>
                </a:lnTo>
                <a:lnTo>
                  <a:pt x="43518" y="150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7" name="object 3927"/>
          <p:cNvSpPr/>
          <p:nvPr/>
        </p:nvSpPr>
        <p:spPr>
          <a:xfrm>
            <a:off x="2271330" y="282022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3689"/>
                </a:lnTo>
                <a:lnTo>
                  <a:pt x="0" y="7747"/>
                </a:lnTo>
                <a:lnTo>
                  <a:pt x="794" y="11805"/>
                </a:lnTo>
                <a:lnTo>
                  <a:pt x="3494" y="15863"/>
                </a:lnTo>
                <a:lnTo>
                  <a:pt x="7941" y="18322"/>
                </a:lnTo>
                <a:lnTo>
                  <a:pt x="12706" y="20782"/>
                </a:lnTo>
                <a:lnTo>
                  <a:pt x="17788" y="21151"/>
                </a:lnTo>
                <a:lnTo>
                  <a:pt x="23347" y="20782"/>
                </a:lnTo>
                <a:lnTo>
                  <a:pt x="28112" y="18322"/>
                </a:lnTo>
                <a:lnTo>
                  <a:pt x="31606" y="15125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8" name="object 3928"/>
          <p:cNvSpPr/>
          <p:nvPr/>
        </p:nvSpPr>
        <p:spPr>
          <a:xfrm>
            <a:off x="2275142" y="2824165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002"/>
                </a:moveTo>
                <a:lnTo>
                  <a:pt x="27953" y="18322"/>
                </a:lnTo>
                <a:lnTo>
                  <a:pt x="23188" y="20782"/>
                </a:lnTo>
                <a:lnTo>
                  <a:pt x="17788" y="21151"/>
                </a:lnTo>
                <a:lnTo>
                  <a:pt x="12547" y="20782"/>
                </a:lnTo>
                <a:lnTo>
                  <a:pt x="7782" y="18322"/>
                </a:lnTo>
                <a:lnTo>
                  <a:pt x="3494" y="15863"/>
                </a:lnTo>
                <a:lnTo>
                  <a:pt x="794" y="11805"/>
                </a:lnTo>
                <a:lnTo>
                  <a:pt x="0" y="7747"/>
                </a:lnTo>
                <a:lnTo>
                  <a:pt x="794" y="3566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9" name="object 3929"/>
          <p:cNvSpPr/>
          <p:nvPr/>
        </p:nvSpPr>
        <p:spPr>
          <a:xfrm>
            <a:off x="4377691" y="3771174"/>
            <a:ext cx="3983354" cy="772160"/>
          </a:xfrm>
          <a:custGeom>
            <a:avLst/>
            <a:gdLst/>
            <a:ahLst/>
            <a:cxnLst/>
            <a:rect l="l" t="t" r="r" b="b"/>
            <a:pathLst>
              <a:path w="3983354" h="772160">
                <a:moveTo>
                  <a:pt x="0" y="0"/>
                </a:moveTo>
                <a:lnTo>
                  <a:pt x="0" y="386132"/>
                </a:lnTo>
                <a:lnTo>
                  <a:pt x="2191809" y="386132"/>
                </a:lnTo>
                <a:lnTo>
                  <a:pt x="2191809" y="772142"/>
                </a:lnTo>
                <a:lnTo>
                  <a:pt x="3983216" y="772142"/>
                </a:lnTo>
                <a:lnTo>
                  <a:pt x="39832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0" name="object 3930"/>
          <p:cNvSpPr/>
          <p:nvPr/>
        </p:nvSpPr>
        <p:spPr>
          <a:xfrm>
            <a:off x="355546" y="6392903"/>
            <a:ext cx="63643" cy="118115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31" name="object 3931"/>
          <p:cNvSpPr/>
          <p:nvPr/>
        </p:nvSpPr>
        <p:spPr>
          <a:xfrm>
            <a:off x="1784526" y="5605833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0"/>
                </a:moveTo>
                <a:lnTo>
                  <a:pt x="0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2" name="object 3932"/>
          <p:cNvSpPr/>
          <p:nvPr/>
        </p:nvSpPr>
        <p:spPr>
          <a:xfrm>
            <a:off x="2476693" y="6220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494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3" name="object 3933"/>
          <p:cNvSpPr/>
          <p:nvPr/>
        </p:nvSpPr>
        <p:spPr>
          <a:xfrm>
            <a:off x="2480505" y="62243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1753" y="13047"/>
                </a:lnTo>
                <a:lnTo>
                  <a:pt x="6988" y="10600"/>
                </a:lnTo>
                <a:lnTo>
                  <a:pt x="3494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4" name="object 3934"/>
          <p:cNvSpPr/>
          <p:nvPr/>
        </p:nvSpPr>
        <p:spPr>
          <a:xfrm>
            <a:off x="2476693" y="6179264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100" y="41183"/>
                </a:lnTo>
                <a:lnTo>
                  <a:pt x="35100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5" name="object 3935"/>
          <p:cNvSpPr/>
          <p:nvPr/>
        </p:nvSpPr>
        <p:spPr>
          <a:xfrm>
            <a:off x="2480505" y="6183138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788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6" name="object 3936"/>
          <p:cNvSpPr/>
          <p:nvPr/>
        </p:nvSpPr>
        <p:spPr>
          <a:xfrm>
            <a:off x="2476693" y="61654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7" name="object 3937"/>
          <p:cNvSpPr/>
          <p:nvPr/>
        </p:nvSpPr>
        <p:spPr>
          <a:xfrm>
            <a:off x="2480505" y="61692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188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4315113" y="5848210"/>
            <a:ext cx="22225" cy="27305"/>
          </a:xfrm>
          <a:custGeom>
            <a:avLst/>
            <a:gdLst/>
            <a:ahLst/>
            <a:cxnLst/>
            <a:rect l="l" t="t" r="r" b="b"/>
            <a:pathLst>
              <a:path w="22225" h="27304">
                <a:moveTo>
                  <a:pt x="4764" y="0"/>
                </a:moveTo>
                <a:lnTo>
                  <a:pt x="0" y="823"/>
                </a:lnTo>
                <a:lnTo>
                  <a:pt x="4764" y="13871"/>
                </a:lnTo>
                <a:lnTo>
                  <a:pt x="9847" y="26918"/>
                </a:lnTo>
                <a:lnTo>
                  <a:pt x="14612" y="24471"/>
                </a:lnTo>
                <a:lnTo>
                  <a:pt x="18900" y="22024"/>
                </a:lnTo>
                <a:lnTo>
                  <a:pt x="21759" y="17941"/>
                </a:lnTo>
                <a:lnTo>
                  <a:pt x="22076" y="13871"/>
                </a:lnTo>
                <a:lnTo>
                  <a:pt x="21759" y="9788"/>
                </a:lnTo>
                <a:lnTo>
                  <a:pt x="18900" y="6124"/>
                </a:lnTo>
                <a:lnTo>
                  <a:pt x="15406" y="2852"/>
                </a:lnTo>
                <a:lnTo>
                  <a:pt x="10323" y="823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4318925" y="5852084"/>
            <a:ext cx="22225" cy="27305"/>
          </a:xfrm>
          <a:custGeom>
            <a:avLst/>
            <a:gdLst/>
            <a:ahLst/>
            <a:cxnLst/>
            <a:rect l="l" t="t" r="r" b="b"/>
            <a:pathLst>
              <a:path w="22225" h="27304">
                <a:moveTo>
                  <a:pt x="0" y="823"/>
                </a:moveTo>
                <a:lnTo>
                  <a:pt x="4605" y="0"/>
                </a:lnTo>
                <a:lnTo>
                  <a:pt x="10164" y="823"/>
                </a:lnTo>
                <a:lnTo>
                  <a:pt x="15406" y="2852"/>
                </a:lnTo>
                <a:lnTo>
                  <a:pt x="18900" y="6124"/>
                </a:lnTo>
                <a:lnTo>
                  <a:pt x="21600" y="9788"/>
                </a:lnTo>
                <a:lnTo>
                  <a:pt x="22076" y="13871"/>
                </a:lnTo>
                <a:lnTo>
                  <a:pt x="21600" y="17941"/>
                </a:lnTo>
                <a:lnTo>
                  <a:pt x="18900" y="22024"/>
                </a:lnTo>
                <a:lnTo>
                  <a:pt x="14612" y="24471"/>
                </a:lnTo>
                <a:lnTo>
                  <a:pt x="9847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0" name="object 3940"/>
          <p:cNvSpPr/>
          <p:nvPr/>
        </p:nvSpPr>
        <p:spPr>
          <a:xfrm>
            <a:off x="4229346" y="5849034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5" h="46989">
                <a:moveTo>
                  <a:pt x="85766" y="0"/>
                </a:moveTo>
                <a:lnTo>
                  <a:pt x="0" y="20376"/>
                </a:lnTo>
                <a:lnTo>
                  <a:pt x="5241" y="33423"/>
                </a:lnTo>
                <a:lnTo>
                  <a:pt x="9847" y="46471"/>
                </a:lnTo>
                <a:lnTo>
                  <a:pt x="95613" y="26094"/>
                </a:lnTo>
                <a:lnTo>
                  <a:pt x="90531" y="13047"/>
                </a:lnTo>
                <a:lnTo>
                  <a:pt x="857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1" name="object 3941"/>
          <p:cNvSpPr/>
          <p:nvPr/>
        </p:nvSpPr>
        <p:spPr>
          <a:xfrm>
            <a:off x="4233159" y="5852908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5" h="46989">
                <a:moveTo>
                  <a:pt x="95613" y="26082"/>
                </a:moveTo>
                <a:lnTo>
                  <a:pt x="90372" y="13047"/>
                </a:lnTo>
                <a:lnTo>
                  <a:pt x="85766" y="0"/>
                </a:lnTo>
                <a:lnTo>
                  <a:pt x="0" y="20376"/>
                </a:lnTo>
                <a:lnTo>
                  <a:pt x="5082" y="33423"/>
                </a:lnTo>
                <a:lnTo>
                  <a:pt x="9847" y="46471"/>
                </a:lnTo>
                <a:lnTo>
                  <a:pt x="95613" y="260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2" name="object 3942"/>
          <p:cNvSpPr/>
          <p:nvPr/>
        </p:nvSpPr>
        <p:spPr>
          <a:xfrm>
            <a:off x="4216799" y="5869411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4">
                <a:moveTo>
                  <a:pt x="12547" y="0"/>
                </a:moveTo>
                <a:lnTo>
                  <a:pt x="7782" y="2447"/>
                </a:lnTo>
                <a:lnTo>
                  <a:pt x="3494" y="4894"/>
                </a:lnTo>
                <a:lnTo>
                  <a:pt x="794" y="8976"/>
                </a:lnTo>
                <a:lnTo>
                  <a:pt x="0" y="13047"/>
                </a:lnTo>
                <a:lnTo>
                  <a:pt x="794" y="17130"/>
                </a:lnTo>
                <a:lnTo>
                  <a:pt x="3494" y="20794"/>
                </a:lnTo>
                <a:lnTo>
                  <a:pt x="7147" y="24053"/>
                </a:lnTo>
                <a:lnTo>
                  <a:pt x="11753" y="26094"/>
                </a:lnTo>
                <a:lnTo>
                  <a:pt x="17788" y="26918"/>
                </a:lnTo>
                <a:lnTo>
                  <a:pt x="22394" y="26094"/>
                </a:lnTo>
                <a:lnTo>
                  <a:pt x="17788" y="13047"/>
                </a:lnTo>
                <a:lnTo>
                  <a:pt x="125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3" name="object 3943"/>
          <p:cNvSpPr/>
          <p:nvPr/>
        </p:nvSpPr>
        <p:spPr>
          <a:xfrm>
            <a:off x="4220452" y="5873284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60" h="27304">
                <a:moveTo>
                  <a:pt x="22553" y="26094"/>
                </a:moveTo>
                <a:lnTo>
                  <a:pt x="17788" y="26906"/>
                </a:lnTo>
                <a:lnTo>
                  <a:pt x="11912" y="26094"/>
                </a:lnTo>
                <a:lnTo>
                  <a:pt x="7147" y="24053"/>
                </a:lnTo>
                <a:lnTo>
                  <a:pt x="3653" y="20794"/>
                </a:lnTo>
                <a:lnTo>
                  <a:pt x="794" y="17130"/>
                </a:lnTo>
                <a:lnTo>
                  <a:pt x="0" y="13047"/>
                </a:lnTo>
                <a:lnTo>
                  <a:pt x="794" y="8976"/>
                </a:lnTo>
                <a:lnTo>
                  <a:pt x="3653" y="4894"/>
                </a:lnTo>
                <a:lnTo>
                  <a:pt x="7941" y="2447"/>
                </a:lnTo>
                <a:lnTo>
                  <a:pt x="127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4" name="object 3944"/>
          <p:cNvSpPr/>
          <p:nvPr/>
        </p:nvSpPr>
        <p:spPr>
          <a:xfrm>
            <a:off x="8357254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6988" y="44761"/>
                </a:lnTo>
                <a:lnTo>
                  <a:pt x="29541" y="25209"/>
                </a:lnTo>
                <a:lnTo>
                  <a:pt x="29541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5" name="object 3945"/>
          <p:cNvSpPr/>
          <p:nvPr/>
        </p:nvSpPr>
        <p:spPr>
          <a:xfrm>
            <a:off x="8360907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700" y="20044"/>
                </a:lnTo>
                <a:lnTo>
                  <a:pt x="29700" y="25332"/>
                </a:lnTo>
                <a:lnTo>
                  <a:pt x="7147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6" name="object 3946"/>
          <p:cNvSpPr/>
          <p:nvPr/>
        </p:nvSpPr>
        <p:spPr>
          <a:xfrm>
            <a:off x="8321677" y="355412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577" y="45253"/>
                </a:moveTo>
                <a:lnTo>
                  <a:pt x="35577" y="0"/>
                </a:lnTo>
                <a:lnTo>
                  <a:pt x="0" y="0"/>
                </a:lnTo>
                <a:lnTo>
                  <a:pt x="0" y="45253"/>
                </a:lnTo>
                <a:lnTo>
                  <a:pt x="35577" y="45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7" name="object 3947"/>
          <p:cNvSpPr/>
          <p:nvPr/>
        </p:nvSpPr>
        <p:spPr>
          <a:xfrm>
            <a:off x="8325330" y="355794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577" y="45253"/>
                </a:moveTo>
                <a:lnTo>
                  <a:pt x="35577" y="22503"/>
                </a:lnTo>
                <a:lnTo>
                  <a:pt x="35577" y="0"/>
                </a:lnTo>
                <a:lnTo>
                  <a:pt x="0" y="0"/>
                </a:lnTo>
                <a:lnTo>
                  <a:pt x="0" y="22503"/>
                </a:lnTo>
                <a:lnTo>
                  <a:pt x="0" y="45253"/>
                </a:lnTo>
                <a:lnTo>
                  <a:pt x="35577" y="452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8" name="object 3948"/>
          <p:cNvSpPr/>
          <p:nvPr/>
        </p:nvSpPr>
        <p:spPr>
          <a:xfrm>
            <a:off x="8291976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700" y="0"/>
                </a:moveTo>
                <a:lnTo>
                  <a:pt x="0" y="19921"/>
                </a:lnTo>
                <a:lnTo>
                  <a:pt x="0" y="25209"/>
                </a:lnTo>
                <a:lnTo>
                  <a:pt x="29700" y="45253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9" name="object 3949"/>
          <p:cNvSpPr/>
          <p:nvPr/>
        </p:nvSpPr>
        <p:spPr>
          <a:xfrm>
            <a:off x="8295788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553" y="491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0" name="object 3950"/>
          <p:cNvSpPr/>
          <p:nvPr/>
        </p:nvSpPr>
        <p:spPr>
          <a:xfrm>
            <a:off x="5624640" y="224656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588" y="27299"/>
                </a:lnTo>
                <a:lnTo>
                  <a:pt x="7147" y="26070"/>
                </a:lnTo>
                <a:lnTo>
                  <a:pt x="11435" y="24471"/>
                </a:lnTo>
                <a:lnTo>
                  <a:pt x="15406" y="21274"/>
                </a:lnTo>
                <a:lnTo>
                  <a:pt x="17788" y="17585"/>
                </a:lnTo>
                <a:lnTo>
                  <a:pt x="18265" y="13035"/>
                </a:lnTo>
                <a:lnTo>
                  <a:pt x="16994" y="8976"/>
                </a:lnTo>
                <a:lnTo>
                  <a:pt x="15088" y="5779"/>
                </a:lnTo>
                <a:lnTo>
                  <a:pt x="10641" y="2459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1" name="object 3951"/>
          <p:cNvSpPr/>
          <p:nvPr/>
        </p:nvSpPr>
        <p:spPr>
          <a:xfrm>
            <a:off x="5628451" y="225050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8106" y="13035"/>
                </a:lnTo>
                <a:lnTo>
                  <a:pt x="17788" y="17462"/>
                </a:lnTo>
                <a:lnTo>
                  <a:pt x="15406" y="21151"/>
                </a:lnTo>
                <a:lnTo>
                  <a:pt x="11435" y="24471"/>
                </a:lnTo>
                <a:lnTo>
                  <a:pt x="7147" y="26070"/>
                </a:lnTo>
                <a:lnTo>
                  <a:pt x="1588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2" name="object 3952"/>
          <p:cNvSpPr/>
          <p:nvPr/>
        </p:nvSpPr>
        <p:spPr>
          <a:xfrm>
            <a:off x="5334781" y="2246564"/>
            <a:ext cx="291465" cy="35560"/>
          </a:xfrm>
          <a:custGeom>
            <a:avLst/>
            <a:gdLst/>
            <a:ahLst/>
            <a:cxnLst/>
            <a:rect l="l" t="t" r="r" b="b"/>
            <a:pathLst>
              <a:path w="291464" h="35560">
                <a:moveTo>
                  <a:pt x="289858" y="0"/>
                </a:moveTo>
                <a:lnTo>
                  <a:pt x="0" y="8239"/>
                </a:lnTo>
                <a:lnTo>
                  <a:pt x="476" y="22012"/>
                </a:lnTo>
                <a:lnTo>
                  <a:pt x="1270" y="35538"/>
                </a:lnTo>
                <a:lnTo>
                  <a:pt x="291447" y="27299"/>
                </a:lnTo>
                <a:lnTo>
                  <a:pt x="290652" y="13895"/>
                </a:lnTo>
                <a:lnTo>
                  <a:pt x="2898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3" name="object 3953"/>
          <p:cNvSpPr/>
          <p:nvPr/>
        </p:nvSpPr>
        <p:spPr>
          <a:xfrm>
            <a:off x="5338593" y="2250500"/>
            <a:ext cx="291465" cy="35560"/>
          </a:xfrm>
          <a:custGeom>
            <a:avLst/>
            <a:gdLst/>
            <a:ahLst/>
            <a:cxnLst/>
            <a:rect l="l" t="t" r="r" b="b"/>
            <a:pathLst>
              <a:path w="291464" h="35560">
                <a:moveTo>
                  <a:pt x="291447" y="27299"/>
                </a:moveTo>
                <a:lnTo>
                  <a:pt x="290652" y="13895"/>
                </a:lnTo>
                <a:lnTo>
                  <a:pt x="289858" y="0"/>
                </a:lnTo>
                <a:lnTo>
                  <a:pt x="0" y="8116"/>
                </a:lnTo>
                <a:lnTo>
                  <a:pt x="317" y="22012"/>
                </a:lnTo>
                <a:lnTo>
                  <a:pt x="1111" y="35415"/>
                </a:lnTo>
                <a:lnTo>
                  <a:pt x="291447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4" name="object 3954"/>
          <p:cNvSpPr/>
          <p:nvPr/>
        </p:nvSpPr>
        <p:spPr>
          <a:xfrm>
            <a:off x="5317786" y="225480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6994" y="0"/>
                </a:moveTo>
                <a:lnTo>
                  <a:pt x="0" y="14264"/>
                </a:lnTo>
                <a:lnTo>
                  <a:pt x="1588" y="18691"/>
                </a:lnTo>
                <a:lnTo>
                  <a:pt x="3653" y="22012"/>
                </a:lnTo>
                <a:lnTo>
                  <a:pt x="7941" y="25209"/>
                </a:lnTo>
                <a:lnTo>
                  <a:pt x="12706" y="26807"/>
                </a:lnTo>
                <a:lnTo>
                  <a:pt x="18265" y="27299"/>
                </a:lnTo>
                <a:lnTo>
                  <a:pt x="17470" y="13772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5" name="object 3955"/>
          <p:cNvSpPr/>
          <p:nvPr/>
        </p:nvSpPr>
        <p:spPr>
          <a:xfrm>
            <a:off x="5321598" y="225861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8106" y="27299"/>
                </a:moveTo>
                <a:lnTo>
                  <a:pt x="0" y="14264"/>
                </a:lnTo>
                <a:lnTo>
                  <a:pt x="794" y="9837"/>
                </a:lnTo>
                <a:lnTo>
                  <a:pt x="2700" y="6148"/>
                </a:lnTo>
                <a:lnTo>
                  <a:pt x="7147" y="2828"/>
                </a:lnTo>
                <a:lnTo>
                  <a:pt x="10959" y="1229"/>
                </a:lnTo>
                <a:lnTo>
                  <a:pt x="16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6" name="object 3956"/>
          <p:cNvSpPr/>
          <p:nvPr/>
        </p:nvSpPr>
        <p:spPr>
          <a:xfrm>
            <a:off x="6921460" y="2581541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8900" y="7378"/>
                </a:moveTo>
                <a:lnTo>
                  <a:pt x="16200" y="1967"/>
                </a:lnTo>
                <a:lnTo>
                  <a:pt x="9847" y="0"/>
                </a:lnTo>
                <a:lnTo>
                  <a:pt x="2700" y="1967"/>
                </a:lnTo>
                <a:lnTo>
                  <a:pt x="0" y="7378"/>
                </a:lnTo>
                <a:lnTo>
                  <a:pt x="2700" y="12174"/>
                </a:lnTo>
                <a:lnTo>
                  <a:pt x="9847" y="14633"/>
                </a:lnTo>
                <a:lnTo>
                  <a:pt x="16200" y="12174"/>
                </a:lnTo>
                <a:lnTo>
                  <a:pt x="18900" y="73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7" name="object 3957"/>
          <p:cNvSpPr/>
          <p:nvPr/>
        </p:nvSpPr>
        <p:spPr>
          <a:xfrm>
            <a:off x="7020091" y="2542349"/>
            <a:ext cx="1318895" cy="386715"/>
          </a:xfrm>
          <a:custGeom>
            <a:avLst/>
            <a:gdLst/>
            <a:ahLst/>
            <a:cxnLst/>
            <a:rect l="l" t="t" r="r" b="b"/>
            <a:pathLst>
              <a:path w="1318895" h="386714">
                <a:moveTo>
                  <a:pt x="0" y="386095"/>
                </a:moveTo>
                <a:lnTo>
                  <a:pt x="1318262" y="386095"/>
                </a:lnTo>
                <a:lnTo>
                  <a:pt x="1318262" y="0"/>
                </a:lnTo>
                <a:lnTo>
                  <a:pt x="0" y="0"/>
                </a:lnTo>
                <a:lnTo>
                  <a:pt x="0" y="386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8" name="object 3958"/>
          <p:cNvSpPr/>
          <p:nvPr/>
        </p:nvSpPr>
        <p:spPr>
          <a:xfrm>
            <a:off x="5681817" y="4204158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9" name="object 3959"/>
          <p:cNvSpPr/>
          <p:nvPr/>
        </p:nvSpPr>
        <p:spPr>
          <a:xfrm>
            <a:off x="1718613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0" name="object 3960"/>
          <p:cNvSpPr/>
          <p:nvPr/>
        </p:nvSpPr>
        <p:spPr>
          <a:xfrm>
            <a:off x="2775446" y="6122795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1" name="object 3961"/>
          <p:cNvSpPr/>
          <p:nvPr/>
        </p:nvSpPr>
        <p:spPr>
          <a:xfrm>
            <a:off x="1023571" y="6011493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14612" y="122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2" name="object 3962"/>
          <p:cNvSpPr/>
          <p:nvPr/>
        </p:nvSpPr>
        <p:spPr>
          <a:xfrm>
            <a:off x="7229902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3" name="object 3963"/>
          <p:cNvSpPr/>
          <p:nvPr/>
        </p:nvSpPr>
        <p:spPr>
          <a:xfrm>
            <a:off x="6909548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4" name="object 3964"/>
          <p:cNvSpPr/>
          <p:nvPr/>
        </p:nvSpPr>
        <p:spPr>
          <a:xfrm>
            <a:off x="5638299" y="2261936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1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5" name="object 3965"/>
          <p:cNvSpPr/>
          <p:nvPr/>
        </p:nvSpPr>
        <p:spPr>
          <a:xfrm>
            <a:off x="7011674" y="253530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641" y="24471"/>
                </a:lnTo>
                <a:lnTo>
                  <a:pt x="13817" y="21520"/>
                </a:lnTo>
                <a:lnTo>
                  <a:pt x="16994" y="17830"/>
                </a:lnTo>
                <a:lnTo>
                  <a:pt x="17312" y="13403"/>
                </a:lnTo>
                <a:lnTo>
                  <a:pt x="16994" y="8976"/>
                </a:lnTo>
                <a:lnTo>
                  <a:pt x="13817" y="5287"/>
                </a:lnTo>
                <a:lnTo>
                  <a:pt x="10641" y="2336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6" name="object 3966"/>
          <p:cNvSpPr/>
          <p:nvPr/>
        </p:nvSpPr>
        <p:spPr>
          <a:xfrm>
            <a:off x="7015485" y="253911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526"/>
                </a:lnTo>
                <a:lnTo>
                  <a:pt x="16835" y="17953"/>
                </a:lnTo>
                <a:lnTo>
                  <a:pt x="13817" y="21643"/>
                </a:lnTo>
                <a:lnTo>
                  <a:pt x="10641" y="24471"/>
                </a:lnTo>
                <a:lnTo>
                  <a:pt x="5400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7" name="object 3967"/>
          <p:cNvSpPr/>
          <p:nvPr/>
        </p:nvSpPr>
        <p:spPr>
          <a:xfrm>
            <a:off x="6990708" y="2535303"/>
            <a:ext cx="21590" cy="27305"/>
          </a:xfrm>
          <a:custGeom>
            <a:avLst/>
            <a:gdLst/>
            <a:ahLst/>
            <a:cxnLst/>
            <a:rect l="l" t="t" r="r" b="b"/>
            <a:pathLst>
              <a:path w="21590" h="27305">
                <a:moveTo>
                  <a:pt x="20965" y="26807"/>
                </a:moveTo>
                <a:lnTo>
                  <a:pt x="20965" y="0"/>
                </a:lnTo>
                <a:lnTo>
                  <a:pt x="0" y="0"/>
                </a:lnTo>
                <a:lnTo>
                  <a:pt x="0" y="26807"/>
                </a:lnTo>
                <a:lnTo>
                  <a:pt x="20965" y="26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8" name="object 3968"/>
          <p:cNvSpPr/>
          <p:nvPr/>
        </p:nvSpPr>
        <p:spPr>
          <a:xfrm>
            <a:off x="6994521" y="2539115"/>
            <a:ext cx="21590" cy="27305"/>
          </a:xfrm>
          <a:custGeom>
            <a:avLst/>
            <a:gdLst/>
            <a:ahLst/>
            <a:cxnLst/>
            <a:rect l="l" t="t" r="r" b="b"/>
            <a:pathLst>
              <a:path w="21590" h="27305">
                <a:moveTo>
                  <a:pt x="20965" y="26930"/>
                </a:moveTo>
                <a:lnTo>
                  <a:pt x="20965" y="13526"/>
                </a:lnTo>
                <a:lnTo>
                  <a:pt x="20965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20965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9" name="object 3969"/>
          <p:cNvSpPr/>
          <p:nvPr/>
        </p:nvSpPr>
        <p:spPr>
          <a:xfrm>
            <a:off x="6972920" y="253530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471"/>
                </a:lnTo>
                <a:lnTo>
                  <a:pt x="12229" y="26439"/>
                </a:lnTo>
                <a:lnTo>
                  <a:pt x="17788" y="26807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0" name="object 3970"/>
          <p:cNvSpPr/>
          <p:nvPr/>
        </p:nvSpPr>
        <p:spPr>
          <a:xfrm>
            <a:off x="6976732" y="253911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1" name="object 3971"/>
          <p:cNvSpPr/>
          <p:nvPr/>
        </p:nvSpPr>
        <p:spPr>
          <a:xfrm>
            <a:off x="5052705" y="2570473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5">
                <a:moveTo>
                  <a:pt x="0" y="0"/>
                </a:moveTo>
                <a:lnTo>
                  <a:pt x="0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2" name="object 3972"/>
          <p:cNvSpPr/>
          <p:nvPr/>
        </p:nvSpPr>
        <p:spPr>
          <a:xfrm>
            <a:off x="1754508" y="229526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69">
                <a:moveTo>
                  <a:pt x="2064" y="0"/>
                </a:moveTo>
                <a:lnTo>
                  <a:pt x="0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3" name="object 3973"/>
          <p:cNvSpPr/>
          <p:nvPr/>
        </p:nvSpPr>
        <p:spPr>
          <a:xfrm>
            <a:off x="8189692" y="3922306"/>
            <a:ext cx="76395" cy="6073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4" name="object 3974"/>
          <p:cNvSpPr/>
          <p:nvPr/>
        </p:nvSpPr>
        <p:spPr>
          <a:xfrm>
            <a:off x="412025" y="4287165"/>
            <a:ext cx="105049" cy="82269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975" name="object 3975"/>
          <p:cNvSpPr/>
          <p:nvPr/>
        </p:nvSpPr>
        <p:spPr>
          <a:xfrm>
            <a:off x="3564339" y="4383329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294" y="0"/>
                </a:moveTo>
                <a:lnTo>
                  <a:pt x="8258" y="491"/>
                </a:lnTo>
                <a:lnTo>
                  <a:pt x="3494" y="2459"/>
                </a:lnTo>
                <a:lnTo>
                  <a:pt x="0" y="5287"/>
                </a:lnTo>
                <a:lnTo>
                  <a:pt x="14294" y="13526"/>
                </a:lnTo>
                <a:lnTo>
                  <a:pt x="28112" y="21643"/>
                </a:lnTo>
                <a:lnTo>
                  <a:pt x="30812" y="17953"/>
                </a:lnTo>
                <a:lnTo>
                  <a:pt x="31606" y="13526"/>
                </a:lnTo>
                <a:lnTo>
                  <a:pt x="30812" y="8976"/>
                </a:lnTo>
                <a:lnTo>
                  <a:pt x="28112" y="5287"/>
                </a:lnTo>
                <a:lnTo>
                  <a:pt x="24459" y="2459"/>
                </a:lnTo>
                <a:lnTo>
                  <a:pt x="19694" y="491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6" name="object 3976"/>
          <p:cNvSpPr/>
          <p:nvPr/>
        </p:nvSpPr>
        <p:spPr>
          <a:xfrm>
            <a:off x="3568151" y="438726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287"/>
                </a:moveTo>
                <a:lnTo>
                  <a:pt x="3494" y="2459"/>
                </a:lnTo>
                <a:lnTo>
                  <a:pt x="8258" y="368"/>
                </a:lnTo>
                <a:lnTo>
                  <a:pt x="14135" y="0"/>
                </a:lnTo>
                <a:lnTo>
                  <a:pt x="19694" y="368"/>
                </a:lnTo>
                <a:lnTo>
                  <a:pt x="24459" y="2459"/>
                </a:lnTo>
                <a:lnTo>
                  <a:pt x="27953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953"/>
                </a:lnTo>
                <a:lnTo>
                  <a:pt x="27953" y="21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7" name="object 3977"/>
          <p:cNvSpPr/>
          <p:nvPr/>
        </p:nvSpPr>
        <p:spPr>
          <a:xfrm>
            <a:off x="3548932" y="4388617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355"/>
                </a:lnTo>
                <a:lnTo>
                  <a:pt x="14294" y="24471"/>
                </a:lnTo>
                <a:lnTo>
                  <a:pt x="28112" y="32710"/>
                </a:lnTo>
                <a:lnTo>
                  <a:pt x="43518" y="16355"/>
                </a:lnTo>
                <a:lnTo>
                  <a:pt x="29700" y="8239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8" name="object 3978"/>
          <p:cNvSpPr/>
          <p:nvPr/>
        </p:nvSpPr>
        <p:spPr>
          <a:xfrm>
            <a:off x="3552745" y="4392552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359" y="16232"/>
                </a:moveTo>
                <a:lnTo>
                  <a:pt x="29541" y="8116"/>
                </a:lnTo>
                <a:lnTo>
                  <a:pt x="15406" y="0"/>
                </a:lnTo>
                <a:lnTo>
                  <a:pt x="0" y="16232"/>
                </a:lnTo>
                <a:lnTo>
                  <a:pt x="14135" y="24471"/>
                </a:lnTo>
                <a:lnTo>
                  <a:pt x="27953" y="32587"/>
                </a:lnTo>
                <a:lnTo>
                  <a:pt x="43359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9" name="object 3979"/>
          <p:cNvSpPr/>
          <p:nvPr/>
        </p:nvSpPr>
        <p:spPr>
          <a:xfrm>
            <a:off x="3545439" y="4404972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794" y="3689"/>
                </a:lnTo>
                <a:lnTo>
                  <a:pt x="0" y="8116"/>
                </a:lnTo>
                <a:lnTo>
                  <a:pt x="794" y="12174"/>
                </a:lnTo>
                <a:lnTo>
                  <a:pt x="3494" y="16355"/>
                </a:lnTo>
                <a:lnTo>
                  <a:pt x="6988" y="18691"/>
                </a:lnTo>
                <a:lnTo>
                  <a:pt x="11753" y="21151"/>
                </a:lnTo>
                <a:lnTo>
                  <a:pt x="17788" y="21643"/>
                </a:lnTo>
                <a:lnTo>
                  <a:pt x="23188" y="21151"/>
                </a:lnTo>
                <a:lnTo>
                  <a:pt x="27953" y="18691"/>
                </a:lnTo>
                <a:lnTo>
                  <a:pt x="31606" y="16355"/>
                </a:lnTo>
                <a:lnTo>
                  <a:pt x="17788" y="8116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0" name="object 3980"/>
          <p:cNvSpPr/>
          <p:nvPr/>
        </p:nvSpPr>
        <p:spPr>
          <a:xfrm>
            <a:off x="3549091" y="440878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8112" y="18814"/>
                </a:lnTo>
                <a:lnTo>
                  <a:pt x="23347" y="21274"/>
                </a:lnTo>
                <a:lnTo>
                  <a:pt x="17788" y="21643"/>
                </a:lnTo>
                <a:lnTo>
                  <a:pt x="11912" y="21274"/>
                </a:lnTo>
                <a:lnTo>
                  <a:pt x="7147" y="18814"/>
                </a:lnTo>
                <a:lnTo>
                  <a:pt x="3653" y="16355"/>
                </a:lnTo>
                <a:lnTo>
                  <a:pt x="794" y="12297"/>
                </a:lnTo>
                <a:lnTo>
                  <a:pt x="0" y="8239"/>
                </a:lnTo>
                <a:lnTo>
                  <a:pt x="794" y="3689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1" name="object 3981"/>
          <p:cNvSpPr/>
          <p:nvPr/>
        </p:nvSpPr>
        <p:spPr>
          <a:xfrm>
            <a:off x="2577231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2" name="object 3982"/>
          <p:cNvSpPr/>
          <p:nvPr/>
        </p:nvSpPr>
        <p:spPr>
          <a:xfrm>
            <a:off x="2682850" y="617315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88"/>
                </a:lnTo>
                <a:lnTo>
                  <a:pt x="3494" y="8153"/>
                </a:lnTo>
                <a:lnTo>
                  <a:pt x="7147" y="11006"/>
                </a:lnTo>
                <a:lnTo>
                  <a:pt x="11912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8112" y="11006"/>
                </a:lnTo>
                <a:lnTo>
                  <a:pt x="31606" y="8153"/>
                </a:lnTo>
                <a:lnTo>
                  <a:pt x="34306" y="448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3" name="object 3983"/>
          <p:cNvSpPr/>
          <p:nvPr/>
        </p:nvSpPr>
        <p:spPr>
          <a:xfrm>
            <a:off x="2686662" y="617702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988" y="11006"/>
                </a:lnTo>
                <a:lnTo>
                  <a:pt x="3494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4" name="object 3984"/>
          <p:cNvSpPr/>
          <p:nvPr/>
        </p:nvSpPr>
        <p:spPr>
          <a:xfrm>
            <a:off x="2682850" y="615969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35100" y="13453"/>
                </a:lnTo>
                <a:lnTo>
                  <a:pt x="35100" y="0"/>
                </a:lnTo>
                <a:lnTo>
                  <a:pt x="0" y="0"/>
                </a:lnTo>
                <a:lnTo>
                  <a:pt x="0" y="134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5" name="object 3985"/>
          <p:cNvSpPr/>
          <p:nvPr/>
        </p:nvSpPr>
        <p:spPr>
          <a:xfrm>
            <a:off x="2686662" y="616357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312" y="13453"/>
                </a:lnTo>
                <a:lnTo>
                  <a:pt x="35100" y="1345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34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6" name="object 3986"/>
          <p:cNvSpPr/>
          <p:nvPr/>
        </p:nvSpPr>
        <p:spPr>
          <a:xfrm>
            <a:off x="2682850" y="614584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7" name="object 3987"/>
          <p:cNvSpPr/>
          <p:nvPr/>
        </p:nvSpPr>
        <p:spPr>
          <a:xfrm>
            <a:off x="2686662" y="614971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2871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8" name="object 3988"/>
          <p:cNvSpPr/>
          <p:nvPr/>
        </p:nvSpPr>
        <p:spPr>
          <a:xfrm>
            <a:off x="1932076" y="617641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12"/>
                </a:lnTo>
                <a:lnTo>
                  <a:pt x="5876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41"/>
                </a:lnTo>
                <a:lnTo>
                  <a:pt x="17788" y="13453"/>
                </a:lnTo>
                <a:lnTo>
                  <a:pt x="16994" y="9382"/>
                </a:lnTo>
                <a:lnTo>
                  <a:pt x="14294" y="5300"/>
                </a:lnTo>
                <a:lnTo>
                  <a:pt x="10641" y="2852"/>
                </a:lnTo>
                <a:lnTo>
                  <a:pt x="5876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9" name="object 3989"/>
          <p:cNvSpPr/>
          <p:nvPr/>
        </p:nvSpPr>
        <p:spPr>
          <a:xfrm>
            <a:off x="1935888" y="618028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453"/>
                </a:lnTo>
                <a:lnTo>
                  <a:pt x="16994" y="17941"/>
                </a:lnTo>
                <a:lnTo>
                  <a:pt x="14135" y="21606"/>
                </a:lnTo>
                <a:lnTo>
                  <a:pt x="10641" y="24459"/>
                </a:lnTo>
                <a:lnTo>
                  <a:pt x="5876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0" name="object 3990"/>
          <p:cNvSpPr/>
          <p:nvPr/>
        </p:nvSpPr>
        <p:spPr>
          <a:xfrm>
            <a:off x="1317591" y="6190067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 h="0">
                <a:moveTo>
                  <a:pt x="0" y="0"/>
                </a:moveTo>
                <a:lnTo>
                  <a:pt x="614484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1" name="object 3991"/>
          <p:cNvSpPr/>
          <p:nvPr/>
        </p:nvSpPr>
        <p:spPr>
          <a:xfrm>
            <a:off x="1321356" y="6180285"/>
            <a:ext cx="614680" cy="27940"/>
          </a:xfrm>
          <a:custGeom>
            <a:avLst/>
            <a:gdLst/>
            <a:ahLst/>
            <a:cxnLst/>
            <a:rect l="l" t="t" r="r" b="b"/>
            <a:pathLst>
              <a:path w="614680" h="27939">
                <a:moveTo>
                  <a:pt x="614532" y="27312"/>
                </a:moveTo>
                <a:lnTo>
                  <a:pt x="614532" y="13453"/>
                </a:lnTo>
                <a:lnTo>
                  <a:pt x="614532" y="0"/>
                </a:lnTo>
                <a:lnTo>
                  <a:pt x="0" y="0"/>
                </a:lnTo>
                <a:lnTo>
                  <a:pt x="0" y="13453"/>
                </a:lnTo>
                <a:lnTo>
                  <a:pt x="0" y="27312"/>
                </a:lnTo>
                <a:lnTo>
                  <a:pt x="614532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2" name="object 3992"/>
          <p:cNvSpPr/>
          <p:nvPr/>
        </p:nvSpPr>
        <p:spPr>
          <a:xfrm>
            <a:off x="1300216" y="617641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6718" y="24459"/>
                </a:lnTo>
                <a:lnTo>
                  <a:pt x="11848" y="26500"/>
                </a:lnTo>
                <a:lnTo>
                  <a:pt x="17375" y="27312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3" name="object 3993"/>
          <p:cNvSpPr/>
          <p:nvPr/>
        </p:nvSpPr>
        <p:spPr>
          <a:xfrm>
            <a:off x="1303980" y="618028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27312"/>
                </a:moveTo>
                <a:lnTo>
                  <a:pt x="0" y="13453"/>
                </a:lnTo>
                <a:lnTo>
                  <a:pt x="778" y="9382"/>
                </a:lnTo>
                <a:lnTo>
                  <a:pt x="3541" y="5300"/>
                </a:lnTo>
                <a:lnTo>
                  <a:pt x="6702" y="2852"/>
                </a:lnTo>
                <a:lnTo>
                  <a:pt x="11832" y="405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4" name="object 3994"/>
          <p:cNvSpPr/>
          <p:nvPr/>
        </p:nvSpPr>
        <p:spPr>
          <a:xfrm>
            <a:off x="8250204" y="2315060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1905" y="0"/>
                </a:moveTo>
                <a:lnTo>
                  <a:pt x="0" y="491"/>
                </a:lnTo>
                <a:lnTo>
                  <a:pt x="8258" y="491"/>
                </a:lnTo>
                <a:lnTo>
                  <a:pt x="19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5" name="object 3995"/>
          <p:cNvSpPr/>
          <p:nvPr/>
        </p:nvSpPr>
        <p:spPr>
          <a:xfrm>
            <a:off x="8252111" y="2315060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4764" y="0"/>
                </a:moveTo>
                <a:lnTo>
                  <a:pt x="0" y="0"/>
                </a:lnTo>
                <a:lnTo>
                  <a:pt x="6353" y="491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6" name="object 3996"/>
          <p:cNvSpPr/>
          <p:nvPr/>
        </p:nvSpPr>
        <p:spPr>
          <a:xfrm>
            <a:off x="8246551" y="2315552"/>
            <a:ext cx="15875" cy="1270"/>
          </a:xfrm>
          <a:custGeom>
            <a:avLst/>
            <a:gdLst/>
            <a:ahLst/>
            <a:cxnLst/>
            <a:rect l="l" t="t" r="r" b="b"/>
            <a:pathLst>
              <a:path w="15875" h="1269">
                <a:moveTo>
                  <a:pt x="2064" y="0"/>
                </a:moveTo>
                <a:lnTo>
                  <a:pt x="0" y="737"/>
                </a:lnTo>
                <a:lnTo>
                  <a:pt x="15406" y="737"/>
                </a:lnTo>
                <a:lnTo>
                  <a:pt x="2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7" name="object 3997"/>
          <p:cNvSpPr/>
          <p:nvPr/>
        </p:nvSpPr>
        <p:spPr>
          <a:xfrm>
            <a:off x="8248616" y="2315552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69">
                <a:moveTo>
                  <a:pt x="11753" y="0"/>
                </a:moveTo>
                <a:lnTo>
                  <a:pt x="0" y="0"/>
                </a:lnTo>
                <a:lnTo>
                  <a:pt x="13341" y="737"/>
                </a:lnTo>
                <a:lnTo>
                  <a:pt x="11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8" name="object 3998"/>
          <p:cNvSpPr/>
          <p:nvPr/>
        </p:nvSpPr>
        <p:spPr>
          <a:xfrm>
            <a:off x="8244963" y="2316289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588" y="0"/>
                </a:moveTo>
                <a:lnTo>
                  <a:pt x="0" y="860"/>
                </a:lnTo>
                <a:lnTo>
                  <a:pt x="18265" y="860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9" name="object 3999"/>
          <p:cNvSpPr/>
          <p:nvPr/>
        </p:nvSpPr>
        <p:spPr>
          <a:xfrm>
            <a:off x="8246551" y="2316289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69">
                <a:moveTo>
                  <a:pt x="15406" y="0"/>
                </a:moveTo>
                <a:lnTo>
                  <a:pt x="0" y="0"/>
                </a:lnTo>
                <a:lnTo>
                  <a:pt x="16676" y="860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0" name="object 4000"/>
          <p:cNvSpPr/>
          <p:nvPr/>
        </p:nvSpPr>
        <p:spPr>
          <a:xfrm>
            <a:off x="8243851" y="231715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1111" y="0"/>
                </a:moveTo>
                <a:lnTo>
                  <a:pt x="0" y="860"/>
                </a:lnTo>
                <a:lnTo>
                  <a:pt x="20965" y="860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1" name="object 4001"/>
          <p:cNvSpPr/>
          <p:nvPr/>
        </p:nvSpPr>
        <p:spPr>
          <a:xfrm>
            <a:off x="8244963" y="2317150"/>
            <a:ext cx="20320" cy="1270"/>
          </a:xfrm>
          <a:custGeom>
            <a:avLst/>
            <a:gdLst/>
            <a:ahLst/>
            <a:cxnLst/>
            <a:rect l="l" t="t" r="r" b="b"/>
            <a:pathLst>
              <a:path w="20320" h="1269">
                <a:moveTo>
                  <a:pt x="18265" y="0"/>
                </a:moveTo>
                <a:lnTo>
                  <a:pt x="0" y="0"/>
                </a:lnTo>
                <a:lnTo>
                  <a:pt x="19853" y="860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2" name="object 4002"/>
          <p:cNvSpPr/>
          <p:nvPr/>
        </p:nvSpPr>
        <p:spPr>
          <a:xfrm>
            <a:off x="8242263" y="2318011"/>
            <a:ext cx="24130" cy="635"/>
          </a:xfrm>
          <a:custGeom>
            <a:avLst/>
            <a:gdLst/>
            <a:ahLst/>
            <a:cxnLst/>
            <a:rect l="l" t="t" r="r" b="b"/>
            <a:pathLst>
              <a:path w="24129" h="635">
                <a:moveTo>
                  <a:pt x="1588" y="0"/>
                </a:moveTo>
                <a:lnTo>
                  <a:pt x="0" y="368"/>
                </a:lnTo>
                <a:lnTo>
                  <a:pt x="23665" y="368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3" name="object 4003"/>
          <p:cNvSpPr/>
          <p:nvPr/>
        </p:nvSpPr>
        <p:spPr>
          <a:xfrm>
            <a:off x="8243851" y="2318011"/>
            <a:ext cx="22225" cy="635"/>
          </a:xfrm>
          <a:custGeom>
            <a:avLst/>
            <a:gdLst/>
            <a:ahLst/>
            <a:cxnLst/>
            <a:rect l="l" t="t" r="r" b="b"/>
            <a:pathLst>
              <a:path w="22225" h="635">
                <a:moveTo>
                  <a:pt x="20965" y="0"/>
                </a:moveTo>
                <a:lnTo>
                  <a:pt x="0" y="0"/>
                </a:lnTo>
                <a:lnTo>
                  <a:pt x="22076" y="368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4" name="object 4004"/>
          <p:cNvSpPr/>
          <p:nvPr/>
        </p:nvSpPr>
        <p:spPr>
          <a:xfrm>
            <a:off x="8240675" y="2318380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69">
                <a:moveTo>
                  <a:pt x="1588" y="0"/>
                </a:moveTo>
                <a:lnTo>
                  <a:pt x="0" y="1229"/>
                </a:lnTo>
                <a:lnTo>
                  <a:pt x="26841" y="1229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5" name="object 4005"/>
          <p:cNvSpPr/>
          <p:nvPr/>
        </p:nvSpPr>
        <p:spPr>
          <a:xfrm>
            <a:off x="8242263" y="2318380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23665" y="0"/>
                </a:moveTo>
                <a:lnTo>
                  <a:pt x="0" y="0"/>
                </a:lnTo>
                <a:lnTo>
                  <a:pt x="25253" y="1229"/>
                </a:lnTo>
                <a:lnTo>
                  <a:pt x="236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6" name="object 4006"/>
          <p:cNvSpPr/>
          <p:nvPr/>
        </p:nvSpPr>
        <p:spPr>
          <a:xfrm>
            <a:off x="8240357" y="2319610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317" y="0"/>
                </a:moveTo>
                <a:lnTo>
                  <a:pt x="0" y="737"/>
                </a:lnTo>
                <a:lnTo>
                  <a:pt x="28429" y="737"/>
                </a:lnTo>
                <a:lnTo>
                  <a:pt x="3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7" name="object 4007"/>
          <p:cNvSpPr/>
          <p:nvPr/>
        </p:nvSpPr>
        <p:spPr>
          <a:xfrm>
            <a:off x="8240675" y="2319610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6841" y="0"/>
                </a:moveTo>
                <a:lnTo>
                  <a:pt x="0" y="0"/>
                </a:lnTo>
                <a:lnTo>
                  <a:pt x="28112" y="737"/>
                </a:lnTo>
                <a:lnTo>
                  <a:pt x="268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8" name="object 4008"/>
          <p:cNvSpPr/>
          <p:nvPr/>
        </p:nvSpPr>
        <p:spPr>
          <a:xfrm>
            <a:off x="8238769" y="2320347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5" h="1269">
                <a:moveTo>
                  <a:pt x="1588" y="0"/>
                </a:moveTo>
                <a:lnTo>
                  <a:pt x="0" y="1229"/>
                </a:lnTo>
                <a:lnTo>
                  <a:pt x="30812" y="1229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9" name="object 4009"/>
          <p:cNvSpPr/>
          <p:nvPr/>
        </p:nvSpPr>
        <p:spPr>
          <a:xfrm>
            <a:off x="8240357" y="2320347"/>
            <a:ext cx="29845" cy="1270"/>
          </a:xfrm>
          <a:custGeom>
            <a:avLst/>
            <a:gdLst/>
            <a:ahLst/>
            <a:cxnLst/>
            <a:rect l="l" t="t" r="r" b="b"/>
            <a:pathLst>
              <a:path w="29845" h="1269">
                <a:moveTo>
                  <a:pt x="28429" y="0"/>
                </a:moveTo>
                <a:lnTo>
                  <a:pt x="0" y="0"/>
                </a:lnTo>
                <a:lnTo>
                  <a:pt x="29224" y="1229"/>
                </a:lnTo>
                <a:lnTo>
                  <a:pt x="28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0" name="object 4010"/>
          <p:cNvSpPr/>
          <p:nvPr/>
        </p:nvSpPr>
        <p:spPr>
          <a:xfrm>
            <a:off x="8237975" y="2321577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69">
                <a:moveTo>
                  <a:pt x="794" y="0"/>
                </a:moveTo>
                <a:lnTo>
                  <a:pt x="0" y="1229"/>
                </a:lnTo>
                <a:lnTo>
                  <a:pt x="32400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1" name="object 4011"/>
          <p:cNvSpPr/>
          <p:nvPr/>
        </p:nvSpPr>
        <p:spPr>
          <a:xfrm>
            <a:off x="8238769" y="2321577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30812" y="0"/>
                </a:moveTo>
                <a:lnTo>
                  <a:pt x="0" y="0"/>
                </a:lnTo>
                <a:lnTo>
                  <a:pt x="31606" y="1229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2" name="object 4012"/>
          <p:cNvSpPr/>
          <p:nvPr/>
        </p:nvSpPr>
        <p:spPr>
          <a:xfrm>
            <a:off x="8237498" y="2322807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69">
                <a:moveTo>
                  <a:pt x="476" y="0"/>
                </a:moveTo>
                <a:lnTo>
                  <a:pt x="0" y="860"/>
                </a:lnTo>
                <a:lnTo>
                  <a:pt x="33512" y="860"/>
                </a:lnTo>
                <a:lnTo>
                  <a:pt x="4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3" name="object 4013"/>
          <p:cNvSpPr/>
          <p:nvPr/>
        </p:nvSpPr>
        <p:spPr>
          <a:xfrm>
            <a:off x="8237975" y="2322807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69">
                <a:moveTo>
                  <a:pt x="32400" y="0"/>
                </a:moveTo>
                <a:lnTo>
                  <a:pt x="0" y="0"/>
                </a:lnTo>
                <a:lnTo>
                  <a:pt x="33035" y="860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4" name="object 4014"/>
          <p:cNvSpPr/>
          <p:nvPr/>
        </p:nvSpPr>
        <p:spPr>
          <a:xfrm>
            <a:off x="8236704" y="2323668"/>
            <a:ext cx="35560" cy="1905"/>
          </a:xfrm>
          <a:custGeom>
            <a:avLst/>
            <a:gdLst/>
            <a:ahLst/>
            <a:cxnLst/>
            <a:rect l="l" t="t" r="r" b="b"/>
            <a:pathLst>
              <a:path w="35559" h="1905">
                <a:moveTo>
                  <a:pt x="794" y="0"/>
                </a:moveTo>
                <a:lnTo>
                  <a:pt x="0" y="1598"/>
                </a:lnTo>
                <a:lnTo>
                  <a:pt x="35100" y="1598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5" name="object 4015"/>
          <p:cNvSpPr/>
          <p:nvPr/>
        </p:nvSpPr>
        <p:spPr>
          <a:xfrm>
            <a:off x="8237498" y="2323668"/>
            <a:ext cx="34925" cy="1905"/>
          </a:xfrm>
          <a:custGeom>
            <a:avLst/>
            <a:gdLst/>
            <a:ahLst/>
            <a:cxnLst/>
            <a:rect l="l" t="t" r="r" b="b"/>
            <a:pathLst>
              <a:path w="34925" h="1905">
                <a:moveTo>
                  <a:pt x="33512" y="0"/>
                </a:moveTo>
                <a:lnTo>
                  <a:pt x="0" y="0"/>
                </a:lnTo>
                <a:lnTo>
                  <a:pt x="34306" y="1598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6" name="object 4016"/>
          <p:cNvSpPr/>
          <p:nvPr/>
        </p:nvSpPr>
        <p:spPr>
          <a:xfrm>
            <a:off x="8235910" y="2325266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794" y="0"/>
                </a:moveTo>
                <a:lnTo>
                  <a:pt x="0" y="1229"/>
                </a:lnTo>
                <a:lnTo>
                  <a:pt x="36371" y="1229"/>
                </a:lnTo>
                <a:lnTo>
                  <a:pt x="7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7" name="object 4017"/>
          <p:cNvSpPr/>
          <p:nvPr/>
        </p:nvSpPr>
        <p:spPr>
          <a:xfrm>
            <a:off x="8236704" y="2325266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69">
                <a:moveTo>
                  <a:pt x="35100" y="0"/>
                </a:moveTo>
                <a:lnTo>
                  <a:pt x="0" y="0"/>
                </a:lnTo>
                <a:lnTo>
                  <a:pt x="35577" y="122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8" name="object 4018"/>
          <p:cNvSpPr/>
          <p:nvPr/>
        </p:nvSpPr>
        <p:spPr>
          <a:xfrm>
            <a:off x="8235910" y="232649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0" y="0"/>
                </a:moveTo>
                <a:lnTo>
                  <a:pt x="0" y="1598"/>
                </a:lnTo>
                <a:lnTo>
                  <a:pt x="36371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9" name="object 4019"/>
          <p:cNvSpPr/>
          <p:nvPr/>
        </p:nvSpPr>
        <p:spPr>
          <a:xfrm>
            <a:off x="8235910" y="2326496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6371" y="1598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0" name="object 4020"/>
          <p:cNvSpPr/>
          <p:nvPr/>
        </p:nvSpPr>
        <p:spPr>
          <a:xfrm>
            <a:off x="8235910" y="232809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0" y="0"/>
                </a:moveTo>
                <a:lnTo>
                  <a:pt x="0" y="1229"/>
                </a:lnTo>
                <a:lnTo>
                  <a:pt x="36371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1" name="object 4021"/>
          <p:cNvSpPr/>
          <p:nvPr/>
        </p:nvSpPr>
        <p:spPr>
          <a:xfrm>
            <a:off x="8235910" y="2328095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36371" y="0"/>
                </a:moveTo>
                <a:lnTo>
                  <a:pt x="0" y="0"/>
                </a:lnTo>
                <a:lnTo>
                  <a:pt x="36371" y="1229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2" name="object 4022"/>
          <p:cNvSpPr/>
          <p:nvPr/>
        </p:nvSpPr>
        <p:spPr>
          <a:xfrm>
            <a:off x="8235910" y="232932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0" y="0"/>
                </a:moveTo>
                <a:lnTo>
                  <a:pt x="0" y="1721"/>
                </a:lnTo>
                <a:lnTo>
                  <a:pt x="36371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3" name="object 4023"/>
          <p:cNvSpPr/>
          <p:nvPr/>
        </p:nvSpPr>
        <p:spPr>
          <a:xfrm>
            <a:off x="8235910" y="232932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6371" y="1721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4" name="object 4024"/>
          <p:cNvSpPr/>
          <p:nvPr/>
        </p:nvSpPr>
        <p:spPr>
          <a:xfrm>
            <a:off x="8235910" y="2331046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0" y="0"/>
                </a:moveTo>
                <a:lnTo>
                  <a:pt x="0" y="737"/>
                </a:lnTo>
                <a:lnTo>
                  <a:pt x="36371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5" name="object 4025"/>
          <p:cNvSpPr/>
          <p:nvPr/>
        </p:nvSpPr>
        <p:spPr>
          <a:xfrm>
            <a:off x="8235910" y="2331046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69">
                <a:moveTo>
                  <a:pt x="36371" y="0"/>
                </a:moveTo>
                <a:lnTo>
                  <a:pt x="0" y="0"/>
                </a:lnTo>
                <a:lnTo>
                  <a:pt x="36371" y="737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6" name="object 4026"/>
          <p:cNvSpPr/>
          <p:nvPr/>
        </p:nvSpPr>
        <p:spPr>
          <a:xfrm>
            <a:off x="8235910" y="2331784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5">
                <a:moveTo>
                  <a:pt x="0" y="0"/>
                </a:moveTo>
                <a:lnTo>
                  <a:pt x="794" y="1598"/>
                </a:lnTo>
                <a:lnTo>
                  <a:pt x="35894" y="159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7" name="object 4027"/>
          <p:cNvSpPr/>
          <p:nvPr/>
        </p:nvSpPr>
        <p:spPr>
          <a:xfrm>
            <a:off x="8235910" y="2331784"/>
            <a:ext cx="36830" cy="1905"/>
          </a:xfrm>
          <a:custGeom>
            <a:avLst/>
            <a:gdLst/>
            <a:ahLst/>
            <a:cxnLst/>
            <a:rect l="l" t="t" r="r" b="b"/>
            <a:pathLst>
              <a:path w="36829" h="1905">
                <a:moveTo>
                  <a:pt x="36371" y="0"/>
                </a:moveTo>
                <a:lnTo>
                  <a:pt x="0" y="0"/>
                </a:lnTo>
                <a:lnTo>
                  <a:pt x="35894" y="1598"/>
                </a:lnTo>
                <a:lnTo>
                  <a:pt x="363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8" name="object 4028"/>
          <p:cNvSpPr/>
          <p:nvPr/>
        </p:nvSpPr>
        <p:spPr>
          <a:xfrm>
            <a:off x="8236704" y="2333382"/>
            <a:ext cx="34925" cy="1270"/>
          </a:xfrm>
          <a:custGeom>
            <a:avLst/>
            <a:gdLst/>
            <a:ahLst/>
            <a:cxnLst/>
            <a:rect l="l" t="t" r="r" b="b"/>
            <a:pathLst>
              <a:path w="34925" h="1269">
                <a:moveTo>
                  <a:pt x="0" y="0"/>
                </a:moveTo>
                <a:lnTo>
                  <a:pt x="794" y="1229"/>
                </a:lnTo>
                <a:lnTo>
                  <a:pt x="34306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9" name="object 4029"/>
          <p:cNvSpPr/>
          <p:nvPr/>
        </p:nvSpPr>
        <p:spPr>
          <a:xfrm>
            <a:off x="8236704" y="2333382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69">
                <a:moveTo>
                  <a:pt x="35100" y="0"/>
                </a:moveTo>
                <a:lnTo>
                  <a:pt x="0" y="0"/>
                </a:lnTo>
                <a:lnTo>
                  <a:pt x="34306" y="122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0" name="object 4030"/>
          <p:cNvSpPr/>
          <p:nvPr/>
        </p:nvSpPr>
        <p:spPr>
          <a:xfrm>
            <a:off x="8237498" y="2334612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69">
                <a:moveTo>
                  <a:pt x="0" y="0"/>
                </a:moveTo>
                <a:lnTo>
                  <a:pt x="476" y="1229"/>
                </a:lnTo>
                <a:lnTo>
                  <a:pt x="32877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1" name="object 4031"/>
          <p:cNvSpPr/>
          <p:nvPr/>
        </p:nvSpPr>
        <p:spPr>
          <a:xfrm>
            <a:off x="8237498" y="2334612"/>
            <a:ext cx="33655" cy="1270"/>
          </a:xfrm>
          <a:custGeom>
            <a:avLst/>
            <a:gdLst/>
            <a:ahLst/>
            <a:cxnLst/>
            <a:rect l="l" t="t" r="r" b="b"/>
            <a:pathLst>
              <a:path w="33654" h="1269">
                <a:moveTo>
                  <a:pt x="33512" y="0"/>
                </a:moveTo>
                <a:lnTo>
                  <a:pt x="0" y="0"/>
                </a:lnTo>
                <a:lnTo>
                  <a:pt x="32877" y="1229"/>
                </a:lnTo>
                <a:lnTo>
                  <a:pt x="335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2" name="object 4032"/>
          <p:cNvSpPr/>
          <p:nvPr/>
        </p:nvSpPr>
        <p:spPr>
          <a:xfrm>
            <a:off x="8237975" y="2335842"/>
            <a:ext cx="31750" cy="1270"/>
          </a:xfrm>
          <a:custGeom>
            <a:avLst/>
            <a:gdLst/>
            <a:ahLst/>
            <a:cxnLst/>
            <a:rect l="l" t="t" r="r" b="b"/>
            <a:pathLst>
              <a:path w="31750" h="1269">
                <a:moveTo>
                  <a:pt x="0" y="0"/>
                </a:moveTo>
                <a:lnTo>
                  <a:pt x="794" y="860"/>
                </a:lnTo>
                <a:lnTo>
                  <a:pt x="3160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3" name="object 4033"/>
          <p:cNvSpPr/>
          <p:nvPr/>
        </p:nvSpPr>
        <p:spPr>
          <a:xfrm>
            <a:off x="8237975" y="2335842"/>
            <a:ext cx="33020" cy="1270"/>
          </a:xfrm>
          <a:custGeom>
            <a:avLst/>
            <a:gdLst/>
            <a:ahLst/>
            <a:cxnLst/>
            <a:rect l="l" t="t" r="r" b="b"/>
            <a:pathLst>
              <a:path w="33020" h="1269">
                <a:moveTo>
                  <a:pt x="32400" y="0"/>
                </a:moveTo>
                <a:lnTo>
                  <a:pt x="0" y="0"/>
                </a:lnTo>
                <a:lnTo>
                  <a:pt x="31606" y="860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4" name="object 4034"/>
          <p:cNvSpPr/>
          <p:nvPr/>
        </p:nvSpPr>
        <p:spPr>
          <a:xfrm>
            <a:off x="8238769" y="2336703"/>
            <a:ext cx="30480" cy="1270"/>
          </a:xfrm>
          <a:custGeom>
            <a:avLst/>
            <a:gdLst/>
            <a:ahLst/>
            <a:cxnLst/>
            <a:rect l="l" t="t" r="r" b="b"/>
            <a:pathLst>
              <a:path w="30479" h="1269">
                <a:moveTo>
                  <a:pt x="0" y="0"/>
                </a:moveTo>
                <a:lnTo>
                  <a:pt x="1588" y="1229"/>
                </a:lnTo>
                <a:lnTo>
                  <a:pt x="30018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5" name="object 4035"/>
          <p:cNvSpPr/>
          <p:nvPr/>
        </p:nvSpPr>
        <p:spPr>
          <a:xfrm>
            <a:off x="8238769" y="2336703"/>
            <a:ext cx="31115" cy="1270"/>
          </a:xfrm>
          <a:custGeom>
            <a:avLst/>
            <a:gdLst/>
            <a:ahLst/>
            <a:cxnLst/>
            <a:rect l="l" t="t" r="r" b="b"/>
            <a:pathLst>
              <a:path w="31115" h="1269">
                <a:moveTo>
                  <a:pt x="30812" y="0"/>
                </a:moveTo>
                <a:lnTo>
                  <a:pt x="0" y="0"/>
                </a:lnTo>
                <a:lnTo>
                  <a:pt x="30018" y="1229"/>
                </a:lnTo>
                <a:lnTo>
                  <a:pt x="308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6" name="object 4036"/>
          <p:cNvSpPr/>
          <p:nvPr/>
        </p:nvSpPr>
        <p:spPr>
          <a:xfrm>
            <a:off x="8240357" y="2337932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69">
                <a:moveTo>
                  <a:pt x="0" y="0"/>
                </a:moveTo>
                <a:lnTo>
                  <a:pt x="317" y="1229"/>
                </a:lnTo>
                <a:lnTo>
                  <a:pt x="27159" y="122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7" name="object 4037"/>
          <p:cNvSpPr/>
          <p:nvPr/>
        </p:nvSpPr>
        <p:spPr>
          <a:xfrm>
            <a:off x="8240357" y="2337932"/>
            <a:ext cx="28575" cy="1270"/>
          </a:xfrm>
          <a:custGeom>
            <a:avLst/>
            <a:gdLst/>
            <a:ahLst/>
            <a:cxnLst/>
            <a:rect l="l" t="t" r="r" b="b"/>
            <a:pathLst>
              <a:path w="28575" h="1269">
                <a:moveTo>
                  <a:pt x="28429" y="0"/>
                </a:moveTo>
                <a:lnTo>
                  <a:pt x="0" y="0"/>
                </a:lnTo>
                <a:lnTo>
                  <a:pt x="27159" y="1229"/>
                </a:lnTo>
                <a:lnTo>
                  <a:pt x="28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8" name="object 4038"/>
          <p:cNvSpPr/>
          <p:nvPr/>
        </p:nvSpPr>
        <p:spPr>
          <a:xfrm>
            <a:off x="8240675" y="2339162"/>
            <a:ext cx="25400" cy="1270"/>
          </a:xfrm>
          <a:custGeom>
            <a:avLst/>
            <a:gdLst/>
            <a:ahLst/>
            <a:cxnLst/>
            <a:rect l="l" t="t" r="r" b="b"/>
            <a:pathLst>
              <a:path w="25400" h="1269">
                <a:moveTo>
                  <a:pt x="0" y="0"/>
                </a:moveTo>
                <a:lnTo>
                  <a:pt x="1588" y="860"/>
                </a:lnTo>
                <a:lnTo>
                  <a:pt x="25253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9" name="object 4039"/>
          <p:cNvSpPr/>
          <p:nvPr/>
        </p:nvSpPr>
        <p:spPr>
          <a:xfrm>
            <a:off x="8240675" y="2339162"/>
            <a:ext cx="27305" cy="1270"/>
          </a:xfrm>
          <a:custGeom>
            <a:avLst/>
            <a:gdLst/>
            <a:ahLst/>
            <a:cxnLst/>
            <a:rect l="l" t="t" r="r" b="b"/>
            <a:pathLst>
              <a:path w="27304" h="1269">
                <a:moveTo>
                  <a:pt x="26841" y="0"/>
                </a:moveTo>
                <a:lnTo>
                  <a:pt x="0" y="0"/>
                </a:lnTo>
                <a:lnTo>
                  <a:pt x="25253" y="860"/>
                </a:lnTo>
                <a:lnTo>
                  <a:pt x="268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0" name="object 4040"/>
          <p:cNvSpPr/>
          <p:nvPr/>
        </p:nvSpPr>
        <p:spPr>
          <a:xfrm>
            <a:off x="8242263" y="2340023"/>
            <a:ext cx="22860" cy="1270"/>
          </a:xfrm>
          <a:custGeom>
            <a:avLst/>
            <a:gdLst/>
            <a:ahLst/>
            <a:cxnLst/>
            <a:rect l="l" t="t" r="r" b="b"/>
            <a:pathLst>
              <a:path w="22859" h="1269">
                <a:moveTo>
                  <a:pt x="0" y="0"/>
                </a:moveTo>
                <a:lnTo>
                  <a:pt x="1588" y="737"/>
                </a:lnTo>
                <a:lnTo>
                  <a:pt x="22553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1" name="object 4041"/>
          <p:cNvSpPr/>
          <p:nvPr/>
        </p:nvSpPr>
        <p:spPr>
          <a:xfrm>
            <a:off x="8242263" y="2340023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69">
                <a:moveTo>
                  <a:pt x="23665" y="0"/>
                </a:moveTo>
                <a:lnTo>
                  <a:pt x="0" y="0"/>
                </a:lnTo>
                <a:lnTo>
                  <a:pt x="22553" y="737"/>
                </a:lnTo>
                <a:lnTo>
                  <a:pt x="236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2" name="object 4042"/>
          <p:cNvSpPr/>
          <p:nvPr/>
        </p:nvSpPr>
        <p:spPr>
          <a:xfrm>
            <a:off x="8243851" y="2340761"/>
            <a:ext cx="19685" cy="1270"/>
          </a:xfrm>
          <a:custGeom>
            <a:avLst/>
            <a:gdLst/>
            <a:ahLst/>
            <a:cxnLst/>
            <a:rect l="l" t="t" r="r" b="b"/>
            <a:pathLst>
              <a:path w="19684" h="1269">
                <a:moveTo>
                  <a:pt x="0" y="0"/>
                </a:moveTo>
                <a:lnTo>
                  <a:pt x="1111" y="860"/>
                </a:lnTo>
                <a:lnTo>
                  <a:pt x="1937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3" name="object 4043"/>
          <p:cNvSpPr/>
          <p:nvPr/>
        </p:nvSpPr>
        <p:spPr>
          <a:xfrm>
            <a:off x="8243851" y="2340761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90" h="1269">
                <a:moveTo>
                  <a:pt x="20965" y="0"/>
                </a:moveTo>
                <a:lnTo>
                  <a:pt x="0" y="0"/>
                </a:lnTo>
                <a:lnTo>
                  <a:pt x="19376" y="860"/>
                </a:lnTo>
                <a:lnTo>
                  <a:pt x="20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4" name="object 4044"/>
          <p:cNvSpPr/>
          <p:nvPr/>
        </p:nvSpPr>
        <p:spPr>
          <a:xfrm>
            <a:off x="8244963" y="2341622"/>
            <a:ext cx="17145" cy="1270"/>
          </a:xfrm>
          <a:custGeom>
            <a:avLst/>
            <a:gdLst/>
            <a:ahLst/>
            <a:cxnLst/>
            <a:rect l="l" t="t" r="r" b="b"/>
            <a:pathLst>
              <a:path w="17145" h="1269">
                <a:moveTo>
                  <a:pt x="0" y="0"/>
                </a:moveTo>
                <a:lnTo>
                  <a:pt x="1588" y="737"/>
                </a:lnTo>
                <a:lnTo>
                  <a:pt x="16994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5" name="object 4045"/>
          <p:cNvSpPr/>
          <p:nvPr/>
        </p:nvSpPr>
        <p:spPr>
          <a:xfrm>
            <a:off x="8244963" y="2341622"/>
            <a:ext cx="18415" cy="1270"/>
          </a:xfrm>
          <a:custGeom>
            <a:avLst/>
            <a:gdLst/>
            <a:ahLst/>
            <a:cxnLst/>
            <a:rect l="l" t="t" r="r" b="b"/>
            <a:pathLst>
              <a:path w="18415" h="1269">
                <a:moveTo>
                  <a:pt x="18265" y="0"/>
                </a:moveTo>
                <a:lnTo>
                  <a:pt x="0" y="0"/>
                </a:lnTo>
                <a:lnTo>
                  <a:pt x="16994" y="737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6" name="object 4046"/>
          <p:cNvSpPr/>
          <p:nvPr/>
        </p:nvSpPr>
        <p:spPr>
          <a:xfrm>
            <a:off x="8246551" y="2342359"/>
            <a:ext cx="13970" cy="635"/>
          </a:xfrm>
          <a:custGeom>
            <a:avLst/>
            <a:gdLst/>
            <a:ahLst/>
            <a:cxnLst/>
            <a:rect l="l" t="t" r="r" b="b"/>
            <a:pathLst>
              <a:path w="13970" h="635">
                <a:moveTo>
                  <a:pt x="0" y="0"/>
                </a:moveTo>
                <a:lnTo>
                  <a:pt x="2064" y="491"/>
                </a:lnTo>
                <a:lnTo>
                  <a:pt x="13817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7" name="object 4047"/>
          <p:cNvSpPr/>
          <p:nvPr/>
        </p:nvSpPr>
        <p:spPr>
          <a:xfrm>
            <a:off x="8246551" y="2342359"/>
            <a:ext cx="15875" cy="635"/>
          </a:xfrm>
          <a:custGeom>
            <a:avLst/>
            <a:gdLst/>
            <a:ahLst/>
            <a:cxnLst/>
            <a:rect l="l" t="t" r="r" b="b"/>
            <a:pathLst>
              <a:path w="15875" h="635">
                <a:moveTo>
                  <a:pt x="15406" y="0"/>
                </a:moveTo>
                <a:lnTo>
                  <a:pt x="0" y="0"/>
                </a:lnTo>
                <a:lnTo>
                  <a:pt x="13817" y="491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8" name="object 4048"/>
          <p:cNvSpPr/>
          <p:nvPr/>
        </p:nvSpPr>
        <p:spPr>
          <a:xfrm>
            <a:off x="8250204" y="2342851"/>
            <a:ext cx="6985" cy="635"/>
          </a:xfrm>
          <a:custGeom>
            <a:avLst/>
            <a:gdLst/>
            <a:ahLst/>
            <a:cxnLst/>
            <a:rect l="l" t="t" r="r" b="b"/>
            <a:pathLst>
              <a:path w="6984" h="635">
                <a:moveTo>
                  <a:pt x="0" y="0"/>
                </a:moveTo>
                <a:lnTo>
                  <a:pt x="1905" y="368"/>
                </a:lnTo>
                <a:lnTo>
                  <a:pt x="667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9" name="object 4049"/>
          <p:cNvSpPr/>
          <p:nvPr/>
        </p:nvSpPr>
        <p:spPr>
          <a:xfrm>
            <a:off x="8250204" y="2342851"/>
            <a:ext cx="8890" cy="635"/>
          </a:xfrm>
          <a:custGeom>
            <a:avLst/>
            <a:gdLst/>
            <a:ahLst/>
            <a:cxnLst/>
            <a:rect l="l" t="t" r="r" b="b"/>
            <a:pathLst>
              <a:path w="8890" h="635">
                <a:moveTo>
                  <a:pt x="8258" y="0"/>
                </a:moveTo>
                <a:lnTo>
                  <a:pt x="0" y="0"/>
                </a:lnTo>
                <a:lnTo>
                  <a:pt x="6670" y="368"/>
                </a:lnTo>
                <a:lnTo>
                  <a:pt x="82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0" name="object 4050"/>
          <p:cNvSpPr/>
          <p:nvPr/>
        </p:nvSpPr>
        <p:spPr>
          <a:xfrm>
            <a:off x="8239722" y="2318995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4764" y="4426"/>
                </a:moveTo>
                <a:lnTo>
                  <a:pt x="7941" y="2828"/>
                </a:lnTo>
                <a:lnTo>
                  <a:pt x="10641" y="1229"/>
                </a:lnTo>
                <a:lnTo>
                  <a:pt x="14135" y="368"/>
                </a:lnTo>
                <a:lnTo>
                  <a:pt x="17312" y="0"/>
                </a:lnTo>
                <a:lnTo>
                  <a:pt x="20965" y="0"/>
                </a:lnTo>
                <a:lnTo>
                  <a:pt x="24459" y="368"/>
                </a:lnTo>
                <a:lnTo>
                  <a:pt x="27159" y="1967"/>
                </a:lnTo>
                <a:lnTo>
                  <a:pt x="30018" y="3197"/>
                </a:lnTo>
                <a:lnTo>
                  <a:pt x="32718" y="5287"/>
                </a:lnTo>
                <a:lnTo>
                  <a:pt x="34306" y="7747"/>
                </a:lnTo>
                <a:lnTo>
                  <a:pt x="35894" y="10206"/>
                </a:lnTo>
                <a:lnTo>
                  <a:pt x="36371" y="13035"/>
                </a:lnTo>
                <a:lnTo>
                  <a:pt x="36371" y="15863"/>
                </a:lnTo>
                <a:lnTo>
                  <a:pt x="20965" y="28160"/>
                </a:lnTo>
                <a:lnTo>
                  <a:pt x="17312" y="28160"/>
                </a:lnTo>
                <a:lnTo>
                  <a:pt x="14135" y="27668"/>
                </a:lnTo>
                <a:lnTo>
                  <a:pt x="10641" y="27299"/>
                </a:lnTo>
                <a:lnTo>
                  <a:pt x="7941" y="25701"/>
                </a:lnTo>
                <a:lnTo>
                  <a:pt x="4764" y="23979"/>
                </a:lnTo>
                <a:lnTo>
                  <a:pt x="2700" y="21643"/>
                </a:lnTo>
                <a:lnTo>
                  <a:pt x="1588" y="19552"/>
                </a:lnTo>
                <a:lnTo>
                  <a:pt x="0" y="16724"/>
                </a:lnTo>
                <a:lnTo>
                  <a:pt x="0" y="14264"/>
                </a:lnTo>
                <a:lnTo>
                  <a:pt x="0" y="11436"/>
                </a:lnTo>
                <a:lnTo>
                  <a:pt x="1588" y="8485"/>
                </a:lnTo>
                <a:lnTo>
                  <a:pt x="2700" y="6517"/>
                </a:lnTo>
                <a:lnTo>
                  <a:pt x="4764" y="442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/>
          <p:cNvSpPr/>
          <p:nvPr/>
        </p:nvSpPr>
        <p:spPr>
          <a:xfrm>
            <a:off x="6675120" y="263884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0" y="0"/>
                </a:lnTo>
                <a:lnTo>
                  <a:pt x="794" y="4426"/>
                </a:lnTo>
                <a:lnTo>
                  <a:pt x="3653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465" y="442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2" name="object 4052"/>
          <p:cNvSpPr/>
          <p:nvPr/>
        </p:nvSpPr>
        <p:spPr>
          <a:xfrm>
            <a:off x="6678931" y="264265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526"/>
                </a:lnTo>
                <a:lnTo>
                  <a:pt x="11912" y="13035"/>
                </a:lnTo>
                <a:lnTo>
                  <a:pt x="7147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/>
          <p:cNvSpPr/>
          <p:nvPr/>
        </p:nvSpPr>
        <p:spPr>
          <a:xfrm>
            <a:off x="6675120" y="2632697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59" h="6350">
                <a:moveTo>
                  <a:pt x="0" y="6148"/>
                </a:moveTo>
                <a:lnTo>
                  <a:pt x="35259" y="6148"/>
                </a:lnTo>
                <a:lnTo>
                  <a:pt x="35259" y="0"/>
                </a:lnTo>
                <a:lnTo>
                  <a:pt x="0" y="0"/>
                </a:lnTo>
                <a:lnTo>
                  <a:pt x="0" y="61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4" name="object 4054"/>
          <p:cNvSpPr/>
          <p:nvPr/>
        </p:nvSpPr>
        <p:spPr>
          <a:xfrm>
            <a:off x="6678931" y="2636509"/>
            <a:ext cx="35560" cy="6350"/>
          </a:xfrm>
          <a:custGeom>
            <a:avLst/>
            <a:gdLst/>
            <a:ahLst/>
            <a:cxnLst/>
            <a:rect l="l" t="t" r="r" b="b"/>
            <a:pathLst>
              <a:path w="35559" h="6350">
                <a:moveTo>
                  <a:pt x="0" y="6148"/>
                </a:moveTo>
                <a:lnTo>
                  <a:pt x="17788" y="6148"/>
                </a:lnTo>
                <a:lnTo>
                  <a:pt x="35100" y="6148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614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5" name="object 4055"/>
          <p:cNvSpPr/>
          <p:nvPr/>
        </p:nvSpPr>
        <p:spPr>
          <a:xfrm>
            <a:off x="6675120" y="261929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6" name="object 4056"/>
          <p:cNvSpPr/>
          <p:nvPr/>
        </p:nvSpPr>
        <p:spPr>
          <a:xfrm>
            <a:off x="6678931" y="26231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403"/>
                </a:moveTo>
                <a:lnTo>
                  <a:pt x="17788" y="0"/>
                </a:lnTo>
                <a:lnTo>
                  <a:pt x="23347" y="368"/>
                </a:lnTo>
                <a:lnTo>
                  <a:pt x="28112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7" name="object 4057"/>
          <p:cNvSpPr/>
          <p:nvPr/>
        </p:nvSpPr>
        <p:spPr>
          <a:xfrm>
            <a:off x="5748525" y="4481461"/>
            <a:ext cx="3175" cy="0"/>
          </a:xfrm>
          <a:custGeom>
            <a:avLst/>
            <a:gdLst/>
            <a:ahLst/>
            <a:cxnLst/>
            <a:rect l="l" t="t" r="r" b="b"/>
            <a:pathLst>
              <a:path w="3175" h="0">
                <a:moveTo>
                  <a:pt x="27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/>
          <p:cNvSpPr/>
          <p:nvPr/>
        </p:nvSpPr>
        <p:spPr>
          <a:xfrm>
            <a:off x="781885" y="4427230"/>
            <a:ext cx="237490" cy="396875"/>
          </a:xfrm>
          <a:custGeom>
            <a:avLst/>
            <a:gdLst/>
            <a:ahLst/>
            <a:cxnLst/>
            <a:rect l="l" t="t" r="r" b="b"/>
            <a:pathLst>
              <a:path w="237490" h="396875">
                <a:moveTo>
                  <a:pt x="0" y="0"/>
                </a:moveTo>
                <a:lnTo>
                  <a:pt x="237350" y="3965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9" name="object 4059"/>
          <p:cNvSpPr/>
          <p:nvPr/>
        </p:nvSpPr>
        <p:spPr>
          <a:xfrm>
            <a:off x="1899517" y="5692675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106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/>
          <p:cNvSpPr/>
          <p:nvPr/>
        </p:nvSpPr>
        <p:spPr>
          <a:xfrm>
            <a:off x="2368374" y="6237774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 h="0">
                <a:moveTo>
                  <a:pt x="497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1" name="object 4061"/>
          <p:cNvSpPr/>
          <p:nvPr/>
        </p:nvSpPr>
        <p:spPr>
          <a:xfrm>
            <a:off x="1924770" y="594259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/>
          <p:cNvSpPr/>
          <p:nvPr/>
        </p:nvSpPr>
        <p:spPr>
          <a:xfrm>
            <a:off x="174307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3" name="object 4063"/>
          <p:cNvSpPr/>
          <p:nvPr/>
        </p:nvSpPr>
        <p:spPr>
          <a:xfrm>
            <a:off x="1422846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/>
          <p:cNvSpPr/>
          <p:nvPr/>
        </p:nvSpPr>
        <p:spPr>
          <a:xfrm>
            <a:off x="8108531" y="4580822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3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5" name="object 4065"/>
          <p:cNvSpPr/>
          <p:nvPr/>
        </p:nvSpPr>
        <p:spPr>
          <a:xfrm>
            <a:off x="2108374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/>
          <p:cNvSpPr/>
          <p:nvPr/>
        </p:nvSpPr>
        <p:spPr>
          <a:xfrm>
            <a:off x="6687985" y="2812236"/>
            <a:ext cx="92710" cy="0"/>
          </a:xfrm>
          <a:custGeom>
            <a:avLst/>
            <a:gdLst/>
            <a:ahLst/>
            <a:cxnLst/>
            <a:rect l="l" t="t" r="r" b="b"/>
            <a:pathLst>
              <a:path w="92709" h="0">
                <a:moveTo>
                  <a:pt x="921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7" name="object 4067"/>
          <p:cNvSpPr/>
          <p:nvPr/>
        </p:nvSpPr>
        <p:spPr>
          <a:xfrm>
            <a:off x="5017445" y="2591255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/>
          <p:cNvSpPr/>
          <p:nvPr/>
        </p:nvSpPr>
        <p:spPr>
          <a:xfrm>
            <a:off x="1963683" y="219762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641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468"/>
                </a:lnTo>
                <a:lnTo>
                  <a:pt x="14294" y="5779"/>
                </a:lnTo>
                <a:lnTo>
                  <a:pt x="10641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9" name="object 4069"/>
          <p:cNvSpPr/>
          <p:nvPr/>
        </p:nvSpPr>
        <p:spPr>
          <a:xfrm>
            <a:off x="1967495" y="220155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/>
          <p:cNvSpPr/>
          <p:nvPr/>
        </p:nvSpPr>
        <p:spPr>
          <a:xfrm>
            <a:off x="1717343" y="2211333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6340" y="0"/>
                </a:lnTo>
              </a:path>
            </a:pathLst>
          </a:custGeom>
          <a:ln w="27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1" name="object 4071"/>
          <p:cNvSpPr/>
          <p:nvPr/>
        </p:nvSpPr>
        <p:spPr>
          <a:xfrm>
            <a:off x="1720996" y="2201557"/>
            <a:ext cx="247015" cy="27305"/>
          </a:xfrm>
          <a:custGeom>
            <a:avLst/>
            <a:gdLst/>
            <a:ahLst/>
            <a:cxnLst/>
            <a:rect l="l" t="t" r="r" b="b"/>
            <a:pathLst>
              <a:path w="247014" h="27305">
                <a:moveTo>
                  <a:pt x="246499" y="27299"/>
                </a:moveTo>
                <a:lnTo>
                  <a:pt x="246499" y="13895"/>
                </a:lnTo>
                <a:lnTo>
                  <a:pt x="246499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246499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/>
          <p:cNvSpPr/>
          <p:nvPr/>
        </p:nvSpPr>
        <p:spPr>
          <a:xfrm>
            <a:off x="1699554" y="219762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2012"/>
                </a:lnTo>
                <a:lnTo>
                  <a:pt x="6988" y="24471"/>
                </a:lnTo>
                <a:lnTo>
                  <a:pt x="11753" y="26930"/>
                </a:lnTo>
                <a:lnTo>
                  <a:pt x="17788" y="2742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3" name="object 4073"/>
          <p:cNvSpPr/>
          <p:nvPr/>
        </p:nvSpPr>
        <p:spPr>
          <a:xfrm>
            <a:off x="1703207" y="220155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828"/>
                </a:lnTo>
                <a:lnTo>
                  <a:pt x="11912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4" name="object 4074"/>
          <p:cNvSpPr/>
          <p:nvPr/>
        </p:nvSpPr>
        <p:spPr>
          <a:xfrm>
            <a:off x="6727532" y="4822217"/>
            <a:ext cx="156210" cy="635"/>
          </a:xfrm>
          <a:custGeom>
            <a:avLst/>
            <a:gdLst/>
            <a:ahLst/>
            <a:cxnLst/>
            <a:rect l="l" t="t" r="r" b="b"/>
            <a:pathLst>
              <a:path w="156209" h="635">
                <a:moveTo>
                  <a:pt x="0" y="491"/>
                </a:moveTo>
                <a:lnTo>
                  <a:pt x="155967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5" name="object 4075"/>
          <p:cNvSpPr/>
          <p:nvPr/>
        </p:nvSpPr>
        <p:spPr>
          <a:xfrm>
            <a:off x="391091" y="6460575"/>
            <a:ext cx="63551" cy="81839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6" name="object 4076"/>
          <p:cNvSpPr/>
          <p:nvPr/>
        </p:nvSpPr>
        <p:spPr>
          <a:xfrm>
            <a:off x="2632502" y="6115466"/>
            <a:ext cx="359410" cy="396875"/>
          </a:xfrm>
          <a:custGeom>
            <a:avLst/>
            <a:gdLst/>
            <a:ahLst/>
            <a:cxnLst/>
            <a:rect l="l" t="t" r="r" b="b"/>
            <a:pathLst>
              <a:path w="359410" h="396875">
                <a:moveTo>
                  <a:pt x="0" y="0"/>
                </a:moveTo>
                <a:lnTo>
                  <a:pt x="358948" y="3962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7" name="object 4077"/>
          <p:cNvSpPr/>
          <p:nvPr/>
        </p:nvSpPr>
        <p:spPr>
          <a:xfrm>
            <a:off x="2189534" y="5943612"/>
            <a:ext cx="133729" cy="278424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078" name="object 4078"/>
          <p:cNvSpPr/>
          <p:nvPr/>
        </p:nvSpPr>
        <p:spPr>
          <a:xfrm>
            <a:off x="5458824" y="5493891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6670" y="0"/>
                </a:moveTo>
                <a:lnTo>
                  <a:pt x="0" y="860"/>
                </a:lnTo>
                <a:lnTo>
                  <a:pt x="20965" y="860"/>
                </a:lnTo>
                <a:lnTo>
                  <a:pt x="66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9" name="object 4079"/>
          <p:cNvSpPr/>
          <p:nvPr/>
        </p:nvSpPr>
        <p:spPr>
          <a:xfrm>
            <a:off x="5465495" y="5493891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7941" y="0"/>
                </a:moveTo>
                <a:lnTo>
                  <a:pt x="0" y="0"/>
                </a:lnTo>
                <a:lnTo>
                  <a:pt x="14294" y="860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0" name="object 4080"/>
          <p:cNvSpPr/>
          <p:nvPr/>
        </p:nvSpPr>
        <p:spPr>
          <a:xfrm>
            <a:off x="5451677" y="5494752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5" h="1904">
                <a:moveTo>
                  <a:pt x="6353" y="0"/>
                </a:moveTo>
                <a:lnTo>
                  <a:pt x="0" y="1598"/>
                </a:lnTo>
                <a:lnTo>
                  <a:pt x="35577" y="1598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1" name="object 4081"/>
          <p:cNvSpPr/>
          <p:nvPr/>
        </p:nvSpPr>
        <p:spPr>
          <a:xfrm>
            <a:off x="5458030" y="5494752"/>
            <a:ext cx="29845" cy="1905"/>
          </a:xfrm>
          <a:custGeom>
            <a:avLst/>
            <a:gdLst/>
            <a:ahLst/>
            <a:cxnLst/>
            <a:rect l="l" t="t" r="r" b="b"/>
            <a:pathLst>
              <a:path w="29845" h="1904">
                <a:moveTo>
                  <a:pt x="22871" y="0"/>
                </a:moveTo>
                <a:lnTo>
                  <a:pt x="0" y="0"/>
                </a:lnTo>
                <a:lnTo>
                  <a:pt x="29224" y="1598"/>
                </a:lnTo>
                <a:lnTo>
                  <a:pt x="228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/>
          <p:nvPr/>
        </p:nvSpPr>
        <p:spPr>
          <a:xfrm>
            <a:off x="5450883" y="549635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794" y="0"/>
                </a:moveTo>
                <a:lnTo>
                  <a:pt x="0" y="860"/>
                </a:lnTo>
                <a:lnTo>
                  <a:pt x="36371" y="860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3" name="object 4083"/>
          <p:cNvSpPr/>
          <p:nvPr/>
        </p:nvSpPr>
        <p:spPr>
          <a:xfrm>
            <a:off x="5451677" y="5496350"/>
            <a:ext cx="36195" cy="1270"/>
          </a:xfrm>
          <a:custGeom>
            <a:avLst/>
            <a:gdLst/>
            <a:ahLst/>
            <a:cxnLst/>
            <a:rect l="l" t="t" r="r" b="b"/>
            <a:pathLst>
              <a:path w="36195" h="1270">
                <a:moveTo>
                  <a:pt x="35577" y="0"/>
                </a:moveTo>
                <a:lnTo>
                  <a:pt x="0" y="0"/>
                </a:lnTo>
                <a:lnTo>
                  <a:pt x="35577" y="860"/>
                </a:lnTo>
                <a:lnTo>
                  <a:pt x="355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4" name="object 4084"/>
          <p:cNvSpPr/>
          <p:nvPr/>
        </p:nvSpPr>
        <p:spPr>
          <a:xfrm>
            <a:off x="5445324" y="5497211"/>
            <a:ext cx="48895" cy="2540"/>
          </a:xfrm>
          <a:custGeom>
            <a:avLst/>
            <a:gdLst/>
            <a:ahLst/>
            <a:cxnLst/>
            <a:rect l="l" t="t" r="r" b="b"/>
            <a:pathLst>
              <a:path w="48895" h="2539">
                <a:moveTo>
                  <a:pt x="5558" y="0"/>
                </a:moveTo>
                <a:lnTo>
                  <a:pt x="0" y="2459"/>
                </a:lnTo>
                <a:lnTo>
                  <a:pt x="48283" y="2459"/>
                </a:lnTo>
                <a:lnTo>
                  <a:pt x="555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5" name="object 4085"/>
          <p:cNvSpPr/>
          <p:nvPr/>
        </p:nvSpPr>
        <p:spPr>
          <a:xfrm>
            <a:off x="5450883" y="5497211"/>
            <a:ext cx="43180" cy="2540"/>
          </a:xfrm>
          <a:custGeom>
            <a:avLst/>
            <a:gdLst/>
            <a:ahLst/>
            <a:cxnLst/>
            <a:rect l="l" t="t" r="r" b="b"/>
            <a:pathLst>
              <a:path w="43179" h="2539">
                <a:moveTo>
                  <a:pt x="36371" y="0"/>
                </a:moveTo>
                <a:lnTo>
                  <a:pt x="0" y="0"/>
                </a:lnTo>
                <a:lnTo>
                  <a:pt x="42724" y="2459"/>
                </a:lnTo>
                <a:lnTo>
                  <a:pt x="363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/>
          <p:nvPr/>
        </p:nvSpPr>
        <p:spPr>
          <a:xfrm>
            <a:off x="5444530" y="5499670"/>
            <a:ext cx="49530" cy="1270"/>
          </a:xfrm>
          <a:custGeom>
            <a:avLst/>
            <a:gdLst/>
            <a:ahLst/>
            <a:cxnLst/>
            <a:rect l="l" t="t" r="r" b="b"/>
            <a:pathLst>
              <a:path w="49529" h="1270">
                <a:moveTo>
                  <a:pt x="794" y="0"/>
                </a:moveTo>
                <a:lnTo>
                  <a:pt x="0" y="737"/>
                </a:lnTo>
                <a:lnTo>
                  <a:pt x="49077" y="737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7" name="object 4087"/>
          <p:cNvSpPr/>
          <p:nvPr/>
        </p:nvSpPr>
        <p:spPr>
          <a:xfrm>
            <a:off x="5445324" y="5499670"/>
            <a:ext cx="48895" cy="1270"/>
          </a:xfrm>
          <a:custGeom>
            <a:avLst/>
            <a:gdLst/>
            <a:ahLst/>
            <a:cxnLst/>
            <a:rect l="l" t="t" r="r" b="b"/>
            <a:pathLst>
              <a:path w="48895" h="1270">
                <a:moveTo>
                  <a:pt x="48283" y="0"/>
                </a:moveTo>
                <a:lnTo>
                  <a:pt x="0" y="0"/>
                </a:lnTo>
                <a:lnTo>
                  <a:pt x="48283" y="737"/>
                </a:lnTo>
                <a:lnTo>
                  <a:pt x="4828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8" name="object 4088"/>
          <p:cNvSpPr/>
          <p:nvPr/>
        </p:nvSpPr>
        <p:spPr>
          <a:xfrm>
            <a:off x="5439924" y="5500408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89" h="3810">
                <a:moveTo>
                  <a:pt x="4605" y="0"/>
                </a:moveTo>
                <a:lnTo>
                  <a:pt x="0" y="3320"/>
                </a:lnTo>
                <a:lnTo>
                  <a:pt x="59560" y="3320"/>
                </a:lnTo>
                <a:lnTo>
                  <a:pt x="460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9" name="object 4089"/>
          <p:cNvSpPr/>
          <p:nvPr/>
        </p:nvSpPr>
        <p:spPr>
          <a:xfrm>
            <a:off x="5444530" y="5500408"/>
            <a:ext cx="55244" cy="3810"/>
          </a:xfrm>
          <a:custGeom>
            <a:avLst/>
            <a:gdLst/>
            <a:ahLst/>
            <a:cxnLst/>
            <a:rect l="l" t="t" r="r" b="b"/>
            <a:pathLst>
              <a:path w="55245" h="3810">
                <a:moveTo>
                  <a:pt x="49077" y="0"/>
                </a:moveTo>
                <a:lnTo>
                  <a:pt x="0" y="0"/>
                </a:lnTo>
                <a:lnTo>
                  <a:pt x="54954" y="3320"/>
                </a:lnTo>
                <a:lnTo>
                  <a:pt x="490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/>
          <p:nvPr/>
        </p:nvSpPr>
        <p:spPr>
          <a:xfrm>
            <a:off x="5439130" y="5503729"/>
            <a:ext cx="60960" cy="635"/>
          </a:xfrm>
          <a:custGeom>
            <a:avLst/>
            <a:gdLst/>
            <a:ahLst/>
            <a:cxnLst/>
            <a:rect l="l" t="t" r="r" b="b"/>
            <a:pathLst>
              <a:path w="60960" h="635">
                <a:moveTo>
                  <a:pt x="794" y="0"/>
                </a:moveTo>
                <a:lnTo>
                  <a:pt x="0" y="368"/>
                </a:lnTo>
                <a:lnTo>
                  <a:pt x="60354" y="368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1" name="object 4091"/>
          <p:cNvSpPr/>
          <p:nvPr/>
        </p:nvSpPr>
        <p:spPr>
          <a:xfrm>
            <a:off x="5439924" y="5503729"/>
            <a:ext cx="59690" cy="635"/>
          </a:xfrm>
          <a:custGeom>
            <a:avLst/>
            <a:gdLst/>
            <a:ahLst/>
            <a:cxnLst/>
            <a:rect l="l" t="t" r="r" b="b"/>
            <a:pathLst>
              <a:path w="59689" h="635">
                <a:moveTo>
                  <a:pt x="59560" y="0"/>
                </a:moveTo>
                <a:lnTo>
                  <a:pt x="0" y="0"/>
                </a:lnTo>
                <a:lnTo>
                  <a:pt x="59560" y="368"/>
                </a:lnTo>
                <a:lnTo>
                  <a:pt x="595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5434683" y="5504097"/>
            <a:ext cx="69215" cy="5080"/>
          </a:xfrm>
          <a:custGeom>
            <a:avLst/>
            <a:gdLst/>
            <a:ahLst/>
            <a:cxnLst/>
            <a:rect l="l" t="t" r="r" b="b"/>
            <a:pathLst>
              <a:path w="69214" h="5079">
                <a:moveTo>
                  <a:pt x="4447" y="0"/>
                </a:moveTo>
                <a:lnTo>
                  <a:pt x="0" y="4500"/>
                </a:lnTo>
                <a:lnTo>
                  <a:pt x="68771" y="4500"/>
                </a:lnTo>
                <a:lnTo>
                  <a:pt x="44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5439130" y="5504097"/>
            <a:ext cx="64769" cy="5080"/>
          </a:xfrm>
          <a:custGeom>
            <a:avLst/>
            <a:gdLst/>
            <a:ahLst/>
            <a:cxnLst/>
            <a:rect l="l" t="t" r="r" b="b"/>
            <a:pathLst>
              <a:path w="64770" h="5079">
                <a:moveTo>
                  <a:pt x="60354" y="0"/>
                </a:moveTo>
                <a:lnTo>
                  <a:pt x="0" y="0"/>
                </a:lnTo>
                <a:lnTo>
                  <a:pt x="64324" y="4500"/>
                </a:lnTo>
                <a:lnTo>
                  <a:pt x="603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5431983" y="5508598"/>
            <a:ext cx="75565" cy="5080"/>
          </a:xfrm>
          <a:custGeom>
            <a:avLst/>
            <a:gdLst/>
            <a:ahLst/>
            <a:cxnLst/>
            <a:rect l="l" t="t" r="r" b="b"/>
            <a:pathLst>
              <a:path w="75564" h="5079">
                <a:moveTo>
                  <a:pt x="2700" y="0"/>
                </a:moveTo>
                <a:lnTo>
                  <a:pt x="0" y="4894"/>
                </a:lnTo>
                <a:lnTo>
                  <a:pt x="74966" y="4894"/>
                </a:lnTo>
                <a:lnTo>
                  <a:pt x="27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5434683" y="5508598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79">
                <a:moveTo>
                  <a:pt x="69566" y="0"/>
                </a:moveTo>
                <a:lnTo>
                  <a:pt x="0" y="0"/>
                </a:lnTo>
                <a:lnTo>
                  <a:pt x="72266" y="4894"/>
                </a:lnTo>
                <a:lnTo>
                  <a:pt x="695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5431189" y="5513492"/>
            <a:ext cx="76200" cy="635"/>
          </a:xfrm>
          <a:custGeom>
            <a:avLst/>
            <a:gdLst/>
            <a:ahLst/>
            <a:cxnLst/>
            <a:rect l="l" t="t" r="r" b="b"/>
            <a:pathLst>
              <a:path w="76200" h="635">
                <a:moveTo>
                  <a:pt x="794" y="0"/>
                </a:moveTo>
                <a:lnTo>
                  <a:pt x="0" y="405"/>
                </a:lnTo>
                <a:lnTo>
                  <a:pt x="75760" y="405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5431983" y="5513492"/>
            <a:ext cx="75565" cy="635"/>
          </a:xfrm>
          <a:custGeom>
            <a:avLst/>
            <a:gdLst/>
            <a:ahLst/>
            <a:cxnLst/>
            <a:rect l="l" t="t" r="r" b="b"/>
            <a:pathLst>
              <a:path w="75564" h="635">
                <a:moveTo>
                  <a:pt x="74966" y="0"/>
                </a:moveTo>
                <a:lnTo>
                  <a:pt x="0" y="0"/>
                </a:lnTo>
                <a:lnTo>
                  <a:pt x="74966" y="405"/>
                </a:lnTo>
                <a:lnTo>
                  <a:pt x="749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5429918" y="5513898"/>
            <a:ext cx="79375" cy="5080"/>
          </a:xfrm>
          <a:custGeom>
            <a:avLst/>
            <a:gdLst/>
            <a:ahLst/>
            <a:cxnLst/>
            <a:rect l="l" t="t" r="r" b="b"/>
            <a:pathLst>
              <a:path w="79375" h="5079">
                <a:moveTo>
                  <a:pt x="1270" y="0"/>
                </a:moveTo>
                <a:lnTo>
                  <a:pt x="0" y="4894"/>
                </a:lnTo>
                <a:lnTo>
                  <a:pt x="79095" y="4894"/>
                </a:lnTo>
                <a:lnTo>
                  <a:pt x="12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5431189" y="5513898"/>
            <a:ext cx="78105" cy="5080"/>
          </a:xfrm>
          <a:custGeom>
            <a:avLst/>
            <a:gdLst/>
            <a:ahLst/>
            <a:cxnLst/>
            <a:rect l="l" t="t" r="r" b="b"/>
            <a:pathLst>
              <a:path w="78104" h="5079">
                <a:moveTo>
                  <a:pt x="75760" y="0"/>
                </a:moveTo>
                <a:lnTo>
                  <a:pt x="0" y="0"/>
                </a:lnTo>
                <a:lnTo>
                  <a:pt x="77825" y="4894"/>
                </a:lnTo>
                <a:lnTo>
                  <a:pt x="757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5429124" y="5518792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794" y="0"/>
                </a:moveTo>
                <a:lnTo>
                  <a:pt x="0" y="405"/>
                </a:lnTo>
                <a:lnTo>
                  <a:pt x="79889" y="405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5429918" y="5518792"/>
            <a:ext cx="79375" cy="635"/>
          </a:xfrm>
          <a:custGeom>
            <a:avLst/>
            <a:gdLst/>
            <a:ahLst/>
            <a:cxnLst/>
            <a:rect l="l" t="t" r="r" b="b"/>
            <a:pathLst>
              <a:path w="79375" h="635">
                <a:moveTo>
                  <a:pt x="79095" y="0"/>
                </a:moveTo>
                <a:lnTo>
                  <a:pt x="0" y="0"/>
                </a:lnTo>
                <a:lnTo>
                  <a:pt x="79095" y="405"/>
                </a:lnTo>
                <a:lnTo>
                  <a:pt x="7909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5428330" y="5524904"/>
            <a:ext cx="81915" cy="635"/>
          </a:xfrm>
          <a:custGeom>
            <a:avLst/>
            <a:gdLst/>
            <a:ahLst/>
            <a:cxnLst/>
            <a:rect l="l" t="t" r="r" b="b"/>
            <a:pathLst>
              <a:path w="81914" h="635">
                <a:moveTo>
                  <a:pt x="81478" y="0"/>
                </a:moveTo>
                <a:lnTo>
                  <a:pt x="0" y="0"/>
                </a:lnTo>
                <a:lnTo>
                  <a:pt x="81478" y="418"/>
                </a:lnTo>
                <a:lnTo>
                  <a:pt x="8147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5428330" y="5519198"/>
            <a:ext cx="81915" cy="5715"/>
          </a:xfrm>
          <a:custGeom>
            <a:avLst/>
            <a:gdLst/>
            <a:ahLst/>
            <a:cxnLst/>
            <a:rect l="l" t="t" r="r" b="b"/>
            <a:pathLst>
              <a:path w="81914" h="5714">
                <a:moveTo>
                  <a:pt x="794" y="0"/>
                </a:moveTo>
                <a:lnTo>
                  <a:pt x="0" y="5705"/>
                </a:lnTo>
                <a:lnTo>
                  <a:pt x="81478" y="5705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5429124" y="5519198"/>
            <a:ext cx="81280" cy="5715"/>
          </a:xfrm>
          <a:custGeom>
            <a:avLst/>
            <a:gdLst/>
            <a:ahLst/>
            <a:cxnLst/>
            <a:rect l="l" t="t" r="r" b="b"/>
            <a:pathLst>
              <a:path w="81279" h="5714">
                <a:moveTo>
                  <a:pt x="79889" y="0"/>
                </a:moveTo>
                <a:lnTo>
                  <a:pt x="0" y="0"/>
                </a:lnTo>
                <a:lnTo>
                  <a:pt x="80683" y="5705"/>
                </a:lnTo>
                <a:lnTo>
                  <a:pt x="7988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5432142" y="5497826"/>
            <a:ext cx="81915" cy="31750"/>
          </a:xfrm>
          <a:custGeom>
            <a:avLst/>
            <a:gdLst/>
            <a:ahLst/>
            <a:cxnLst/>
            <a:rect l="l" t="t" r="r" b="b"/>
            <a:pathLst>
              <a:path w="81914" h="31750">
                <a:moveTo>
                  <a:pt x="81319" y="31370"/>
                </a:moveTo>
                <a:lnTo>
                  <a:pt x="52571" y="737"/>
                </a:lnTo>
                <a:lnTo>
                  <a:pt x="45106" y="0"/>
                </a:lnTo>
                <a:lnTo>
                  <a:pt x="37165" y="0"/>
                </a:lnTo>
                <a:lnTo>
                  <a:pt x="3494" y="19540"/>
                </a:lnTo>
                <a:lnTo>
                  <a:pt x="0" y="30952"/>
                </a:lnTo>
                <a:lnTo>
                  <a:pt x="81319" y="31370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4344337" y="4695186"/>
            <a:ext cx="63566" cy="96952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5281415" y="223684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470" y="0"/>
                </a:moveTo>
                <a:lnTo>
                  <a:pt x="0" y="13772"/>
                </a:lnTo>
                <a:lnTo>
                  <a:pt x="34783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5285227" y="224066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895"/>
                </a:moveTo>
                <a:lnTo>
                  <a:pt x="17312" y="0"/>
                </a:lnTo>
                <a:lnTo>
                  <a:pt x="22871" y="860"/>
                </a:lnTo>
                <a:lnTo>
                  <a:pt x="28112" y="2828"/>
                </a:lnTo>
                <a:lnTo>
                  <a:pt x="31606" y="5779"/>
                </a:lnTo>
                <a:lnTo>
                  <a:pt x="34306" y="9345"/>
                </a:lnTo>
                <a:lnTo>
                  <a:pt x="34783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5298806" y="2250622"/>
            <a:ext cx="0" cy="188595"/>
          </a:xfrm>
          <a:custGeom>
            <a:avLst/>
            <a:gdLst/>
            <a:ahLst/>
            <a:cxnLst/>
            <a:rect l="l" t="t" r="r" b="b"/>
            <a:pathLst>
              <a:path w="0" h="188594">
                <a:moveTo>
                  <a:pt x="0" y="0"/>
                </a:moveTo>
                <a:lnTo>
                  <a:pt x="0" y="188393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5285227" y="2254558"/>
            <a:ext cx="34925" cy="188595"/>
          </a:xfrm>
          <a:custGeom>
            <a:avLst/>
            <a:gdLst/>
            <a:ahLst/>
            <a:cxnLst/>
            <a:rect l="l" t="t" r="r" b="b"/>
            <a:pathLst>
              <a:path w="34925" h="188594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188393"/>
                </a:lnTo>
                <a:lnTo>
                  <a:pt x="17312" y="188393"/>
                </a:lnTo>
                <a:lnTo>
                  <a:pt x="34783" y="188393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5281415" y="243901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116"/>
                </a:lnTo>
                <a:lnTo>
                  <a:pt x="6829" y="11067"/>
                </a:lnTo>
                <a:lnTo>
                  <a:pt x="11912" y="13035"/>
                </a:lnTo>
                <a:lnTo>
                  <a:pt x="17470" y="13526"/>
                </a:lnTo>
                <a:lnTo>
                  <a:pt x="23029" y="13035"/>
                </a:lnTo>
                <a:lnTo>
                  <a:pt x="28112" y="11067"/>
                </a:lnTo>
                <a:lnTo>
                  <a:pt x="31606" y="8116"/>
                </a:lnTo>
                <a:lnTo>
                  <a:pt x="34465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5285227" y="244295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312" y="13403"/>
                </a:lnTo>
                <a:lnTo>
                  <a:pt x="11912" y="13035"/>
                </a:lnTo>
                <a:lnTo>
                  <a:pt x="6670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6641607" y="265138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181"/>
                </a:lnTo>
                <a:lnTo>
                  <a:pt x="3494" y="8239"/>
                </a:lnTo>
                <a:lnTo>
                  <a:pt x="7147" y="10698"/>
                </a:lnTo>
                <a:lnTo>
                  <a:pt x="11912" y="13158"/>
                </a:lnTo>
                <a:lnTo>
                  <a:pt x="17312" y="13526"/>
                </a:lnTo>
                <a:lnTo>
                  <a:pt x="23347" y="13158"/>
                </a:lnTo>
                <a:lnTo>
                  <a:pt x="28112" y="10698"/>
                </a:lnTo>
                <a:lnTo>
                  <a:pt x="31606" y="8239"/>
                </a:lnTo>
                <a:lnTo>
                  <a:pt x="34306" y="4181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6645419" y="265532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6988" y="10575"/>
                </a:lnTo>
                <a:lnTo>
                  <a:pt x="3494" y="8116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6641607" y="2632697"/>
            <a:ext cx="35560" cy="19050"/>
          </a:xfrm>
          <a:custGeom>
            <a:avLst/>
            <a:gdLst/>
            <a:ahLst/>
            <a:cxnLst/>
            <a:rect l="l" t="t" r="r" b="b"/>
            <a:pathLst>
              <a:path w="35559" h="19050">
                <a:moveTo>
                  <a:pt x="0" y="18691"/>
                </a:moveTo>
                <a:lnTo>
                  <a:pt x="35100" y="18691"/>
                </a:lnTo>
                <a:lnTo>
                  <a:pt x="35100" y="0"/>
                </a:lnTo>
                <a:lnTo>
                  <a:pt x="0" y="0"/>
                </a:lnTo>
                <a:lnTo>
                  <a:pt x="0" y="186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6645419" y="2636509"/>
            <a:ext cx="35560" cy="19050"/>
          </a:xfrm>
          <a:custGeom>
            <a:avLst/>
            <a:gdLst/>
            <a:ahLst/>
            <a:cxnLst/>
            <a:rect l="l" t="t" r="r" b="b"/>
            <a:pathLst>
              <a:path w="35559" h="19050">
                <a:moveTo>
                  <a:pt x="0" y="18814"/>
                </a:moveTo>
                <a:lnTo>
                  <a:pt x="17312" y="18814"/>
                </a:lnTo>
                <a:lnTo>
                  <a:pt x="35100" y="18814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881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6641607" y="261929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312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6645419" y="26231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403"/>
                </a:moveTo>
                <a:lnTo>
                  <a:pt x="17312" y="0"/>
                </a:lnTo>
                <a:lnTo>
                  <a:pt x="23188" y="368"/>
                </a:lnTo>
                <a:lnTo>
                  <a:pt x="27953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5651958" y="4184360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929" y="0"/>
                </a:moveTo>
                <a:lnTo>
                  <a:pt x="9370" y="491"/>
                </a:lnTo>
                <a:lnTo>
                  <a:pt x="4288" y="2090"/>
                </a:lnTo>
                <a:lnTo>
                  <a:pt x="0" y="5287"/>
                </a:lnTo>
                <a:lnTo>
                  <a:pt x="27953" y="21643"/>
                </a:lnTo>
                <a:lnTo>
                  <a:pt x="31130" y="17953"/>
                </a:lnTo>
                <a:lnTo>
                  <a:pt x="31606" y="14264"/>
                </a:lnTo>
                <a:lnTo>
                  <a:pt x="31130" y="9837"/>
                </a:lnTo>
                <a:lnTo>
                  <a:pt x="28747" y="6148"/>
                </a:lnTo>
                <a:lnTo>
                  <a:pt x="24776" y="2828"/>
                </a:lnTo>
                <a:lnTo>
                  <a:pt x="19694" y="491"/>
                </a:lnTo>
                <a:lnTo>
                  <a:pt x="149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5655611" y="4188295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4447" y="1967"/>
                </a:lnTo>
                <a:lnTo>
                  <a:pt x="9529" y="368"/>
                </a:lnTo>
                <a:lnTo>
                  <a:pt x="15088" y="0"/>
                </a:lnTo>
                <a:lnTo>
                  <a:pt x="19853" y="368"/>
                </a:lnTo>
                <a:lnTo>
                  <a:pt x="24935" y="2828"/>
                </a:lnTo>
                <a:lnTo>
                  <a:pt x="28906" y="6148"/>
                </a:lnTo>
                <a:lnTo>
                  <a:pt x="31288" y="9714"/>
                </a:lnTo>
                <a:lnTo>
                  <a:pt x="31606" y="14264"/>
                </a:lnTo>
                <a:lnTo>
                  <a:pt x="31288" y="17953"/>
                </a:lnTo>
                <a:lnTo>
                  <a:pt x="28112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5640840" y="4189648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70" h="27939">
                <a:moveTo>
                  <a:pt x="11117" y="0"/>
                </a:moveTo>
                <a:lnTo>
                  <a:pt x="0" y="11436"/>
                </a:lnTo>
                <a:lnTo>
                  <a:pt x="14294" y="19675"/>
                </a:lnTo>
                <a:lnTo>
                  <a:pt x="28112" y="27791"/>
                </a:lnTo>
                <a:lnTo>
                  <a:pt x="39071" y="16355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5644652" y="4193583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70" h="27939">
                <a:moveTo>
                  <a:pt x="39071" y="16355"/>
                </a:moveTo>
                <a:lnTo>
                  <a:pt x="25253" y="8116"/>
                </a:lnTo>
                <a:lnTo>
                  <a:pt x="10959" y="0"/>
                </a:lnTo>
                <a:lnTo>
                  <a:pt x="0" y="11436"/>
                </a:lnTo>
                <a:lnTo>
                  <a:pt x="14135" y="19552"/>
                </a:lnTo>
                <a:lnTo>
                  <a:pt x="27953" y="27668"/>
                </a:lnTo>
                <a:lnTo>
                  <a:pt x="39071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5637346" y="420108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794" y="4058"/>
                </a:lnTo>
                <a:lnTo>
                  <a:pt x="0" y="7747"/>
                </a:lnTo>
                <a:lnTo>
                  <a:pt x="794" y="12297"/>
                </a:lnTo>
                <a:lnTo>
                  <a:pt x="2700" y="15986"/>
                </a:lnTo>
                <a:lnTo>
                  <a:pt x="7147" y="19183"/>
                </a:lnTo>
                <a:lnTo>
                  <a:pt x="11753" y="21274"/>
                </a:lnTo>
                <a:lnTo>
                  <a:pt x="16994" y="22012"/>
                </a:lnTo>
                <a:lnTo>
                  <a:pt x="22553" y="21274"/>
                </a:lnTo>
                <a:lnTo>
                  <a:pt x="27159" y="19552"/>
                </a:lnTo>
                <a:lnTo>
                  <a:pt x="31606" y="16355"/>
                </a:lnTo>
                <a:lnTo>
                  <a:pt x="17788" y="8239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5640999" y="4205019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232"/>
                </a:moveTo>
                <a:lnTo>
                  <a:pt x="27318" y="19552"/>
                </a:lnTo>
                <a:lnTo>
                  <a:pt x="22553" y="21151"/>
                </a:lnTo>
                <a:lnTo>
                  <a:pt x="16994" y="22012"/>
                </a:lnTo>
                <a:lnTo>
                  <a:pt x="11912" y="21151"/>
                </a:lnTo>
                <a:lnTo>
                  <a:pt x="7147" y="19183"/>
                </a:lnTo>
                <a:lnTo>
                  <a:pt x="2858" y="15863"/>
                </a:lnTo>
                <a:lnTo>
                  <a:pt x="794" y="12174"/>
                </a:lnTo>
                <a:lnTo>
                  <a:pt x="0" y="7747"/>
                </a:lnTo>
                <a:lnTo>
                  <a:pt x="794" y="4058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2404586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2941738" y="6213315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0"/>
                </a:moveTo>
                <a:lnTo>
                  <a:pt x="0" y="36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1023571" y="6080394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14612" y="122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324940" y="4139721"/>
            <a:ext cx="69215" cy="25400"/>
          </a:xfrm>
          <a:custGeom>
            <a:avLst/>
            <a:gdLst/>
            <a:ahLst/>
            <a:cxnLst/>
            <a:rect l="l" t="t" r="r" b="b"/>
            <a:pathLst>
              <a:path w="69214" h="25400">
                <a:moveTo>
                  <a:pt x="69121" y="0"/>
                </a:moveTo>
                <a:lnTo>
                  <a:pt x="0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983387" y="5086141"/>
            <a:ext cx="399480" cy="75945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1453396" y="5095158"/>
            <a:ext cx="408358" cy="66942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1934618" y="511255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69" h="32385">
                <a:moveTo>
                  <a:pt x="39230" y="6517"/>
                </a:moveTo>
                <a:lnTo>
                  <a:pt x="35259" y="1967"/>
                </a:lnTo>
                <a:lnTo>
                  <a:pt x="30018" y="0"/>
                </a:lnTo>
                <a:lnTo>
                  <a:pt x="20965" y="0"/>
                </a:lnTo>
                <a:lnTo>
                  <a:pt x="13817" y="1967"/>
                </a:lnTo>
                <a:lnTo>
                  <a:pt x="7147" y="6517"/>
                </a:lnTo>
                <a:lnTo>
                  <a:pt x="1270" y="13403"/>
                </a:lnTo>
                <a:lnTo>
                  <a:pt x="0" y="18322"/>
                </a:lnTo>
                <a:lnTo>
                  <a:pt x="0" y="24840"/>
                </a:lnTo>
                <a:lnTo>
                  <a:pt x="4764" y="29759"/>
                </a:lnTo>
                <a:lnTo>
                  <a:pt x="10006" y="32218"/>
                </a:lnTo>
                <a:lnTo>
                  <a:pt x="19059" y="32218"/>
                </a:lnTo>
                <a:lnTo>
                  <a:pt x="25253" y="29759"/>
                </a:lnTo>
                <a:lnTo>
                  <a:pt x="32877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1980042" y="5112554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047" y="0"/>
                </a:lnTo>
                <a:lnTo>
                  <a:pt x="18265" y="22749"/>
                </a:lnTo>
                <a:lnTo>
                  <a:pt x="12706" y="29759"/>
                </a:lnTo>
                <a:lnTo>
                  <a:pt x="6353" y="32218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2013237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2038967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20965" y="0"/>
                </a:moveTo>
                <a:lnTo>
                  <a:pt x="30335" y="0"/>
                </a:lnTo>
                <a:lnTo>
                  <a:pt x="35100" y="1967"/>
                </a:lnTo>
                <a:lnTo>
                  <a:pt x="39865" y="6517"/>
                </a:lnTo>
                <a:lnTo>
                  <a:pt x="39865" y="13403"/>
                </a:lnTo>
                <a:lnTo>
                  <a:pt x="38594" y="18322"/>
                </a:lnTo>
                <a:lnTo>
                  <a:pt x="33194" y="24840"/>
                </a:lnTo>
                <a:lnTo>
                  <a:pt x="26047" y="29759"/>
                </a:lnTo>
                <a:lnTo>
                  <a:pt x="18900" y="32218"/>
                </a:lnTo>
                <a:lnTo>
                  <a:pt x="9847" y="32218"/>
                </a:lnTo>
                <a:lnTo>
                  <a:pt x="5082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4612" y="196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2091062" y="5133336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11436"/>
                </a:moveTo>
                <a:lnTo>
                  <a:pt x="157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2097733" y="5112554"/>
            <a:ext cx="34925" cy="32384"/>
          </a:xfrm>
          <a:custGeom>
            <a:avLst/>
            <a:gdLst/>
            <a:ahLst/>
            <a:cxnLst/>
            <a:rect l="l" t="t" r="r" b="b"/>
            <a:pathLst>
              <a:path w="34925" h="32385">
                <a:moveTo>
                  <a:pt x="23347" y="32218"/>
                </a:moveTo>
                <a:lnTo>
                  <a:pt x="34465" y="0"/>
                </a:lnTo>
                <a:lnTo>
                  <a:pt x="16200" y="0"/>
                </a:lnTo>
                <a:lnTo>
                  <a:pt x="9053" y="1967"/>
                </a:lnTo>
                <a:lnTo>
                  <a:pt x="5558" y="4426"/>
                </a:lnTo>
                <a:lnTo>
                  <a:pt x="794" y="9345"/>
                </a:lnTo>
                <a:lnTo>
                  <a:pt x="0" y="11436"/>
                </a:lnTo>
                <a:lnTo>
                  <a:pt x="1588" y="15863"/>
                </a:lnTo>
                <a:lnTo>
                  <a:pt x="3653" y="18322"/>
                </a:lnTo>
                <a:lnTo>
                  <a:pt x="9053" y="20782"/>
                </a:lnTo>
                <a:lnTo>
                  <a:pt x="26841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2202876" y="5112554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33988" y="24840"/>
                </a:moveTo>
                <a:lnTo>
                  <a:pt x="26047" y="29759"/>
                </a:lnTo>
                <a:lnTo>
                  <a:pt x="18900" y="32218"/>
                </a:lnTo>
                <a:lnTo>
                  <a:pt x="10641" y="32218"/>
                </a:lnTo>
                <a:lnTo>
                  <a:pt x="5082" y="29759"/>
                </a:lnTo>
                <a:lnTo>
                  <a:pt x="3176" y="27668"/>
                </a:lnTo>
                <a:lnTo>
                  <a:pt x="794" y="24840"/>
                </a:lnTo>
                <a:lnTo>
                  <a:pt x="0" y="18322"/>
                </a:lnTo>
                <a:lnTo>
                  <a:pt x="2382" y="13403"/>
                </a:lnTo>
                <a:lnTo>
                  <a:pt x="6988" y="6517"/>
                </a:lnTo>
                <a:lnTo>
                  <a:pt x="14929" y="1967"/>
                </a:lnTo>
                <a:lnTo>
                  <a:pt x="21600" y="0"/>
                </a:lnTo>
                <a:lnTo>
                  <a:pt x="30335" y="0"/>
                </a:lnTo>
                <a:lnTo>
                  <a:pt x="35894" y="1967"/>
                </a:lnTo>
                <a:lnTo>
                  <a:pt x="40183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2234482" y="511255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2259736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39865" y="6517"/>
                </a:moveTo>
                <a:lnTo>
                  <a:pt x="35894" y="1967"/>
                </a:lnTo>
                <a:lnTo>
                  <a:pt x="30018" y="0"/>
                </a:lnTo>
                <a:lnTo>
                  <a:pt x="21759" y="0"/>
                </a:lnTo>
                <a:lnTo>
                  <a:pt x="14612" y="1967"/>
                </a:lnTo>
                <a:lnTo>
                  <a:pt x="7147" y="6517"/>
                </a:lnTo>
                <a:lnTo>
                  <a:pt x="1905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082" y="29759"/>
                </a:lnTo>
                <a:lnTo>
                  <a:pt x="10641" y="32218"/>
                </a:lnTo>
                <a:lnTo>
                  <a:pt x="18900" y="32218"/>
                </a:lnTo>
                <a:lnTo>
                  <a:pt x="26047" y="29759"/>
                </a:lnTo>
                <a:lnTo>
                  <a:pt x="33512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2311037" y="5112554"/>
            <a:ext cx="49530" cy="32384"/>
          </a:xfrm>
          <a:custGeom>
            <a:avLst/>
            <a:gdLst/>
            <a:ahLst/>
            <a:cxnLst/>
            <a:rect l="l" t="t" r="r" b="b"/>
            <a:pathLst>
              <a:path w="49530" h="32385">
                <a:moveTo>
                  <a:pt x="39071" y="0"/>
                </a:moveTo>
                <a:lnTo>
                  <a:pt x="20965" y="0"/>
                </a:lnTo>
                <a:lnTo>
                  <a:pt x="13817" y="1967"/>
                </a:lnTo>
                <a:lnTo>
                  <a:pt x="6670" y="6517"/>
                </a:lnTo>
                <a:lnTo>
                  <a:pt x="1111" y="13403"/>
                </a:lnTo>
                <a:lnTo>
                  <a:pt x="0" y="18322"/>
                </a:lnTo>
                <a:lnTo>
                  <a:pt x="317" y="24840"/>
                </a:lnTo>
                <a:lnTo>
                  <a:pt x="4764" y="29759"/>
                </a:lnTo>
                <a:lnTo>
                  <a:pt x="9847" y="32218"/>
                </a:lnTo>
                <a:lnTo>
                  <a:pt x="28112" y="32218"/>
                </a:lnTo>
                <a:lnTo>
                  <a:pt x="34306" y="29759"/>
                </a:lnTo>
                <a:lnTo>
                  <a:pt x="41930" y="24840"/>
                </a:lnTo>
                <a:lnTo>
                  <a:pt x="47330" y="18322"/>
                </a:lnTo>
                <a:lnTo>
                  <a:pt x="48918" y="13403"/>
                </a:lnTo>
                <a:lnTo>
                  <a:pt x="48124" y="6517"/>
                </a:lnTo>
                <a:lnTo>
                  <a:pt x="44153" y="1967"/>
                </a:lnTo>
                <a:lnTo>
                  <a:pt x="39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2324061" y="5112554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4" h="48895">
                <a:moveTo>
                  <a:pt x="16994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2376156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33671" y="24840"/>
                </a:moveTo>
                <a:lnTo>
                  <a:pt x="25729" y="29759"/>
                </a:lnTo>
                <a:lnTo>
                  <a:pt x="19376" y="32218"/>
                </a:lnTo>
                <a:lnTo>
                  <a:pt x="10323" y="32218"/>
                </a:lnTo>
                <a:lnTo>
                  <a:pt x="5558" y="29759"/>
                </a:lnTo>
                <a:lnTo>
                  <a:pt x="2858" y="27668"/>
                </a:lnTo>
                <a:lnTo>
                  <a:pt x="794" y="24840"/>
                </a:lnTo>
                <a:lnTo>
                  <a:pt x="0" y="18322"/>
                </a:lnTo>
                <a:lnTo>
                  <a:pt x="2064" y="13403"/>
                </a:lnTo>
                <a:lnTo>
                  <a:pt x="6829" y="6517"/>
                </a:lnTo>
                <a:lnTo>
                  <a:pt x="14612" y="1967"/>
                </a:lnTo>
                <a:lnTo>
                  <a:pt x="21759" y="0"/>
                </a:lnTo>
                <a:lnTo>
                  <a:pt x="30812" y="0"/>
                </a:lnTo>
                <a:lnTo>
                  <a:pt x="35577" y="196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2407762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2428728" y="5112554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153" y="0"/>
                </a:moveTo>
                <a:lnTo>
                  <a:pt x="25729" y="0"/>
                </a:lnTo>
                <a:lnTo>
                  <a:pt x="18106" y="22749"/>
                </a:lnTo>
                <a:lnTo>
                  <a:pt x="12706" y="29759"/>
                </a:lnTo>
                <a:lnTo>
                  <a:pt x="5558" y="32218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2461446" y="511255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2486858" y="5121900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4" h="23495">
                <a:moveTo>
                  <a:pt x="5082" y="4058"/>
                </a:moveTo>
                <a:lnTo>
                  <a:pt x="8258" y="2090"/>
                </a:lnTo>
                <a:lnTo>
                  <a:pt x="15247" y="0"/>
                </a:lnTo>
                <a:lnTo>
                  <a:pt x="24459" y="0"/>
                </a:lnTo>
                <a:lnTo>
                  <a:pt x="27159" y="0"/>
                </a:lnTo>
                <a:lnTo>
                  <a:pt x="32241" y="2090"/>
                </a:lnTo>
                <a:lnTo>
                  <a:pt x="34306" y="4058"/>
                </a:lnTo>
                <a:lnTo>
                  <a:pt x="35894" y="8976"/>
                </a:lnTo>
                <a:lnTo>
                  <a:pt x="34306" y="13403"/>
                </a:lnTo>
                <a:lnTo>
                  <a:pt x="29859" y="18322"/>
                </a:lnTo>
                <a:lnTo>
                  <a:pt x="26047" y="20413"/>
                </a:lnTo>
                <a:lnTo>
                  <a:pt x="18900" y="22872"/>
                </a:lnTo>
                <a:lnTo>
                  <a:pt x="6988" y="22872"/>
                </a:lnTo>
                <a:lnTo>
                  <a:pt x="1905" y="20413"/>
                </a:lnTo>
                <a:lnTo>
                  <a:pt x="0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2485588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2538477" y="511255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2547212" y="5112554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4" h="32385">
                <a:moveTo>
                  <a:pt x="0" y="9345"/>
                </a:moveTo>
                <a:lnTo>
                  <a:pt x="11117" y="1967"/>
                </a:lnTo>
                <a:lnTo>
                  <a:pt x="18106" y="0"/>
                </a:lnTo>
                <a:lnTo>
                  <a:pt x="23665" y="0"/>
                </a:lnTo>
                <a:lnTo>
                  <a:pt x="29224" y="1967"/>
                </a:lnTo>
                <a:lnTo>
                  <a:pt x="29224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2576436" y="511255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0" y="9345"/>
                </a:moveTo>
                <a:lnTo>
                  <a:pt x="11912" y="1967"/>
                </a:lnTo>
                <a:lnTo>
                  <a:pt x="18106" y="0"/>
                </a:lnTo>
                <a:lnTo>
                  <a:pt x="24459" y="0"/>
                </a:lnTo>
                <a:lnTo>
                  <a:pt x="29541" y="1967"/>
                </a:lnTo>
                <a:lnTo>
                  <a:pt x="30335" y="9345"/>
                </a:lnTo>
                <a:lnTo>
                  <a:pt x="22553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2624243" y="511255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577" y="1967"/>
                </a:lnTo>
                <a:lnTo>
                  <a:pt x="39865" y="6517"/>
                </a:lnTo>
                <a:lnTo>
                  <a:pt x="40659" y="13403"/>
                </a:lnTo>
                <a:lnTo>
                  <a:pt x="39071" y="18322"/>
                </a:lnTo>
                <a:lnTo>
                  <a:pt x="33512" y="24840"/>
                </a:lnTo>
                <a:lnTo>
                  <a:pt x="26047" y="29759"/>
                </a:lnTo>
                <a:lnTo>
                  <a:pt x="19694" y="32218"/>
                </a:lnTo>
                <a:lnTo>
                  <a:pt x="10641" y="32218"/>
                </a:lnTo>
                <a:lnTo>
                  <a:pt x="4764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1905" y="13403"/>
                </a:lnTo>
                <a:lnTo>
                  <a:pt x="7147" y="6517"/>
                </a:lnTo>
                <a:lnTo>
                  <a:pt x="14612" y="196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2682215" y="5096199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4" h="48895">
                <a:moveTo>
                  <a:pt x="43518" y="0"/>
                </a:moveTo>
                <a:lnTo>
                  <a:pt x="37165" y="2459"/>
                </a:lnTo>
                <a:lnTo>
                  <a:pt x="20965" y="4549"/>
                </a:lnTo>
                <a:lnTo>
                  <a:pt x="14612" y="6517"/>
                </a:lnTo>
                <a:lnTo>
                  <a:pt x="10006" y="11436"/>
                </a:lnTo>
                <a:lnTo>
                  <a:pt x="0" y="39105"/>
                </a:lnTo>
                <a:lnTo>
                  <a:pt x="1588" y="44024"/>
                </a:lnTo>
                <a:lnTo>
                  <a:pt x="3653" y="46114"/>
                </a:lnTo>
                <a:lnTo>
                  <a:pt x="9211" y="48574"/>
                </a:lnTo>
                <a:lnTo>
                  <a:pt x="18265" y="48574"/>
                </a:lnTo>
                <a:lnTo>
                  <a:pt x="24618" y="46114"/>
                </a:lnTo>
                <a:lnTo>
                  <a:pt x="32400" y="41195"/>
                </a:lnTo>
                <a:lnTo>
                  <a:pt x="37959" y="34678"/>
                </a:lnTo>
                <a:lnTo>
                  <a:pt x="39547" y="29759"/>
                </a:lnTo>
                <a:lnTo>
                  <a:pt x="38753" y="22872"/>
                </a:lnTo>
                <a:lnTo>
                  <a:pt x="36371" y="20782"/>
                </a:lnTo>
                <a:lnTo>
                  <a:pt x="34465" y="18322"/>
                </a:lnTo>
                <a:lnTo>
                  <a:pt x="29700" y="16355"/>
                </a:lnTo>
                <a:lnTo>
                  <a:pt x="20647" y="16355"/>
                </a:lnTo>
                <a:lnTo>
                  <a:pt x="13500" y="18322"/>
                </a:lnTo>
                <a:lnTo>
                  <a:pt x="5558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2737487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2382" y="13403"/>
                </a:moveTo>
                <a:lnTo>
                  <a:pt x="37959" y="13403"/>
                </a:lnTo>
                <a:lnTo>
                  <a:pt x="39547" y="9345"/>
                </a:lnTo>
                <a:lnTo>
                  <a:pt x="37959" y="4426"/>
                </a:lnTo>
                <a:lnTo>
                  <a:pt x="36053" y="1967"/>
                </a:lnTo>
                <a:lnTo>
                  <a:pt x="30812" y="0"/>
                </a:lnTo>
                <a:lnTo>
                  <a:pt x="21759" y="0"/>
                </a:lnTo>
                <a:lnTo>
                  <a:pt x="15088" y="1967"/>
                </a:lnTo>
                <a:lnTo>
                  <a:pt x="7147" y="6517"/>
                </a:lnTo>
                <a:lnTo>
                  <a:pt x="2382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241" y="29759"/>
                </a:lnTo>
                <a:lnTo>
                  <a:pt x="10800" y="32218"/>
                </a:lnTo>
                <a:lnTo>
                  <a:pt x="19853" y="32218"/>
                </a:lnTo>
                <a:lnTo>
                  <a:pt x="26206" y="29759"/>
                </a:lnTo>
                <a:lnTo>
                  <a:pt x="33988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2789741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2798000" y="511255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0" y="9345"/>
                </a:moveTo>
                <a:lnTo>
                  <a:pt x="11117" y="1967"/>
                </a:lnTo>
                <a:lnTo>
                  <a:pt x="18106" y="0"/>
                </a:lnTo>
                <a:lnTo>
                  <a:pt x="23665" y="0"/>
                </a:lnTo>
                <a:lnTo>
                  <a:pt x="29541" y="1967"/>
                </a:lnTo>
                <a:lnTo>
                  <a:pt x="30018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2828018" y="5112554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4" h="32385">
                <a:moveTo>
                  <a:pt x="0" y="9345"/>
                </a:moveTo>
                <a:lnTo>
                  <a:pt x="11435" y="1967"/>
                </a:lnTo>
                <a:lnTo>
                  <a:pt x="17788" y="0"/>
                </a:lnTo>
                <a:lnTo>
                  <a:pt x="24141" y="0"/>
                </a:lnTo>
                <a:lnTo>
                  <a:pt x="28747" y="1967"/>
                </a:lnTo>
                <a:lnTo>
                  <a:pt x="29541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2875031" y="511255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894" y="1967"/>
                </a:lnTo>
                <a:lnTo>
                  <a:pt x="39865" y="6517"/>
                </a:lnTo>
                <a:lnTo>
                  <a:pt x="40659" y="13403"/>
                </a:lnTo>
                <a:lnTo>
                  <a:pt x="39389" y="18322"/>
                </a:lnTo>
                <a:lnTo>
                  <a:pt x="33512" y="24840"/>
                </a:lnTo>
                <a:lnTo>
                  <a:pt x="26047" y="29759"/>
                </a:lnTo>
                <a:lnTo>
                  <a:pt x="19694" y="32218"/>
                </a:lnTo>
                <a:lnTo>
                  <a:pt x="10641" y="32218"/>
                </a:lnTo>
                <a:lnTo>
                  <a:pt x="5558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2382" y="13403"/>
                </a:lnTo>
                <a:lnTo>
                  <a:pt x="7147" y="6517"/>
                </a:lnTo>
                <a:lnTo>
                  <a:pt x="14612" y="196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2936179" y="5128417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2963497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2930303" y="511255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2988751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33512" y="24840"/>
                </a:moveTo>
                <a:lnTo>
                  <a:pt x="25729" y="29759"/>
                </a:lnTo>
                <a:lnTo>
                  <a:pt x="19376" y="32218"/>
                </a:lnTo>
                <a:lnTo>
                  <a:pt x="10323" y="32218"/>
                </a:lnTo>
                <a:lnTo>
                  <a:pt x="5558" y="29759"/>
                </a:lnTo>
                <a:lnTo>
                  <a:pt x="2700" y="27668"/>
                </a:lnTo>
                <a:lnTo>
                  <a:pt x="317" y="24840"/>
                </a:lnTo>
                <a:lnTo>
                  <a:pt x="0" y="18322"/>
                </a:lnTo>
                <a:lnTo>
                  <a:pt x="1905" y="13403"/>
                </a:lnTo>
                <a:lnTo>
                  <a:pt x="6670" y="6517"/>
                </a:lnTo>
                <a:lnTo>
                  <a:pt x="14612" y="1967"/>
                </a:lnTo>
                <a:lnTo>
                  <a:pt x="21759" y="0"/>
                </a:lnTo>
                <a:lnTo>
                  <a:pt x="30812" y="0"/>
                </a:lnTo>
                <a:lnTo>
                  <a:pt x="35577" y="196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3020357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3091861" y="5086142"/>
            <a:ext cx="144023" cy="75943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3262091" y="511255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3269557" y="5112554"/>
            <a:ext cx="34925" cy="32384"/>
          </a:xfrm>
          <a:custGeom>
            <a:avLst/>
            <a:gdLst/>
            <a:ahLst/>
            <a:cxnLst/>
            <a:rect l="l" t="t" r="r" b="b"/>
            <a:pathLst>
              <a:path w="34925" h="32385">
                <a:moveTo>
                  <a:pt x="0" y="9345"/>
                </a:moveTo>
                <a:lnTo>
                  <a:pt x="11753" y="1967"/>
                </a:lnTo>
                <a:lnTo>
                  <a:pt x="18106" y="0"/>
                </a:lnTo>
                <a:lnTo>
                  <a:pt x="27159" y="0"/>
                </a:lnTo>
                <a:lnTo>
                  <a:pt x="33194" y="1967"/>
                </a:lnTo>
                <a:lnTo>
                  <a:pt x="34306" y="6517"/>
                </a:lnTo>
                <a:lnTo>
                  <a:pt x="25253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3320858" y="511255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5100" y="1967"/>
                </a:lnTo>
                <a:lnTo>
                  <a:pt x="39865" y="6517"/>
                </a:lnTo>
                <a:lnTo>
                  <a:pt x="39865" y="13403"/>
                </a:lnTo>
                <a:lnTo>
                  <a:pt x="38277" y="18322"/>
                </a:lnTo>
                <a:lnTo>
                  <a:pt x="32718" y="24840"/>
                </a:lnTo>
                <a:lnTo>
                  <a:pt x="25729" y="29759"/>
                </a:lnTo>
                <a:lnTo>
                  <a:pt x="18900" y="32218"/>
                </a:lnTo>
                <a:lnTo>
                  <a:pt x="9847" y="32218"/>
                </a:lnTo>
                <a:lnTo>
                  <a:pt x="4764" y="29759"/>
                </a:lnTo>
                <a:lnTo>
                  <a:pt x="0" y="24840"/>
                </a:lnTo>
                <a:lnTo>
                  <a:pt x="0" y="18322"/>
                </a:lnTo>
                <a:lnTo>
                  <a:pt x="1270" y="13403"/>
                </a:lnTo>
                <a:lnTo>
                  <a:pt x="7147" y="6517"/>
                </a:lnTo>
                <a:lnTo>
                  <a:pt x="13817" y="196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3431100" y="5086142"/>
            <a:ext cx="418459" cy="75957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4408662" y="231801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7788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348"/>
                </a:lnTo>
                <a:lnTo>
                  <a:pt x="12229" y="26439"/>
                </a:lnTo>
                <a:lnTo>
                  <a:pt x="23347" y="36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4412474" y="232182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2229" y="26439"/>
                </a:moveTo>
                <a:lnTo>
                  <a:pt x="7147" y="24471"/>
                </a:lnTo>
                <a:lnTo>
                  <a:pt x="3494" y="21643"/>
                </a:lnTo>
                <a:lnTo>
                  <a:pt x="794" y="17953"/>
                </a:ln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2229" y="368"/>
                </a:lnTo>
                <a:lnTo>
                  <a:pt x="17788" y="0"/>
                </a:lnTo>
                <a:lnTo>
                  <a:pt x="23347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4420892" y="2318380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69">
                <a:moveTo>
                  <a:pt x="11117" y="0"/>
                </a:moveTo>
                <a:lnTo>
                  <a:pt x="0" y="26070"/>
                </a:lnTo>
                <a:lnTo>
                  <a:pt x="104349" y="51771"/>
                </a:lnTo>
                <a:lnTo>
                  <a:pt x="109908" y="38736"/>
                </a:lnTo>
                <a:lnTo>
                  <a:pt x="115308" y="25701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4424703" y="2322192"/>
            <a:ext cx="115570" cy="52069"/>
          </a:xfrm>
          <a:custGeom>
            <a:avLst/>
            <a:gdLst/>
            <a:ahLst/>
            <a:cxnLst/>
            <a:rect l="l" t="t" r="r" b="b"/>
            <a:pathLst>
              <a:path w="115570" h="52069">
                <a:moveTo>
                  <a:pt x="11117" y="0"/>
                </a:moveTo>
                <a:lnTo>
                  <a:pt x="5558" y="13035"/>
                </a:lnTo>
                <a:lnTo>
                  <a:pt x="0" y="26070"/>
                </a:lnTo>
                <a:lnTo>
                  <a:pt x="104190" y="51771"/>
                </a:lnTo>
                <a:lnTo>
                  <a:pt x="109749" y="38736"/>
                </a:lnTo>
                <a:lnTo>
                  <a:pt x="115308" y="25701"/>
                </a:lnTo>
                <a:lnTo>
                  <a:pt x="1111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4525241" y="234408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0959" y="0"/>
                </a:moveTo>
                <a:lnTo>
                  <a:pt x="5558" y="13035"/>
                </a:lnTo>
                <a:lnTo>
                  <a:pt x="0" y="26070"/>
                </a:lnTo>
                <a:lnTo>
                  <a:pt x="5558" y="26439"/>
                </a:lnTo>
                <a:lnTo>
                  <a:pt x="23188" y="13035"/>
                </a:lnTo>
                <a:lnTo>
                  <a:pt x="22394" y="8485"/>
                </a:lnTo>
                <a:lnTo>
                  <a:pt x="19694" y="4795"/>
                </a:lnTo>
                <a:lnTo>
                  <a:pt x="16200" y="1967"/>
                </a:lnTo>
                <a:lnTo>
                  <a:pt x="109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4528894" y="234789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117" y="0"/>
                </a:moveTo>
                <a:lnTo>
                  <a:pt x="16200" y="2090"/>
                </a:lnTo>
                <a:lnTo>
                  <a:pt x="19853" y="4918"/>
                </a:lnTo>
                <a:lnTo>
                  <a:pt x="22553" y="8608"/>
                </a:lnTo>
                <a:lnTo>
                  <a:pt x="23347" y="13035"/>
                </a:lnTo>
                <a:lnTo>
                  <a:pt x="22553" y="17093"/>
                </a:lnTo>
                <a:lnTo>
                  <a:pt x="19853" y="21274"/>
                </a:lnTo>
                <a:lnTo>
                  <a:pt x="16200" y="23610"/>
                </a:lnTo>
                <a:lnTo>
                  <a:pt x="11117" y="26070"/>
                </a:lnTo>
                <a:lnTo>
                  <a:pt x="5558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6445615" y="26952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0"/>
                </a:moveTo>
                <a:lnTo>
                  <a:pt x="0" y="84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5243773" y="1996931"/>
            <a:ext cx="107950" cy="1270"/>
          </a:xfrm>
          <a:custGeom>
            <a:avLst/>
            <a:gdLst/>
            <a:ahLst/>
            <a:cxnLst/>
            <a:rect l="l" t="t" r="r" b="b"/>
            <a:pathLst>
              <a:path w="107950" h="1269">
                <a:moveTo>
                  <a:pt x="0" y="737"/>
                </a:moveTo>
                <a:lnTo>
                  <a:pt x="107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389916" y="2671802"/>
            <a:ext cx="104652" cy="82763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2837707" y="2598019"/>
            <a:ext cx="121340" cy="94446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5751224" y="6488908"/>
            <a:ext cx="62865" cy="52069"/>
          </a:xfrm>
          <a:custGeom>
            <a:avLst/>
            <a:gdLst/>
            <a:ahLst/>
            <a:cxnLst/>
            <a:rect l="l" t="t" r="r" b="b"/>
            <a:pathLst>
              <a:path w="62864" h="52070">
                <a:moveTo>
                  <a:pt x="0" y="51783"/>
                </a:moveTo>
                <a:lnTo>
                  <a:pt x="18265" y="0"/>
                </a:lnTo>
                <a:lnTo>
                  <a:pt x="62418" y="0"/>
                </a:lnTo>
                <a:lnTo>
                  <a:pt x="44630" y="517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5815550" y="6506038"/>
            <a:ext cx="17780" cy="52069"/>
          </a:xfrm>
          <a:custGeom>
            <a:avLst/>
            <a:gdLst/>
            <a:ahLst/>
            <a:cxnLst/>
            <a:rect l="l" t="t" r="r" b="b"/>
            <a:pathLst>
              <a:path w="17779" h="52070">
                <a:moveTo>
                  <a:pt x="17470" y="0"/>
                </a:moveTo>
                <a:lnTo>
                  <a:pt x="0" y="517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5823967" y="6506038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6988" y="7747"/>
                </a:moveTo>
                <a:lnTo>
                  <a:pt x="14929" y="2447"/>
                </a:lnTo>
                <a:lnTo>
                  <a:pt x="21600" y="0"/>
                </a:lnTo>
                <a:lnTo>
                  <a:pt x="31606" y="0"/>
                </a:lnTo>
                <a:lnTo>
                  <a:pt x="37006" y="2447"/>
                </a:lnTo>
                <a:lnTo>
                  <a:pt x="42247" y="7747"/>
                </a:lnTo>
                <a:lnTo>
                  <a:pt x="43042" y="14670"/>
                </a:lnTo>
                <a:lnTo>
                  <a:pt x="40659" y="19564"/>
                </a:lnTo>
                <a:lnTo>
                  <a:pt x="35100" y="27312"/>
                </a:lnTo>
                <a:lnTo>
                  <a:pt x="26841" y="32206"/>
                </a:lnTo>
                <a:lnTo>
                  <a:pt x="19694" y="34653"/>
                </a:lnTo>
                <a:lnTo>
                  <a:pt x="9847" y="34653"/>
                </a:lnTo>
                <a:lnTo>
                  <a:pt x="5082" y="322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5885115" y="6506038"/>
            <a:ext cx="36195" cy="34925"/>
          </a:xfrm>
          <a:custGeom>
            <a:avLst/>
            <a:gdLst/>
            <a:ahLst/>
            <a:cxnLst/>
            <a:rect l="l" t="t" r="r" b="b"/>
            <a:pathLst>
              <a:path w="36195" h="34925">
                <a:moveTo>
                  <a:pt x="9053" y="0"/>
                </a:moveTo>
                <a:lnTo>
                  <a:pt x="0" y="24459"/>
                </a:lnTo>
                <a:lnTo>
                  <a:pt x="476" y="32206"/>
                </a:lnTo>
                <a:lnTo>
                  <a:pt x="6353" y="34653"/>
                </a:lnTo>
                <a:lnTo>
                  <a:pt x="16200" y="34653"/>
                </a:lnTo>
                <a:lnTo>
                  <a:pt x="22871" y="32206"/>
                </a:lnTo>
                <a:lnTo>
                  <a:pt x="35577" y="24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5917198" y="6506038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5942452" y="6506038"/>
            <a:ext cx="57150" cy="34925"/>
          </a:xfrm>
          <a:custGeom>
            <a:avLst/>
            <a:gdLst/>
            <a:ahLst/>
            <a:cxnLst/>
            <a:rect l="l" t="t" r="r" b="b"/>
            <a:pathLst>
              <a:path w="57150" h="34925">
                <a:moveTo>
                  <a:pt x="44947" y="34653"/>
                </a:moveTo>
                <a:lnTo>
                  <a:pt x="56859" y="0"/>
                </a:lnTo>
                <a:lnTo>
                  <a:pt x="25253" y="27312"/>
                </a:lnTo>
                <a:lnTo>
                  <a:pt x="11753" y="0"/>
                </a:ln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6014718" y="6506038"/>
            <a:ext cx="41910" cy="34925"/>
          </a:xfrm>
          <a:custGeom>
            <a:avLst/>
            <a:gdLst/>
            <a:ahLst/>
            <a:cxnLst/>
            <a:rect l="l" t="t" r="r" b="b"/>
            <a:pathLst>
              <a:path w="41910" h="34925">
                <a:moveTo>
                  <a:pt x="1588" y="14670"/>
                </a:moveTo>
                <a:lnTo>
                  <a:pt x="39865" y="14670"/>
                </a:lnTo>
                <a:lnTo>
                  <a:pt x="41453" y="9788"/>
                </a:lnTo>
                <a:lnTo>
                  <a:pt x="39865" y="4894"/>
                </a:lnTo>
                <a:lnTo>
                  <a:pt x="37800" y="2447"/>
                </a:lnTo>
                <a:lnTo>
                  <a:pt x="32400" y="0"/>
                </a:lnTo>
                <a:lnTo>
                  <a:pt x="22394" y="0"/>
                </a:lnTo>
                <a:lnTo>
                  <a:pt x="15406" y="2447"/>
                </a:lnTo>
                <a:lnTo>
                  <a:pt x="6988" y="7747"/>
                </a:lnTo>
                <a:lnTo>
                  <a:pt x="1588" y="14670"/>
                </a:lnTo>
                <a:lnTo>
                  <a:pt x="0" y="19564"/>
                </a:lnTo>
                <a:lnTo>
                  <a:pt x="794" y="27312"/>
                </a:lnTo>
                <a:lnTo>
                  <a:pt x="4764" y="32206"/>
                </a:lnTo>
                <a:lnTo>
                  <a:pt x="10641" y="34653"/>
                </a:lnTo>
                <a:lnTo>
                  <a:pt x="20170" y="34653"/>
                </a:lnTo>
                <a:lnTo>
                  <a:pt x="27159" y="32206"/>
                </a:lnTo>
                <a:lnTo>
                  <a:pt x="35418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6074278" y="6506038"/>
            <a:ext cx="35560" cy="22860"/>
          </a:xfrm>
          <a:custGeom>
            <a:avLst/>
            <a:gdLst/>
            <a:ahLst/>
            <a:cxnLst/>
            <a:rect l="l" t="t" r="r" b="b"/>
            <a:pathLst>
              <a:path w="35560" h="22859">
                <a:moveTo>
                  <a:pt x="3970" y="0"/>
                </a:moveTo>
                <a:lnTo>
                  <a:pt x="0" y="12641"/>
                </a:lnTo>
                <a:lnTo>
                  <a:pt x="794" y="19564"/>
                </a:lnTo>
                <a:lnTo>
                  <a:pt x="6353" y="22417"/>
                </a:lnTo>
                <a:lnTo>
                  <a:pt x="16200" y="22417"/>
                </a:lnTo>
                <a:lnTo>
                  <a:pt x="22871" y="19564"/>
                </a:lnTo>
                <a:lnTo>
                  <a:pt x="35100" y="12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6101596" y="6506038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4" h="34925">
                <a:moveTo>
                  <a:pt x="11753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6129550" y="6506038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35259" y="27312"/>
                </a:moveTo>
                <a:lnTo>
                  <a:pt x="27318" y="32206"/>
                </a:lnTo>
                <a:lnTo>
                  <a:pt x="20170" y="34653"/>
                </a:lnTo>
                <a:lnTo>
                  <a:pt x="10641" y="34653"/>
                </a:lnTo>
                <a:lnTo>
                  <a:pt x="4764" y="32206"/>
                </a:lnTo>
                <a:lnTo>
                  <a:pt x="2858" y="29353"/>
                </a:lnTo>
                <a:lnTo>
                  <a:pt x="0" y="27312"/>
                </a:lnTo>
                <a:lnTo>
                  <a:pt x="0" y="19564"/>
                </a:lnTo>
                <a:lnTo>
                  <a:pt x="1588" y="14670"/>
                </a:lnTo>
                <a:lnTo>
                  <a:pt x="7147" y="7747"/>
                </a:lnTo>
                <a:lnTo>
                  <a:pt x="15406" y="2447"/>
                </a:lnTo>
                <a:lnTo>
                  <a:pt x="22553" y="0"/>
                </a:lnTo>
                <a:lnTo>
                  <a:pt x="32400" y="0"/>
                </a:lnTo>
                <a:lnTo>
                  <a:pt x="37959" y="2447"/>
                </a:lnTo>
                <a:lnTo>
                  <a:pt x="41930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6162427" y="6506038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6194033" y="6523573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0" y="0"/>
                </a:moveTo>
                <a:lnTo>
                  <a:pt x="35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6222781" y="6506038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4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6187680" y="6506038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4" h="34925">
                <a:moveTo>
                  <a:pt x="11753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6251688" y="6506038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60" h="34925">
                <a:moveTo>
                  <a:pt x="9053" y="0"/>
                </a:moveTo>
                <a:lnTo>
                  <a:pt x="0" y="24459"/>
                </a:lnTo>
                <a:lnTo>
                  <a:pt x="794" y="32206"/>
                </a:lnTo>
                <a:lnTo>
                  <a:pt x="6194" y="34653"/>
                </a:lnTo>
                <a:lnTo>
                  <a:pt x="16200" y="34653"/>
                </a:lnTo>
                <a:lnTo>
                  <a:pt x="22871" y="32206"/>
                </a:lnTo>
                <a:lnTo>
                  <a:pt x="35100" y="24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6283612" y="6506038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6311248" y="6506038"/>
            <a:ext cx="41275" cy="34925"/>
          </a:xfrm>
          <a:custGeom>
            <a:avLst/>
            <a:gdLst/>
            <a:ahLst/>
            <a:cxnLst/>
            <a:rect l="l" t="t" r="r" b="b"/>
            <a:pathLst>
              <a:path w="41275" h="34925">
                <a:moveTo>
                  <a:pt x="1270" y="14670"/>
                </a:moveTo>
                <a:lnTo>
                  <a:pt x="39865" y="14670"/>
                </a:lnTo>
                <a:lnTo>
                  <a:pt x="41136" y="9788"/>
                </a:lnTo>
                <a:lnTo>
                  <a:pt x="39865" y="4894"/>
                </a:lnTo>
                <a:lnTo>
                  <a:pt x="37483" y="2447"/>
                </a:lnTo>
                <a:lnTo>
                  <a:pt x="31924" y="0"/>
                </a:lnTo>
                <a:lnTo>
                  <a:pt x="22076" y="0"/>
                </a:lnTo>
                <a:lnTo>
                  <a:pt x="15406" y="2447"/>
                </a:lnTo>
                <a:lnTo>
                  <a:pt x="6670" y="7747"/>
                </a:lnTo>
                <a:lnTo>
                  <a:pt x="1270" y="14670"/>
                </a:lnTo>
                <a:lnTo>
                  <a:pt x="0" y="19564"/>
                </a:lnTo>
                <a:lnTo>
                  <a:pt x="476" y="27312"/>
                </a:lnTo>
                <a:lnTo>
                  <a:pt x="4764" y="32206"/>
                </a:lnTo>
                <a:lnTo>
                  <a:pt x="10323" y="34653"/>
                </a:lnTo>
                <a:lnTo>
                  <a:pt x="20170" y="34653"/>
                </a:lnTo>
                <a:lnTo>
                  <a:pt x="27318" y="32206"/>
                </a:lnTo>
                <a:lnTo>
                  <a:pt x="35577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6364137" y="6506038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4447" y="0"/>
                </a:moveTo>
                <a:lnTo>
                  <a:pt x="0" y="2447"/>
                </a:lnTo>
                <a:lnTo>
                  <a:pt x="3176" y="4894"/>
                </a:lnTo>
                <a:lnTo>
                  <a:pt x="7147" y="2447"/>
                </a:lnTo>
                <a:lnTo>
                  <a:pt x="44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6354766" y="653539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3811" y="0"/>
                </a:moveTo>
                <a:lnTo>
                  <a:pt x="0" y="2852"/>
                </a:lnTo>
                <a:lnTo>
                  <a:pt x="1905" y="5300"/>
                </a:lnTo>
                <a:lnTo>
                  <a:pt x="6194" y="2852"/>
                </a:lnTo>
                <a:lnTo>
                  <a:pt x="381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1893164" y="5703275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63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2773223" y="599294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453"/>
                </a:lnTo>
                <a:lnTo>
                  <a:pt x="34783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2777035" y="599682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470" y="0"/>
                </a:lnTo>
                <a:lnTo>
                  <a:pt x="22871" y="405"/>
                </a:lnTo>
                <a:lnTo>
                  <a:pt x="28112" y="2447"/>
                </a:lnTo>
                <a:lnTo>
                  <a:pt x="31606" y="5300"/>
                </a:lnTo>
                <a:lnTo>
                  <a:pt x="34306" y="8964"/>
                </a:lnTo>
                <a:lnTo>
                  <a:pt x="34783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2790614" y="6006402"/>
            <a:ext cx="0" cy="151765"/>
          </a:xfrm>
          <a:custGeom>
            <a:avLst/>
            <a:gdLst/>
            <a:ahLst/>
            <a:cxnLst/>
            <a:rect l="l" t="t" r="r" b="b"/>
            <a:pathLst>
              <a:path w="0" h="151764">
                <a:moveTo>
                  <a:pt x="0" y="0"/>
                </a:moveTo>
                <a:lnTo>
                  <a:pt x="0" y="151661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2777035" y="6010276"/>
            <a:ext cx="34925" cy="151765"/>
          </a:xfrm>
          <a:custGeom>
            <a:avLst/>
            <a:gdLst/>
            <a:ahLst/>
            <a:cxnLst/>
            <a:rect l="l" t="t" r="r" b="b"/>
            <a:pathLst>
              <a:path w="34925" h="151764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151661"/>
                </a:lnTo>
                <a:lnTo>
                  <a:pt x="17470" y="151661"/>
                </a:lnTo>
                <a:lnTo>
                  <a:pt x="34783" y="151661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2773223" y="615806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794" y="4082"/>
                </a:lnTo>
                <a:lnTo>
                  <a:pt x="3653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470" y="13453"/>
                </a:lnTo>
                <a:lnTo>
                  <a:pt x="23029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082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2777035" y="616193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0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425255" y="55108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426446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442631" y="5521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460801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427240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443425" y="5541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461595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478970" y="5520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495155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428019" y="55715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443822" y="55618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462389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479764" y="55406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495949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514119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531494" y="5509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428416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445394" y="5581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463564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480543" y="5560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497140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515294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532288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549267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567437" y="5509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413708" y="562129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430004" y="5611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446188" y="5601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464358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481734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497918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516088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533861" y="5549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549664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568215" y="55296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585607" y="5519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601791" y="5509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414105" y="5641261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430782" y="56319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446983" y="5622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465152" y="5611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482528" y="5600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498713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516882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534258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550458" y="55605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568612" y="5549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586385" y="55393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602188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620755" y="5519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638131" y="55084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413804" y="56621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431179" y="565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447380" y="5642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465534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483306" y="562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499507" y="5611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517676" y="5600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535052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551236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569406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586782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602982" y="5549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621136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638909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655109" y="5519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673279" y="5507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414598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431974" y="5671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448158" y="56621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466328" y="565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484100" y="56409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499904" y="56319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518455" y="562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535830" y="56107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552031" y="5600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570200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587576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603761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621930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639703" y="5548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655506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673660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691433" y="55177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707633" y="5507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415773" y="5702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432768" y="5691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449746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467916" y="5671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484497" y="56616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501476" y="5651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519646" y="56409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536624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553222" y="562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571376" y="5609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588370" y="5599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605349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623519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640100" y="5568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657079" y="5558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675248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692227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708809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726978" y="5517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416567" y="57228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434340" y="571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0" name="object 4310"/>
          <p:cNvSpPr/>
          <p:nvPr/>
        </p:nvSpPr>
        <p:spPr>
          <a:xfrm>
            <a:off x="450143" y="5702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1" name="object 4311"/>
          <p:cNvSpPr/>
          <p:nvPr/>
        </p:nvSpPr>
        <p:spPr>
          <a:xfrm>
            <a:off x="468694" y="56918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2" name="object 4312"/>
          <p:cNvSpPr/>
          <p:nvPr/>
        </p:nvSpPr>
        <p:spPr>
          <a:xfrm>
            <a:off x="486070" y="5681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3" name="object 4313"/>
          <p:cNvSpPr/>
          <p:nvPr/>
        </p:nvSpPr>
        <p:spPr>
          <a:xfrm>
            <a:off x="502270" y="5671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4" name="object 4314"/>
          <p:cNvSpPr/>
          <p:nvPr/>
        </p:nvSpPr>
        <p:spPr>
          <a:xfrm>
            <a:off x="520440" y="5661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5" name="object 4315"/>
          <p:cNvSpPr/>
          <p:nvPr/>
        </p:nvSpPr>
        <p:spPr>
          <a:xfrm>
            <a:off x="537816" y="5650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6" name="object 4316"/>
          <p:cNvSpPr/>
          <p:nvPr/>
        </p:nvSpPr>
        <p:spPr>
          <a:xfrm>
            <a:off x="554000" y="56409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7" name="object 4317"/>
          <p:cNvSpPr/>
          <p:nvPr/>
        </p:nvSpPr>
        <p:spPr>
          <a:xfrm>
            <a:off x="572170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8" name="object 4318"/>
          <p:cNvSpPr/>
          <p:nvPr/>
        </p:nvSpPr>
        <p:spPr>
          <a:xfrm>
            <a:off x="589943" y="5619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9" name="object 4319"/>
          <p:cNvSpPr/>
          <p:nvPr/>
        </p:nvSpPr>
        <p:spPr>
          <a:xfrm>
            <a:off x="605746" y="5609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0" name="object 4320"/>
          <p:cNvSpPr/>
          <p:nvPr/>
        </p:nvSpPr>
        <p:spPr>
          <a:xfrm>
            <a:off x="623900" y="55993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1" name="object 4321"/>
          <p:cNvSpPr/>
          <p:nvPr/>
        </p:nvSpPr>
        <p:spPr>
          <a:xfrm>
            <a:off x="641672" y="5588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2" name="object 4322"/>
          <p:cNvSpPr/>
          <p:nvPr/>
        </p:nvSpPr>
        <p:spPr>
          <a:xfrm>
            <a:off x="657873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3" name="object 4323"/>
          <p:cNvSpPr/>
          <p:nvPr/>
        </p:nvSpPr>
        <p:spPr>
          <a:xfrm>
            <a:off x="676043" y="55683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4" name="object 4324"/>
          <p:cNvSpPr/>
          <p:nvPr/>
        </p:nvSpPr>
        <p:spPr>
          <a:xfrm>
            <a:off x="693418" y="5557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5" name="object 4325"/>
          <p:cNvSpPr/>
          <p:nvPr/>
        </p:nvSpPr>
        <p:spPr>
          <a:xfrm>
            <a:off x="709603" y="5548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6" name="object 4326"/>
          <p:cNvSpPr/>
          <p:nvPr/>
        </p:nvSpPr>
        <p:spPr>
          <a:xfrm>
            <a:off x="727772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7" name="object 4327"/>
          <p:cNvSpPr/>
          <p:nvPr/>
        </p:nvSpPr>
        <p:spPr>
          <a:xfrm>
            <a:off x="745148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8" name="object 4328"/>
          <p:cNvSpPr/>
          <p:nvPr/>
        </p:nvSpPr>
        <p:spPr>
          <a:xfrm>
            <a:off x="761348" y="5517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9" name="object 4329"/>
          <p:cNvSpPr/>
          <p:nvPr/>
        </p:nvSpPr>
        <p:spPr>
          <a:xfrm>
            <a:off x="417361" y="57432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0" name="object 4330"/>
          <p:cNvSpPr/>
          <p:nvPr/>
        </p:nvSpPr>
        <p:spPr>
          <a:xfrm>
            <a:off x="434737" y="5732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1" name="object 4331"/>
          <p:cNvSpPr/>
          <p:nvPr/>
        </p:nvSpPr>
        <p:spPr>
          <a:xfrm>
            <a:off x="450922" y="57228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2" name="object 4332"/>
          <p:cNvSpPr/>
          <p:nvPr/>
        </p:nvSpPr>
        <p:spPr>
          <a:xfrm>
            <a:off x="469091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3" name="object 4333"/>
          <p:cNvSpPr/>
          <p:nvPr/>
        </p:nvSpPr>
        <p:spPr>
          <a:xfrm>
            <a:off x="486864" y="57016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4" name="object 4334"/>
          <p:cNvSpPr/>
          <p:nvPr/>
        </p:nvSpPr>
        <p:spPr>
          <a:xfrm>
            <a:off x="502667" y="5691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5" name="object 4335"/>
          <p:cNvSpPr/>
          <p:nvPr/>
        </p:nvSpPr>
        <p:spPr>
          <a:xfrm>
            <a:off x="521218" y="568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6" name="object 4336"/>
          <p:cNvSpPr/>
          <p:nvPr/>
        </p:nvSpPr>
        <p:spPr>
          <a:xfrm>
            <a:off x="538610" y="5671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7" name="object 4337"/>
          <p:cNvSpPr/>
          <p:nvPr/>
        </p:nvSpPr>
        <p:spPr>
          <a:xfrm>
            <a:off x="554794" y="5661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8" name="object 4338"/>
          <p:cNvSpPr/>
          <p:nvPr/>
        </p:nvSpPr>
        <p:spPr>
          <a:xfrm>
            <a:off x="572964" y="5650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9" name="object 4339"/>
          <p:cNvSpPr/>
          <p:nvPr/>
        </p:nvSpPr>
        <p:spPr>
          <a:xfrm>
            <a:off x="590340" y="5640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0" name="object 4340"/>
          <p:cNvSpPr/>
          <p:nvPr/>
        </p:nvSpPr>
        <p:spPr>
          <a:xfrm>
            <a:off x="606524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1" name="object 4341"/>
          <p:cNvSpPr/>
          <p:nvPr/>
        </p:nvSpPr>
        <p:spPr>
          <a:xfrm>
            <a:off x="624694" y="5619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2" name="object 4342"/>
          <p:cNvSpPr/>
          <p:nvPr/>
        </p:nvSpPr>
        <p:spPr>
          <a:xfrm>
            <a:off x="642467" y="5609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3" name="object 4343"/>
          <p:cNvSpPr/>
          <p:nvPr/>
        </p:nvSpPr>
        <p:spPr>
          <a:xfrm>
            <a:off x="658270" y="5599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4" name="object 4344"/>
          <p:cNvSpPr/>
          <p:nvPr/>
        </p:nvSpPr>
        <p:spPr>
          <a:xfrm>
            <a:off x="676821" y="5588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5" name="object 4345"/>
          <p:cNvSpPr/>
          <p:nvPr/>
        </p:nvSpPr>
        <p:spPr>
          <a:xfrm>
            <a:off x="694196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6" name="object 4346"/>
          <p:cNvSpPr/>
          <p:nvPr/>
        </p:nvSpPr>
        <p:spPr>
          <a:xfrm>
            <a:off x="710397" y="5568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7" name="object 4347"/>
          <p:cNvSpPr/>
          <p:nvPr/>
        </p:nvSpPr>
        <p:spPr>
          <a:xfrm>
            <a:off x="728567" y="5557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8" name="object 4348"/>
          <p:cNvSpPr/>
          <p:nvPr/>
        </p:nvSpPr>
        <p:spPr>
          <a:xfrm>
            <a:off x="745942" y="55475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9" name="object 4349"/>
          <p:cNvSpPr/>
          <p:nvPr/>
        </p:nvSpPr>
        <p:spPr>
          <a:xfrm>
            <a:off x="762127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0" name="object 4350"/>
          <p:cNvSpPr/>
          <p:nvPr/>
        </p:nvSpPr>
        <p:spPr>
          <a:xfrm>
            <a:off x="780296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1" name="object 4351"/>
          <p:cNvSpPr/>
          <p:nvPr/>
        </p:nvSpPr>
        <p:spPr>
          <a:xfrm>
            <a:off x="798069" y="5516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2" name="object 4352"/>
          <p:cNvSpPr/>
          <p:nvPr/>
        </p:nvSpPr>
        <p:spPr>
          <a:xfrm>
            <a:off x="418156" y="5763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3" name="object 4353"/>
          <p:cNvSpPr/>
          <p:nvPr/>
        </p:nvSpPr>
        <p:spPr>
          <a:xfrm>
            <a:off x="435531" y="5753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4" name="object 4354"/>
          <p:cNvSpPr/>
          <p:nvPr/>
        </p:nvSpPr>
        <p:spPr>
          <a:xfrm>
            <a:off x="451716" y="57432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5" name="object 4355"/>
          <p:cNvSpPr/>
          <p:nvPr/>
        </p:nvSpPr>
        <p:spPr>
          <a:xfrm>
            <a:off x="469885" y="5732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6" name="object 4356"/>
          <p:cNvSpPr/>
          <p:nvPr/>
        </p:nvSpPr>
        <p:spPr>
          <a:xfrm>
            <a:off x="487261" y="5722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7" name="object 4357"/>
          <p:cNvSpPr/>
          <p:nvPr/>
        </p:nvSpPr>
        <p:spPr>
          <a:xfrm>
            <a:off x="503461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8" name="object 4358"/>
          <p:cNvSpPr/>
          <p:nvPr/>
        </p:nvSpPr>
        <p:spPr>
          <a:xfrm>
            <a:off x="521615" y="5701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9" name="object 4359"/>
          <p:cNvSpPr/>
          <p:nvPr/>
        </p:nvSpPr>
        <p:spPr>
          <a:xfrm>
            <a:off x="539388" y="56910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0" name="object 4360"/>
          <p:cNvSpPr/>
          <p:nvPr/>
        </p:nvSpPr>
        <p:spPr>
          <a:xfrm>
            <a:off x="555588" y="568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1" name="object 4361"/>
          <p:cNvSpPr/>
          <p:nvPr/>
        </p:nvSpPr>
        <p:spPr>
          <a:xfrm>
            <a:off x="573758" y="567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2" name="object 4362"/>
          <p:cNvSpPr/>
          <p:nvPr/>
        </p:nvSpPr>
        <p:spPr>
          <a:xfrm>
            <a:off x="591134" y="5660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3" name="object 4363"/>
          <p:cNvSpPr/>
          <p:nvPr/>
        </p:nvSpPr>
        <p:spPr>
          <a:xfrm>
            <a:off x="607318" y="5650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4" name="object 4364"/>
          <p:cNvSpPr/>
          <p:nvPr/>
        </p:nvSpPr>
        <p:spPr>
          <a:xfrm>
            <a:off x="625488" y="5640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5" name="object 4365"/>
          <p:cNvSpPr/>
          <p:nvPr/>
        </p:nvSpPr>
        <p:spPr>
          <a:xfrm>
            <a:off x="642864" y="5629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6" name="object 4366"/>
          <p:cNvSpPr/>
          <p:nvPr/>
        </p:nvSpPr>
        <p:spPr>
          <a:xfrm>
            <a:off x="659048" y="5619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7" name="object 4367"/>
          <p:cNvSpPr/>
          <p:nvPr/>
        </p:nvSpPr>
        <p:spPr>
          <a:xfrm>
            <a:off x="677218" y="5609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8" name="object 4368"/>
          <p:cNvSpPr/>
          <p:nvPr/>
        </p:nvSpPr>
        <p:spPr>
          <a:xfrm>
            <a:off x="694991" y="559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9" name="object 4369"/>
          <p:cNvSpPr/>
          <p:nvPr/>
        </p:nvSpPr>
        <p:spPr>
          <a:xfrm>
            <a:off x="711191" y="5588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0" name="object 4370"/>
          <p:cNvSpPr/>
          <p:nvPr/>
        </p:nvSpPr>
        <p:spPr>
          <a:xfrm>
            <a:off x="729345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1" name="object 4371"/>
          <p:cNvSpPr/>
          <p:nvPr/>
        </p:nvSpPr>
        <p:spPr>
          <a:xfrm>
            <a:off x="746736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2" name="object 4372"/>
          <p:cNvSpPr/>
          <p:nvPr/>
        </p:nvSpPr>
        <p:spPr>
          <a:xfrm>
            <a:off x="762921" y="5557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3" name="object 4373"/>
          <p:cNvSpPr/>
          <p:nvPr/>
        </p:nvSpPr>
        <p:spPr>
          <a:xfrm>
            <a:off x="781091" y="5547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4" name="object 4374"/>
          <p:cNvSpPr/>
          <p:nvPr/>
        </p:nvSpPr>
        <p:spPr>
          <a:xfrm>
            <a:off x="798466" y="5536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5" name="object 4375"/>
          <p:cNvSpPr/>
          <p:nvPr/>
        </p:nvSpPr>
        <p:spPr>
          <a:xfrm>
            <a:off x="814651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6" name="object 4376"/>
          <p:cNvSpPr/>
          <p:nvPr/>
        </p:nvSpPr>
        <p:spPr>
          <a:xfrm>
            <a:off x="832820" y="5516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7" name="object 4377"/>
          <p:cNvSpPr/>
          <p:nvPr/>
        </p:nvSpPr>
        <p:spPr>
          <a:xfrm>
            <a:off x="418934" y="5783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8" name="object 4378"/>
          <p:cNvSpPr/>
          <p:nvPr/>
        </p:nvSpPr>
        <p:spPr>
          <a:xfrm>
            <a:off x="436309" y="57730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9" name="object 4379"/>
          <p:cNvSpPr/>
          <p:nvPr/>
        </p:nvSpPr>
        <p:spPr>
          <a:xfrm>
            <a:off x="452510" y="5763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0" name="object 4380"/>
          <p:cNvSpPr/>
          <p:nvPr/>
        </p:nvSpPr>
        <p:spPr>
          <a:xfrm>
            <a:off x="470680" y="5752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1" name="object 4381"/>
          <p:cNvSpPr/>
          <p:nvPr/>
        </p:nvSpPr>
        <p:spPr>
          <a:xfrm>
            <a:off x="488055" y="5742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2" name="object 4382"/>
          <p:cNvSpPr/>
          <p:nvPr/>
        </p:nvSpPr>
        <p:spPr>
          <a:xfrm>
            <a:off x="504240" y="5732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3" name="object 4383"/>
          <p:cNvSpPr/>
          <p:nvPr/>
        </p:nvSpPr>
        <p:spPr>
          <a:xfrm>
            <a:off x="522409" y="5721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4" name="object 4384"/>
          <p:cNvSpPr/>
          <p:nvPr/>
        </p:nvSpPr>
        <p:spPr>
          <a:xfrm>
            <a:off x="540182" y="5711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5" name="object 4385"/>
          <p:cNvSpPr/>
          <p:nvPr/>
        </p:nvSpPr>
        <p:spPr>
          <a:xfrm>
            <a:off x="555985" y="5701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6" name="object 4386"/>
          <p:cNvSpPr/>
          <p:nvPr/>
        </p:nvSpPr>
        <p:spPr>
          <a:xfrm>
            <a:off x="574139" y="5690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7" name="object 4387"/>
          <p:cNvSpPr/>
          <p:nvPr/>
        </p:nvSpPr>
        <p:spPr>
          <a:xfrm>
            <a:off x="591912" y="56800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8" name="object 4388"/>
          <p:cNvSpPr/>
          <p:nvPr/>
        </p:nvSpPr>
        <p:spPr>
          <a:xfrm>
            <a:off x="608112" y="5671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9" name="object 4389"/>
          <p:cNvSpPr/>
          <p:nvPr/>
        </p:nvSpPr>
        <p:spPr>
          <a:xfrm>
            <a:off x="626282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0" name="object 4390"/>
          <p:cNvSpPr/>
          <p:nvPr/>
        </p:nvSpPr>
        <p:spPr>
          <a:xfrm>
            <a:off x="643658" y="5649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1" name="object 4391"/>
          <p:cNvSpPr/>
          <p:nvPr/>
        </p:nvSpPr>
        <p:spPr>
          <a:xfrm>
            <a:off x="659842" y="5640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2" name="object 4392"/>
          <p:cNvSpPr/>
          <p:nvPr/>
        </p:nvSpPr>
        <p:spPr>
          <a:xfrm>
            <a:off x="678012" y="5629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3" name="object 4393"/>
          <p:cNvSpPr/>
          <p:nvPr/>
        </p:nvSpPr>
        <p:spPr>
          <a:xfrm>
            <a:off x="695388" y="5618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4" name="object 4394"/>
          <p:cNvSpPr/>
          <p:nvPr/>
        </p:nvSpPr>
        <p:spPr>
          <a:xfrm>
            <a:off x="711588" y="5609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5" name="object 4395"/>
          <p:cNvSpPr/>
          <p:nvPr/>
        </p:nvSpPr>
        <p:spPr>
          <a:xfrm>
            <a:off x="729742" y="5598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6" name="object 4396"/>
          <p:cNvSpPr/>
          <p:nvPr/>
        </p:nvSpPr>
        <p:spPr>
          <a:xfrm>
            <a:off x="747515" y="558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7" name="object 4397"/>
          <p:cNvSpPr/>
          <p:nvPr/>
        </p:nvSpPr>
        <p:spPr>
          <a:xfrm>
            <a:off x="763715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8" name="object 4398"/>
          <p:cNvSpPr/>
          <p:nvPr/>
        </p:nvSpPr>
        <p:spPr>
          <a:xfrm>
            <a:off x="781885" y="556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9" name="object 4399"/>
          <p:cNvSpPr/>
          <p:nvPr/>
        </p:nvSpPr>
        <p:spPr>
          <a:xfrm>
            <a:off x="799260" y="555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0" name="object 4400"/>
          <p:cNvSpPr/>
          <p:nvPr/>
        </p:nvSpPr>
        <p:spPr>
          <a:xfrm>
            <a:off x="815445" y="55471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1" name="object 4401"/>
          <p:cNvSpPr/>
          <p:nvPr/>
        </p:nvSpPr>
        <p:spPr>
          <a:xfrm>
            <a:off x="833615" y="55361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2" name="object 4402"/>
          <p:cNvSpPr/>
          <p:nvPr/>
        </p:nvSpPr>
        <p:spPr>
          <a:xfrm>
            <a:off x="850990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3" name="object 4403"/>
          <p:cNvSpPr/>
          <p:nvPr/>
        </p:nvSpPr>
        <p:spPr>
          <a:xfrm>
            <a:off x="867175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4" name="object 4404"/>
          <p:cNvSpPr/>
          <p:nvPr/>
        </p:nvSpPr>
        <p:spPr>
          <a:xfrm>
            <a:off x="420125" y="5803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5" name="object 4405"/>
          <p:cNvSpPr/>
          <p:nvPr/>
        </p:nvSpPr>
        <p:spPr>
          <a:xfrm>
            <a:off x="437104" y="5792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6" name="object 4406"/>
          <p:cNvSpPr/>
          <p:nvPr/>
        </p:nvSpPr>
        <p:spPr>
          <a:xfrm>
            <a:off x="453701" y="5783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7" name="object 4407"/>
          <p:cNvSpPr/>
          <p:nvPr/>
        </p:nvSpPr>
        <p:spPr>
          <a:xfrm>
            <a:off x="471855" y="57725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8" name="object 4408"/>
          <p:cNvSpPr/>
          <p:nvPr/>
        </p:nvSpPr>
        <p:spPr>
          <a:xfrm>
            <a:off x="488849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9" name="object 4409"/>
          <p:cNvSpPr/>
          <p:nvPr/>
        </p:nvSpPr>
        <p:spPr>
          <a:xfrm>
            <a:off x="505828" y="5752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0" name="object 4410"/>
          <p:cNvSpPr/>
          <p:nvPr/>
        </p:nvSpPr>
        <p:spPr>
          <a:xfrm>
            <a:off x="523998" y="57416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1" name="object 4411"/>
          <p:cNvSpPr/>
          <p:nvPr/>
        </p:nvSpPr>
        <p:spPr>
          <a:xfrm>
            <a:off x="540579" y="57310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2" name="object 4412"/>
          <p:cNvSpPr/>
          <p:nvPr/>
        </p:nvSpPr>
        <p:spPr>
          <a:xfrm>
            <a:off x="557558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3" name="object 4413"/>
          <p:cNvSpPr/>
          <p:nvPr/>
        </p:nvSpPr>
        <p:spPr>
          <a:xfrm>
            <a:off x="575728" y="57110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4" name="object 4414"/>
          <p:cNvSpPr/>
          <p:nvPr/>
        </p:nvSpPr>
        <p:spPr>
          <a:xfrm>
            <a:off x="592706" y="57008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5" name="object 4415"/>
          <p:cNvSpPr/>
          <p:nvPr/>
        </p:nvSpPr>
        <p:spPr>
          <a:xfrm>
            <a:off x="609288" y="56910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6" name="object 4416"/>
          <p:cNvSpPr/>
          <p:nvPr/>
        </p:nvSpPr>
        <p:spPr>
          <a:xfrm>
            <a:off x="627457" y="5680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7" name="object 4417"/>
          <p:cNvSpPr/>
          <p:nvPr/>
        </p:nvSpPr>
        <p:spPr>
          <a:xfrm>
            <a:off x="644436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8" name="object 4418"/>
          <p:cNvSpPr/>
          <p:nvPr/>
        </p:nvSpPr>
        <p:spPr>
          <a:xfrm>
            <a:off x="661431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9" name="object 4419"/>
          <p:cNvSpPr/>
          <p:nvPr/>
        </p:nvSpPr>
        <p:spPr>
          <a:xfrm>
            <a:off x="679584" y="5649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0" name="object 4420"/>
          <p:cNvSpPr/>
          <p:nvPr/>
        </p:nvSpPr>
        <p:spPr>
          <a:xfrm>
            <a:off x="696182" y="5638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1" name="object 4421"/>
          <p:cNvSpPr/>
          <p:nvPr/>
        </p:nvSpPr>
        <p:spPr>
          <a:xfrm>
            <a:off x="713160" y="5629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2" name="object 4422"/>
          <p:cNvSpPr/>
          <p:nvPr/>
        </p:nvSpPr>
        <p:spPr>
          <a:xfrm>
            <a:off x="731330" y="5618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3" name="object 4423"/>
          <p:cNvSpPr/>
          <p:nvPr/>
        </p:nvSpPr>
        <p:spPr>
          <a:xfrm>
            <a:off x="748309" y="5607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4" name="object 4424"/>
          <p:cNvSpPr/>
          <p:nvPr/>
        </p:nvSpPr>
        <p:spPr>
          <a:xfrm>
            <a:off x="764890" y="5598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5" name="object 4425"/>
          <p:cNvSpPr/>
          <p:nvPr/>
        </p:nvSpPr>
        <p:spPr>
          <a:xfrm>
            <a:off x="783060" y="5587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6" name="object 4426"/>
          <p:cNvSpPr/>
          <p:nvPr/>
        </p:nvSpPr>
        <p:spPr>
          <a:xfrm>
            <a:off x="800039" y="55768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7" name="object 4427"/>
          <p:cNvSpPr/>
          <p:nvPr/>
        </p:nvSpPr>
        <p:spPr>
          <a:xfrm>
            <a:off x="816636" y="556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8" name="object 4428"/>
          <p:cNvSpPr/>
          <p:nvPr/>
        </p:nvSpPr>
        <p:spPr>
          <a:xfrm>
            <a:off x="835187" y="55569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9" name="object 4429"/>
          <p:cNvSpPr/>
          <p:nvPr/>
        </p:nvSpPr>
        <p:spPr>
          <a:xfrm>
            <a:off x="851784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0" name="object 4430"/>
          <p:cNvSpPr/>
          <p:nvPr/>
        </p:nvSpPr>
        <p:spPr>
          <a:xfrm>
            <a:off x="868763" y="5536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1" name="object 4431"/>
          <p:cNvSpPr/>
          <p:nvPr/>
        </p:nvSpPr>
        <p:spPr>
          <a:xfrm>
            <a:off x="886933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2" name="object 4432"/>
          <p:cNvSpPr/>
          <p:nvPr/>
        </p:nvSpPr>
        <p:spPr>
          <a:xfrm>
            <a:off x="903514" y="5515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3" name="object 4433"/>
          <p:cNvSpPr/>
          <p:nvPr/>
        </p:nvSpPr>
        <p:spPr>
          <a:xfrm>
            <a:off x="420919" y="5823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4" name="object 4434"/>
          <p:cNvSpPr/>
          <p:nvPr/>
        </p:nvSpPr>
        <p:spPr>
          <a:xfrm>
            <a:off x="438295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5" name="object 4435"/>
          <p:cNvSpPr/>
          <p:nvPr/>
        </p:nvSpPr>
        <p:spPr>
          <a:xfrm>
            <a:off x="454479" y="5803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6" name="object 4436"/>
          <p:cNvSpPr/>
          <p:nvPr/>
        </p:nvSpPr>
        <p:spPr>
          <a:xfrm>
            <a:off x="472649" y="5792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7" name="object 4437"/>
          <p:cNvSpPr/>
          <p:nvPr/>
        </p:nvSpPr>
        <p:spPr>
          <a:xfrm>
            <a:off x="490422" y="57823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8" name="object 4438"/>
          <p:cNvSpPr/>
          <p:nvPr/>
        </p:nvSpPr>
        <p:spPr>
          <a:xfrm>
            <a:off x="506225" y="57725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9" name="object 4439"/>
          <p:cNvSpPr/>
          <p:nvPr/>
        </p:nvSpPr>
        <p:spPr>
          <a:xfrm>
            <a:off x="524379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0" name="object 4440"/>
          <p:cNvSpPr/>
          <p:nvPr/>
        </p:nvSpPr>
        <p:spPr>
          <a:xfrm>
            <a:off x="542152" y="5751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1" name="object 4441"/>
          <p:cNvSpPr/>
          <p:nvPr/>
        </p:nvSpPr>
        <p:spPr>
          <a:xfrm>
            <a:off x="558352" y="5742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2" name="object 4442"/>
          <p:cNvSpPr/>
          <p:nvPr/>
        </p:nvSpPr>
        <p:spPr>
          <a:xfrm>
            <a:off x="576522" y="57310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3" name="object 4443"/>
          <p:cNvSpPr/>
          <p:nvPr/>
        </p:nvSpPr>
        <p:spPr>
          <a:xfrm>
            <a:off x="593897" y="5720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4" name="object 4444"/>
          <p:cNvSpPr/>
          <p:nvPr/>
        </p:nvSpPr>
        <p:spPr>
          <a:xfrm>
            <a:off x="610082" y="57110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5" name="object 4445"/>
          <p:cNvSpPr/>
          <p:nvPr/>
        </p:nvSpPr>
        <p:spPr>
          <a:xfrm>
            <a:off x="628252" y="5700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6" name="object 4446"/>
          <p:cNvSpPr/>
          <p:nvPr/>
        </p:nvSpPr>
        <p:spPr>
          <a:xfrm>
            <a:off x="645627" y="56898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7" name="object 4447"/>
          <p:cNvSpPr/>
          <p:nvPr/>
        </p:nvSpPr>
        <p:spPr>
          <a:xfrm>
            <a:off x="661828" y="5680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8" name="object 4448"/>
          <p:cNvSpPr/>
          <p:nvPr/>
        </p:nvSpPr>
        <p:spPr>
          <a:xfrm>
            <a:off x="679981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9" name="object 4449"/>
          <p:cNvSpPr/>
          <p:nvPr/>
        </p:nvSpPr>
        <p:spPr>
          <a:xfrm>
            <a:off x="697754" y="565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0" name="object 4450"/>
          <p:cNvSpPr/>
          <p:nvPr/>
        </p:nvSpPr>
        <p:spPr>
          <a:xfrm>
            <a:off x="713955" y="5649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1" name="object 4451"/>
          <p:cNvSpPr/>
          <p:nvPr/>
        </p:nvSpPr>
        <p:spPr>
          <a:xfrm>
            <a:off x="732124" y="5638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2" name="object 4452"/>
          <p:cNvSpPr/>
          <p:nvPr/>
        </p:nvSpPr>
        <p:spPr>
          <a:xfrm>
            <a:off x="749500" y="5627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3" name="object 4453"/>
          <p:cNvSpPr/>
          <p:nvPr/>
        </p:nvSpPr>
        <p:spPr>
          <a:xfrm>
            <a:off x="765684" y="5618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4" name="object 4454"/>
          <p:cNvSpPr/>
          <p:nvPr/>
        </p:nvSpPr>
        <p:spPr>
          <a:xfrm>
            <a:off x="783854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5" name="object 4455"/>
          <p:cNvSpPr/>
          <p:nvPr/>
        </p:nvSpPr>
        <p:spPr>
          <a:xfrm>
            <a:off x="801230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6" name="object 4456"/>
          <p:cNvSpPr/>
          <p:nvPr/>
        </p:nvSpPr>
        <p:spPr>
          <a:xfrm>
            <a:off x="817414" y="558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7" name="object 4457"/>
          <p:cNvSpPr/>
          <p:nvPr/>
        </p:nvSpPr>
        <p:spPr>
          <a:xfrm>
            <a:off x="835584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8" name="object 4458"/>
          <p:cNvSpPr/>
          <p:nvPr/>
        </p:nvSpPr>
        <p:spPr>
          <a:xfrm>
            <a:off x="853357" y="55667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9" name="object 4459"/>
          <p:cNvSpPr/>
          <p:nvPr/>
        </p:nvSpPr>
        <p:spPr>
          <a:xfrm>
            <a:off x="869557" y="55569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0" name="object 4460"/>
          <p:cNvSpPr/>
          <p:nvPr/>
        </p:nvSpPr>
        <p:spPr>
          <a:xfrm>
            <a:off x="887711" y="5545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1" name="object 4461"/>
          <p:cNvSpPr/>
          <p:nvPr/>
        </p:nvSpPr>
        <p:spPr>
          <a:xfrm>
            <a:off x="905102" y="55357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2" name="object 4462"/>
          <p:cNvSpPr/>
          <p:nvPr/>
        </p:nvSpPr>
        <p:spPr>
          <a:xfrm>
            <a:off x="921287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3" name="object 4463"/>
          <p:cNvSpPr/>
          <p:nvPr/>
        </p:nvSpPr>
        <p:spPr>
          <a:xfrm>
            <a:off x="939457" y="55149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4" name="object 4464"/>
          <p:cNvSpPr/>
          <p:nvPr/>
        </p:nvSpPr>
        <p:spPr>
          <a:xfrm>
            <a:off x="421697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5" name="object 4465"/>
          <p:cNvSpPr/>
          <p:nvPr/>
        </p:nvSpPr>
        <p:spPr>
          <a:xfrm>
            <a:off x="439073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6" name="object 4466"/>
          <p:cNvSpPr/>
          <p:nvPr/>
        </p:nvSpPr>
        <p:spPr>
          <a:xfrm>
            <a:off x="455273" y="5823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7" name="object 4467"/>
          <p:cNvSpPr/>
          <p:nvPr/>
        </p:nvSpPr>
        <p:spPr>
          <a:xfrm>
            <a:off x="473443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8" name="object 4468"/>
          <p:cNvSpPr/>
          <p:nvPr/>
        </p:nvSpPr>
        <p:spPr>
          <a:xfrm>
            <a:off x="490819" y="5802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9" name="object 4469"/>
          <p:cNvSpPr/>
          <p:nvPr/>
        </p:nvSpPr>
        <p:spPr>
          <a:xfrm>
            <a:off x="507003" y="5792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0" name="object 4470"/>
          <p:cNvSpPr/>
          <p:nvPr/>
        </p:nvSpPr>
        <p:spPr>
          <a:xfrm>
            <a:off x="525173" y="5782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1" name="object 4471"/>
          <p:cNvSpPr/>
          <p:nvPr/>
        </p:nvSpPr>
        <p:spPr>
          <a:xfrm>
            <a:off x="542946" y="5771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2" name="object 4472"/>
          <p:cNvSpPr/>
          <p:nvPr/>
        </p:nvSpPr>
        <p:spPr>
          <a:xfrm>
            <a:off x="558749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3" name="object 4473"/>
          <p:cNvSpPr/>
          <p:nvPr/>
        </p:nvSpPr>
        <p:spPr>
          <a:xfrm>
            <a:off x="577300" y="5751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4" name="object 4474"/>
          <p:cNvSpPr/>
          <p:nvPr/>
        </p:nvSpPr>
        <p:spPr>
          <a:xfrm>
            <a:off x="594676" y="5740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5" name="object 4475"/>
          <p:cNvSpPr/>
          <p:nvPr/>
        </p:nvSpPr>
        <p:spPr>
          <a:xfrm>
            <a:off x="610876" y="57310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6" name="object 4476"/>
          <p:cNvSpPr/>
          <p:nvPr/>
        </p:nvSpPr>
        <p:spPr>
          <a:xfrm>
            <a:off x="629046" y="572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7" name="object 4477"/>
          <p:cNvSpPr/>
          <p:nvPr/>
        </p:nvSpPr>
        <p:spPr>
          <a:xfrm>
            <a:off x="646421" y="57098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8" name="object 4478"/>
          <p:cNvSpPr/>
          <p:nvPr/>
        </p:nvSpPr>
        <p:spPr>
          <a:xfrm>
            <a:off x="662606" y="5700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9" name="object 4479"/>
          <p:cNvSpPr/>
          <p:nvPr/>
        </p:nvSpPr>
        <p:spPr>
          <a:xfrm>
            <a:off x="680776" y="568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0" name="object 4480"/>
          <p:cNvSpPr/>
          <p:nvPr/>
        </p:nvSpPr>
        <p:spPr>
          <a:xfrm>
            <a:off x="698548" y="5678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1" name="object 4481"/>
          <p:cNvSpPr/>
          <p:nvPr/>
        </p:nvSpPr>
        <p:spPr>
          <a:xfrm>
            <a:off x="714352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2" name="object 4482"/>
          <p:cNvSpPr/>
          <p:nvPr/>
        </p:nvSpPr>
        <p:spPr>
          <a:xfrm>
            <a:off x="732903" y="5658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3" name="object 4483"/>
          <p:cNvSpPr/>
          <p:nvPr/>
        </p:nvSpPr>
        <p:spPr>
          <a:xfrm>
            <a:off x="750278" y="5648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4" name="object 4484"/>
          <p:cNvSpPr/>
          <p:nvPr/>
        </p:nvSpPr>
        <p:spPr>
          <a:xfrm>
            <a:off x="766479" y="5638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5" name="object 4485"/>
          <p:cNvSpPr/>
          <p:nvPr/>
        </p:nvSpPr>
        <p:spPr>
          <a:xfrm>
            <a:off x="784648" y="5627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6" name="object 4486"/>
          <p:cNvSpPr/>
          <p:nvPr/>
        </p:nvSpPr>
        <p:spPr>
          <a:xfrm>
            <a:off x="802024" y="5617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7" name="object 4487"/>
          <p:cNvSpPr/>
          <p:nvPr/>
        </p:nvSpPr>
        <p:spPr>
          <a:xfrm>
            <a:off x="818208" y="56078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8" name="object 4488"/>
          <p:cNvSpPr/>
          <p:nvPr/>
        </p:nvSpPr>
        <p:spPr>
          <a:xfrm>
            <a:off x="836378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9" name="object 4489"/>
          <p:cNvSpPr/>
          <p:nvPr/>
        </p:nvSpPr>
        <p:spPr>
          <a:xfrm>
            <a:off x="854151" y="55866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0" name="object 4490"/>
          <p:cNvSpPr/>
          <p:nvPr/>
        </p:nvSpPr>
        <p:spPr>
          <a:xfrm>
            <a:off x="869954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1" name="object 4491"/>
          <p:cNvSpPr/>
          <p:nvPr/>
        </p:nvSpPr>
        <p:spPr>
          <a:xfrm>
            <a:off x="888108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2" name="object 4492"/>
          <p:cNvSpPr/>
          <p:nvPr/>
        </p:nvSpPr>
        <p:spPr>
          <a:xfrm>
            <a:off x="905881" y="55556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3" name="object 4493"/>
          <p:cNvSpPr/>
          <p:nvPr/>
        </p:nvSpPr>
        <p:spPr>
          <a:xfrm>
            <a:off x="922081" y="5545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4" name="object 4494"/>
          <p:cNvSpPr/>
          <p:nvPr/>
        </p:nvSpPr>
        <p:spPr>
          <a:xfrm>
            <a:off x="940251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5" name="object 4495"/>
          <p:cNvSpPr/>
          <p:nvPr/>
        </p:nvSpPr>
        <p:spPr>
          <a:xfrm>
            <a:off x="957627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6" name="object 4496"/>
          <p:cNvSpPr/>
          <p:nvPr/>
        </p:nvSpPr>
        <p:spPr>
          <a:xfrm>
            <a:off x="973811" y="5514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7" name="object 4497"/>
          <p:cNvSpPr/>
          <p:nvPr/>
        </p:nvSpPr>
        <p:spPr>
          <a:xfrm>
            <a:off x="422094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8" name="object 4498"/>
          <p:cNvSpPr/>
          <p:nvPr/>
        </p:nvSpPr>
        <p:spPr>
          <a:xfrm>
            <a:off x="439867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9" name="object 4499"/>
          <p:cNvSpPr/>
          <p:nvPr/>
        </p:nvSpPr>
        <p:spPr>
          <a:xfrm>
            <a:off x="456068" y="5843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0" name="object 4500"/>
          <p:cNvSpPr/>
          <p:nvPr/>
        </p:nvSpPr>
        <p:spPr>
          <a:xfrm>
            <a:off x="474237" y="5833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1" name="object 4501"/>
          <p:cNvSpPr/>
          <p:nvPr/>
        </p:nvSpPr>
        <p:spPr>
          <a:xfrm>
            <a:off x="491613" y="5822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2" name="object 4502"/>
          <p:cNvSpPr/>
          <p:nvPr/>
        </p:nvSpPr>
        <p:spPr>
          <a:xfrm>
            <a:off x="507797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3" name="object 4503"/>
          <p:cNvSpPr/>
          <p:nvPr/>
        </p:nvSpPr>
        <p:spPr>
          <a:xfrm>
            <a:off x="525967" y="5802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4" name="object 4504"/>
          <p:cNvSpPr/>
          <p:nvPr/>
        </p:nvSpPr>
        <p:spPr>
          <a:xfrm>
            <a:off x="543343" y="5792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5" name="object 4505"/>
          <p:cNvSpPr/>
          <p:nvPr/>
        </p:nvSpPr>
        <p:spPr>
          <a:xfrm>
            <a:off x="559527" y="5782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6" name="object 4506"/>
          <p:cNvSpPr/>
          <p:nvPr/>
        </p:nvSpPr>
        <p:spPr>
          <a:xfrm>
            <a:off x="577697" y="5771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7" name="object 4507"/>
          <p:cNvSpPr/>
          <p:nvPr/>
        </p:nvSpPr>
        <p:spPr>
          <a:xfrm>
            <a:off x="595470" y="5761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8" name="object 4508"/>
          <p:cNvSpPr/>
          <p:nvPr/>
        </p:nvSpPr>
        <p:spPr>
          <a:xfrm>
            <a:off x="611670" y="5751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9" name="object 4509"/>
          <p:cNvSpPr/>
          <p:nvPr/>
        </p:nvSpPr>
        <p:spPr>
          <a:xfrm>
            <a:off x="629824" y="5740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0" name="object 4510"/>
          <p:cNvSpPr/>
          <p:nvPr/>
        </p:nvSpPr>
        <p:spPr>
          <a:xfrm>
            <a:off x="647216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1" name="object 4511"/>
          <p:cNvSpPr/>
          <p:nvPr/>
        </p:nvSpPr>
        <p:spPr>
          <a:xfrm>
            <a:off x="663400" y="572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2" name="object 4512"/>
          <p:cNvSpPr/>
          <p:nvPr/>
        </p:nvSpPr>
        <p:spPr>
          <a:xfrm>
            <a:off x="681570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3" name="object 4513"/>
          <p:cNvSpPr/>
          <p:nvPr/>
        </p:nvSpPr>
        <p:spPr>
          <a:xfrm>
            <a:off x="698945" y="5699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4" name="object 4514"/>
          <p:cNvSpPr/>
          <p:nvPr/>
        </p:nvSpPr>
        <p:spPr>
          <a:xfrm>
            <a:off x="715130" y="568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5" name="object 4515"/>
          <p:cNvSpPr/>
          <p:nvPr/>
        </p:nvSpPr>
        <p:spPr>
          <a:xfrm>
            <a:off x="733300" y="567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6" name="object 4516"/>
          <p:cNvSpPr/>
          <p:nvPr/>
        </p:nvSpPr>
        <p:spPr>
          <a:xfrm>
            <a:off x="751072" y="56682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7" name="object 4517"/>
          <p:cNvSpPr/>
          <p:nvPr/>
        </p:nvSpPr>
        <p:spPr>
          <a:xfrm>
            <a:off x="766876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8" name="object 4518"/>
          <p:cNvSpPr/>
          <p:nvPr/>
        </p:nvSpPr>
        <p:spPr>
          <a:xfrm>
            <a:off x="785427" y="5648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9" name="object 4519"/>
          <p:cNvSpPr/>
          <p:nvPr/>
        </p:nvSpPr>
        <p:spPr>
          <a:xfrm>
            <a:off x="802802" y="5637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0" name="object 4520"/>
          <p:cNvSpPr/>
          <p:nvPr/>
        </p:nvSpPr>
        <p:spPr>
          <a:xfrm>
            <a:off x="819003" y="56278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1" name="object 4521"/>
          <p:cNvSpPr/>
          <p:nvPr/>
        </p:nvSpPr>
        <p:spPr>
          <a:xfrm>
            <a:off x="837172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2" name="object 4522"/>
          <p:cNvSpPr/>
          <p:nvPr/>
        </p:nvSpPr>
        <p:spPr>
          <a:xfrm>
            <a:off x="854548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3" name="object 4523"/>
          <p:cNvSpPr/>
          <p:nvPr/>
        </p:nvSpPr>
        <p:spPr>
          <a:xfrm>
            <a:off x="870732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4" name="object 4524"/>
          <p:cNvSpPr/>
          <p:nvPr/>
        </p:nvSpPr>
        <p:spPr>
          <a:xfrm>
            <a:off x="888902" y="5586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5" name="object 4525"/>
          <p:cNvSpPr/>
          <p:nvPr/>
        </p:nvSpPr>
        <p:spPr>
          <a:xfrm>
            <a:off x="906675" y="5575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6" name="object 4526"/>
          <p:cNvSpPr/>
          <p:nvPr/>
        </p:nvSpPr>
        <p:spPr>
          <a:xfrm>
            <a:off x="922478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7" name="object 4527"/>
          <p:cNvSpPr/>
          <p:nvPr/>
        </p:nvSpPr>
        <p:spPr>
          <a:xfrm>
            <a:off x="941029" y="55552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8" name="object 4528"/>
          <p:cNvSpPr/>
          <p:nvPr/>
        </p:nvSpPr>
        <p:spPr>
          <a:xfrm>
            <a:off x="958405" y="5544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9" name="object 4529"/>
          <p:cNvSpPr/>
          <p:nvPr/>
        </p:nvSpPr>
        <p:spPr>
          <a:xfrm>
            <a:off x="974605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0" name="object 4530"/>
          <p:cNvSpPr/>
          <p:nvPr/>
        </p:nvSpPr>
        <p:spPr>
          <a:xfrm>
            <a:off x="992775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1" name="object 4531"/>
          <p:cNvSpPr/>
          <p:nvPr/>
        </p:nvSpPr>
        <p:spPr>
          <a:xfrm>
            <a:off x="1010151" y="55141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2" name="object 4532"/>
          <p:cNvSpPr/>
          <p:nvPr/>
        </p:nvSpPr>
        <p:spPr>
          <a:xfrm>
            <a:off x="423683" y="58842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3" name="object 4533"/>
          <p:cNvSpPr/>
          <p:nvPr/>
        </p:nvSpPr>
        <p:spPr>
          <a:xfrm>
            <a:off x="440661" y="58732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4" name="object 4534"/>
          <p:cNvSpPr/>
          <p:nvPr/>
        </p:nvSpPr>
        <p:spPr>
          <a:xfrm>
            <a:off x="457243" y="58643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5" name="object 4535"/>
          <p:cNvSpPr/>
          <p:nvPr/>
        </p:nvSpPr>
        <p:spPr>
          <a:xfrm>
            <a:off x="474618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6" name="object 4536"/>
          <p:cNvSpPr/>
          <p:nvPr/>
        </p:nvSpPr>
        <p:spPr>
          <a:xfrm>
            <a:off x="492391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7" name="object 4537"/>
          <p:cNvSpPr/>
          <p:nvPr/>
        </p:nvSpPr>
        <p:spPr>
          <a:xfrm>
            <a:off x="508989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8" name="object 4538"/>
          <p:cNvSpPr/>
          <p:nvPr/>
        </p:nvSpPr>
        <p:spPr>
          <a:xfrm>
            <a:off x="526761" y="5822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9" name="object 4539"/>
          <p:cNvSpPr/>
          <p:nvPr/>
        </p:nvSpPr>
        <p:spPr>
          <a:xfrm>
            <a:off x="544137" y="5812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0" name="object 4540"/>
          <p:cNvSpPr/>
          <p:nvPr/>
        </p:nvSpPr>
        <p:spPr>
          <a:xfrm>
            <a:off x="561116" y="58023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1" name="object 4541"/>
          <p:cNvSpPr/>
          <p:nvPr/>
        </p:nvSpPr>
        <p:spPr>
          <a:xfrm>
            <a:off x="578491" y="5791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2" name="object 4542"/>
          <p:cNvSpPr/>
          <p:nvPr/>
        </p:nvSpPr>
        <p:spPr>
          <a:xfrm>
            <a:off x="595867" y="5781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3" name="object 4543"/>
          <p:cNvSpPr/>
          <p:nvPr/>
        </p:nvSpPr>
        <p:spPr>
          <a:xfrm>
            <a:off x="612845" y="5771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4" name="object 4544"/>
          <p:cNvSpPr/>
          <p:nvPr/>
        </p:nvSpPr>
        <p:spPr>
          <a:xfrm>
            <a:off x="630221" y="5760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5" name="object 4545"/>
          <p:cNvSpPr/>
          <p:nvPr/>
        </p:nvSpPr>
        <p:spPr>
          <a:xfrm>
            <a:off x="647994" y="5750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6" name="object 4546"/>
          <p:cNvSpPr/>
          <p:nvPr/>
        </p:nvSpPr>
        <p:spPr>
          <a:xfrm>
            <a:off x="664591" y="5740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7" name="object 4547"/>
          <p:cNvSpPr/>
          <p:nvPr/>
        </p:nvSpPr>
        <p:spPr>
          <a:xfrm>
            <a:off x="682364" y="57293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8" name="object 4548"/>
          <p:cNvSpPr/>
          <p:nvPr/>
        </p:nvSpPr>
        <p:spPr>
          <a:xfrm>
            <a:off x="699740" y="571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9" name="object 4549"/>
          <p:cNvSpPr/>
          <p:nvPr/>
        </p:nvSpPr>
        <p:spPr>
          <a:xfrm>
            <a:off x="716718" y="57098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0" name="object 4550"/>
          <p:cNvSpPr/>
          <p:nvPr/>
        </p:nvSpPr>
        <p:spPr>
          <a:xfrm>
            <a:off x="734094" y="5699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1" name="object 4551"/>
          <p:cNvSpPr/>
          <p:nvPr/>
        </p:nvSpPr>
        <p:spPr>
          <a:xfrm>
            <a:off x="751469" y="56886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2" name="object 4552"/>
          <p:cNvSpPr/>
          <p:nvPr/>
        </p:nvSpPr>
        <p:spPr>
          <a:xfrm>
            <a:off x="768448" y="5678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3" name="object 4553"/>
          <p:cNvSpPr/>
          <p:nvPr/>
        </p:nvSpPr>
        <p:spPr>
          <a:xfrm>
            <a:off x="785824" y="5668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4" name="object 4554"/>
          <p:cNvSpPr/>
          <p:nvPr/>
        </p:nvSpPr>
        <p:spPr>
          <a:xfrm>
            <a:off x="803596" y="5658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5" name="object 4555"/>
          <p:cNvSpPr/>
          <p:nvPr/>
        </p:nvSpPr>
        <p:spPr>
          <a:xfrm>
            <a:off x="819797" y="56482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6" name="object 4556"/>
          <p:cNvSpPr/>
          <p:nvPr/>
        </p:nvSpPr>
        <p:spPr>
          <a:xfrm>
            <a:off x="837951" y="56372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7" name="object 4557"/>
          <p:cNvSpPr/>
          <p:nvPr/>
        </p:nvSpPr>
        <p:spPr>
          <a:xfrm>
            <a:off x="855342" y="56270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8" name="object 4558"/>
          <p:cNvSpPr/>
          <p:nvPr/>
        </p:nvSpPr>
        <p:spPr>
          <a:xfrm>
            <a:off x="871527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9" name="object 4559"/>
          <p:cNvSpPr/>
          <p:nvPr/>
        </p:nvSpPr>
        <p:spPr>
          <a:xfrm>
            <a:off x="889696" y="56062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0" name="object 4560"/>
          <p:cNvSpPr/>
          <p:nvPr/>
        </p:nvSpPr>
        <p:spPr>
          <a:xfrm>
            <a:off x="907072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1" name="object 4561"/>
          <p:cNvSpPr/>
          <p:nvPr/>
        </p:nvSpPr>
        <p:spPr>
          <a:xfrm>
            <a:off x="923256" y="5586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2" name="object 4562"/>
          <p:cNvSpPr/>
          <p:nvPr/>
        </p:nvSpPr>
        <p:spPr>
          <a:xfrm>
            <a:off x="941426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3" name="object 4563"/>
          <p:cNvSpPr/>
          <p:nvPr/>
        </p:nvSpPr>
        <p:spPr>
          <a:xfrm>
            <a:off x="959199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4" name="object 4564"/>
          <p:cNvSpPr/>
          <p:nvPr/>
        </p:nvSpPr>
        <p:spPr>
          <a:xfrm>
            <a:off x="975002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5" name="object 4565"/>
          <p:cNvSpPr/>
          <p:nvPr/>
        </p:nvSpPr>
        <p:spPr>
          <a:xfrm>
            <a:off x="993553" y="5544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6" name="object 4566"/>
          <p:cNvSpPr/>
          <p:nvPr/>
        </p:nvSpPr>
        <p:spPr>
          <a:xfrm>
            <a:off x="1010929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7" name="object 4567"/>
          <p:cNvSpPr/>
          <p:nvPr/>
        </p:nvSpPr>
        <p:spPr>
          <a:xfrm>
            <a:off x="1027129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8" name="object 4568"/>
          <p:cNvSpPr/>
          <p:nvPr/>
        </p:nvSpPr>
        <p:spPr>
          <a:xfrm>
            <a:off x="1045299" y="55141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9" name="object 4569"/>
          <p:cNvSpPr/>
          <p:nvPr/>
        </p:nvSpPr>
        <p:spPr>
          <a:xfrm>
            <a:off x="458037" y="58842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0" name="object 4570"/>
          <p:cNvSpPr/>
          <p:nvPr/>
        </p:nvSpPr>
        <p:spPr>
          <a:xfrm>
            <a:off x="476207" y="58732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1" name="object 4571"/>
          <p:cNvSpPr/>
          <p:nvPr/>
        </p:nvSpPr>
        <p:spPr>
          <a:xfrm>
            <a:off x="493582" y="5863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2" name="object 4572"/>
          <p:cNvSpPr/>
          <p:nvPr/>
        </p:nvSpPr>
        <p:spPr>
          <a:xfrm>
            <a:off x="509767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3" name="object 4573"/>
          <p:cNvSpPr/>
          <p:nvPr/>
        </p:nvSpPr>
        <p:spPr>
          <a:xfrm>
            <a:off x="527937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4" name="object 4574"/>
          <p:cNvSpPr/>
          <p:nvPr/>
        </p:nvSpPr>
        <p:spPr>
          <a:xfrm>
            <a:off x="545709" y="5832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5" name="object 4575"/>
          <p:cNvSpPr/>
          <p:nvPr/>
        </p:nvSpPr>
        <p:spPr>
          <a:xfrm>
            <a:off x="561910" y="5822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6" name="object 4576"/>
          <p:cNvSpPr/>
          <p:nvPr/>
        </p:nvSpPr>
        <p:spPr>
          <a:xfrm>
            <a:off x="580064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7" name="object 4577"/>
          <p:cNvSpPr/>
          <p:nvPr/>
        </p:nvSpPr>
        <p:spPr>
          <a:xfrm>
            <a:off x="597439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8" name="object 4578"/>
          <p:cNvSpPr/>
          <p:nvPr/>
        </p:nvSpPr>
        <p:spPr>
          <a:xfrm>
            <a:off x="613640" y="5791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9" name="object 4579"/>
          <p:cNvSpPr/>
          <p:nvPr/>
        </p:nvSpPr>
        <p:spPr>
          <a:xfrm>
            <a:off x="631809" y="5780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0" name="object 4580"/>
          <p:cNvSpPr/>
          <p:nvPr/>
        </p:nvSpPr>
        <p:spPr>
          <a:xfrm>
            <a:off x="649185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1" name="object 4581"/>
          <p:cNvSpPr/>
          <p:nvPr/>
        </p:nvSpPr>
        <p:spPr>
          <a:xfrm>
            <a:off x="665369" y="5760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2" name="object 4582"/>
          <p:cNvSpPr/>
          <p:nvPr/>
        </p:nvSpPr>
        <p:spPr>
          <a:xfrm>
            <a:off x="683539" y="5750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3" name="object 4583"/>
          <p:cNvSpPr/>
          <p:nvPr/>
        </p:nvSpPr>
        <p:spPr>
          <a:xfrm>
            <a:off x="701312" y="5739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4" name="object 4584"/>
          <p:cNvSpPr/>
          <p:nvPr/>
        </p:nvSpPr>
        <p:spPr>
          <a:xfrm>
            <a:off x="717115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5" name="object 4585"/>
          <p:cNvSpPr/>
          <p:nvPr/>
        </p:nvSpPr>
        <p:spPr>
          <a:xfrm>
            <a:off x="735666" y="571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6" name="object 4586"/>
          <p:cNvSpPr/>
          <p:nvPr/>
        </p:nvSpPr>
        <p:spPr>
          <a:xfrm>
            <a:off x="753042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7" name="object 4587"/>
          <p:cNvSpPr/>
          <p:nvPr/>
        </p:nvSpPr>
        <p:spPr>
          <a:xfrm>
            <a:off x="769242" y="5699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8" name="object 4588"/>
          <p:cNvSpPr/>
          <p:nvPr/>
        </p:nvSpPr>
        <p:spPr>
          <a:xfrm>
            <a:off x="787412" y="5688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9" name="object 4589"/>
          <p:cNvSpPr/>
          <p:nvPr/>
        </p:nvSpPr>
        <p:spPr>
          <a:xfrm>
            <a:off x="804390" y="5678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0" name="object 4590"/>
          <p:cNvSpPr/>
          <p:nvPr/>
        </p:nvSpPr>
        <p:spPr>
          <a:xfrm>
            <a:off x="820972" y="56682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1" name="object 4591"/>
          <p:cNvSpPr/>
          <p:nvPr/>
        </p:nvSpPr>
        <p:spPr>
          <a:xfrm>
            <a:off x="839142" y="56572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2" name="object 4592"/>
          <p:cNvSpPr/>
          <p:nvPr/>
        </p:nvSpPr>
        <p:spPr>
          <a:xfrm>
            <a:off x="856120" y="56470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3" name="object 4593"/>
          <p:cNvSpPr/>
          <p:nvPr/>
        </p:nvSpPr>
        <p:spPr>
          <a:xfrm>
            <a:off x="872718" y="56372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4" name="object 4594"/>
          <p:cNvSpPr/>
          <p:nvPr/>
        </p:nvSpPr>
        <p:spPr>
          <a:xfrm>
            <a:off x="891269" y="56262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5" name="object 4595"/>
          <p:cNvSpPr/>
          <p:nvPr/>
        </p:nvSpPr>
        <p:spPr>
          <a:xfrm>
            <a:off x="907866" y="56160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6" name="object 4596"/>
          <p:cNvSpPr/>
          <p:nvPr/>
        </p:nvSpPr>
        <p:spPr>
          <a:xfrm>
            <a:off x="924845" y="56062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7" name="object 4597"/>
          <p:cNvSpPr/>
          <p:nvPr/>
        </p:nvSpPr>
        <p:spPr>
          <a:xfrm>
            <a:off x="943015" y="5595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8" name="object 4598"/>
          <p:cNvSpPr/>
          <p:nvPr/>
        </p:nvSpPr>
        <p:spPr>
          <a:xfrm>
            <a:off x="959596" y="55850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9" name="object 4599"/>
          <p:cNvSpPr/>
          <p:nvPr/>
        </p:nvSpPr>
        <p:spPr>
          <a:xfrm>
            <a:off x="976575" y="557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0" name="object 4600"/>
          <p:cNvSpPr/>
          <p:nvPr/>
        </p:nvSpPr>
        <p:spPr>
          <a:xfrm>
            <a:off x="994744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1" name="object 4601"/>
          <p:cNvSpPr/>
          <p:nvPr/>
        </p:nvSpPr>
        <p:spPr>
          <a:xfrm>
            <a:off x="1011723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2" name="object 4602"/>
          <p:cNvSpPr/>
          <p:nvPr/>
        </p:nvSpPr>
        <p:spPr>
          <a:xfrm>
            <a:off x="1028320" y="554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3" name="object 4603"/>
          <p:cNvSpPr/>
          <p:nvPr/>
        </p:nvSpPr>
        <p:spPr>
          <a:xfrm>
            <a:off x="1046474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4" name="object 4604"/>
          <p:cNvSpPr/>
          <p:nvPr/>
        </p:nvSpPr>
        <p:spPr>
          <a:xfrm>
            <a:off x="1063469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5" name="object 4605"/>
          <p:cNvSpPr/>
          <p:nvPr/>
        </p:nvSpPr>
        <p:spPr>
          <a:xfrm>
            <a:off x="1080447" y="55141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6" name="object 4606"/>
          <p:cNvSpPr/>
          <p:nvPr/>
        </p:nvSpPr>
        <p:spPr>
          <a:xfrm>
            <a:off x="477001" y="5893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7" name="object 4607"/>
          <p:cNvSpPr/>
          <p:nvPr/>
        </p:nvSpPr>
        <p:spPr>
          <a:xfrm>
            <a:off x="494377" y="5883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8" name="object 4608"/>
          <p:cNvSpPr/>
          <p:nvPr/>
        </p:nvSpPr>
        <p:spPr>
          <a:xfrm>
            <a:off x="510561" y="58732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9" name="object 4609"/>
          <p:cNvSpPr/>
          <p:nvPr/>
        </p:nvSpPr>
        <p:spPr>
          <a:xfrm>
            <a:off x="528731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0" name="object 4610"/>
          <p:cNvSpPr/>
          <p:nvPr/>
        </p:nvSpPr>
        <p:spPr>
          <a:xfrm>
            <a:off x="546106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1" name="object 4611"/>
          <p:cNvSpPr/>
          <p:nvPr/>
        </p:nvSpPr>
        <p:spPr>
          <a:xfrm>
            <a:off x="562291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2" name="object 4612"/>
          <p:cNvSpPr/>
          <p:nvPr/>
        </p:nvSpPr>
        <p:spPr>
          <a:xfrm>
            <a:off x="580461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3" name="object 4613"/>
          <p:cNvSpPr/>
          <p:nvPr/>
        </p:nvSpPr>
        <p:spPr>
          <a:xfrm>
            <a:off x="598233" y="5821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4" name="object 4614"/>
          <p:cNvSpPr/>
          <p:nvPr/>
        </p:nvSpPr>
        <p:spPr>
          <a:xfrm>
            <a:off x="614434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5" name="object 4615"/>
          <p:cNvSpPr/>
          <p:nvPr/>
        </p:nvSpPr>
        <p:spPr>
          <a:xfrm>
            <a:off x="632588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6" name="object 4616"/>
          <p:cNvSpPr/>
          <p:nvPr/>
        </p:nvSpPr>
        <p:spPr>
          <a:xfrm>
            <a:off x="649979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7" name="object 4617"/>
          <p:cNvSpPr/>
          <p:nvPr/>
        </p:nvSpPr>
        <p:spPr>
          <a:xfrm>
            <a:off x="666164" y="5781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8" name="object 4618"/>
          <p:cNvSpPr/>
          <p:nvPr/>
        </p:nvSpPr>
        <p:spPr>
          <a:xfrm>
            <a:off x="684333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9" name="object 4619"/>
          <p:cNvSpPr/>
          <p:nvPr/>
        </p:nvSpPr>
        <p:spPr>
          <a:xfrm>
            <a:off x="701709" y="5759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0" name="object 4620"/>
          <p:cNvSpPr/>
          <p:nvPr/>
        </p:nvSpPr>
        <p:spPr>
          <a:xfrm>
            <a:off x="717893" y="5750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1" name="object 4621"/>
          <p:cNvSpPr/>
          <p:nvPr/>
        </p:nvSpPr>
        <p:spPr>
          <a:xfrm>
            <a:off x="736063" y="5739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2" name="object 4622"/>
          <p:cNvSpPr/>
          <p:nvPr/>
        </p:nvSpPr>
        <p:spPr>
          <a:xfrm>
            <a:off x="753836" y="572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3" name="object 4623"/>
          <p:cNvSpPr/>
          <p:nvPr/>
        </p:nvSpPr>
        <p:spPr>
          <a:xfrm>
            <a:off x="770036" y="571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4" name="object 4624"/>
          <p:cNvSpPr/>
          <p:nvPr/>
        </p:nvSpPr>
        <p:spPr>
          <a:xfrm>
            <a:off x="788190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5" name="object 4625"/>
          <p:cNvSpPr/>
          <p:nvPr/>
        </p:nvSpPr>
        <p:spPr>
          <a:xfrm>
            <a:off x="805582" y="5697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6" name="object 4626"/>
          <p:cNvSpPr/>
          <p:nvPr/>
        </p:nvSpPr>
        <p:spPr>
          <a:xfrm>
            <a:off x="821766" y="56881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7" name="object 4627"/>
          <p:cNvSpPr/>
          <p:nvPr/>
        </p:nvSpPr>
        <p:spPr>
          <a:xfrm>
            <a:off x="839936" y="56771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8" name="object 4628"/>
          <p:cNvSpPr/>
          <p:nvPr/>
        </p:nvSpPr>
        <p:spPr>
          <a:xfrm>
            <a:off x="857312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9" name="object 4629"/>
          <p:cNvSpPr/>
          <p:nvPr/>
        </p:nvSpPr>
        <p:spPr>
          <a:xfrm>
            <a:off x="873496" y="56572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0" name="object 4630"/>
          <p:cNvSpPr/>
          <p:nvPr/>
        </p:nvSpPr>
        <p:spPr>
          <a:xfrm>
            <a:off x="891666" y="56466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1" name="object 4631"/>
          <p:cNvSpPr/>
          <p:nvPr/>
        </p:nvSpPr>
        <p:spPr>
          <a:xfrm>
            <a:off x="909438" y="56360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2" name="object 4632"/>
          <p:cNvSpPr/>
          <p:nvPr/>
        </p:nvSpPr>
        <p:spPr>
          <a:xfrm>
            <a:off x="925639" y="56270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3" name="object 4633"/>
          <p:cNvSpPr/>
          <p:nvPr/>
        </p:nvSpPr>
        <p:spPr>
          <a:xfrm>
            <a:off x="943793" y="56160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4" name="object 4634"/>
          <p:cNvSpPr/>
          <p:nvPr/>
        </p:nvSpPr>
        <p:spPr>
          <a:xfrm>
            <a:off x="961168" y="56058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5" name="object 4635"/>
          <p:cNvSpPr/>
          <p:nvPr/>
        </p:nvSpPr>
        <p:spPr>
          <a:xfrm>
            <a:off x="977369" y="55960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6" name="object 4636"/>
          <p:cNvSpPr/>
          <p:nvPr/>
        </p:nvSpPr>
        <p:spPr>
          <a:xfrm>
            <a:off x="995538" y="55850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7" name="object 4637"/>
          <p:cNvSpPr/>
          <p:nvPr/>
        </p:nvSpPr>
        <p:spPr>
          <a:xfrm>
            <a:off x="1012914" y="55748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8" name="object 4638"/>
          <p:cNvSpPr/>
          <p:nvPr/>
        </p:nvSpPr>
        <p:spPr>
          <a:xfrm>
            <a:off x="1029099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9" name="object 4639"/>
          <p:cNvSpPr/>
          <p:nvPr/>
        </p:nvSpPr>
        <p:spPr>
          <a:xfrm>
            <a:off x="1047268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0" name="object 4640"/>
          <p:cNvSpPr/>
          <p:nvPr/>
        </p:nvSpPr>
        <p:spPr>
          <a:xfrm>
            <a:off x="1065041" y="55438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1" name="object 4641"/>
          <p:cNvSpPr/>
          <p:nvPr/>
        </p:nvSpPr>
        <p:spPr>
          <a:xfrm>
            <a:off x="1080844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2" name="object 4642"/>
          <p:cNvSpPr/>
          <p:nvPr/>
        </p:nvSpPr>
        <p:spPr>
          <a:xfrm>
            <a:off x="1099395" y="5523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3" name="object 4643"/>
          <p:cNvSpPr/>
          <p:nvPr/>
        </p:nvSpPr>
        <p:spPr>
          <a:xfrm>
            <a:off x="1116771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4" name="object 4644"/>
          <p:cNvSpPr/>
          <p:nvPr/>
        </p:nvSpPr>
        <p:spPr>
          <a:xfrm>
            <a:off x="529525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5" name="object 4645"/>
          <p:cNvSpPr/>
          <p:nvPr/>
        </p:nvSpPr>
        <p:spPr>
          <a:xfrm>
            <a:off x="546901" y="5872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6" name="object 4646"/>
          <p:cNvSpPr/>
          <p:nvPr/>
        </p:nvSpPr>
        <p:spPr>
          <a:xfrm>
            <a:off x="563085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7" name="object 4647"/>
          <p:cNvSpPr/>
          <p:nvPr/>
        </p:nvSpPr>
        <p:spPr>
          <a:xfrm>
            <a:off x="581255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8" name="object 4648"/>
          <p:cNvSpPr/>
          <p:nvPr/>
        </p:nvSpPr>
        <p:spPr>
          <a:xfrm>
            <a:off x="599027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9" name="object 4649"/>
          <p:cNvSpPr/>
          <p:nvPr/>
        </p:nvSpPr>
        <p:spPr>
          <a:xfrm>
            <a:off x="614831" y="58321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0" name="object 4650"/>
          <p:cNvSpPr/>
          <p:nvPr/>
        </p:nvSpPr>
        <p:spPr>
          <a:xfrm>
            <a:off x="633382" y="5821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1" name="object 4651"/>
          <p:cNvSpPr/>
          <p:nvPr/>
        </p:nvSpPr>
        <p:spPr>
          <a:xfrm>
            <a:off x="650757" y="5810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2" name="object 4652"/>
          <p:cNvSpPr/>
          <p:nvPr/>
        </p:nvSpPr>
        <p:spPr>
          <a:xfrm>
            <a:off x="666958" y="5801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3" name="object 4653"/>
          <p:cNvSpPr/>
          <p:nvPr/>
        </p:nvSpPr>
        <p:spPr>
          <a:xfrm>
            <a:off x="685127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4" name="object 4654"/>
          <p:cNvSpPr/>
          <p:nvPr/>
        </p:nvSpPr>
        <p:spPr>
          <a:xfrm>
            <a:off x="702503" y="577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5" name="object 4655"/>
          <p:cNvSpPr/>
          <p:nvPr/>
        </p:nvSpPr>
        <p:spPr>
          <a:xfrm>
            <a:off x="718688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6" name="object 4656"/>
          <p:cNvSpPr/>
          <p:nvPr/>
        </p:nvSpPr>
        <p:spPr>
          <a:xfrm>
            <a:off x="736857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7" name="object 4657"/>
          <p:cNvSpPr/>
          <p:nvPr/>
        </p:nvSpPr>
        <p:spPr>
          <a:xfrm>
            <a:off x="754630" y="574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8" name="object 4658"/>
          <p:cNvSpPr/>
          <p:nvPr/>
        </p:nvSpPr>
        <p:spPr>
          <a:xfrm>
            <a:off x="770417" y="5739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9" name="object 4659"/>
          <p:cNvSpPr/>
          <p:nvPr/>
        </p:nvSpPr>
        <p:spPr>
          <a:xfrm>
            <a:off x="788587" y="57285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0" name="object 4660"/>
          <p:cNvSpPr/>
          <p:nvPr/>
        </p:nvSpPr>
        <p:spPr>
          <a:xfrm>
            <a:off x="806360" y="5717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1" name="object 4661"/>
          <p:cNvSpPr/>
          <p:nvPr/>
        </p:nvSpPr>
        <p:spPr>
          <a:xfrm>
            <a:off x="822560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2" name="object 4662"/>
          <p:cNvSpPr/>
          <p:nvPr/>
        </p:nvSpPr>
        <p:spPr>
          <a:xfrm>
            <a:off x="840730" y="56975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3" name="object 4663"/>
          <p:cNvSpPr/>
          <p:nvPr/>
        </p:nvSpPr>
        <p:spPr>
          <a:xfrm>
            <a:off x="858106" y="56869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4" name="object 4664"/>
          <p:cNvSpPr/>
          <p:nvPr/>
        </p:nvSpPr>
        <p:spPr>
          <a:xfrm>
            <a:off x="874290" y="56771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5" name="object 4665"/>
          <p:cNvSpPr/>
          <p:nvPr/>
        </p:nvSpPr>
        <p:spPr>
          <a:xfrm>
            <a:off x="892460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6" name="object 4666"/>
          <p:cNvSpPr/>
          <p:nvPr/>
        </p:nvSpPr>
        <p:spPr>
          <a:xfrm>
            <a:off x="909836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7" name="object 4667"/>
          <p:cNvSpPr/>
          <p:nvPr/>
        </p:nvSpPr>
        <p:spPr>
          <a:xfrm>
            <a:off x="926020" y="56470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8" name="object 4668"/>
          <p:cNvSpPr/>
          <p:nvPr/>
        </p:nvSpPr>
        <p:spPr>
          <a:xfrm>
            <a:off x="944190" y="56360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9" name="object 4669"/>
          <p:cNvSpPr/>
          <p:nvPr/>
        </p:nvSpPr>
        <p:spPr>
          <a:xfrm>
            <a:off x="961962" y="56258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0" name="object 4670"/>
          <p:cNvSpPr/>
          <p:nvPr/>
        </p:nvSpPr>
        <p:spPr>
          <a:xfrm>
            <a:off x="978163" y="56160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1" name="object 4671"/>
          <p:cNvSpPr/>
          <p:nvPr/>
        </p:nvSpPr>
        <p:spPr>
          <a:xfrm>
            <a:off x="996317" y="56050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2" name="object 4672"/>
          <p:cNvSpPr/>
          <p:nvPr/>
        </p:nvSpPr>
        <p:spPr>
          <a:xfrm>
            <a:off x="1013708" y="55948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3" name="object 4673"/>
          <p:cNvSpPr/>
          <p:nvPr/>
        </p:nvSpPr>
        <p:spPr>
          <a:xfrm>
            <a:off x="1029893" y="55850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4" name="object 4674"/>
          <p:cNvSpPr/>
          <p:nvPr/>
        </p:nvSpPr>
        <p:spPr>
          <a:xfrm>
            <a:off x="1048062" y="5574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5" name="object 4675"/>
          <p:cNvSpPr/>
          <p:nvPr/>
        </p:nvSpPr>
        <p:spPr>
          <a:xfrm>
            <a:off x="1065438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6" name="object 4676"/>
          <p:cNvSpPr/>
          <p:nvPr/>
        </p:nvSpPr>
        <p:spPr>
          <a:xfrm>
            <a:off x="1081623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7" name="object 4677"/>
          <p:cNvSpPr/>
          <p:nvPr/>
        </p:nvSpPr>
        <p:spPr>
          <a:xfrm>
            <a:off x="1099792" y="55430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8" name="object 4678"/>
          <p:cNvSpPr/>
          <p:nvPr/>
        </p:nvSpPr>
        <p:spPr>
          <a:xfrm>
            <a:off x="1117565" y="5532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9" name="object 4679"/>
          <p:cNvSpPr/>
          <p:nvPr/>
        </p:nvSpPr>
        <p:spPr>
          <a:xfrm>
            <a:off x="1133765" y="5523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0" name="object 4680"/>
          <p:cNvSpPr/>
          <p:nvPr/>
        </p:nvSpPr>
        <p:spPr>
          <a:xfrm>
            <a:off x="1151919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1" name="object 4681"/>
          <p:cNvSpPr/>
          <p:nvPr/>
        </p:nvSpPr>
        <p:spPr>
          <a:xfrm>
            <a:off x="547679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2" name="object 4682"/>
          <p:cNvSpPr/>
          <p:nvPr/>
        </p:nvSpPr>
        <p:spPr>
          <a:xfrm>
            <a:off x="563879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3" name="object 4683"/>
          <p:cNvSpPr/>
          <p:nvPr/>
        </p:nvSpPr>
        <p:spPr>
          <a:xfrm>
            <a:off x="582049" y="5872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4" name="object 4684"/>
          <p:cNvSpPr/>
          <p:nvPr/>
        </p:nvSpPr>
        <p:spPr>
          <a:xfrm>
            <a:off x="599425" y="5861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5" name="object 4685"/>
          <p:cNvSpPr/>
          <p:nvPr/>
        </p:nvSpPr>
        <p:spPr>
          <a:xfrm>
            <a:off x="615609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6" name="object 4686"/>
          <p:cNvSpPr/>
          <p:nvPr/>
        </p:nvSpPr>
        <p:spPr>
          <a:xfrm>
            <a:off x="633779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7" name="object 4687"/>
          <p:cNvSpPr/>
          <p:nvPr/>
        </p:nvSpPr>
        <p:spPr>
          <a:xfrm>
            <a:off x="651551" y="5830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8" name="object 4688"/>
          <p:cNvSpPr/>
          <p:nvPr/>
        </p:nvSpPr>
        <p:spPr>
          <a:xfrm>
            <a:off x="667355" y="5821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9" name="object 4689"/>
          <p:cNvSpPr/>
          <p:nvPr/>
        </p:nvSpPr>
        <p:spPr>
          <a:xfrm>
            <a:off x="685906" y="58105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0" name="object 4690"/>
          <p:cNvSpPr/>
          <p:nvPr/>
        </p:nvSpPr>
        <p:spPr>
          <a:xfrm>
            <a:off x="703281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1" name="object 4691"/>
          <p:cNvSpPr/>
          <p:nvPr/>
        </p:nvSpPr>
        <p:spPr>
          <a:xfrm>
            <a:off x="719482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2" name="object 4692"/>
          <p:cNvSpPr/>
          <p:nvPr/>
        </p:nvSpPr>
        <p:spPr>
          <a:xfrm>
            <a:off x="737651" y="5779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3" name="object 4693"/>
          <p:cNvSpPr/>
          <p:nvPr/>
        </p:nvSpPr>
        <p:spPr>
          <a:xfrm>
            <a:off x="755027" y="5769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4" name="object 4694"/>
          <p:cNvSpPr/>
          <p:nvPr/>
        </p:nvSpPr>
        <p:spPr>
          <a:xfrm>
            <a:off x="771212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5" name="object 4695"/>
          <p:cNvSpPr/>
          <p:nvPr/>
        </p:nvSpPr>
        <p:spPr>
          <a:xfrm>
            <a:off x="789381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6" name="object 4696"/>
          <p:cNvSpPr/>
          <p:nvPr/>
        </p:nvSpPr>
        <p:spPr>
          <a:xfrm>
            <a:off x="807154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7" name="object 4697"/>
          <p:cNvSpPr/>
          <p:nvPr/>
        </p:nvSpPr>
        <p:spPr>
          <a:xfrm>
            <a:off x="822957" y="57285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8" name="object 4698"/>
          <p:cNvSpPr/>
          <p:nvPr/>
        </p:nvSpPr>
        <p:spPr>
          <a:xfrm>
            <a:off x="841508" y="57175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9" name="object 4699"/>
          <p:cNvSpPr/>
          <p:nvPr/>
        </p:nvSpPr>
        <p:spPr>
          <a:xfrm>
            <a:off x="858884" y="57073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0" name="object 4700"/>
          <p:cNvSpPr/>
          <p:nvPr/>
        </p:nvSpPr>
        <p:spPr>
          <a:xfrm>
            <a:off x="875084" y="56979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1" name="object 4701"/>
          <p:cNvSpPr/>
          <p:nvPr/>
        </p:nvSpPr>
        <p:spPr>
          <a:xfrm>
            <a:off x="893254" y="5686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2" name="object 4702"/>
          <p:cNvSpPr/>
          <p:nvPr/>
        </p:nvSpPr>
        <p:spPr>
          <a:xfrm>
            <a:off x="910630" y="56767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3" name="object 4703"/>
          <p:cNvSpPr/>
          <p:nvPr/>
        </p:nvSpPr>
        <p:spPr>
          <a:xfrm>
            <a:off x="926814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4" name="object 4704"/>
          <p:cNvSpPr/>
          <p:nvPr/>
        </p:nvSpPr>
        <p:spPr>
          <a:xfrm>
            <a:off x="944984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5" name="object 4705"/>
          <p:cNvSpPr/>
          <p:nvPr/>
        </p:nvSpPr>
        <p:spPr>
          <a:xfrm>
            <a:off x="962757" y="56457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6" name="object 4706"/>
          <p:cNvSpPr/>
          <p:nvPr/>
        </p:nvSpPr>
        <p:spPr>
          <a:xfrm>
            <a:off x="978560" y="56360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7" name="object 4707"/>
          <p:cNvSpPr/>
          <p:nvPr/>
        </p:nvSpPr>
        <p:spPr>
          <a:xfrm>
            <a:off x="997111" y="56254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8" name="object 4708"/>
          <p:cNvSpPr/>
          <p:nvPr/>
        </p:nvSpPr>
        <p:spPr>
          <a:xfrm>
            <a:off x="1014487" y="56148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9" name="object 4709"/>
          <p:cNvSpPr/>
          <p:nvPr/>
        </p:nvSpPr>
        <p:spPr>
          <a:xfrm>
            <a:off x="1030687" y="56050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0" name="object 4710"/>
          <p:cNvSpPr/>
          <p:nvPr/>
        </p:nvSpPr>
        <p:spPr>
          <a:xfrm>
            <a:off x="1048857" y="5594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1" name="object 4711"/>
          <p:cNvSpPr/>
          <p:nvPr/>
        </p:nvSpPr>
        <p:spPr>
          <a:xfrm>
            <a:off x="1066232" y="55838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2" name="object 4712"/>
          <p:cNvSpPr/>
          <p:nvPr/>
        </p:nvSpPr>
        <p:spPr>
          <a:xfrm>
            <a:off x="1082417" y="5574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3" name="object 4713"/>
          <p:cNvSpPr/>
          <p:nvPr/>
        </p:nvSpPr>
        <p:spPr>
          <a:xfrm>
            <a:off x="1100586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4" name="object 4714"/>
          <p:cNvSpPr/>
          <p:nvPr/>
        </p:nvSpPr>
        <p:spPr>
          <a:xfrm>
            <a:off x="1117962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5" name="object 4715"/>
          <p:cNvSpPr/>
          <p:nvPr/>
        </p:nvSpPr>
        <p:spPr>
          <a:xfrm>
            <a:off x="1134147" y="55430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6" name="object 4716"/>
          <p:cNvSpPr/>
          <p:nvPr/>
        </p:nvSpPr>
        <p:spPr>
          <a:xfrm>
            <a:off x="1152316" y="5532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7" name="object 4717"/>
          <p:cNvSpPr/>
          <p:nvPr/>
        </p:nvSpPr>
        <p:spPr>
          <a:xfrm>
            <a:off x="1170089" y="5522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8" name="object 4718"/>
          <p:cNvSpPr/>
          <p:nvPr/>
        </p:nvSpPr>
        <p:spPr>
          <a:xfrm>
            <a:off x="1186289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9" name="object 4719"/>
          <p:cNvSpPr/>
          <p:nvPr/>
        </p:nvSpPr>
        <p:spPr>
          <a:xfrm>
            <a:off x="583621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0" name="object 4720"/>
          <p:cNvSpPr/>
          <p:nvPr/>
        </p:nvSpPr>
        <p:spPr>
          <a:xfrm>
            <a:off x="600219" y="5882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1" name="object 4721"/>
          <p:cNvSpPr/>
          <p:nvPr/>
        </p:nvSpPr>
        <p:spPr>
          <a:xfrm>
            <a:off x="617197" y="58724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2" name="object 4722"/>
          <p:cNvSpPr/>
          <p:nvPr/>
        </p:nvSpPr>
        <p:spPr>
          <a:xfrm>
            <a:off x="635367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3" name="object 4723"/>
          <p:cNvSpPr/>
          <p:nvPr/>
        </p:nvSpPr>
        <p:spPr>
          <a:xfrm>
            <a:off x="651949" y="5851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4" name="object 4724"/>
          <p:cNvSpPr/>
          <p:nvPr/>
        </p:nvSpPr>
        <p:spPr>
          <a:xfrm>
            <a:off x="668927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5" name="object 4725"/>
          <p:cNvSpPr/>
          <p:nvPr/>
        </p:nvSpPr>
        <p:spPr>
          <a:xfrm>
            <a:off x="687097" y="5830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6" name="object 4726"/>
          <p:cNvSpPr/>
          <p:nvPr/>
        </p:nvSpPr>
        <p:spPr>
          <a:xfrm>
            <a:off x="704076" y="5820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7" name="object 4727"/>
          <p:cNvSpPr/>
          <p:nvPr/>
        </p:nvSpPr>
        <p:spPr>
          <a:xfrm>
            <a:off x="720657" y="5810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8" name="object 4728"/>
          <p:cNvSpPr/>
          <p:nvPr/>
        </p:nvSpPr>
        <p:spPr>
          <a:xfrm>
            <a:off x="738827" y="5799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9" name="object 4729"/>
          <p:cNvSpPr/>
          <p:nvPr/>
        </p:nvSpPr>
        <p:spPr>
          <a:xfrm>
            <a:off x="755805" y="57893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0" name="object 4730"/>
          <p:cNvSpPr/>
          <p:nvPr/>
        </p:nvSpPr>
        <p:spPr>
          <a:xfrm>
            <a:off x="772800" y="5779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1" name="object 4731"/>
          <p:cNvSpPr/>
          <p:nvPr/>
        </p:nvSpPr>
        <p:spPr>
          <a:xfrm>
            <a:off x="790954" y="5768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2" name="object 4732"/>
          <p:cNvSpPr/>
          <p:nvPr/>
        </p:nvSpPr>
        <p:spPr>
          <a:xfrm>
            <a:off x="807551" y="5758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3" name="object 4733"/>
          <p:cNvSpPr/>
          <p:nvPr/>
        </p:nvSpPr>
        <p:spPr>
          <a:xfrm>
            <a:off x="824530" y="574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4" name="object 4734"/>
          <p:cNvSpPr/>
          <p:nvPr/>
        </p:nvSpPr>
        <p:spPr>
          <a:xfrm>
            <a:off x="842700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5" name="object 4735"/>
          <p:cNvSpPr/>
          <p:nvPr/>
        </p:nvSpPr>
        <p:spPr>
          <a:xfrm>
            <a:off x="859678" y="57277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6" name="object 4736"/>
          <p:cNvSpPr/>
          <p:nvPr/>
        </p:nvSpPr>
        <p:spPr>
          <a:xfrm>
            <a:off x="876260" y="57179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7" name="object 4737"/>
          <p:cNvSpPr/>
          <p:nvPr/>
        </p:nvSpPr>
        <p:spPr>
          <a:xfrm>
            <a:off x="894429" y="57073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8" name="object 4738"/>
          <p:cNvSpPr/>
          <p:nvPr/>
        </p:nvSpPr>
        <p:spPr>
          <a:xfrm>
            <a:off x="911408" y="5696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9" name="object 4739"/>
          <p:cNvSpPr/>
          <p:nvPr/>
        </p:nvSpPr>
        <p:spPr>
          <a:xfrm>
            <a:off x="928402" y="5686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0" name="object 4740"/>
          <p:cNvSpPr/>
          <p:nvPr/>
        </p:nvSpPr>
        <p:spPr>
          <a:xfrm>
            <a:off x="946556" y="56763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1" name="object 4741"/>
          <p:cNvSpPr/>
          <p:nvPr/>
        </p:nvSpPr>
        <p:spPr>
          <a:xfrm>
            <a:off x="963154" y="56661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2" name="object 4742"/>
          <p:cNvSpPr/>
          <p:nvPr/>
        </p:nvSpPr>
        <p:spPr>
          <a:xfrm>
            <a:off x="980132" y="56563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3" name="object 4743"/>
          <p:cNvSpPr/>
          <p:nvPr/>
        </p:nvSpPr>
        <p:spPr>
          <a:xfrm>
            <a:off x="998302" y="56453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4" name="object 4744"/>
          <p:cNvSpPr/>
          <p:nvPr/>
        </p:nvSpPr>
        <p:spPr>
          <a:xfrm>
            <a:off x="1015281" y="56351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5" name="object 4745"/>
          <p:cNvSpPr/>
          <p:nvPr/>
        </p:nvSpPr>
        <p:spPr>
          <a:xfrm>
            <a:off x="1031862" y="562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6" name="object 4746"/>
          <p:cNvSpPr/>
          <p:nvPr/>
        </p:nvSpPr>
        <p:spPr>
          <a:xfrm>
            <a:off x="1050032" y="56144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7" name="object 4747"/>
          <p:cNvSpPr/>
          <p:nvPr/>
        </p:nvSpPr>
        <p:spPr>
          <a:xfrm>
            <a:off x="1067011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8" name="object 4748"/>
          <p:cNvSpPr/>
          <p:nvPr/>
        </p:nvSpPr>
        <p:spPr>
          <a:xfrm>
            <a:off x="1084005" y="5594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9" name="object 4749"/>
          <p:cNvSpPr/>
          <p:nvPr/>
        </p:nvSpPr>
        <p:spPr>
          <a:xfrm>
            <a:off x="1101381" y="55834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0" name="object 4750"/>
          <p:cNvSpPr/>
          <p:nvPr/>
        </p:nvSpPr>
        <p:spPr>
          <a:xfrm>
            <a:off x="1118756" y="55732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1" name="object 4751"/>
          <p:cNvSpPr/>
          <p:nvPr/>
        </p:nvSpPr>
        <p:spPr>
          <a:xfrm>
            <a:off x="1135735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2" name="object 4752"/>
          <p:cNvSpPr/>
          <p:nvPr/>
        </p:nvSpPr>
        <p:spPr>
          <a:xfrm>
            <a:off x="1153111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3" name="object 4753"/>
          <p:cNvSpPr/>
          <p:nvPr/>
        </p:nvSpPr>
        <p:spPr>
          <a:xfrm>
            <a:off x="1170883" y="55426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4" name="object 4754"/>
          <p:cNvSpPr/>
          <p:nvPr/>
        </p:nvSpPr>
        <p:spPr>
          <a:xfrm>
            <a:off x="1187465" y="5532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5" name="object 4755"/>
          <p:cNvSpPr/>
          <p:nvPr/>
        </p:nvSpPr>
        <p:spPr>
          <a:xfrm>
            <a:off x="1205237" y="5522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6" name="object 4756"/>
          <p:cNvSpPr/>
          <p:nvPr/>
        </p:nvSpPr>
        <p:spPr>
          <a:xfrm>
            <a:off x="1222613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7" name="object 4757"/>
          <p:cNvSpPr/>
          <p:nvPr/>
        </p:nvSpPr>
        <p:spPr>
          <a:xfrm>
            <a:off x="617594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8" name="object 4758"/>
          <p:cNvSpPr/>
          <p:nvPr/>
        </p:nvSpPr>
        <p:spPr>
          <a:xfrm>
            <a:off x="636145" y="5881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9" name="object 4759"/>
          <p:cNvSpPr/>
          <p:nvPr/>
        </p:nvSpPr>
        <p:spPr>
          <a:xfrm>
            <a:off x="653521" y="587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0" name="object 4760"/>
          <p:cNvSpPr/>
          <p:nvPr/>
        </p:nvSpPr>
        <p:spPr>
          <a:xfrm>
            <a:off x="669721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1" name="object 4761"/>
          <p:cNvSpPr/>
          <p:nvPr/>
        </p:nvSpPr>
        <p:spPr>
          <a:xfrm>
            <a:off x="687891" y="58504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2" name="object 4762"/>
          <p:cNvSpPr/>
          <p:nvPr/>
        </p:nvSpPr>
        <p:spPr>
          <a:xfrm>
            <a:off x="705267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3" name="object 4763"/>
          <p:cNvSpPr/>
          <p:nvPr/>
        </p:nvSpPr>
        <p:spPr>
          <a:xfrm>
            <a:off x="721451" y="5830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4" name="object 4764"/>
          <p:cNvSpPr/>
          <p:nvPr/>
        </p:nvSpPr>
        <p:spPr>
          <a:xfrm>
            <a:off x="739621" y="5819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5" name="object 4765"/>
          <p:cNvSpPr/>
          <p:nvPr/>
        </p:nvSpPr>
        <p:spPr>
          <a:xfrm>
            <a:off x="757394" y="58092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6" name="object 4766"/>
          <p:cNvSpPr/>
          <p:nvPr/>
        </p:nvSpPr>
        <p:spPr>
          <a:xfrm>
            <a:off x="773197" y="5799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7" name="object 4767"/>
          <p:cNvSpPr/>
          <p:nvPr/>
        </p:nvSpPr>
        <p:spPr>
          <a:xfrm>
            <a:off x="791748" y="57893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8" name="object 4768"/>
          <p:cNvSpPr/>
          <p:nvPr/>
        </p:nvSpPr>
        <p:spPr>
          <a:xfrm>
            <a:off x="809124" y="5778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9" name="object 4769"/>
          <p:cNvSpPr/>
          <p:nvPr/>
        </p:nvSpPr>
        <p:spPr>
          <a:xfrm>
            <a:off x="825324" y="57693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0" name="object 4770"/>
          <p:cNvSpPr/>
          <p:nvPr/>
        </p:nvSpPr>
        <p:spPr>
          <a:xfrm>
            <a:off x="843494" y="57583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1" name="object 4771"/>
          <p:cNvSpPr/>
          <p:nvPr/>
        </p:nvSpPr>
        <p:spPr>
          <a:xfrm>
            <a:off x="860869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2" name="object 4772"/>
          <p:cNvSpPr/>
          <p:nvPr/>
        </p:nvSpPr>
        <p:spPr>
          <a:xfrm>
            <a:off x="877054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3" name="object 4773"/>
          <p:cNvSpPr/>
          <p:nvPr/>
        </p:nvSpPr>
        <p:spPr>
          <a:xfrm>
            <a:off x="895224" y="57273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4" name="object 4774"/>
          <p:cNvSpPr/>
          <p:nvPr/>
        </p:nvSpPr>
        <p:spPr>
          <a:xfrm>
            <a:off x="912996" y="57171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5" name="object 4775"/>
          <p:cNvSpPr/>
          <p:nvPr/>
        </p:nvSpPr>
        <p:spPr>
          <a:xfrm>
            <a:off x="928784" y="57073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6" name="object 4776"/>
          <p:cNvSpPr/>
          <p:nvPr/>
        </p:nvSpPr>
        <p:spPr>
          <a:xfrm>
            <a:off x="947350" y="56963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7" name="object 4777"/>
          <p:cNvSpPr/>
          <p:nvPr/>
        </p:nvSpPr>
        <p:spPr>
          <a:xfrm>
            <a:off x="964726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8" name="object 4778"/>
          <p:cNvSpPr/>
          <p:nvPr/>
        </p:nvSpPr>
        <p:spPr>
          <a:xfrm>
            <a:off x="980926" y="56763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9" name="object 4779"/>
          <p:cNvSpPr/>
          <p:nvPr/>
        </p:nvSpPr>
        <p:spPr>
          <a:xfrm>
            <a:off x="999096" y="56653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0" name="object 4780"/>
          <p:cNvSpPr/>
          <p:nvPr/>
        </p:nvSpPr>
        <p:spPr>
          <a:xfrm>
            <a:off x="1016472" y="56551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1" name="object 4781"/>
          <p:cNvSpPr/>
          <p:nvPr/>
        </p:nvSpPr>
        <p:spPr>
          <a:xfrm>
            <a:off x="1032656" y="56453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2" name="object 4782"/>
          <p:cNvSpPr/>
          <p:nvPr/>
        </p:nvSpPr>
        <p:spPr>
          <a:xfrm>
            <a:off x="1050826" y="56343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3" name="object 4783"/>
          <p:cNvSpPr/>
          <p:nvPr/>
        </p:nvSpPr>
        <p:spPr>
          <a:xfrm>
            <a:off x="1068599" y="56241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4" name="object 4784"/>
          <p:cNvSpPr/>
          <p:nvPr/>
        </p:nvSpPr>
        <p:spPr>
          <a:xfrm>
            <a:off x="1084386" y="56148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5" name="object 4785"/>
          <p:cNvSpPr/>
          <p:nvPr/>
        </p:nvSpPr>
        <p:spPr>
          <a:xfrm>
            <a:off x="1102556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6" name="object 4786"/>
          <p:cNvSpPr/>
          <p:nvPr/>
        </p:nvSpPr>
        <p:spPr>
          <a:xfrm>
            <a:off x="1120329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7" name="object 4787"/>
          <p:cNvSpPr/>
          <p:nvPr/>
        </p:nvSpPr>
        <p:spPr>
          <a:xfrm>
            <a:off x="1136529" y="55838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8" name="object 4788"/>
          <p:cNvSpPr/>
          <p:nvPr/>
        </p:nvSpPr>
        <p:spPr>
          <a:xfrm>
            <a:off x="1154683" y="55732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9" name="object 4789"/>
          <p:cNvSpPr/>
          <p:nvPr/>
        </p:nvSpPr>
        <p:spPr>
          <a:xfrm>
            <a:off x="1172074" y="5562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0" name="object 4790"/>
          <p:cNvSpPr/>
          <p:nvPr/>
        </p:nvSpPr>
        <p:spPr>
          <a:xfrm>
            <a:off x="1188259" y="5552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1" name="object 4791"/>
          <p:cNvSpPr/>
          <p:nvPr/>
        </p:nvSpPr>
        <p:spPr>
          <a:xfrm>
            <a:off x="1206429" y="55422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2" name="object 4792"/>
          <p:cNvSpPr/>
          <p:nvPr/>
        </p:nvSpPr>
        <p:spPr>
          <a:xfrm>
            <a:off x="1223804" y="55320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3" name="object 4793"/>
          <p:cNvSpPr/>
          <p:nvPr/>
        </p:nvSpPr>
        <p:spPr>
          <a:xfrm>
            <a:off x="1239989" y="5522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4" name="object 4794"/>
          <p:cNvSpPr/>
          <p:nvPr/>
        </p:nvSpPr>
        <p:spPr>
          <a:xfrm>
            <a:off x="1258159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5" name="object 4795"/>
          <p:cNvSpPr/>
          <p:nvPr/>
        </p:nvSpPr>
        <p:spPr>
          <a:xfrm>
            <a:off x="654315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6" name="object 4796"/>
          <p:cNvSpPr/>
          <p:nvPr/>
        </p:nvSpPr>
        <p:spPr>
          <a:xfrm>
            <a:off x="670515" y="5881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7" name="object 4797"/>
          <p:cNvSpPr/>
          <p:nvPr/>
        </p:nvSpPr>
        <p:spPr>
          <a:xfrm>
            <a:off x="688669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8" name="object 4798"/>
          <p:cNvSpPr/>
          <p:nvPr/>
        </p:nvSpPr>
        <p:spPr>
          <a:xfrm>
            <a:off x="706045" y="5860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9" name="object 4799"/>
          <p:cNvSpPr/>
          <p:nvPr/>
        </p:nvSpPr>
        <p:spPr>
          <a:xfrm>
            <a:off x="722245" y="58504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0" name="object 4800"/>
          <p:cNvSpPr/>
          <p:nvPr/>
        </p:nvSpPr>
        <p:spPr>
          <a:xfrm>
            <a:off x="740415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1" name="object 4801"/>
          <p:cNvSpPr/>
          <p:nvPr/>
        </p:nvSpPr>
        <p:spPr>
          <a:xfrm>
            <a:off x="757791" y="5829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2" name="object 4802"/>
          <p:cNvSpPr/>
          <p:nvPr/>
        </p:nvSpPr>
        <p:spPr>
          <a:xfrm>
            <a:off x="773975" y="5820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3" name="object 4803"/>
          <p:cNvSpPr/>
          <p:nvPr/>
        </p:nvSpPr>
        <p:spPr>
          <a:xfrm>
            <a:off x="792145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4" name="object 4804"/>
          <p:cNvSpPr/>
          <p:nvPr/>
        </p:nvSpPr>
        <p:spPr>
          <a:xfrm>
            <a:off x="809918" y="57990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5" name="object 4805"/>
          <p:cNvSpPr/>
          <p:nvPr/>
        </p:nvSpPr>
        <p:spPr>
          <a:xfrm>
            <a:off x="826102" y="57893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6" name="object 4806"/>
          <p:cNvSpPr/>
          <p:nvPr/>
        </p:nvSpPr>
        <p:spPr>
          <a:xfrm>
            <a:off x="844272" y="57782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7" name="object 4807"/>
          <p:cNvSpPr/>
          <p:nvPr/>
        </p:nvSpPr>
        <p:spPr>
          <a:xfrm>
            <a:off x="861647" y="57681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8" name="object 4808"/>
          <p:cNvSpPr/>
          <p:nvPr/>
        </p:nvSpPr>
        <p:spPr>
          <a:xfrm>
            <a:off x="877848" y="57583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9" name="object 4809"/>
          <p:cNvSpPr/>
          <p:nvPr/>
        </p:nvSpPr>
        <p:spPr>
          <a:xfrm>
            <a:off x="896018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0" name="object 4810"/>
          <p:cNvSpPr/>
          <p:nvPr/>
        </p:nvSpPr>
        <p:spPr>
          <a:xfrm>
            <a:off x="913393" y="573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1" name="object 4811"/>
          <p:cNvSpPr/>
          <p:nvPr/>
        </p:nvSpPr>
        <p:spPr>
          <a:xfrm>
            <a:off x="929578" y="57273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2" name="object 4812"/>
          <p:cNvSpPr/>
          <p:nvPr/>
        </p:nvSpPr>
        <p:spPr>
          <a:xfrm>
            <a:off x="947748" y="57163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3" name="object 4813"/>
          <p:cNvSpPr/>
          <p:nvPr/>
        </p:nvSpPr>
        <p:spPr>
          <a:xfrm>
            <a:off x="965520" y="57061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4" name="object 4814"/>
          <p:cNvSpPr/>
          <p:nvPr/>
        </p:nvSpPr>
        <p:spPr>
          <a:xfrm>
            <a:off x="981324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5" name="object 4815"/>
          <p:cNvSpPr/>
          <p:nvPr/>
        </p:nvSpPr>
        <p:spPr>
          <a:xfrm>
            <a:off x="999874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6" name="object 4816"/>
          <p:cNvSpPr/>
          <p:nvPr/>
        </p:nvSpPr>
        <p:spPr>
          <a:xfrm>
            <a:off x="1017250" y="56751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7" name="object 4817"/>
          <p:cNvSpPr/>
          <p:nvPr/>
        </p:nvSpPr>
        <p:spPr>
          <a:xfrm>
            <a:off x="1033450" y="56653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8" name="object 4818"/>
          <p:cNvSpPr/>
          <p:nvPr/>
        </p:nvSpPr>
        <p:spPr>
          <a:xfrm>
            <a:off x="1051620" y="5655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9" name="object 4819"/>
          <p:cNvSpPr/>
          <p:nvPr/>
        </p:nvSpPr>
        <p:spPr>
          <a:xfrm>
            <a:off x="1068996" y="56441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0" name="object 4820"/>
          <p:cNvSpPr/>
          <p:nvPr/>
        </p:nvSpPr>
        <p:spPr>
          <a:xfrm>
            <a:off x="1085180" y="56351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1" name="object 4821"/>
          <p:cNvSpPr/>
          <p:nvPr/>
        </p:nvSpPr>
        <p:spPr>
          <a:xfrm>
            <a:off x="1103350" y="562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2" name="object 4822"/>
          <p:cNvSpPr/>
          <p:nvPr/>
        </p:nvSpPr>
        <p:spPr>
          <a:xfrm>
            <a:off x="1121123" y="56139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3" name="object 4823"/>
          <p:cNvSpPr/>
          <p:nvPr/>
        </p:nvSpPr>
        <p:spPr>
          <a:xfrm>
            <a:off x="1136926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4" name="object 4824"/>
          <p:cNvSpPr/>
          <p:nvPr/>
        </p:nvSpPr>
        <p:spPr>
          <a:xfrm>
            <a:off x="1155477" y="55932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5" name="object 4825"/>
          <p:cNvSpPr/>
          <p:nvPr/>
        </p:nvSpPr>
        <p:spPr>
          <a:xfrm>
            <a:off x="1172853" y="55830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6" name="object 4826"/>
          <p:cNvSpPr/>
          <p:nvPr/>
        </p:nvSpPr>
        <p:spPr>
          <a:xfrm>
            <a:off x="1189053" y="55732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7" name="object 4827"/>
          <p:cNvSpPr/>
          <p:nvPr/>
        </p:nvSpPr>
        <p:spPr>
          <a:xfrm>
            <a:off x="1207223" y="5562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8" name="object 4828"/>
          <p:cNvSpPr/>
          <p:nvPr/>
        </p:nvSpPr>
        <p:spPr>
          <a:xfrm>
            <a:off x="1224598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9" name="object 4829"/>
          <p:cNvSpPr/>
          <p:nvPr/>
        </p:nvSpPr>
        <p:spPr>
          <a:xfrm>
            <a:off x="1240783" y="55422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0" name="object 4830"/>
          <p:cNvSpPr/>
          <p:nvPr/>
        </p:nvSpPr>
        <p:spPr>
          <a:xfrm>
            <a:off x="1258953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1" name="object 4831"/>
          <p:cNvSpPr/>
          <p:nvPr/>
        </p:nvSpPr>
        <p:spPr>
          <a:xfrm>
            <a:off x="1276725" y="55210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2" name="object 4832"/>
          <p:cNvSpPr/>
          <p:nvPr/>
        </p:nvSpPr>
        <p:spPr>
          <a:xfrm>
            <a:off x="1292513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3" name="object 4833"/>
          <p:cNvSpPr/>
          <p:nvPr/>
        </p:nvSpPr>
        <p:spPr>
          <a:xfrm>
            <a:off x="689066" y="589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4" name="object 4834"/>
          <p:cNvSpPr/>
          <p:nvPr/>
        </p:nvSpPr>
        <p:spPr>
          <a:xfrm>
            <a:off x="706839" y="5880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5" name="object 4835"/>
          <p:cNvSpPr/>
          <p:nvPr/>
        </p:nvSpPr>
        <p:spPr>
          <a:xfrm>
            <a:off x="723039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6" name="object 4836"/>
          <p:cNvSpPr/>
          <p:nvPr/>
        </p:nvSpPr>
        <p:spPr>
          <a:xfrm>
            <a:off x="741193" y="5860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7" name="object 4837"/>
          <p:cNvSpPr/>
          <p:nvPr/>
        </p:nvSpPr>
        <p:spPr>
          <a:xfrm>
            <a:off x="758585" y="58500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8" name="object 4838"/>
          <p:cNvSpPr/>
          <p:nvPr/>
        </p:nvSpPr>
        <p:spPr>
          <a:xfrm>
            <a:off x="774769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9" name="object 4839"/>
          <p:cNvSpPr/>
          <p:nvPr/>
        </p:nvSpPr>
        <p:spPr>
          <a:xfrm>
            <a:off x="792939" y="5829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0" name="object 4840"/>
          <p:cNvSpPr/>
          <p:nvPr/>
        </p:nvSpPr>
        <p:spPr>
          <a:xfrm>
            <a:off x="810315" y="5819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1" name="object 4841"/>
          <p:cNvSpPr/>
          <p:nvPr/>
        </p:nvSpPr>
        <p:spPr>
          <a:xfrm>
            <a:off x="826499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2" name="object 4842"/>
          <p:cNvSpPr/>
          <p:nvPr/>
        </p:nvSpPr>
        <p:spPr>
          <a:xfrm>
            <a:off x="844669" y="57986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3" name="object 4843"/>
          <p:cNvSpPr/>
          <p:nvPr/>
        </p:nvSpPr>
        <p:spPr>
          <a:xfrm>
            <a:off x="862442" y="57880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4" name="object 4844"/>
          <p:cNvSpPr/>
          <p:nvPr/>
        </p:nvSpPr>
        <p:spPr>
          <a:xfrm>
            <a:off x="878642" y="57782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5" name="object 4845"/>
          <p:cNvSpPr/>
          <p:nvPr/>
        </p:nvSpPr>
        <p:spPr>
          <a:xfrm>
            <a:off x="896796" y="576770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6" name="object 4846"/>
          <p:cNvSpPr/>
          <p:nvPr/>
        </p:nvSpPr>
        <p:spPr>
          <a:xfrm>
            <a:off x="914172" y="57571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7" name="object 4847"/>
          <p:cNvSpPr/>
          <p:nvPr/>
        </p:nvSpPr>
        <p:spPr>
          <a:xfrm>
            <a:off x="930372" y="57473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8" name="object 4848"/>
          <p:cNvSpPr/>
          <p:nvPr/>
        </p:nvSpPr>
        <p:spPr>
          <a:xfrm>
            <a:off x="948542" y="57367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9" name="object 4849"/>
          <p:cNvSpPr/>
          <p:nvPr/>
        </p:nvSpPr>
        <p:spPr>
          <a:xfrm>
            <a:off x="965917" y="57261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0" name="object 4850"/>
          <p:cNvSpPr/>
          <p:nvPr/>
        </p:nvSpPr>
        <p:spPr>
          <a:xfrm>
            <a:off x="982102" y="57163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1" name="object 4851"/>
          <p:cNvSpPr/>
          <p:nvPr/>
        </p:nvSpPr>
        <p:spPr>
          <a:xfrm>
            <a:off x="1000271" y="57057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2" name="object 4852"/>
          <p:cNvSpPr/>
          <p:nvPr/>
        </p:nvSpPr>
        <p:spPr>
          <a:xfrm>
            <a:off x="1018044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3" name="object 4853"/>
          <p:cNvSpPr/>
          <p:nvPr/>
        </p:nvSpPr>
        <p:spPr>
          <a:xfrm>
            <a:off x="1034245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4" name="object 4854"/>
          <p:cNvSpPr/>
          <p:nvPr/>
        </p:nvSpPr>
        <p:spPr>
          <a:xfrm>
            <a:off x="1052398" y="56751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5" name="object 4855"/>
          <p:cNvSpPr/>
          <p:nvPr/>
        </p:nvSpPr>
        <p:spPr>
          <a:xfrm>
            <a:off x="1069774" y="56649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6" name="object 4856"/>
          <p:cNvSpPr/>
          <p:nvPr/>
        </p:nvSpPr>
        <p:spPr>
          <a:xfrm>
            <a:off x="1085974" y="5655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7" name="object 4857"/>
          <p:cNvSpPr/>
          <p:nvPr/>
        </p:nvSpPr>
        <p:spPr>
          <a:xfrm>
            <a:off x="1104144" y="56441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8" name="object 4858"/>
          <p:cNvSpPr/>
          <p:nvPr/>
        </p:nvSpPr>
        <p:spPr>
          <a:xfrm>
            <a:off x="1121520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9" name="object 4859"/>
          <p:cNvSpPr/>
          <p:nvPr/>
        </p:nvSpPr>
        <p:spPr>
          <a:xfrm>
            <a:off x="1137704" y="562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0" name="object 4860"/>
          <p:cNvSpPr/>
          <p:nvPr/>
        </p:nvSpPr>
        <p:spPr>
          <a:xfrm>
            <a:off x="1155874" y="5613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1" name="object 4861"/>
          <p:cNvSpPr/>
          <p:nvPr/>
        </p:nvSpPr>
        <p:spPr>
          <a:xfrm>
            <a:off x="1173647" y="56029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2" name="object 4862"/>
          <p:cNvSpPr/>
          <p:nvPr/>
        </p:nvSpPr>
        <p:spPr>
          <a:xfrm>
            <a:off x="1189450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3" name="object 4863"/>
          <p:cNvSpPr/>
          <p:nvPr/>
        </p:nvSpPr>
        <p:spPr>
          <a:xfrm>
            <a:off x="1208001" y="55821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4" name="object 4864"/>
          <p:cNvSpPr/>
          <p:nvPr/>
        </p:nvSpPr>
        <p:spPr>
          <a:xfrm>
            <a:off x="1225377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5" name="object 4865"/>
          <p:cNvSpPr/>
          <p:nvPr/>
        </p:nvSpPr>
        <p:spPr>
          <a:xfrm>
            <a:off x="1241577" y="5562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6" name="object 4866"/>
          <p:cNvSpPr/>
          <p:nvPr/>
        </p:nvSpPr>
        <p:spPr>
          <a:xfrm>
            <a:off x="1259747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7" name="object 4867"/>
          <p:cNvSpPr/>
          <p:nvPr/>
        </p:nvSpPr>
        <p:spPr>
          <a:xfrm>
            <a:off x="1277122" y="5541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8" name="object 4868"/>
          <p:cNvSpPr/>
          <p:nvPr/>
        </p:nvSpPr>
        <p:spPr>
          <a:xfrm>
            <a:off x="1293307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9" name="object 4869"/>
          <p:cNvSpPr/>
          <p:nvPr/>
        </p:nvSpPr>
        <p:spPr>
          <a:xfrm>
            <a:off x="1311477" y="55210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0" name="object 4870"/>
          <p:cNvSpPr/>
          <p:nvPr/>
        </p:nvSpPr>
        <p:spPr>
          <a:xfrm>
            <a:off x="1329249" y="55108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1" name="object 4871"/>
          <p:cNvSpPr/>
          <p:nvPr/>
        </p:nvSpPr>
        <p:spPr>
          <a:xfrm>
            <a:off x="723436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2" name="object 4872"/>
          <p:cNvSpPr/>
          <p:nvPr/>
        </p:nvSpPr>
        <p:spPr>
          <a:xfrm>
            <a:off x="741987" y="5880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3" name="object 4873"/>
          <p:cNvSpPr/>
          <p:nvPr/>
        </p:nvSpPr>
        <p:spPr>
          <a:xfrm>
            <a:off x="759363" y="5870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4" name="object 4874"/>
          <p:cNvSpPr/>
          <p:nvPr/>
        </p:nvSpPr>
        <p:spPr>
          <a:xfrm>
            <a:off x="775563" y="5860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5" name="object 4875"/>
          <p:cNvSpPr/>
          <p:nvPr/>
        </p:nvSpPr>
        <p:spPr>
          <a:xfrm>
            <a:off x="793733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6" name="object 4876"/>
          <p:cNvSpPr/>
          <p:nvPr/>
        </p:nvSpPr>
        <p:spPr>
          <a:xfrm>
            <a:off x="811109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7" name="object 4877"/>
          <p:cNvSpPr/>
          <p:nvPr/>
        </p:nvSpPr>
        <p:spPr>
          <a:xfrm>
            <a:off x="827293" y="5829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8" name="object 4878"/>
          <p:cNvSpPr/>
          <p:nvPr/>
        </p:nvSpPr>
        <p:spPr>
          <a:xfrm>
            <a:off x="845463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9" name="object 4879"/>
          <p:cNvSpPr/>
          <p:nvPr/>
        </p:nvSpPr>
        <p:spPr>
          <a:xfrm>
            <a:off x="863236" y="58084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0" name="object 4880"/>
          <p:cNvSpPr/>
          <p:nvPr/>
        </p:nvSpPr>
        <p:spPr>
          <a:xfrm>
            <a:off x="879023" y="57986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1" name="object 4881"/>
          <p:cNvSpPr/>
          <p:nvPr/>
        </p:nvSpPr>
        <p:spPr>
          <a:xfrm>
            <a:off x="897590" y="57876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2" name="object 4882"/>
          <p:cNvSpPr/>
          <p:nvPr/>
        </p:nvSpPr>
        <p:spPr>
          <a:xfrm>
            <a:off x="914966" y="57774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3" name="object 4883"/>
          <p:cNvSpPr/>
          <p:nvPr/>
        </p:nvSpPr>
        <p:spPr>
          <a:xfrm>
            <a:off x="931166" y="576770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4" name="object 4884"/>
          <p:cNvSpPr/>
          <p:nvPr/>
        </p:nvSpPr>
        <p:spPr>
          <a:xfrm>
            <a:off x="949320" y="57566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5" name="object 4885"/>
          <p:cNvSpPr/>
          <p:nvPr/>
        </p:nvSpPr>
        <p:spPr>
          <a:xfrm>
            <a:off x="966711" y="57465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6" name="object 4886"/>
          <p:cNvSpPr/>
          <p:nvPr/>
        </p:nvSpPr>
        <p:spPr>
          <a:xfrm>
            <a:off x="982896" y="573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7" name="object 4887"/>
          <p:cNvSpPr/>
          <p:nvPr/>
        </p:nvSpPr>
        <p:spPr>
          <a:xfrm>
            <a:off x="1001066" y="57261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8" name="object 4888"/>
          <p:cNvSpPr/>
          <p:nvPr/>
        </p:nvSpPr>
        <p:spPr>
          <a:xfrm>
            <a:off x="1018838" y="57159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9" name="object 4889"/>
          <p:cNvSpPr/>
          <p:nvPr/>
        </p:nvSpPr>
        <p:spPr>
          <a:xfrm>
            <a:off x="1034626" y="57061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0" name="object 4890"/>
          <p:cNvSpPr/>
          <p:nvPr/>
        </p:nvSpPr>
        <p:spPr>
          <a:xfrm>
            <a:off x="1052796" y="5695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1" name="object 4891"/>
          <p:cNvSpPr/>
          <p:nvPr/>
        </p:nvSpPr>
        <p:spPr>
          <a:xfrm>
            <a:off x="1070568" y="56849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2" name="object 4892"/>
          <p:cNvSpPr/>
          <p:nvPr/>
        </p:nvSpPr>
        <p:spPr>
          <a:xfrm>
            <a:off x="1086769" y="56751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3" name="object 4893"/>
          <p:cNvSpPr/>
          <p:nvPr/>
        </p:nvSpPr>
        <p:spPr>
          <a:xfrm>
            <a:off x="1104922" y="56645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4" name="object 4894"/>
          <p:cNvSpPr/>
          <p:nvPr/>
        </p:nvSpPr>
        <p:spPr>
          <a:xfrm>
            <a:off x="1122298" y="56539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5" name="object 4895"/>
          <p:cNvSpPr/>
          <p:nvPr/>
        </p:nvSpPr>
        <p:spPr>
          <a:xfrm>
            <a:off x="1138498" y="56441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6" name="object 4896"/>
          <p:cNvSpPr/>
          <p:nvPr/>
        </p:nvSpPr>
        <p:spPr>
          <a:xfrm>
            <a:off x="1156668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7" name="object 4897"/>
          <p:cNvSpPr/>
          <p:nvPr/>
        </p:nvSpPr>
        <p:spPr>
          <a:xfrm>
            <a:off x="1174044" y="56229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8" name="object 4898"/>
          <p:cNvSpPr/>
          <p:nvPr/>
        </p:nvSpPr>
        <p:spPr>
          <a:xfrm>
            <a:off x="1190228" y="5613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9" name="object 4899"/>
          <p:cNvSpPr/>
          <p:nvPr/>
        </p:nvSpPr>
        <p:spPr>
          <a:xfrm>
            <a:off x="1208398" y="5602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0" name="object 4900"/>
          <p:cNvSpPr/>
          <p:nvPr/>
        </p:nvSpPr>
        <p:spPr>
          <a:xfrm>
            <a:off x="1226171" y="55919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1" name="object 4901"/>
          <p:cNvSpPr/>
          <p:nvPr/>
        </p:nvSpPr>
        <p:spPr>
          <a:xfrm>
            <a:off x="1242371" y="55821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2" name="object 4902"/>
          <p:cNvSpPr/>
          <p:nvPr/>
        </p:nvSpPr>
        <p:spPr>
          <a:xfrm>
            <a:off x="1260525" y="55715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3" name="object 4903"/>
          <p:cNvSpPr/>
          <p:nvPr/>
        </p:nvSpPr>
        <p:spPr>
          <a:xfrm>
            <a:off x="1277901" y="556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4" name="object 4904"/>
          <p:cNvSpPr/>
          <p:nvPr/>
        </p:nvSpPr>
        <p:spPr>
          <a:xfrm>
            <a:off x="1294101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5" name="object 4905"/>
          <p:cNvSpPr/>
          <p:nvPr/>
        </p:nvSpPr>
        <p:spPr>
          <a:xfrm>
            <a:off x="1312271" y="5541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6" name="object 4906"/>
          <p:cNvSpPr/>
          <p:nvPr/>
        </p:nvSpPr>
        <p:spPr>
          <a:xfrm>
            <a:off x="1329646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7" name="object 4907"/>
          <p:cNvSpPr/>
          <p:nvPr/>
        </p:nvSpPr>
        <p:spPr>
          <a:xfrm>
            <a:off x="1345831" y="55210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8" name="object 4908"/>
          <p:cNvSpPr/>
          <p:nvPr/>
        </p:nvSpPr>
        <p:spPr>
          <a:xfrm>
            <a:off x="1364001" y="5510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9" name="object 4909"/>
          <p:cNvSpPr/>
          <p:nvPr/>
        </p:nvSpPr>
        <p:spPr>
          <a:xfrm>
            <a:off x="760157" y="58904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0" name="object 4910"/>
          <p:cNvSpPr/>
          <p:nvPr/>
        </p:nvSpPr>
        <p:spPr>
          <a:xfrm>
            <a:off x="776739" y="5880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1" name="object 4911"/>
          <p:cNvSpPr/>
          <p:nvPr/>
        </p:nvSpPr>
        <p:spPr>
          <a:xfrm>
            <a:off x="794909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2" name="object 4912"/>
          <p:cNvSpPr/>
          <p:nvPr/>
        </p:nvSpPr>
        <p:spPr>
          <a:xfrm>
            <a:off x="811887" y="5859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3" name="object 4913"/>
          <p:cNvSpPr/>
          <p:nvPr/>
        </p:nvSpPr>
        <p:spPr>
          <a:xfrm>
            <a:off x="828882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4" name="object 4914"/>
          <p:cNvSpPr/>
          <p:nvPr/>
        </p:nvSpPr>
        <p:spPr>
          <a:xfrm>
            <a:off x="847035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5" name="object 4915"/>
          <p:cNvSpPr/>
          <p:nvPr/>
        </p:nvSpPr>
        <p:spPr>
          <a:xfrm>
            <a:off x="863633" y="58284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6" name="object 4916"/>
          <p:cNvSpPr/>
          <p:nvPr/>
        </p:nvSpPr>
        <p:spPr>
          <a:xfrm>
            <a:off x="880611" y="5818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7" name="object 4917"/>
          <p:cNvSpPr/>
          <p:nvPr/>
        </p:nvSpPr>
        <p:spPr>
          <a:xfrm>
            <a:off x="898781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8" name="object 4918"/>
          <p:cNvSpPr/>
          <p:nvPr/>
        </p:nvSpPr>
        <p:spPr>
          <a:xfrm>
            <a:off x="915760" y="57974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9" name="object 4919"/>
          <p:cNvSpPr/>
          <p:nvPr/>
        </p:nvSpPr>
        <p:spPr>
          <a:xfrm>
            <a:off x="932341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0" name="object 4920"/>
          <p:cNvSpPr/>
          <p:nvPr/>
        </p:nvSpPr>
        <p:spPr>
          <a:xfrm>
            <a:off x="950511" y="57774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1" name="object 4921"/>
          <p:cNvSpPr/>
          <p:nvPr/>
        </p:nvSpPr>
        <p:spPr>
          <a:xfrm>
            <a:off x="967490" y="57664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2" name="object 4922"/>
          <p:cNvSpPr/>
          <p:nvPr/>
        </p:nvSpPr>
        <p:spPr>
          <a:xfrm>
            <a:off x="984468" y="57571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3" name="object 4923"/>
          <p:cNvSpPr/>
          <p:nvPr/>
        </p:nvSpPr>
        <p:spPr>
          <a:xfrm>
            <a:off x="1002638" y="57465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4" name="object 4924"/>
          <p:cNvSpPr/>
          <p:nvPr/>
        </p:nvSpPr>
        <p:spPr>
          <a:xfrm>
            <a:off x="1019235" y="573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5" name="object 4925"/>
          <p:cNvSpPr/>
          <p:nvPr/>
        </p:nvSpPr>
        <p:spPr>
          <a:xfrm>
            <a:off x="1036214" y="57261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6" name="object 4926"/>
          <p:cNvSpPr/>
          <p:nvPr/>
        </p:nvSpPr>
        <p:spPr>
          <a:xfrm>
            <a:off x="1054384" y="57155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7" name="object 4927"/>
          <p:cNvSpPr/>
          <p:nvPr/>
        </p:nvSpPr>
        <p:spPr>
          <a:xfrm>
            <a:off x="1071362" y="57049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8" name="object 4928"/>
          <p:cNvSpPr/>
          <p:nvPr/>
        </p:nvSpPr>
        <p:spPr>
          <a:xfrm>
            <a:off x="1087944" y="5695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9" name="object 4929"/>
          <p:cNvSpPr/>
          <p:nvPr/>
        </p:nvSpPr>
        <p:spPr>
          <a:xfrm>
            <a:off x="1106114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0" name="object 4930"/>
          <p:cNvSpPr/>
          <p:nvPr/>
        </p:nvSpPr>
        <p:spPr>
          <a:xfrm>
            <a:off x="1123092" y="56739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1" name="object 4931"/>
          <p:cNvSpPr/>
          <p:nvPr/>
        </p:nvSpPr>
        <p:spPr>
          <a:xfrm>
            <a:off x="1140071" y="56645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2" name="object 4932"/>
          <p:cNvSpPr/>
          <p:nvPr/>
        </p:nvSpPr>
        <p:spPr>
          <a:xfrm>
            <a:off x="1158241" y="56535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3" name="object 4933"/>
          <p:cNvSpPr/>
          <p:nvPr/>
        </p:nvSpPr>
        <p:spPr>
          <a:xfrm>
            <a:off x="1174838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4" name="object 4934"/>
          <p:cNvSpPr/>
          <p:nvPr/>
        </p:nvSpPr>
        <p:spPr>
          <a:xfrm>
            <a:off x="1191817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5" name="object 4935"/>
          <p:cNvSpPr/>
          <p:nvPr/>
        </p:nvSpPr>
        <p:spPr>
          <a:xfrm>
            <a:off x="1209986" y="56225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6" name="object 4936"/>
          <p:cNvSpPr/>
          <p:nvPr/>
        </p:nvSpPr>
        <p:spPr>
          <a:xfrm>
            <a:off x="1226965" y="56123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7" name="object 4937"/>
          <p:cNvSpPr/>
          <p:nvPr/>
        </p:nvSpPr>
        <p:spPr>
          <a:xfrm>
            <a:off x="1243546" y="560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8" name="object 4938"/>
          <p:cNvSpPr/>
          <p:nvPr/>
        </p:nvSpPr>
        <p:spPr>
          <a:xfrm>
            <a:off x="1261716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9" name="object 4939"/>
          <p:cNvSpPr/>
          <p:nvPr/>
        </p:nvSpPr>
        <p:spPr>
          <a:xfrm>
            <a:off x="1278695" y="5581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0" name="object 4940"/>
          <p:cNvSpPr/>
          <p:nvPr/>
        </p:nvSpPr>
        <p:spPr>
          <a:xfrm>
            <a:off x="1295276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1" name="object 4941"/>
          <p:cNvSpPr/>
          <p:nvPr/>
        </p:nvSpPr>
        <p:spPr>
          <a:xfrm>
            <a:off x="1313843" y="55609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2" name="object 4942"/>
          <p:cNvSpPr/>
          <p:nvPr/>
        </p:nvSpPr>
        <p:spPr>
          <a:xfrm>
            <a:off x="1330441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3" name="object 4943"/>
          <p:cNvSpPr/>
          <p:nvPr/>
        </p:nvSpPr>
        <p:spPr>
          <a:xfrm>
            <a:off x="1347419" y="55410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4" name="object 4944"/>
          <p:cNvSpPr/>
          <p:nvPr/>
        </p:nvSpPr>
        <p:spPr>
          <a:xfrm>
            <a:off x="1365589" y="55304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5" name="object 4945"/>
          <p:cNvSpPr/>
          <p:nvPr/>
        </p:nvSpPr>
        <p:spPr>
          <a:xfrm>
            <a:off x="1382170" y="5519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6" name="object 4946"/>
          <p:cNvSpPr/>
          <p:nvPr/>
        </p:nvSpPr>
        <p:spPr>
          <a:xfrm>
            <a:off x="1399149" y="5510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7" name="object 4947"/>
          <p:cNvSpPr/>
          <p:nvPr/>
        </p:nvSpPr>
        <p:spPr>
          <a:xfrm>
            <a:off x="795703" y="5889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8" name="object 4948"/>
          <p:cNvSpPr/>
          <p:nvPr/>
        </p:nvSpPr>
        <p:spPr>
          <a:xfrm>
            <a:off x="813475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9" name="object 4949"/>
          <p:cNvSpPr/>
          <p:nvPr/>
        </p:nvSpPr>
        <p:spPr>
          <a:xfrm>
            <a:off x="829263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0" name="object 4950"/>
          <p:cNvSpPr/>
          <p:nvPr/>
        </p:nvSpPr>
        <p:spPr>
          <a:xfrm>
            <a:off x="847830" y="58586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1" name="object 4951"/>
          <p:cNvSpPr/>
          <p:nvPr/>
        </p:nvSpPr>
        <p:spPr>
          <a:xfrm>
            <a:off x="865205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2" name="object 4952"/>
          <p:cNvSpPr/>
          <p:nvPr/>
        </p:nvSpPr>
        <p:spPr>
          <a:xfrm>
            <a:off x="881406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3" name="object 4953"/>
          <p:cNvSpPr/>
          <p:nvPr/>
        </p:nvSpPr>
        <p:spPr>
          <a:xfrm>
            <a:off x="899560" y="58276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4" name="object 4954"/>
          <p:cNvSpPr/>
          <p:nvPr/>
        </p:nvSpPr>
        <p:spPr>
          <a:xfrm>
            <a:off x="916951" y="581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5" name="object 4955"/>
          <p:cNvSpPr/>
          <p:nvPr/>
        </p:nvSpPr>
        <p:spPr>
          <a:xfrm>
            <a:off x="933135" y="58084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6" name="object 4956"/>
          <p:cNvSpPr/>
          <p:nvPr/>
        </p:nvSpPr>
        <p:spPr>
          <a:xfrm>
            <a:off x="951305" y="57974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7" name="object 4957"/>
          <p:cNvSpPr/>
          <p:nvPr/>
        </p:nvSpPr>
        <p:spPr>
          <a:xfrm>
            <a:off x="969078" y="57872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8" name="object 4958"/>
          <p:cNvSpPr/>
          <p:nvPr/>
        </p:nvSpPr>
        <p:spPr>
          <a:xfrm>
            <a:off x="984865" y="57774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9" name="object 4959"/>
          <p:cNvSpPr/>
          <p:nvPr/>
        </p:nvSpPr>
        <p:spPr>
          <a:xfrm>
            <a:off x="1003035" y="57664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0" name="object 4960"/>
          <p:cNvSpPr/>
          <p:nvPr/>
        </p:nvSpPr>
        <p:spPr>
          <a:xfrm>
            <a:off x="1020808" y="57562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1" name="object 4961"/>
          <p:cNvSpPr/>
          <p:nvPr/>
        </p:nvSpPr>
        <p:spPr>
          <a:xfrm>
            <a:off x="1037008" y="57465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2" name="object 4962"/>
          <p:cNvSpPr/>
          <p:nvPr/>
        </p:nvSpPr>
        <p:spPr>
          <a:xfrm>
            <a:off x="1055162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3" name="object 4963"/>
          <p:cNvSpPr/>
          <p:nvPr/>
        </p:nvSpPr>
        <p:spPr>
          <a:xfrm>
            <a:off x="1072538" y="57253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4" name="object 4964"/>
          <p:cNvSpPr/>
          <p:nvPr/>
        </p:nvSpPr>
        <p:spPr>
          <a:xfrm>
            <a:off x="1088738" y="57155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5" name="object 4965"/>
          <p:cNvSpPr/>
          <p:nvPr/>
        </p:nvSpPr>
        <p:spPr>
          <a:xfrm>
            <a:off x="1106908" y="57045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6" name="object 4966"/>
          <p:cNvSpPr/>
          <p:nvPr/>
        </p:nvSpPr>
        <p:spPr>
          <a:xfrm>
            <a:off x="1124283" y="56943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7" name="object 4967"/>
          <p:cNvSpPr/>
          <p:nvPr/>
        </p:nvSpPr>
        <p:spPr>
          <a:xfrm>
            <a:off x="1140468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8" name="object 4968"/>
          <p:cNvSpPr/>
          <p:nvPr/>
        </p:nvSpPr>
        <p:spPr>
          <a:xfrm>
            <a:off x="1158638" y="56735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9" name="object 4969"/>
          <p:cNvSpPr/>
          <p:nvPr/>
        </p:nvSpPr>
        <p:spPr>
          <a:xfrm>
            <a:off x="1176410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0" name="object 4970"/>
          <p:cNvSpPr/>
          <p:nvPr/>
        </p:nvSpPr>
        <p:spPr>
          <a:xfrm>
            <a:off x="1192611" y="56535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1" name="object 4971"/>
          <p:cNvSpPr/>
          <p:nvPr/>
        </p:nvSpPr>
        <p:spPr>
          <a:xfrm>
            <a:off x="1210765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2" name="object 4972"/>
          <p:cNvSpPr/>
          <p:nvPr/>
        </p:nvSpPr>
        <p:spPr>
          <a:xfrm>
            <a:off x="1228140" y="56323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3" name="object 4973"/>
          <p:cNvSpPr/>
          <p:nvPr/>
        </p:nvSpPr>
        <p:spPr>
          <a:xfrm>
            <a:off x="1244341" y="56229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4" name="object 4974"/>
          <p:cNvSpPr/>
          <p:nvPr/>
        </p:nvSpPr>
        <p:spPr>
          <a:xfrm>
            <a:off x="1262510" y="56123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5" name="object 4975"/>
          <p:cNvSpPr/>
          <p:nvPr/>
        </p:nvSpPr>
        <p:spPr>
          <a:xfrm>
            <a:off x="1279886" y="56017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6" name="object 4976"/>
          <p:cNvSpPr/>
          <p:nvPr/>
        </p:nvSpPr>
        <p:spPr>
          <a:xfrm>
            <a:off x="1296070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7" name="object 4977"/>
          <p:cNvSpPr/>
          <p:nvPr/>
        </p:nvSpPr>
        <p:spPr>
          <a:xfrm>
            <a:off x="1314240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8" name="object 4978"/>
          <p:cNvSpPr/>
          <p:nvPr/>
        </p:nvSpPr>
        <p:spPr>
          <a:xfrm>
            <a:off x="1332013" y="5570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9" name="object 4979"/>
          <p:cNvSpPr/>
          <p:nvPr/>
        </p:nvSpPr>
        <p:spPr>
          <a:xfrm>
            <a:off x="1348197" y="55609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0" name="object 4980"/>
          <p:cNvSpPr/>
          <p:nvPr/>
        </p:nvSpPr>
        <p:spPr>
          <a:xfrm>
            <a:off x="1366367" y="5550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1" name="object 4981"/>
          <p:cNvSpPr/>
          <p:nvPr/>
        </p:nvSpPr>
        <p:spPr>
          <a:xfrm>
            <a:off x="1383743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2" name="object 4982"/>
          <p:cNvSpPr/>
          <p:nvPr/>
        </p:nvSpPr>
        <p:spPr>
          <a:xfrm>
            <a:off x="1399943" y="55304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3" name="object 4983"/>
          <p:cNvSpPr/>
          <p:nvPr/>
        </p:nvSpPr>
        <p:spPr>
          <a:xfrm>
            <a:off x="1418113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4" name="object 4984"/>
          <p:cNvSpPr/>
          <p:nvPr/>
        </p:nvSpPr>
        <p:spPr>
          <a:xfrm>
            <a:off x="1435489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5" name="object 4985"/>
          <p:cNvSpPr/>
          <p:nvPr/>
        </p:nvSpPr>
        <p:spPr>
          <a:xfrm>
            <a:off x="830057" y="58895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6" name="object 4986"/>
          <p:cNvSpPr/>
          <p:nvPr/>
        </p:nvSpPr>
        <p:spPr>
          <a:xfrm>
            <a:off x="848227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7" name="object 4987"/>
          <p:cNvSpPr/>
          <p:nvPr/>
        </p:nvSpPr>
        <p:spPr>
          <a:xfrm>
            <a:off x="865999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8" name="object 4988"/>
          <p:cNvSpPr/>
          <p:nvPr/>
        </p:nvSpPr>
        <p:spPr>
          <a:xfrm>
            <a:off x="881803" y="5859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9" name="object 4989"/>
          <p:cNvSpPr/>
          <p:nvPr/>
        </p:nvSpPr>
        <p:spPr>
          <a:xfrm>
            <a:off x="900354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0" name="object 4990"/>
          <p:cNvSpPr/>
          <p:nvPr/>
        </p:nvSpPr>
        <p:spPr>
          <a:xfrm>
            <a:off x="917729" y="5838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1" name="object 4991"/>
          <p:cNvSpPr/>
          <p:nvPr/>
        </p:nvSpPr>
        <p:spPr>
          <a:xfrm>
            <a:off x="933930" y="58284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2" name="object 4992"/>
          <p:cNvSpPr/>
          <p:nvPr/>
        </p:nvSpPr>
        <p:spPr>
          <a:xfrm>
            <a:off x="952099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3" name="object 4993"/>
          <p:cNvSpPr/>
          <p:nvPr/>
        </p:nvSpPr>
        <p:spPr>
          <a:xfrm>
            <a:off x="969475" y="58072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4" name="object 4994"/>
          <p:cNvSpPr/>
          <p:nvPr/>
        </p:nvSpPr>
        <p:spPr>
          <a:xfrm>
            <a:off x="985659" y="57974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5" name="object 4995"/>
          <p:cNvSpPr/>
          <p:nvPr/>
        </p:nvSpPr>
        <p:spPr>
          <a:xfrm>
            <a:off x="1003829" y="57864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6" name="object 4996"/>
          <p:cNvSpPr/>
          <p:nvPr/>
        </p:nvSpPr>
        <p:spPr>
          <a:xfrm>
            <a:off x="1021602" y="577625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7" name="object 4997"/>
          <p:cNvSpPr/>
          <p:nvPr/>
        </p:nvSpPr>
        <p:spPr>
          <a:xfrm>
            <a:off x="1037389" y="57664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8" name="object 4998"/>
          <p:cNvSpPr/>
          <p:nvPr/>
        </p:nvSpPr>
        <p:spPr>
          <a:xfrm>
            <a:off x="1055956" y="57554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9" name="object 4999"/>
          <p:cNvSpPr/>
          <p:nvPr/>
        </p:nvSpPr>
        <p:spPr>
          <a:xfrm>
            <a:off x="1073332" y="57452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0" name="object 5000"/>
          <p:cNvSpPr/>
          <p:nvPr/>
        </p:nvSpPr>
        <p:spPr>
          <a:xfrm>
            <a:off x="1089532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1" name="object 5001"/>
          <p:cNvSpPr/>
          <p:nvPr/>
        </p:nvSpPr>
        <p:spPr>
          <a:xfrm>
            <a:off x="1107686" y="57244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2" name="object 5002"/>
          <p:cNvSpPr/>
          <p:nvPr/>
        </p:nvSpPr>
        <p:spPr>
          <a:xfrm>
            <a:off x="1125078" y="57142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3" name="object 5003"/>
          <p:cNvSpPr/>
          <p:nvPr/>
        </p:nvSpPr>
        <p:spPr>
          <a:xfrm>
            <a:off x="1141262" y="57045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4" name="object 5004"/>
          <p:cNvSpPr/>
          <p:nvPr/>
        </p:nvSpPr>
        <p:spPr>
          <a:xfrm>
            <a:off x="1159432" y="56934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5" name="object 5005"/>
          <p:cNvSpPr/>
          <p:nvPr/>
        </p:nvSpPr>
        <p:spPr>
          <a:xfrm>
            <a:off x="1177204" y="56833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6" name="object 5006"/>
          <p:cNvSpPr/>
          <p:nvPr/>
        </p:nvSpPr>
        <p:spPr>
          <a:xfrm>
            <a:off x="1192992" y="56739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7" name="object 5007"/>
          <p:cNvSpPr/>
          <p:nvPr/>
        </p:nvSpPr>
        <p:spPr>
          <a:xfrm>
            <a:off x="1211559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8" name="object 5008"/>
          <p:cNvSpPr/>
          <p:nvPr/>
        </p:nvSpPr>
        <p:spPr>
          <a:xfrm>
            <a:off x="1228934" y="56531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9" name="object 5009"/>
          <p:cNvSpPr/>
          <p:nvPr/>
        </p:nvSpPr>
        <p:spPr>
          <a:xfrm>
            <a:off x="1245135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0" name="object 5010"/>
          <p:cNvSpPr/>
          <p:nvPr/>
        </p:nvSpPr>
        <p:spPr>
          <a:xfrm>
            <a:off x="1263289" y="56323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1" name="object 5011"/>
          <p:cNvSpPr/>
          <p:nvPr/>
        </p:nvSpPr>
        <p:spPr>
          <a:xfrm>
            <a:off x="1280664" y="56221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2" name="object 5012"/>
          <p:cNvSpPr/>
          <p:nvPr/>
        </p:nvSpPr>
        <p:spPr>
          <a:xfrm>
            <a:off x="1296865" y="56123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3" name="object 5013"/>
          <p:cNvSpPr/>
          <p:nvPr/>
        </p:nvSpPr>
        <p:spPr>
          <a:xfrm>
            <a:off x="1315034" y="56013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4" name="object 5014"/>
          <p:cNvSpPr/>
          <p:nvPr/>
        </p:nvSpPr>
        <p:spPr>
          <a:xfrm>
            <a:off x="1332410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5" name="object 5015"/>
          <p:cNvSpPr/>
          <p:nvPr/>
        </p:nvSpPr>
        <p:spPr>
          <a:xfrm>
            <a:off x="1348595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6" name="object 5016"/>
          <p:cNvSpPr/>
          <p:nvPr/>
        </p:nvSpPr>
        <p:spPr>
          <a:xfrm>
            <a:off x="1366764" y="5570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7" name="object 5017"/>
          <p:cNvSpPr/>
          <p:nvPr/>
        </p:nvSpPr>
        <p:spPr>
          <a:xfrm>
            <a:off x="1384537" y="5560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8" name="object 5018"/>
          <p:cNvSpPr/>
          <p:nvPr/>
        </p:nvSpPr>
        <p:spPr>
          <a:xfrm>
            <a:off x="1400737" y="5550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9" name="object 5019"/>
          <p:cNvSpPr/>
          <p:nvPr/>
        </p:nvSpPr>
        <p:spPr>
          <a:xfrm>
            <a:off x="1418891" y="5539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0" name="object 5020"/>
          <p:cNvSpPr/>
          <p:nvPr/>
        </p:nvSpPr>
        <p:spPr>
          <a:xfrm>
            <a:off x="1436267" y="55291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1" name="object 5021"/>
          <p:cNvSpPr/>
          <p:nvPr/>
        </p:nvSpPr>
        <p:spPr>
          <a:xfrm>
            <a:off x="1452467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2" name="object 5022"/>
          <p:cNvSpPr/>
          <p:nvPr/>
        </p:nvSpPr>
        <p:spPr>
          <a:xfrm>
            <a:off x="1470637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3" name="object 5023"/>
          <p:cNvSpPr/>
          <p:nvPr/>
        </p:nvSpPr>
        <p:spPr>
          <a:xfrm>
            <a:off x="866396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4" name="object 5024"/>
          <p:cNvSpPr/>
          <p:nvPr/>
        </p:nvSpPr>
        <p:spPr>
          <a:xfrm>
            <a:off x="882581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5" name="object 5025"/>
          <p:cNvSpPr/>
          <p:nvPr/>
        </p:nvSpPr>
        <p:spPr>
          <a:xfrm>
            <a:off x="900751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6" name="object 5026"/>
          <p:cNvSpPr/>
          <p:nvPr/>
        </p:nvSpPr>
        <p:spPr>
          <a:xfrm>
            <a:off x="918523" y="5858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7" name="object 5027"/>
          <p:cNvSpPr/>
          <p:nvPr/>
        </p:nvSpPr>
        <p:spPr>
          <a:xfrm>
            <a:off x="934708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8" name="object 5028"/>
          <p:cNvSpPr/>
          <p:nvPr/>
        </p:nvSpPr>
        <p:spPr>
          <a:xfrm>
            <a:off x="952878" y="58374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9" name="object 5029"/>
          <p:cNvSpPr/>
          <p:nvPr/>
        </p:nvSpPr>
        <p:spPr>
          <a:xfrm>
            <a:off x="970253" y="58272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0" name="object 5030"/>
          <p:cNvSpPr/>
          <p:nvPr/>
        </p:nvSpPr>
        <p:spPr>
          <a:xfrm>
            <a:off x="986454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1" name="object 5031"/>
          <p:cNvSpPr/>
          <p:nvPr/>
        </p:nvSpPr>
        <p:spPr>
          <a:xfrm>
            <a:off x="1004623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2" name="object 5032"/>
          <p:cNvSpPr/>
          <p:nvPr/>
        </p:nvSpPr>
        <p:spPr>
          <a:xfrm>
            <a:off x="1021999" y="57962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3" name="object 5033"/>
          <p:cNvSpPr/>
          <p:nvPr/>
        </p:nvSpPr>
        <p:spPr>
          <a:xfrm>
            <a:off x="1038184" y="57864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4" name="object 5034"/>
          <p:cNvSpPr/>
          <p:nvPr/>
        </p:nvSpPr>
        <p:spPr>
          <a:xfrm>
            <a:off x="1056353" y="57758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5" name="object 5035"/>
          <p:cNvSpPr/>
          <p:nvPr/>
        </p:nvSpPr>
        <p:spPr>
          <a:xfrm>
            <a:off x="1074126" y="57652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6" name="object 5036"/>
          <p:cNvSpPr/>
          <p:nvPr/>
        </p:nvSpPr>
        <p:spPr>
          <a:xfrm>
            <a:off x="1090310" y="57554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7" name="object 5037"/>
          <p:cNvSpPr/>
          <p:nvPr/>
        </p:nvSpPr>
        <p:spPr>
          <a:xfrm>
            <a:off x="1108480" y="57448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8" name="object 5038"/>
          <p:cNvSpPr/>
          <p:nvPr/>
        </p:nvSpPr>
        <p:spPr>
          <a:xfrm>
            <a:off x="1125856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9" name="object 5039"/>
          <p:cNvSpPr/>
          <p:nvPr/>
        </p:nvSpPr>
        <p:spPr>
          <a:xfrm>
            <a:off x="1142056" y="57253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0" name="object 5040"/>
          <p:cNvSpPr/>
          <p:nvPr/>
        </p:nvSpPr>
        <p:spPr>
          <a:xfrm>
            <a:off x="1160226" y="57142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1" name="object 5041"/>
          <p:cNvSpPr/>
          <p:nvPr/>
        </p:nvSpPr>
        <p:spPr>
          <a:xfrm>
            <a:off x="1177602" y="57040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2" name="object 5042"/>
          <p:cNvSpPr/>
          <p:nvPr/>
        </p:nvSpPr>
        <p:spPr>
          <a:xfrm>
            <a:off x="1193786" y="56943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3" name="object 5043"/>
          <p:cNvSpPr/>
          <p:nvPr/>
        </p:nvSpPr>
        <p:spPr>
          <a:xfrm>
            <a:off x="1211956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4" name="object 5044"/>
          <p:cNvSpPr/>
          <p:nvPr/>
        </p:nvSpPr>
        <p:spPr>
          <a:xfrm>
            <a:off x="1229729" y="56731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5" name="object 5045"/>
          <p:cNvSpPr/>
          <p:nvPr/>
        </p:nvSpPr>
        <p:spPr>
          <a:xfrm>
            <a:off x="1245516" y="56633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6" name="object 5046"/>
          <p:cNvSpPr/>
          <p:nvPr/>
        </p:nvSpPr>
        <p:spPr>
          <a:xfrm>
            <a:off x="1264083" y="56523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7" name="object 5047"/>
          <p:cNvSpPr/>
          <p:nvPr/>
        </p:nvSpPr>
        <p:spPr>
          <a:xfrm>
            <a:off x="1281458" y="56421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8" name="object 5048"/>
          <p:cNvSpPr/>
          <p:nvPr/>
        </p:nvSpPr>
        <p:spPr>
          <a:xfrm>
            <a:off x="1297659" y="56323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9" name="object 5049"/>
          <p:cNvSpPr/>
          <p:nvPr/>
        </p:nvSpPr>
        <p:spPr>
          <a:xfrm>
            <a:off x="1315813" y="56213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0" name="object 5050"/>
          <p:cNvSpPr/>
          <p:nvPr/>
        </p:nvSpPr>
        <p:spPr>
          <a:xfrm>
            <a:off x="1367558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1" name="object 5051"/>
          <p:cNvSpPr/>
          <p:nvPr/>
        </p:nvSpPr>
        <p:spPr>
          <a:xfrm>
            <a:off x="1385331" y="5580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2" name="object 5052"/>
          <p:cNvSpPr/>
          <p:nvPr/>
        </p:nvSpPr>
        <p:spPr>
          <a:xfrm>
            <a:off x="1401119" y="5570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3" name="object 5053"/>
          <p:cNvSpPr/>
          <p:nvPr/>
        </p:nvSpPr>
        <p:spPr>
          <a:xfrm>
            <a:off x="1419685" y="5560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4" name="object 5054"/>
          <p:cNvSpPr/>
          <p:nvPr/>
        </p:nvSpPr>
        <p:spPr>
          <a:xfrm>
            <a:off x="1437061" y="55491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5" name="object 5055"/>
          <p:cNvSpPr/>
          <p:nvPr/>
        </p:nvSpPr>
        <p:spPr>
          <a:xfrm>
            <a:off x="1453261" y="55397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6" name="object 5056"/>
          <p:cNvSpPr/>
          <p:nvPr/>
        </p:nvSpPr>
        <p:spPr>
          <a:xfrm>
            <a:off x="1471415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7" name="object 5057"/>
          <p:cNvSpPr/>
          <p:nvPr/>
        </p:nvSpPr>
        <p:spPr>
          <a:xfrm>
            <a:off x="1488791" y="55190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8" name="object 5058"/>
          <p:cNvSpPr/>
          <p:nvPr/>
        </p:nvSpPr>
        <p:spPr>
          <a:xfrm>
            <a:off x="1504991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9" name="object 5059"/>
          <p:cNvSpPr/>
          <p:nvPr/>
        </p:nvSpPr>
        <p:spPr>
          <a:xfrm>
            <a:off x="901545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0" name="object 5060"/>
          <p:cNvSpPr/>
          <p:nvPr/>
        </p:nvSpPr>
        <p:spPr>
          <a:xfrm>
            <a:off x="919318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1" name="object 5061"/>
          <p:cNvSpPr/>
          <p:nvPr/>
        </p:nvSpPr>
        <p:spPr>
          <a:xfrm>
            <a:off x="935105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2" name="object 5062"/>
          <p:cNvSpPr/>
          <p:nvPr/>
        </p:nvSpPr>
        <p:spPr>
          <a:xfrm>
            <a:off x="953275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3" name="object 5063"/>
          <p:cNvSpPr/>
          <p:nvPr/>
        </p:nvSpPr>
        <p:spPr>
          <a:xfrm>
            <a:off x="971047" y="5847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4" name="object 5064"/>
          <p:cNvSpPr/>
          <p:nvPr/>
        </p:nvSpPr>
        <p:spPr>
          <a:xfrm>
            <a:off x="987248" y="58374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5" name="object 5065"/>
          <p:cNvSpPr/>
          <p:nvPr/>
        </p:nvSpPr>
        <p:spPr>
          <a:xfrm>
            <a:off x="1005402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6" name="object 5066"/>
          <p:cNvSpPr/>
          <p:nvPr/>
        </p:nvSpPr>
        <p:spPr>
          <a:xfrm>
            <a:off x="1022777" y="5816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7" name="object 5067"/>
          <p:cNvSpPr/>
          <p:nvPr/>
        </p:nvSpPr>
        <p:spPr>
          <a:xfrm>
            <a:off x="1038978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8" name="object 5068"/>
          <p:cNvSpPr/>
          <p:nvPr/>
        </p:nvSpPr>
        <p:spPr>
          <a:xfrm>
            <a:off x="1057147" y="57958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9" name="object 5069"/>
          <p:cNvSpPr/>
          <p:nvPr/>
        </p:nvSpPr>
        <p:spPr>
          <a:xfrm>
            <a:off x="1074523" y="57856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0" name="object 5070"/>
          <p:cNvSpPr/>
          <p:nvPr/>
        </p:nvSpPr>
        <p:spPr>
          <a:xfrm>
            <a:off x="1090707" y="57758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1" name="object 5071"/>
          <p:cNvSpPr/>
          <p:nvPr/>
        </p:nvSpPr>
        <p:spPr>
          <a:xfrm>
            <a:off x="1108877" y="576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2" name="object 5072"/>
          <p:cNvSpPr/>
          <p:nvPr/>
        </p:nvSpPr>
        <p:spPr>
          <a:xfrm>
            <a:off x="1126650" y="57546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3" name="object 5073"/>
          <p:cNvSpPr/>
          <p:nvPr/>
        </p:nvSpPr>
        <p:spPr>
          <a:xfrm>
            <a:off x="1142834" y="57452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4" name="object 5074"/>
          <p:cNvSpPr/>
          <p:nvPr/>
        </p:nvSpPr>
        <p:spPr>
          <a:xfrm>
            <a:off x="1161004" y="57342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5" name="object 5075"/>
          <p:cNvSpPr/>
          <p:nvPr/>
        </p:nvSpPr>
        <p:spPr>
          <a:xfrm>
            <a:off x="1178380" y="57240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6" name="object 5076"/>
          <p:cNvSpPr/>
          <p:nvPr/>
        </p:nvSpPr>
        <p:spPr>
          <a:xfrm>
            <a:off x="1194580" y="57142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7" name="object 5077"/>
          <p:cNvSpPr/>
          <p:nvPr/>
        </p:nvSpPr>
        <p:spPr>
          <a:xfrm>
            <a:off x="1212750" y="57032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8" name="object 5078"/>
          <p:cNvSpPr/>
          <p:nvPr/>
        </p:nvSpPr>
        <p:spPr>
          <a:xfrm>
            <a:off x="1230126" y="56930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9" name="object 5079"/>
          <p:cNvSpPr/>
          <p:nvPr/>
        </p:nvSpPr>
        <p:spPr>
          <a:xfrm>
            <a:off x="1246310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0" name="object 5080"/>
          <p:cNvSpPr/>
          <p:nvPr/>
        </p:nvSpPr>
        <p:spPr>
          <a:xfrm>
            <a:off x="1264480" y="56727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1" name="object 5081"/>
          <p:cNvSpPr/>
          <p:nvPr/>
        </p:nvSpPr>
        <p:spPr>
          <a:xfrm>
            <a:off x="1282253" y="56621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2" name="object 5082"/>
          <p:cNvSpPr/>
          <p:nvPr/>
        </p:nvSpPr>
        <p:spPr>
          <a:xfrm>
            <a:off x="1298437" y="56523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3" name="object 5083"/>
          <p:cNvSpPr/>
          <p:nvPr/>
        </p:nvSpPr>
        <p:spPr>
          <a:xfrm>
            <a:off x="1316607" y="56417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4" name="object 5084"/>
          <p:cNvSpPr/>
          <p:nvPr/>
        </p:nvSpPr>
        <p:spPr>
          <a:xfrm>
            <a:off x="1401913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5" name="object 5085"/>
          <p:cNvSpPr/>
          <p:nvPr/>
        </p:nvSpPr>
        <p:spPr>
          <a:xfrm>
            <a:off x="1420082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6" name="object 5086"/>
          <p:cNvSpPr/>
          <p:nvPr/>
        </p:nvSpPr>
        <p:spPr>
          <a:xfrm>
            <a:off x="1437855" y="55699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7" name="object 5087"/>
          <p:cNvSpPr/>
          <p:nvPr/>
        </p:nvSpPr>
        <p:spPr>
          <a:xfrm>
            <a:off x="1453642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8" name="object 5088"/>
          <p:cNvSpPr/>
          <p:nvPr/>
        </p:nvSpPr>
        <p:spPr>
          <a:xfrm>
            <a:off x="1472209" y="55491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9" name="object 5089"/>
          <p:cNvSpPr/>
          <p:nvPr/>
        </p:nvSpPr>
        <p:spPr>
          <a:xfrm>
            <a:off x="1489585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0" name="object 5090"/>
          <p:cNvSpPr/>
          <p:nvPr/>
        </p:nvSpPr>
        <p:spPr>
          <a:xfrm>
            <a:off x="1505785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1" name="object 5091"/>
          <p:cNvSpPr/>
          <p:nvPr/>
        </p:nvSpPr>
        <p:spPr>
          <a:xfrm>
            <a:off x="1523955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2" name="object 5092"/>
          <p:cNvSpPr/>
          <p:nvPr/>
        </p:nvSpPr>
        <p:spPr>
          <a:xfrm>
            <a:off x="1541331" y="55079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3" name="object 5093"/>
          <p:cNvSpPr/>
          <p:nvPr/>
        </p:nvSpPr>
        <p:spPr>
          <a:xfrm>
            <a:off x="936693" y="5888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4" name="object 5094"/>
          <p:cNvSpPr/>
          <p:nvPr/>
        </p:nvSpPr>
        <p:spPr>
          <a:xfrm>
            <a:off x="954863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5" name="object 5095"/>
          <p:cNvSpPr/>
          <p:nvPr/>
        </p:nvSpPr>
        <p:spPr>
          <a:xfrm>
            <a:off x="971842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6" name="object 5096"/>
          <p:cNvSpPr/>
          <p:nvPr/>
        </p:nvSpPr>
        <p:spPr>
          <a:xfrm>
            <a:off x="988423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7" name="object 5097"/>
          <p:cNvSpPr/>
          <p:nvPr/>
        </p:nvSpPr>
        <p:spPr>
          <a:xfrm>
            <a:off x="1006593" y="58467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8" name="object 5098"/>
          <p:cNvSpPr/>
          <p:nvPr/>
        </p:nvSpPr>
        <p:spPr>
          <a:xfrm>
            <a:off x="1023571" y="58365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9" name="object 5099"/>
          <p:cNvSpPr/>
          <p:nvPr/>
        </p:nvSpPr>
        <p:spPr>
          <a:xfrm>
            <a:off x="1040550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0" name="object 5100"/>
          <p:cNvSpPr/>
          <p:nvPr/>
        </p:nvSpPr>
        <p:spPr>
          <a:xfrm>
            <a:off x="1058720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1" name="object 5101"/>
          <p:cNvSpPr/>
          <p:nvPr/>
        </p:nvSpPr>
        <p:spPr>
          <a:xfrm>
            <a:off x="1075317" y="58056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2" name="object 5102"/>
          <p:cNvSpPr/>
          <p:nvPr/>
        </p:nvSpPr>
        <p:spPr>
          <a:xfrm>
            <a:off x="1092296" y="57962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3" name="object 5103"/>
          <p:cNvSpPr/>
          <p:nvPr/>
        </p:nvSpPr>
        <p:spPr>
          <a:xfrm>
            <a:off x="1110466" y="57856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4" name="object 5104"/>
          <p:cNvSpPr/>
          <p:nvPr/>
        </p:nvSpPr>
        <p:spPr>
          <a:xfrm>
            <a:off x="1127444" y="57750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5" name="object 5105"/>
          <p:cNvSpPr/>
          <p:nvPr/>
        </p:nvSpPr>
        <p:spPr>
          <a:xfrm>
            <a:off x="1144026" y="576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6" name="object 5106"/>
          <p:cNvSpPr/>
          <p:nvPr/>
        </p:nvSpPr>
        <p:spPr>
          <a:xfrm>
            <a:off x="1162195" y="57546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7" name="object 5107"/>
          <p:cNvSpPr/>
          <p:nvPr/>
        </p:nvSpPr>
        <p:spPr>
          <a:xfrm>
            <a:off x="1179174" y="57440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8" name="object 5108"/>
          <p:cNvSpPr/>
          <p:nvPr/>
        </p:nvSpPr>
        <p:spPr>
          <a:xfrm>
            <a:off x="1195755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9" name="object 5109"/>
          <p:cNvSpPr/>
          <p:nvPr/>
        </p:nvSpPr>
        <p:spPr>
          <a:xfrm>
            <a:off x="1214322" y="57236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0" name="object 5110"/>
          <p:cNvSpPr/>
          <p:nvPr/>
        </p:nvSpPr>
        <p:spPr>
          <a:xfrm>
            <a:off x="1230904" y="57130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1" name="object 5111"/>
          <p:cNvSpPr/>
          <p:nvPr/>
        </p:nvSpPr>
        <p:spPr>
          <a:xfrm>
            <a:off x="1247898" y="57032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2" name="object 5112"/>
          <p:cNvSpPr/>
          <p:nvPr/>
        </p:nvSpPr>
        <p:spPr>
          <a:xfrm>
            <a:off x="1266052" y="56926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3" name="object 5113"/>
          <p:cNvSpPr/>
          <p:nvPr/>
        </p:nvSpPr>
        <p:spPr>
          <a:xfrm>
            <a:off x="1283047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4" name="object 5114"/>
          <p:cNvSpPr/>
          <p:nvPr/>
        </p:nvSpPr>
        <p:spPr>
          <a:xfrm>
            <a:off x="1299628" y="56727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5" name="object 5115"/>
          <p:cNvSpPr/>
          <p:nvPr/>
        </p:nvSpPr>
        <p:spPr>
          <a:xfrm>
            <a:off x="1317798" y="56616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6" name="object 5116"/>
          <p:cNvSpPr/>
          <p:nvPr/>
        </p:nvSpPr>
        <p:spPr>
          <a:xfrm>
            <a:off x="1438252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7" name="object 5117"/>
          <p:cNvSpPr/>
          <p:nvPr/>
        </p:nvSpPr>
        <p:spPr>
          <a:xfrm>
            <a:off x="1455231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8" name="object 5118"/>
          <p:cNvSpPr/>
          <p:nvPr/>
        </p:nvSpPr>
        <p:spPr>
          <a:xfrm>
            <a:off x="1473401" y="55691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9" name="object 5119"/>
          <p:cNvSpPr/>
          <p:nvPr/>
        </p:nvSpPr>
        <p:spPr>
          <a:xfrm>
            <a:off x="1490379" y="55589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0" name="object 5120"/>
          <p:cNvSpPr/>
          <p:nvPr/>
        </p:nvSpPr>
        <p:spPr>
          <a:xfrm>
            <a:off x="1506961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1" name="object 5121"/>
          <p:cNvSpPr/>
          <p:nvPr/>
        </p:nvSpPr>
        <p:spPr>
          <a:xfrm>
            <a:off x="1525130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2" name="object 5122"/>
          <p:cNvSpPr/>
          <p:nvPr/>
        </p:nvSpPr>
        <p:spPr>
          <a:xfrm>
            <a:off x="1542109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3" name="object 5123"/>
          <p:cNvSpPr/>
          <p:nvPr/>
        </p:nvSpPr>
        <p:spPr>
          <a:xfrm>
            <a:off x="1559103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4" name="object 5124"/>
          <p:cNvSpPr/>
          <p:nvPr/>
        </p:nvSpPr>
        <p:spPr>
          <a:xfrm>
            <a:off x="1577257" y="550754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5" name="object 5125"/>
          <p:cNvSpPr/>
          <p:nvPr/>
        </p:nvSpPr>
        <p:spPr>
          <a:xfrm>
            <a:off x="973017" y="588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6" name="object 5126"/>
          <p:cNvSpPr/>
          <p:nvPr/>
        </p:nvSpPr>
        <p:spPr>
          <a:xfrm>
            <a:off x="989217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7" name="object 5127"/>
          <p:cNvSpPr/>
          <p:nvPr/>
        </p:nvSpPr>
        <p:spPr>
          <a:xfrm>
            <a:off x="1007387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8" name="object 5128"/>
          <p:cNvSpPr/>
          <p:nvPr/>
        </p:nvSpPr>
        <p:spPr>
          <a:xfrm>
            <a:off x="1024763" y="5856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9" name="object 5129"/>
          <p:cNvSpPr/>
          <p:nvPr/>
        </p:nvSpPr>
        <p:spPr>
          <a:xfrm>
            <a:off x="1040947" y="584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0" name="object 5130"/>
          <p:cNvSpPr/>
          <p:nvPr/>
        </p:nvSpPr>
        <p:spPr>
          <a:xfrm>
            <a:off x="1059117" y="58365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1" name="object 5131"/>
          <p:cNvSpPr/>
          <p:nvPr/>
        </p:nvSpPr>
        <p:spPr>
          <a:xfrm>
            <a:off x="1076890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2" name="object 5132"/>
          <p:cNvSpPr/>
          <p:nvPr/>
        </p:nvSpPr>
        <p:spPr>
          <a:xfrm>
            <a:off x="1093074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3" name="object 5133"/>
          <p:cNvSpPr/>
          <p:nvPr/>
        </p:nvSpPr>
        <p:spPr>
          <a:xfrm>
            <a:off x="1111244" y="58056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4" name="object 5134"/>
          <p:cNvSpPr/>
          <p:nvPr/>
        </p:nvSpPr>
        <p:spPr>
          <a:xfrm>
            <a:off x="1128619" y="57954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5" name="object 5135"/>
          <p:cNvSpPr/>
          <p:nvPr/>
        </p:nvSpPr>
        <p:spPr>
          <a:xfrm>
            <a:off x="1144820" y="57856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6" name="object 5136"/>
          <p:cNvSpPr/>
          <p:nvPr/>
        </p:nvSpPr>
        <p:spPr>
          <a:xfrm>
            <a:off x="1162990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7" name="object 5137"/>
          <p:cNvSpPr/>
          <p:nvPr/>
        </p:nvSpPr>
        <p:spPr>
          <a:xfrm>
            <a:off x="1180365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8" name="object 5138"/>
          <p:cNvSpPr/>
          <p:nvPr/>
        </p:nvSpPr>
        <p:spPr>
          <a:xfrm>
            <a:off x="1196550" y="57546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9" name="object 5139"/>
          <p:cNvSpPr/>
          <p:nvPr/>
        </p:nvSpPr>
        <p:spPr>
          <a:xfrm>
            <a:off x="1214719" y="57436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0" name="object 5140"/>
          <p:cNvSpPr/>
          <p:nvPr/>
        </p:nvSpPr>
        <p:spPr>
          <a:xfrm>
            <a:off x="1232492" y="57334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1" name="object 5141"/>
          <p:cNvSpPr/>
          <p:nvPr/>
        </p:nvSpPr>
        <p:spPr>
          <a:xfrm>
            <a:off x="1248677" y="57236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2" name="object 5142"/>
          <p:cNvSpPr/>
          <p:nvPr/>
        </p:nvSpPr>
        <p:spPr>
          <a:xfrm>
            <a:off x="1266846" y="57126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3" name="object 5143"/>
          <p:cNvSpPr/>
          <p:nvPr/>
        </p:nvSpPr>
        <p:spPr>
          <a:xfrm>
            <a:off x="1284222" y="57024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4" name="object 5144"/>
          <p:cNvSpPr/>
          <p:nvPr/>
        </p:nvSpPr>
        <p:spPr>
          <a:xfrm>
            <a:off x="1300422" y="56926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5" name="object 5145"/>
          <p:cNvSpPr/>
          <p:nvPr/>
        </p:nvSpPr>
        <p:spPr>
          <a:xfrm>
            <a:off x="1318592" y="56820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6" name="object 5146"/>
          <p:cNvSpPr/>
          <p:nvPr/>
        </p:nvSpPr>
        <p:spPr>
          <a:xfrm>
            <a:off x="1474179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7" name="object 5147"/>
          <p:cNvSpPr/>
          <p:nvPr/>
        </p:nvSpPr>
        <p:spPr>
          <a:xfrm>
            <a:off x="1491570" y="55789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8" name="object 5148"/>
          <p:cNvSpPr/>
          <p:nvPr/>
        </p:nvSpPr>
        <p:spPr>
          <a:xfrm>
            <a:off x="1507755" y="55691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9" name="object 5149"/>
          <p:cNvSpPr/>
          <p:nvPr/>
        </p:nvSpPr>
        <p:spPr>
          <a:xfrm>
            <a:off x="1525925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0" name="object 5150"/>
          <p:cNvSpPr/>
          <p:nvPr/>
        </p:nvSpPr>
        <p:spPr>
          <a:xfrm>
            <a:off x="1543697" y="55479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1" name="object 5151"/>
          <p:cNvSpPr/>
          <p:nvPr/>
        </p:nvSpPr>
        <p:spPr>
          <a:xfrm>
            <a:off x="1559485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2" name="object 5152"/>
          <p:cNvSpPr/>
          <p:nvPr/>
        </p:nvSpPr>
        <p:spPr>
          <a:xfrm>
            <a:off x="1578052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3" name="object 5153"/>
          <p:cNvSpPr/>
          <p:nvPr/>
        </p:nvSpPr>
        <p:spPr>
          <a:xfrm>
            <a:off x="1595427" y="5517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4" name="object 5154"/>
          <p:cNvSpPr/>
          <p:nvPr/>
        </p:nvSpPr>
        <p:spPr>
          <a:xfrm>
            <a:off x="1611627" y="55079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5" name="object 5155"/>
          <p:cNvSpPr/>
          <p:nvPr/>
        </p:nvSpPr>
        <p:spPr>
          <a:xfrm>
            <a:off x="1008165" y="588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6" name="object 5156"/>
          <p:cNvSpPr/>
          <p:nvPr/>
        </p:nvSpPr>
        <p:spPr>
          <a:xfrm>
            <a:off x="1025541" y="58765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7" name="object 5157"/>
          <p:cNvSpPr/>
          <p:nvPr/>
        </p:nvSpPr>
        <p:spPr>
          <a:xfrm>
            <a:off x="1041741" y="58675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8" name="object 5158"/>
          <p:cNvSpPr/>
          <p:nvPr/>
        </p:nvSpPr>
        <p:spPr>
          <a:xfrm>
            <a:off x="1059911" y="5856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9" name="object 5159"/>
          <p:cNvSpPr/>
          <p:nvPr/>
        </p:nvSpPr>
        <p:spPr>
          <a:xfrm>
            <a:off x="1077684" y="5846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0" name="object 5160"/>
          <p:cNvSpPr/>
          <p:nvPr/>
        </p:nvSpPr>
        <p:spPr>
          <a:xfrm>
            <a:off x="1093471" y="58365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1" name="object 5161"/>
          <p:cNvSpPr/>
          <p:nvPr/>
        </p:nvSpPr>
        <p:spPr>
          <a:xfrm>
            <a:off x="1112038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2" name="object 5162"/>
          <p:cNvSpPr/>
          <p:nvPr/>
        </p:nvSpPr>
        <p:spPr>
          <a:xfrm>
            <a:off x="1129414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3" name="object 5163"/>
          <p:cNvSpPr/>
          <p:nvPr/>
        </p:nvSpPr>
        <p:spPr>
          <a:xfrm>
            <a:off x="1145614" y="58056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4" name="object 5164"/>
          <p:cNvSpPr/>
          <p:nvPr/>
        </p:nvSpPr>
        <p:spPr>
          <a:xfrm>
            <a:off x="1163768" y="57946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5" name="object 5165"/>
          <p:cNvSpPr/>
          <p:nvPr/>
        </p:nvSpPr>
        <p:spPr>
          <a:xfrm>
            <a:off x="1181143" y="57844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6" name="object 5166"/>
          <p:cNvSpPr/>
          <p:nvPr/>
        </p:nvSpPr>
        <p:spPr>
          <a:xfrm>
            <a:off x="1197344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7" name="object 5167"/>
          <p:cNvSpPr/>
          <p:nvPr/>
        </p:nvSpPr>
        <p:spPr>
          <a:xfrm>
            <a:off x="1215514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8" name="object 5168"/>
          <p:cNvSpPr/>
          <p:nvPr/>
        </p:nvSpPr>
        <p:spPr>
          <a:xfrm>
            <a:off x="1233286" y="57534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9" name="object 5169"/>
          <p:cNvSpPr/>
          <p:nvPr/>
        </p:nvSpPr>
        <p:spPr>
          <a:xfrm>
            <a:off x="1249074" y="57436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0" name="object 5170"/>
          <p:cNvSpPr/>
          <p:nvPr/>
        </p:nvSpPr>
        <p:spPr>
          <a:xfrm>
            <a:off x="1267243" y="57326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1" name="object 5171"/>
          <p:cNvSpPr/>
          <p:nvPr/>
        </p:nvSpPr>
        <p:spPr>
          <a:xfrm>
            <a:off x="1285016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2" name="object 5172"/>
          <p:cNvSpPr/>
          <p:nvPr/>
        </p:nvSpPr>
        <p:spPr>
          <a:xfrm>
            <a:off x="1301201" y="57130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3" name="object 5173"/>
          <p:cNvSpPr/>
          <p:nvPr/>
        </p:nvSpPr>
        <p:spPr>
          <a:xfrm>
            <a:off x="1319370" y="57024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4" name="object 5174"/>
          <p:cNvSpPr/>
          <p:nvPr/>
        </p:nvSpPr>
        <p:spPr>
          <a:xfrm>
            <a:off x="1508549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5" name="object 5175"/>
          <p:cNvSpPr/>
          <p:nvPr/>
        </p:nvSpPr>
        <p:spPr>
          <a:xfrm>
            <a:off x="1526719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6" name="object 5176"/>
          <p:cNvSpPr/>
          <p:nvPr/>
        </p:nvSpPr>
        <p:spPr>
          <a:xfrm>
            <a:off x="1544094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7" name="object 5177"/>
          <p:cNvSpPr/>
          <p:nvPr/>
        </p:nvSpPr>
        <p:spPr>
          <a:xfrm>
            <a:off x="1560279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8" name="object 5178"/>
          <p:cNvSpPr/>
          <p:nvPr/>
        </p:nvSpPr>
        <p:spPr>
          <a:xfrm>
            <a:off x="1578449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9" name="object 5179"/>
          <p:cNvSpPr/>
          <p:nvPr/>
        </p:nvSpPr>
        <p:spPr>
          <a:xfrm>
            <a:off x="1596221" y="55373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0" name="object 5180"/>
          <p:cNvSpPr/>
          <p:nvPr/>
        </p:nvSpPr>
        <p:spPr>
          <a:xfrm>
            <a:off x="1612406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1" name="object 5181"/>
          <p:cNvSpPr/>
          <p:nvPr/>
        </p:nvSpPr>
        <p:spPr>
          <a:xfrm>
            <a:off x="1630576" y="5517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2" name="object 5182"/>
          <p:cNvSpPr/>
          <p:nvPr/>
        </p:nvSpPr>
        <p:spPr>
          <a:xfrm>
            <a:off x="1042535" y="588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3" name="object 5183"/>
          <p:cNvSpPr/>
          <p:nvPr/>
        </p:nvSpPr>
        <p:spPr>
          <a:xfrm>
            <a:off x="1060689" y="58765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4" name="object 5184"/>
          <p:cNvSpPr/>
          <p:nvPr/>
        </p:nvSpPr>
        <p:spPr>
          <a:xfrm>
            <a:off x="1078081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5" name="object 5185"/>
          <p:cNvSpPr/>
          <p:nvPr/>
        </p:nvSpPr>
        <p:spPr>
          <a:xfrm>
            <a:off x="1094265" y="5856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6" name="object 5186"/>
          <p:cNvSpPr/>
          <p:nvPr/>
        </p:nvSpPr>
        <p:spPr>
          <a:xfrm>
            <a:off x="1112435" y="5845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7" name="object 5187"/>
          <p:cNvSpPr/>
          <p:nvPr/>
        </p:nvSpPr>
        <p:spPr>
          <a:xfrm>
            <a:off x="1130208" y="58353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8" name="object 5188"/>
          <p:cNvSpPr/>
          <p:nvPr/>
        </p:nvSpPr>
        <p:spPr>
          <a:xfrm>
            <a:off x="1145995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9" name="object 5189"/>
          <p:cNvSpPr/>
          <p:nvPr/>
        </p:nvSpPr>
        <p:spPr>
          <a:xfrm>
            <a:off x="1164562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0" name="object 5190"/>
          <p:cNvSpPr/>
          <p:nvPr/>
        </p:nvSpPr>
        <p:spPr>
          <a:xfrm>
            <a:off x="1181938" y="5804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1" name="object 5191"/>
          <p:cNvSpPr/>
          <p:nvPr/>
        </p:nvSpPr>
        <p:spPr>
          <a:xfrm>
            <a:off x="1198138" y="57946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2" name="object 5192"/>
          <p:cNvSpPr/>
          <p:nvPr/>
        </p:nvSpPr>
        <p:spPr>
          <a:xfrm>
            <a:off x="1216292" y="57840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3" name="object 5193"/>
          <p:cNvSpPr/>
          <p:nvPr/>
        </p:nvSpPr>
        <p:spPr>
          <a:xfrm>
            <a:off x="1233683" y="577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4" name="object 5194"/>
          <p:cNvSpPr/>
          <p:nvPr/>
        </p:nvSpPr>
        <p:spPr>
          <a:xfrm>
            <a:off x="1249868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5" name="object 5195"/>
          <p:cNvSpPr/>
          <p:nvPr/>
        </p:nvSpPr>
        <p:spPr>
          <a:xfrm>
            <a:off x="1268038" y="575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6" name="object 5196"/>
          <p:cNvSpPr/>
          <p:nvPr/>
        </p:nvSpPr>
        <p:spPr>
          <a:xfrm>
            <a:off x="1285810" y="57432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7" name="object 5197"/>
          <p:cNvSpPr/>
          <p:nvPr/>
        </p:nvSpPr>
        <p:spPr>
          <a:xfrm>
            <a:off x="1301598" y="57334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8" name="object 5198"/>
          <p:cNvSpPr/>
          <p:nvPr/>
        </p:nvSpPr>
        <p:spPr>
          <a:xfrm>
            <a:off x="1320164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9" name="object 5199"/>
          <p:cNvSpPr/>
          <p:nvPr/>
        </p:nvSpPr>
        <p:spPr>
          <a:xfrm>
            <a:off x="1544873" y="55883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0" name="object 5200"/>
          <p:cNvSpPr/>
          <p:nvPr/>
        </p:nvSpPr>
        <p:spPr>
          <a:xfrm>
            <a:off x="1561073" y="55789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1" name="object 5201"/>
          <p:cNvSpPr/>
          <p:nvPr/>
        </p:nvSpPr>
        <p:spPr>
          <a:xfrm>
            <a:off x="1579243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2" name="object 5202"/>
          <p:cNvSpPr/>
          <p:nvPr/>
        </p:nvSpPr>
        <p:spPr>
          <a:xfrm>
            <a:off x="1596618" y="55577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3" name="object 5203"/>
          <p:cNvSpPr/>
          <p:nvPr/>
        </p:nvSpPr>
        <p:spPr>
          <a:xfrm>
            <a:off x="1612803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4" name="object 5204"/>
          <p:cNvSpPr/>
          <p:nvPr/>
        </p:nvSpPr>
        <p:spPr>
          <a:xfrm>
            <a:off x="1630973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5" name="object 5205"/>
          <p:cNvSpPr/>
          <p:nvPr/>
        </p:nvSpPr>
        <p:spPr>
          <a:xfrm>
            <a:off x="1648745" y="5527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6" name="object 5206"/>
          <p:cNvSpPr/>
          <p:nvPr/>
        </p:nvSpPr>
        <p:spPr>
          <a:xfrm>
            <a:off x="1664930" y="5517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7" name="object 5207"/>
          <p:cNvSpPr/>
          <p:nvPr/>
        </p:nvSpPr>
        <p:spPr>
          <a:xfrm>
            <a:off x="1078859" y="58863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8" name="object 5208"/>
          <p:cNvSpPr/>
          <p:nvPr/>
        </p:nvSpPr>
        <p:spPr>
          <a:xfrm>
            <a:off x="1095853" y="58765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9" name="object 5209"/>
          <p:cNvSpPr/>
          <p:nvPr/>
        </p:nvSpPr>
        <p:spPr>
          <a:xfrm>
            <a:off x="1113229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0" name="object 5210"/>
          <p:cNvSpPr/>
          <p:nvPr/>
        </p:nvSpPr>
        <p:spPr>
          <a:xfrm>
            <a:off x="1130605" y="58553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1" name="object 5211"/>
          <p:cNvSpPr/>
          <p:nvPr/>
        </p:nvSpPr>
        <p:spPr>
          <a:xfrm>
            <a:off x="1147583" y="5845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2" name="object 5212"/>
          <p:cNvSpPr/>
          <p:nvPr/>
        </p:nvSpPr>
        <p:spPr>
          <a:xfrm>
            <a:off x="1164959" y="58349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3" name="object 5213"/>
          <p:cNvSpPr/>
          <p:nvPr/>
        </p:nvSpPr>
        <p:spPr>
          <a:xfrm>
            <a:off x="1182732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4" name="object 5214"/>
          <p:cNvSpPr/>
          <p:nvPr/>
        </p:nvSpPr>
        <p:spPr>
          <a:xfrm>
            <a:off x="1198916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5" name="object 5215"/>
          <p:cNvSpPr/>
          <p:nvPr/>
        </p:nvSpPr>
        <p:spPr>
          <a:xfrm>
            <a:off x="1217086" y="58043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6" name="object 5216"/>
          <p:cNvSpPr/>
          <p:nvPr/>
        </p:nvSpPr>
        <p:spPr>
          <a:xfrm>
            <a:off x="1234462" y="57937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7" name="object 5217"/>
          <p:cNvSpPr/>
          <p:nvPr/>
        </p:nvSpPr>
        <p:spPr>
          <a:xfrm>
            <a:off x="1250662" y="57844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8" name="object 5218"/>
          <p:cNvSpPr/>
          <p:nvPr/>
        </p:nvSpPr>
        <p:spPr>
          <a:xfrm>
            <a:off x="1268832" y="577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9" name="object 5219"/>
          <p:cNvSpPr/>
          <p:nvPr/>
        </p:nvSpPr>
        <p:spPr>
          <a:xfrm>
            <a:off x="1286207" y="57632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0" name="object 5220"/>
          <p:cNvSpPr/>
          <p:nvPr/>
        </p:nvSpPr>
        <p:spPr>
          <a:xfrm>
            <a:off x="1302392" y="575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1" name="object 5221"/>
          <p:cNvSpPr/>
          <p:nvPr/>
        </p:nvSpPr>
        <p:spPr>
          <a:xfrm>
            <a:off x="1580021" y="55883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2" name="object 5222"/>
          <p:cNvSpPr/>
          <p:nvPr/>
        </p:nvSpPr>
        <p:spPr>
          <a:xfrm>
            <a:off x="1597397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3" name="object 5223"/>
          <p:cNvSpPr/>
          <p:nvPr/>
        </p:nvSpPr>
        <p:spPr>
          <a:xfrm>
            <a:off x="1613597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4" name="object 5224"/>
          <p:cNvSpPr/>
          <p:nvPr/>
        </p:nvSpPr>
        <p:spPr>
          <a:xfrm>
            <a:off x="1631767" y="55573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5" name="object 5225"/>
          <p:cNvSpPr/>
          <p:nvPr/>
        </p:nvSpPr>
        <p:spPr>
          <a:xfrm>
            <a:off x="1649540" y="55471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6" name="object 5226"/>
          <p:cNvSpPr/>
          <p:nvPr/>
        </p:nvSpPr>
        <p:spPr>
          <a:xfrm>
            <a:off x="1665327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7" name="object 5227"/>
          <p:cNvSpPr/>
          <p:nvPr/>
        </p:nvSpPr>
        <p:spPr>
          <a:xfrm>
            <a:off x="1683894" y="55263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8" name="object 5228"/>
          <p:cNvSpPr/>
          <p:nvPr/>
        </p:nvSpPr>
        <p:spPr>
          <a:xfrm>
            <a:off x="1701301" y="55161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9" name="object 5229"/>
          <p:cNvSpPr/>
          <p:nvPr/>
        </p:nvSpPr>
        <p:spPr>
          <a:xfrm>
            <a:off x="1114802" y="5885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0" name="object 5230"/>
          <p:cNvSpPr/>
          <p:nvPr/>
        </p:nvSpPr>
        <p:spPr>
          <a:xfrm>
            <a:off x="1132177" y="58757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1" name="object 5231"/>
          <p:cNvSpPr/>
          <p:nvPr/>
        </p:nvSpPr>
        <p:spPr>
          <a:xfrm>
            <a:off x="1148377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2" name="object 5232"/>
          <p:cNvSpPr/>
          <p:nvPr/>
        </p:nvSpPr>
        <p:spPr>
          <a:xfrm>
            <a:off x="1166531" y="58549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3" name="object 5233"/>
          <p:cNvSpPr/>
          <p:nvPr/>
        </p:nvSpPr>
        <p:spPr>
          <a:xfrm>
            <a:off x="1183526" y="5844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4" name="object 5234"/>
          <p:cNvSpPr/>
          <p:nvPr/>
        </p:nvSpPr>
        <p:spPr>
          <a:xfrm>
            <a:off x="1200107" y="58353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5" name="object 5235"/>
          <p:cNvSpPr/>
          <p:nvPr/>
        </p:nvSpPr>
        <p:spPr>
          <a:xfrm>
            <a:off x="1218277" y="5824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6" name="object 5236"/>
          <p:cNvSpPr/>
          <p:nvPr/>
        </p:nvSpPr>
        <p:spPr>
          <a:xfrm>
            <a:off x="1235256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7" name="object 5237"/>
          <p:cNvSpPr/>
          <p:nvPr/>
        </p:nvSpPr>
        <p:spPr>
          <a:xfrm>
            <a:off x="1251837" y="5804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8" name="object 5238"/>
          <p:cNvSpPr/>
          <p:nvPr/>
        </p:nvSpPr>
        <p:spPr>
          <a:xfrm>
            <a:off x="1270404" y="57937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9" name="object 5239"/>
          <p:cNvSpPr/>
          <p:nvPr/>
        </p:nvSpPr>
        <p:spPr>
          <a:xfrm>
            <a:off x="1286986" y="57831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0" name="object 5240"/>
          <p:cNvSpPr/>
          <p:nvPr/>
        </p:nvSpPr>
        <p:spPr>
          <a:xfrm>
            <a:off x="1303980" y="577340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1" name="object 5241"/>
          <p:cNvSpPr/>
          <p:nvPr/>
        </p:nvSpPr>
        <p:spPr>
          <a:xfrm>
            <a:off x="1598191" y="55980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2" name="object 5242"/>
          <p:cNvSpPr/>
          <p:nvPr/>
        </p:nvSpPr>
        <p:spPr>
          <a:xfrm>
            <a:off x="1615169" y="55883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3" name="object 5243"/>
          <p:cNvSpPr/>
          <p:nvPr/>
        </p:nvSpPr>
        <p:spPr>
          <a:xfrm>
            <a:off x="1633339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4" name="object 5244"/>
          <p:cNvSpPr/>
          <p:nvPr/>
        </p:nvSpPr>
        <p:spPr>
          <a:xfrm>
            <a:off x="1649937" y="556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5" name="object 5245"/>
          <p:cNvSpPr/>
          <p:nvPr/>
        </p:nvSpPr>
        <p:spPr>
          <a:xfrm>
            <a:off x="1666915" y="55573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6" name="object 5246"/>
          <p:cNvSpPr/>
          <p:nvPr/>
        </p:nvSpPr>
        <p:spPr>
          <a:xfrm>
            <a:off x="1685085" y="5546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7" name="object 5247"/>
          <p:cNvSpPr/>
          <p:nvPr/>
        </p:nvSpPr>
        <p:spPr>
          <a:xfrm>
            <a:off x="1702095" y="55361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8" name="object 5248"/>
          <p:cNvSpPr/>
          <p:nvPr/>
        </p:nvSpPr>
        <p:spPr>
          <a:xfrm>
            <a:off x="1718613" y="5526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9" name="object 5249"/>
          <p:cNvSpPr/>
          <p:nvPr/>
        </p:nvSpPr>
        <p:spPr>
          <a:xfrm>
            <a:off x="1736878" y="5515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0" name="object 5250"/>
          <p:cNvSpPr/>
          <p:nvPr/>
        </p:nvSpPr>
        <p:spPr>
          <a:xfrm>
            <a:off x="1149156" y="5885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1" name="object 5251"/>
          <p:cNvSpPr/>
          <p:nvPr/>
        </p:nvSpPr>
        <p:spPr>
          <a:xfrm>
            <a:off x="1167326" y="58757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2" name="object 5252"/>
          <p:cNvSpPr/>
          <p:nvPr/>
        </p:nvSpPr>
        <p:spPr>
          <a:xfrm>
            <a:off x="1184701" y="58647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3" name="object 5253"/>
          <p:cNvSpPr/>
          <p:nvPr/>
        </p:nvSpPr>
        <p:spPr>
          <a:xfrm>
            <a:off x="1200901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4" name="object 5254"/>
          <p:cNvSpPr/>
          <p:nvPr/>
        </p:nvSpPr>
        <p:spPr>
          <a:xfrm>
            <a:off x="1219055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5" name="object 5255"/>
          <p:cNvSpPr/>
          <p:nvPr/>
        </p:nvSpPr>
        <p:spPr>
          <a:xfrm>
            <a:off x="1236447" y="5834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6" name="object 5256"/>
          <p:cNvSpPr/>
          <p:nvPr/>
        </p:nvSpPr>
        <p:spPr>
          <a:xfrm>
            <a:off x="1252631" y="5824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7" name="object 5257"/>
          <p:cNvSpPr/>
          <p:nvPr/>
        </p:nvSpPr>
        <p:spPr>
          <a:xfrm>
            <a:off x="1270801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8" name="object 5258"/>
          <p:cNvSpPr/>
          <p:nvPr/>
        </p:nvSpPr>
        <p:spPr>
          <a:xfrm>
            <a:off x="1288574" y="58035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9" name="object 5259"/>
          <p:cNvSpPr/>
          <p:nvPr/>
        </p:nvSpPr>
        <p:spPr>
          <a:xfrm>
            <a:off x="1304758" y="57937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0" name="object 5260"/>
          <p:cNvSpPr/>
          <p:nvPr/>
        </p:nvSpPr>
        <p:spPr>
          <a:xfrm>
            <a:off x="1634133" y="55976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1" name="object 5261"/>
          <p:cNvSpPr/>
          <p:nvPr/>
        </p:nvSpPr>
        <p:spPr>
          <a:xfrm>
            <a:off x="1651509" y="55870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2" name="object 5262"/>
          <p:cNvSpPr/>
          <p:nvPr/>
        </p:nvSpPr>
        <p:spPr>
          <a:xfrm>
            <a:off x="1667693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3" name="object 5263"/>
          <p:cNvSpPr/>
          <p:nvPr/>
        </p:nvSpPr>
        <p:spPr>
          <a:xfrm>
            <a:off x="1685863" y="55667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4" name="object 5264"/>
          <p:cNvSpPr/>
          <p:nvPr/>
        </p:nvSpPr>
        <p:spPr>
          <a:xfrm>
            <a:off x="1703207" y="55561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5" name="object 5265"/>
          <p:cNvSpPr/>
          <p:nvPr/>
        </p:nvSpPr>
        <p:spPr>
          <a:xfrm>
            <a:off x="1719407" y="5546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6" name="object 5266"/>
          <p:cNvSpPr/>
          <p:nvPr/>
        </p:nvSpPr>
        <p:spPr>
          <a:xfrm>
            <a:off x="1737672" y="55361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7" name="object 5267"/>
          <p:cNvSpPr/>
          <p:nvPr/>
        </p:nvSpPr>
        <p:spPr>
          <a:xfrm>
            <a:off x="1755302" y="5525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8" name="object 5268"/>
          <p:cNvSpPr/>
          <p:nvPr/>
        </p:nvSpPr>
        <p:spPr>
          <a:xfrm>
            <a:off x="1771185" y="5516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9" name="object 5269"/>
          <p:cNvSpPr/>
          <p:nvPr/>
        </p:nvSpPr>
        <p:spPr>
          <a:xfrm>
            <a:off x="1185495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0" name="object 5270"/>
          <p:cNvSpPr/>
          <p:nvPr/>
        </p:nvSpPr>
        <p:spPr>
          <a:xfrm>
            <a:off x="1201680" y="58757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1" name="object 5271"/>
          <p:cNvSpPr/>
          <p:nvPr/>
        </p:nvSpPr>
        <p:spPr>
          <a:xfrm>
            <a:off x="1219850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2" name="object 5272"/>
          <p:cNvSpPr/>
          <p:nvPr/>
        </p:nvSpPr>
        <p:spPr>
          <a:xfrm>
            <a:off x="1237225" y="58545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3" name="object 5273"/>
          <p:cNvSpPr/>
          <p:nvPr/>
        </p:nvSpPr>
        <p:spPr>
          <a:xfrm>
            <a:off x="1253426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4" name="object 5274"/>
          <p:cNvSpPr/>
          <p:nvPr/>
        </p:nvSpPr>
        <p:spPr>
          <a:xfrm>
            <a:off x="1271595" y="58337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5" name="object 5275"/>
          <p:cNvSpPr/>
          <p:nvPr/>
        </p:nvSpPr>
        <p:spPr>
          <a:xfrm>
            <a:off x="1288971" y="5823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6" name="object 5276"/>
          <p:cNvSpPr/>
          <p:nvPr/>
        </p:nvSpPr>
        <p:spPr>
          <a:xfrm>
            <a:off x="1305155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7" name="object 5277"/>
          <p:cNvSpPr/>
          <p:nvPr/>
        </p:nvSpPr>
        <p:spPr>
          <a:xfrm>
            <a:off x="1668090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8" name="object 5278"/>
          <p:cNvSpPr/>
          <p:nvPr/>
        </p:nvSpPr>
        <p:spPr>
          <a:xfrm>
            <a:off x="1686657" y="55866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9" name="object 5279"/>
          <p:cNvSpPr/>
          <p:nvPr/>
        </p:nvSpPr>
        <p:spPr>
          <a:xfrm>
            <a:off x="1704001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0" name="object 5280"/>
          <p:cNvSpPr/>
          <p:nvPr/>
        </p:nvSpPr>
        <p:spPr>
          <a:xfrm>
            <a:off x="1720201" y="55671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1" name="object 5281"/>
          <p:cNvSpPr/>
          <p:nvPr/>
        </p:nvSpPr>
        <p:spPr>
          <a:xfrm>
            <a:off x="1738466" y="55561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2" name="object 5282"/>
          <p:cNvSpPr/>
          <p:nvPr/>
        </p:nvSpPr>
        <p:spPr>
          <a:xfrm>
            <a:off x="1755779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3" name="object 5283"/>
          <p:cNvSpPr/>
          <p:nvPr/>
        </p:nvSpPr>
        <p:spPr>
          <a:xfrm>
            <a:off x="1771979" y="55361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4" name="object 5284"/>
          <p:cNvSpPr/>
          <p:nvPr/>
        </p:nvSpPr>
        <p:spPr>
          <a:xfrm>
            <a:off x="1790085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5" name="object 5285"/>
          <p:cNvSpPr/>
          <p:nvPr/>
        </p:nvSpPr>
        <p:spPr>
          <a:xfrm>
            <a:off x="1807874" y="5514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6" name="object 5286"/>
          <p:cNvSpPr/>
          <p:nvPr/>
        </p:nvSpPr>
        <p:spPr>
          <a:xfrm>
            <a:off x="1220644" y="58847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7" name="object 5287"/>
          <p:cNvSpPr/>
          <p:nvPr/>
        </p:nvSpPr>
        <p:spPr>
          <a:xfrm>
            <a:off x="1238019" y="58745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8" name="object 5288"/>
          <p:cNvSpPr/>
          <p:nvPr/>
        </p:nvSpPr>
        <p:spPr>
          <a:xfrm>
            <a:off x="1254220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9" name="object 5289"/>
          <p:cNvSpPr/>
          <p:nvPr/>
        </p:nvSpPr>
        <p:spPr>
          <a:xfrm>
            <a:off x="1272373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0" name="object 5290"/>
          <p:cNvSpPr/>
          <p:nvPr/>
        </p:nvSpPr>
        <p:spPr>
          <a:xfrm>
            <a:off x="1289749" y="5843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1" name="object 5291"/>
          <p:cNvSpPr/>
          <p:nvPr/>
        </p:nvSpPr>
        <p:spPr>
          <a:xfrm>
            <a:off x="1305950" y="58337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2" name="object 5292"/>
          <p:cNvSpPr/>
          <p:nvPr/>
        </p:nvSpPr>
        <p:spPr>
          <a:xfrm>
            <a:off x="1324119" y="5822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3" name="object 5293"/>
          <p:cNvSpPr/>
          <p:nvPr/>
        </p:nvSpPr>
        <p:spPr>
          <a:xfrm>
            <a:off x="1341892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4" name="object 5294"/>
          <p:cNvSpPr/>
          <p:nvPr/>
        </p:nvSpPr>
        <p:spPr>
          <a:xfrm>
            <a:off x="1704795" y="55968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5" name="object 5295"/>
          <p:cNvSpPr/>
          <p:nvPr/>
        </p:nvSpPr>
        <p:spPr>
          <a:xfrm>
            <a:off x="1720996" y="55870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6" name="object 5296"/>
          <p:cNvSpPr/>
          <p:nvPr/>
        </p:nvSpPr>
        <p:spPr>
          <a:xfrm>
            <a:off x="1739261" y="5576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7" name="object 5297"/>
          <p:cNvSpPr/>
          <p:nvPr/>
        </p:nvSpPr>
        <p:spPr>
          <a:xfrm>
            <a:off x="1756573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8" name="object 5298"/>
          <p:cNvSpPr/>
          <p:nvPr/>
        </p:nvSpPr>
        <p:spPr>
          <a:xfrm>
            <a:off x="1772773" y="55561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9" name="object 5299"/>
          <p:cNvSpPr/>
          <p:nvPr/>
        </p:nvSpPr>
        <p:spPr>
          <a:xfrm>
            <a:off x="1790879" y="55455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0" name="object 5300"/>
          <p:cNvSpPr/>
          <p:nvPr/>
        </p:nvSpPr>
        <p:spPr>
          <a:xfrm>
            <a:off x="1808350" y="55349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1" name="object 5301"/>
          <p:cNvSpPr/>
          <p:nvPr/>
        </p:nvSpPr>
        <p:spPr>
          <a:xfrm>
            <a:off x="1824551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2" name="object 5302"/>
          <p:cNvSpPr/>
          <p:nvPr/>
        </p:nvSpPr>
        <p:spPr>
          <a:xfrm>
            <a:off x="1842657" y="55145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3" name="object 5303"/>
          <p:cNvSpPr/>
          <p:nvPr/>
        </p:nvSpPr>
        <p:spPr>
          <a:xfrm>
            <a:off x="1255395" y="58847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4" name="object 5304"/>
          <p:cNvSpPr/>
          <p:nvPr/>
        </p:nvSpPr>
        <p:spPr>
          <a:xfrm>
            <a:off x="1273565" y="58741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5" name="object 5305"/>
          <p:cNvSpPr/>
          <p:nvPr/>
        </p:nvSpPr>
        <p:spPr>
          <a:xfrm>
            <a:off x="1290543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6" name="object 5306"/>
          <p:cNvSpPr/>
          <p:nvPr/>
        </p:nvSpPr>
        <p:spPr>
          <a:xfrm>
            <a:off x="1307522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7" name="object 5307"/>
          <p:cNvSpPr/>
          <p:nvPr/>
        </p:nvSpPr>
        <p:spPr>
          <a:xfrm>
            <a:off x="1325692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8" name="object 5308"/>
          <p:cNvSpPr/>
          <p:nvPr/>
        </p:nvSpPr>
        <p:spPr>
          <a:xfrm>
            <a:off x="1342273" y="5832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9" name="object 5309"/>
          <p:cNvSpPr/>
          <p:nvPr/>
        </p:nvSpPr>
        <p:spPr>
          <a:xfrm>
            <a:off x="1359268" y="58235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0" name="object 5310"/>
          <p:cNvSpPr/>
          <p:nvPr/>
        </p:nvSpPr>
        <p:spPr>
          <a:xfrm>
            <a:off x="1377422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1" name="object 5311"/>
          <p:cNvSpPr/>
          <p:nvPr/>
        </p:nvSpPr>
        <p:spPr>
          <a:xfrm>
            <a:off x="1739578" y="55964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2" name="object 5312"/>
          <p:cNvSpPr/>
          <p:nvPr/>
        </p:nvSpPr>
        <p:spPr>
          <a:xfrm>
            <a:off x="1757367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3" name="object 5313"/>
          <p:cNvSpPr/>
          <p:nvPr/>
        </p:nvSpPr>
        <p:spPr>
          <a:xfrm>
            <a:off x="1773885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4" name="object 5314"/>
          <p:cNvSpPr/>
          <p:nvPr/>
        </p:nvSpPr>
        <p:spPr>
          <a:xfrm>
            <a:off x="1791673" y="5565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5" name="object 5315"/>
          <p:cNvSpPr/>
          <p:nvPr/>
        </p:nvSpPr>
        <p:spPr>
          <a:xfrm>
            <a:off x="1809144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6" name="object 5316"/>
          <p:cNvSpPr/>
          <p:nvPr/>
        </p:nvSpPr>
        <p:spPr>
          <a:xfrm>
            <a:off x="1826139" y="55455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7" name="object 5317"/>
          <p:cNvSpPr/>
          <p:nvPr/>
        </p:nvSpPr>
        <p:spPr>
          <a:xfrm>
            <a:off x="1843451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8" name="object 5318"/>
          <p:cNvSpPr/>
          <p:nvPr/>
        </p:nvSpPr>
        <p:spPr>
          <a:xfrm>
            <a:off x="1860763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9" name="object 5319"/>
          <p:cNvSpPr/>
          <p:nvPr/>
        </p:nvSpPr>
        <p:spPr>
          <a:xfrm>
            <a:off x="1876963" y="55145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0" name="object 5320"/>
          <p:cNvSpPr/>
          <p:nvPr/>
        </p:nvSpPr>
        <p:spPr>
          <a:xfrm>
            <a:off x="1292132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1" name="object 5321"/>
          <p:cNvSpPr/>
          <p:nvPr/>
        </p:nvSpPr>
        <p:spPr>
          <a:xfrm>
            <a:off x="1307919" y="58745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2" name="object 5322"/>
          <p:cNvSpPr/>
          <p:nvPr/>
        </p:nvSpPr>
        <p:spPr>
          <a:xfrm>
            <a:off x="1326486" y="58635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3" name="object 5323"/>
          <p:cNvSpPr/>
          <p:nvPr/>
        </p:nvSpPr>
        <p:spPr>
          <a:xfrm>
            <a:off x="1343861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4" name="object 5324"/>
          <p:cNvSpPr/>
          <p:nvPr/>
        </p:nvSpPr>
        <p:spPr>
          <a:xfrm>
            <a:off x="1360046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5" name="object 5325"/>
          <p:cNvSpPr/>
          <p:nvPr/>
        </p:nvSpPr>
        <p:spPr>
          <a:xfrm>
            <a:off x="1378216" y="5832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6" name="object 5326"/>
          <p:cNvSpPr/>
          <p:nvPr/>
        </p:nvSpPr>
        <p:spPr>
          <a:xfrm>
            <a:off x="1395591" y="58223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7" name="object 5327"/>
          <p:cNvSpPr/>
          <p:nvPr/>
        </p:nvSpPr>
        <p:spPr>
          <a:xfrm>
            <a:off x="1411792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8" name="object 5328"/>
          <p:cNvSpPr/>
          <p:nvPr/>
        </p:nvSpPr>
        <p:spPr>
          <a:xfrm>
            <a:off x="1774679" y="55964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9" name="object 5329"/>
          <p:cNvSpPr/>
          <p:nvPr/>
        </p:nvSpPr>
        <p:spPr>
          <a:xfrm>
            <a:off x="1792944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0" name="object 5330"/>
          <p:cNvSpPr/>
          <p:nvPr/>
        </p:nvSpPr>
        <p:spPr>
          <a:xfrm>
            <a:off x="1809939" y="55752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1" name="object 5331"/>
          <p:cNvSpPr/>
          <p:nvPr/>
        </p:nvSpPr>
        <p:spPr>
          <a:xfrm>
            <a:off x="1826933" y="5565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2" name="object 5332"/>
          <p:cNvSpPr/>
          <p:nvPr/>
        </p:nvSpPr>
        <p:spPr>
          <a:xfrm>
            <a:off x="1845039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3" name="object 5333"/>
          <p:cNvSpPr/>
          <p:nvPr/>
        </p:nvSpPr>
        <p:spPr>
          <a:xfrm>
            <a:off x="1861557" y="55442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4" name="object 5334"/>
          <p:cNvSpPr/>
          <p:nvPr/>
        </p:nvSpPr>
        <p:spPr>
          <a:xfrm>
            <a:off x="1878552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5" name="object 5335"/>
          <p:cNvSpPr/>
          <p:nvPr/>
        </p:nvSpPr>
        <p:spPr>
          <a:xfrm>
            <a:off x="1896817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6" name="object 5336"/>
          <p:cNvSpPr/>
          <p:nvPr/>
        </p:nvSpPr>
        <p:spPr>
          <a:xfrm>
            <a:off x="1913811" y="55141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7" name="object 5337"/>
          <p:cNvSpPr/>
          <p:nvPr/>
        </p:nvSpPr>
        <p:spPr>
          <a:xfrm>
            <a:off x="1326883" y="58838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8" name="object 5338"/>
          <p:cNvSpPr/>
          <p:nvPr/>
        </p:nvSpPr>
        <p:spPr>
          <a:xfrm>
            <a:off x="1344656" y="58732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9" name="object 5339"/>
          <p:cNvSpPr/>
          <p:nvPr/>
        </p:nvSpPr>
        <p:spPr>
          <a:xfrm>
            <a:off x="1360443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0" name="object 5340"/>
          <p:cNvSpPr/>
          <p:nvPr/>
        </p:nvSpPr>
        <p:spPr>
          <a:xfrm>
            <a:off x="1379010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1" name="object 5341"/>
          <p:cNvSpPr/>
          <p:nvPr/>
        </p:nvSpPr>
        <p:spPr>
          <a:xfrm>
            <a:off x="1396385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2" name="object 5342"/>
          <p:cNvSpPr/>
          <p:nvPr/>
        </p:nvSpPr>
        <p:spPr>
          <a:xfrm>
            <a:off x="1412570" y="5832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3" name="object 5343"/>
          <p:cNvSpPr/>
          <p:nvPr/>
        </p:nvSpPr>
        <p:spPr>
          <a:xfrm>
            <a:off x="1430740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4" name="object 5344"/>
          <p:cNvSpPr/>
          <p:nvPr/>
        </p:nvSpPr>
        <p:spPr>
          <a:xfrm>
            <a:off x="1448115" y="5811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5" name="object 5345"/>
          <p:cNvSpPr/>
          <p:nvPr/>
        </p:nvSpPr>
        <p:spPr>
          <a:xfrm>
            <a:off x="1811050" y="5595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6" name="object 5346"/>
          <p:cNvSpPr/>
          <p:nvPr/>
        </p:nvSpPr>
        <p:spPr>
          <a:xfrm>
            <a:off x="1827251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7" name="object 5347"/>
          <p:cNvSpPr/>
          <p:nvPr/>
        </p:nvSpPr>
        <p:spPr>
          <a:xfrm>
            <a:off x="1845357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8" name="object 5348"/>
          <p:cNvSpPr/>
          <p:nvPr/>
        </p:nvSpPr>
        <p:spPr>
          <a:xfrm>
            <a:off x="1863145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9" name="object 5349"/>
          <p:cNvSpPr/>
          <p:nvPr/>
        </p:nvSpPr>
        <p:spPr>
          <a:xfrm>
            <a:off x="1879346" y="55552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0" name="object 5350"/>
          <p:cNvSpPr/>
          <p:nvPr/>
        </p:nvSpPr>
        <p:spPr>
          <a:xfrm>
            <a:off x="1897611" y="55442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1" name="object 5351"/>
          <p:cNvSpPr/>
          <p:nvPr/>
        </p:nvSpPr>
        <p:spPr>
          <a:xfrm>
            <a:off x="1914923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2" name="object 5352"/>
          <p:cNvSpPr/>
          <p:nvPr/>
        </p:nvSpPr>
        <p:spPr>
          <a:xfrm>
            <a:off x="1931123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3" name="object 5353"/>
          <p:cNvSpPr/>
          <p:nvPr/>
        </p:nvSpPr>
        <p:spPr>
          <a:xfrm>
            <a:off x="1949230" y="55132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4" name="object 5354"/>
          <p:cNvSpPr/>
          <p:nvPr/>
        </p:nvSpPr>
        <p:spPr>
          <a:xfrm>
            <a:off x="1345053" y="589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5" name="object 5355"/>
          <p:cNvSpPr/>
          <p:nvPr/>
        </p:nvSpPr>
        <p:spPr>
          <a:xfrm>
            <a:off x="1361237" y="58838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6" name="object 5356"/>
          <p:cNvSpPr/>
          <p:nvPr/>
        </p:nvSpPr>
        <p:spPr>
          <a:xfrm>
            <a:off x="1379407" y="5872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7" name="object 5357"/>
          <p:cNvSpPr/>
          <p:nvPr/>
        </p:nvSpPr>
        <p:spPr>
          <a:xfrm>
            <a:off x="1397180" y="58626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8" name="object 5358"/>
          <p:cNvSpPr/>
          <p:nvPr/>
        </p:nvSpPr>
        <p:spPr>
          <a:xfrm>
            <a:off x="1413364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9" name="object 5359"/>
          <p:cNvSpPr/>
          <p:nvPr/>
        </p:nvSpPr>
        <p:spPr>
          <a:xfrm>
            <a:off x="1431534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0" name="object 5360"/>
          <p:cNvSpPr/>
          <p:nvPr/>
        </p:nvSpPr>
        <p:spPr>
          <a:xfrm>
            <a:off x="1448910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1" name="object 5361"/>
          <p:cNvSpPr/>
          <p:nvPr/>
        </p:nvSpPr>
        <p:spPr>
          <a:xfrm>
            <a:off x="1465110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2" name="object 5362"/>
          <p:cNvSpPr/>
          <p:nvPr/>
        </p:nvSpPr>
        <p:spPr>
          <a:xfrm>
            <a:off x="1483264" y="581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3" name="object 5363"/>
          <p:cNvSpPr/>
          <p:nvPr/>
        </p:nvSpPr>
        <p:spPr>
          <a:xfrm>
            <a:off x="1846151" y="5595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4" name="object 5364"/>
          <p:cNvSpPr/>
          <p:nvPr/>
        </p:nvSpPr>
        <p:spPr>
          <a:xfrm>
            <a:off x="1863940" y="55850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5" name="object 5365"/>
          <p:cNvSpPr/>
          <p:nvPr/>
        </p:nvSpPr>
        <p:spPr>
          <a:xfrm>
            <a:off x="1879822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6" name="object 5366"/>
          <p:cNvSpPr/>
          <p:nvPr/>
        </p:nvSpPr>
        <p:spPr>
          <a:xfrm>
            <a:off x="1898405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7" name="object 5367"/>
          <p:cNvSpPr/>
          <p:nvPr/>
        </p:nvSpPr>
        <p:spPr>
          <a:xfrm>
            <a:off x="1915717" y="5554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8" name="object 5368"/>
          <p:cNvSpPr/>
          <p:nvPr/>
        </p:nvSpPr>
        <p:spPr>
          <a:xfrm>
            <a:off x="1931917" y="55442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9" name="object 5369"/>
          <p:cNvSpPr/>
          <p:nvPr/>
        </p:nvSpPr>
        <p:spPr>
          <a:xfrm>
            <a:off x="1950024" y="55336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0" name="object 5370"/>
          <p:cNvSpPr/>
          <p:nvPr/>
        </p:nvSpPr>
        <p:spPr>
          <a:xfrm>
            <a:off x="1380201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1" name="object 5371"/>
          <p:cNvSpPr/>
          <p:nvPr/>
        </p:nvSpPr>
        <p:spPr>
          <a:xfrm>
            <a:off x="1397958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2" name="object 5372"/>
          <p:cNvSpPr/>
          <p:nvPr/>
        </p:nvSpPr>
        <p:spPr>
          <a:xfrm>
            <a:off x="1413761" y="5872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3" name="object 5373"/>
          <p:cNvSpPr/>
          <p:nvPr/>
        </p:nvSpPr>
        <p:spPr>
          <a:xfrm>
            <a:off x="1431931" y="58618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4" name="object 5374"/>
          <p:cNvSpPr/>
          <p:nvPr/>
        </p:nvSpPr>
        <p:spPr>
          <a:xfrm>
            <a:off x="1449704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5" name="object 5375"/>
          <p:cNvSpPr/>
          <p:nvPr/>
        </p:nvSpPr>
        <p:spPr>
          <a:xfrm>
            <a:off x="1465888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6" name="object 5376"/>
          <p:cNvSpPr/>
          <p:nvPr/>
        </p:nvSpPr>
        <p:spPr>
          <a:xfrm>
            <a:off x="1484058" y="58308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7" name="object 5377"/>
          <p:cNvSpPr/>
          <p:nvPr/>
        </p:nvSpPr>
        <p:spPr>
          <a:xfrm>
            <a:off x="1501433" y="58206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8" name="object 5378"/>
          <p:cNvSpPr/>
          <p:nvPr/>
        </p:nvSpPr>
        <p:spPr>
          <a:xfrm>
            <a:off x="1517634" y="5811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9" name="object 5379"/>
          <p:cNvSpPr/>
          <p:nvPr/>
        </p:nvSpPr>
        <p:spPr>
          <a:xfrm>
            <a:off x="1880616" y="5595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0" name="object 5380"/>
          <p:cNvSpPr/>
          <p:nvPr/>
        </p:nvSpPr>
        <p:spPr>
          <a:xfrm>
            <a:off x="1898723" y="55846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1" name="object 5381"/>
          <p:cNvSpPr/>
          <p:nvPr/>
        </p:nvSpPr>
        <p:spPr>
          <a:xfrm>
            <a:off x="1916511" y="55740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2" name="object 5382"/>
          <p:cNvSpPr/>
          <p:nvPr/>
        </p:nvSpPr>
        <p:spPr>
          <a:xfrm>
            <a:off x="1932235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3" name="object 5383"/>
          <p:cNvSpPr/>
          <p:nvPr/>
        </p:nvSpPr>
        <p:spPr>
          <a:xfrm>
            <a:off x="1950818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4" name="object 5384"/>
          <p:cNvSpPr/>
          <p:nvPr/>
        </p:nvSpPr>
        <p:spPr>
          <a:xfrm>
            <a:off x="1415349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5" name="object 5385"/>
          <p:cNvSpPr/>
          <p:nvPr/>
        </p:nvSpPr>
        <p:spPr>
          <a:xfrm>
            <a:off x="1433503" y="58822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6" name="object 5386"/>
          <p:cNvSpPr/>
          <p:nvPr/>
        </p:nvSpPr>
        <p:spPr>
          <a:xfrm>
            <a:off x="1450498" y="58716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7" name="object 5387"/>
          <p:cNvSpPr/>
          <p:nvPr/>
        </p:nvSpPr>
        <p:spPr>
          <a:xfrm>
            <a:off x="1467079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8" name="object 5388"/>
          <p:cNvSpPr/>
          <p:nvPr/>
        </p:nvSpPr>
        <p:spPr>
          <a:xfrm>
            <a:off x="1485249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9" name="object 5389"/>
          <p:cNvSpPr/>
          <p:nvPr/>
        </p:nvSpPr>
        <p:spPr>
          <a:xfrm>
            <a:off x="1502228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0" name="object 5390"/>
          <p:cNvSpPr/>
          <p:nvPr/>
        </p:nvSpPr>
        <p:spPr>
          <a:xfrm>
            <a:off x="1519206" y="58317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1" name="object 5391"/>
          <p:cNvSpPr/>
          <p:nvPr/>
        </p:nvSpPr>
        <p:spPr>
          <a:xfrm>
            <a:off x="1537376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2" name="object 5392"/>
          <p:cNvSpPr/>
          <p:nvPr/>
        </p:nvSpPr>
        <p:spPr>
          <a:xfrm>
            <a:off x="1553957" y="58105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3" name="object 5393"/>
          <p:cNvSpPr/>
          <p:nvPr/>
        </p:nvSpPr>
        <p:spPr>
          <a:xfrm>
            <a:off x="1916829" y="55944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4" name="object 5394"/>
          <p:cNvSpPr/>
          <p:nvPr/>
        </p:nvSpPr>
        <p:spPr>
          <a:xfrm>
            <a:off x="1933824" y="55846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5" name="object 5395"/>
          <p:cNvSpPr/>
          <p:nvPr/>
        </p:nvSpPr>
        <p:spPr>
          <a:xfrm>
            <a:off x="1952088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6" name="object 5396"/>
          <p:cNvSpPr/>
          <p:nvPr/>
        </p:nvSpPr>
        <p:spPr>
          <a:xfrm>
            <a:off x="1451673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7" name="object 5397"/>
          <p:cNvSpPr/>
          <p:nvPr/>
        </p:nvSpPr>
        <p:spPr>
          <a:xfrm>
            <a:off x="1467873" y="58826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8" name="object 5398"/>
          <p:cNvSpPr/>
          <p:nvPr/>
        </p:nvSpPr>
        <p:spPr>
          <a:xfrm>
            <a:off x="1486027" y="587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9" name="object 5399"/>
          <p:cNvSpPr/>
          <p:nvPr/>
        </p:nvSpPr>
        <p:spPr>
          <a:xfrm>
            <a:off x="1503419" y="5861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0" name="object 5400"/>
          <p:cNvSpPr/>
          <p:nvPr/>
        </p:nvSpPr>
        <p:spPr>
          <a:xfrm>
            <a:off x="1519603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1" name="object 5401"/>
          <p:cNvSpPr/>
          <p:nvPr/>
        </p:nvSpPr>
        <p:spPr>
          <a:xfrm>
            <a:off x="1537773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2" name="object 5402"/>
          <p:cNvSpPr/>
          <p:nvPr/>
        </p:nvSpPr>
        <p:spPr>
          <a:xfrm>
            <a:off x="1555546" y="58304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3" name="object 5403"/>
          <p:cNvSpPr/>
          <p:nvPr/>
        </p:nvSpPr>
        <p:spPr>
          <a:xfrm>
            <a:off x="1571730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4" name="object 5404"/>
          <p:cNvSpPr/>
          <p:nvPr/>
        </p:nvSpPr>
        <p:spPr>
          <a:xfrm>
            <a:off x="1589900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5" name="object 5405"/>
          <p:cNvSpPr/>
          <p:nvPr/>
        </p:nvSpPr>
        <p:spPr>
          <a:xfrm>
            <a:off x="1486821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6" name="object 5406"/>
          <p:cNvSpPr/>
          <p:nvPr/>
        </p:nvSpPr>
        <p:spPr>
          <a:xfrm>
            <a:off x="1504197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7" name="object 5407"/>
          <p:cNvSpPr/>
          <p:nvPr/>
        </p:nvSpPr>
        <p:spPr>
          <a:xfrm>
            <a:off x="1520397" y="587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8" name="object 5408"/>
          <p:cNvSpPr/>
          <p:nvPr/>
        </p:nvSpPr>
        <p:spPr>
          <a:xfrm>
            <a:off x="1538567" y="5861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9" name="object 5409"/>
          <p:cNvSpPr/>
          <p:nvPr/>
        </p:nvSpPr>
        <p:spPr>
          <a:xfrm>
            <a:off x="1556324" y="58504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0" name="object 5410"/>
          <p:cNvSpPr/>
          <p:nvPr/>
        </p:nvSpPr>
        <p:spPr>
          <a:xfrm>
            <a:off x="1572127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1" name="object 5411"/>
          <p:cNvSpPr/>
          <p:nvPr/>
        </p:nvSpPr>
        <p:spPr>
          <a:xfrm>
            <a:off x="1590694" y="5830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2" name="object 5412"/>
          <p:cNvSpPr/>
          <p:nvPr/>
        </p:nvSpPr>
        <p:spPr>
          <a:xfrm>
            <a:off x="1608070" y="5819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3" name="object 5413"/>
          <p:cNvSpPr/>
          <p:nvPr/>
        </p:nvSpPr>
        <p:spPr>
          <a:xfrm>
            <a:off x="1624254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4" name="object 5414"/>
          <p:cNvSpPr/>
          <p:nvPr/>
        </p:nvSpPr>
        <p:spPr>
          <a:xfrm>
            <a:off x="1521176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5" name="object 5415"/>
          <p:cNvSpPr/>
          <p:nvPr/>
        </p:nvSpPr>
        <p:spPr>
          <a:xfrm>
            <a:off x="1539345" y="5881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6" name="object 5416"/>
          <p:cNvSpPr/>
          <p:nvPr/>
        </p:nvSpPr>
        <p:spPr>
          <a:xfrm>
            <a:off x="1556721" y="58708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7" name="object 5417"/>
          <p:cNvSpPr/>
          <p:nvPr/>
        </p:nvSpPr>
        <p:spPr>
          <a:xfrm>
            <a:off x="1572921" y="5861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8" name="object 5418"/>
          <p:cNvSpPr/>
          <p:nvPr/>
        </p:nvSpPr>
        <p:spPr>
          <a:xfrm>
            <a:off x="1591091" y="58500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9" name="object 5419"/>
          <p:cNvSpPr/>
          <p:nvPr/>
        </p:nvSpPr>
        <p:spPr>
          <a:xfrm>
            <a:off x="1608864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0" name="object 5420"/>
          <p:cNvSpPr/>
          <p:nvPr/>
        </p:nvSpPr>
        <p:spPr>
          <a:xfrm>
            <a:off x="1624651" y="5830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1" name="object 5421"/>
          <p:cNvSpPr/>
          <p:nvPr/>
        </p:nvSpPr>
        <p:spPr>
          <a:xfrm>
            <a:off x="1643218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2" name="object 5422"/>
          <p:cNvSpPr/>
          <p:nvPr/>
        </p:nvSpPr>
        <p:spPr>
          <a:xfrm>
            <a:off x="1660594" y="58088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3" name="object 5423"/>
          <p:cNvSpPr/>
          <p:nvPr/>
        </p:nvSpPr>
        <p:spPr>
          <a:xfrm>
            <a:off x="1557515" y="589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4" name="object 5424"/>
          <p:cNvSpPr/>
          <p:nvPr/>
        </p:nvSpPr>
        <p:spPr>
          <a:xfrm>
            <a:off x="1573716" y="58810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5" name="object 5425"/>
          <p:cNvSpPr/>
          <p:nvPr/>
        </p:nvSpPr>
        <p:spPr>
          <a:xfrm>
            <a:off x="1591869" y="58700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6" name="object 5426"/>
          <p:cNvSpPr/>
          <p:nvPr/>
        </p:nvSpPr>
        <p:spPr>
          <a:xfrm>
            <a:off x="1609245" y="5859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7" name="object 5427"/>
          <p:cNvSpPr/>
          <p:nvPr/>
        </p:nvSpPr>
        <p:spPr>
          <a:xfrm>
            <a:off x="1625445" y="58504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8" name="object 5428"/>
          <p:cNvSpPr/>
          <p:nvPr/>
        </p:nvSpPr>
        <p:spPr>
          <a:xfrm>
            <a:off x="1643615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9" name="object 5429"/>
          <p:cNvSpPr/>
          <p:nvPr/>
        </p:nvSpPr>
        <p:spPr>
          <a:xfrm>
            <a:off x="1661388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0" name="object 5430"/>
          <p:cNvSpPr/>
          <p:nvPr/>
        </p:nvSpPr>
        <p:spPr>
          <a:xfrm>
            <a:off x="1677572" y="5819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1" name="object 5431"/>
          <p:cNvSpPr/>
          <p:nvPr/>
        </p:nvSpPr>
        <p:spPr>
          <a:xfrm>
            <a:off x="1695742" y="58088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2" name="object 5432"/>
          <p:cNvSpPr/>
          <p:nvPr/>
        </p:nvSpPr>
        <p:spPr>
          <a:xfrm>
            <a:off x="1593458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3" name="object 5433"/>
          <p:cNvSpPr/>
          <p:nvPr/>
        </p:nvSpPr>
        <p:spPr>
          <a:xfrm>
            <a:off x="1610039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4" name="object 5434"/>
          <p:cNvSpPr/>
          <p:nvPr/>
        </p:nvSpPr>
        <p:spPr>
          <a:xfrm>
            <a:off x="1627018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5" name="object 5435"/>
          <p:cNvSpPr/>
          <p:nvPr/>
        </p:nvSpPr>
        <p:spPr>
          <a:xfrm>
            <a:off x="1645188" y="5859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6" name="object 5436"/>
          <p:cNvSpPr/>
          <p:nvPr/>
        </p:nvSpPr>
        <p:spPr>
          <a:xfrm>
            <a:off x="1662166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7" name="object 5437"/>
          <p:cNvSpPr/>
          <p:nvPr/>
        </p:nvSpPr>
        <p:spPr>
          <a:xfrm>
            <a:off x="1678764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8" name="object 5438"/>
          <p:cNvSpPr/>
          <p:nvPr/>
        </p:nvSpPr>
        <p:spPr>
          <a:xfrm>
            <a:off x="1696854" y="58288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9" name="object 5439"/>
          <p:cNvSpPr/>
          <p:nvPr/>
        </p:nvSpPr>
        <p:spPr>
          <a:xfrm>
            <a:off x="1713848" y="5818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0" name="object 5440"/>
          <p:cNvSpPr/>
          <p:nvPr/>
        </p:nvSpPr>
        <p:spPr>
          <a:xfrm>
            <a:off x="1730525" y="58088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1" name="object 5441"/>
          <p:cNvSpPr/>
          <p:nvPr/>
        </p:nvSpPr>
        <p:spPr>
          <a:xfrm>
            <a:off x="1627812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2" name="object 5442"/>
          <p:cNvSpPr/>
          <p:nvPr/>
        </p:nvSpPr>
        <p:spPr>
          <a:xfrm>
            <a:off x="1645982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3" name="object 5443"/>
          <p:cNvSpPr/>
          <p:nvPr/>
        </p:nvSpPr>
        <p:spPr>
          <a:xfrm>
            <a:off x="1663357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4" name="object 5444"/>
          <p:cNvSpPr/>
          <p:nvPr/>
        </p:nvSpPr>
        <p:spPr>
          <a:xfrm>
            <a:off x="1679542" y="5859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5" name="object 5445"/>
          <p:cNvSpPr/>
          <p:nvPr/>
        </p:nvSpPr>
        <p:spPr>
          <a:xfrm>
            <a:off x="1697648" y="58488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6" name="object 5446"/>
          <p:cNvSpPr/>
          <p:nvPr/>
        </p:nvSpPr>
        <p:spPr>
          <a:xfrm>
            <a:off x="1715119" y="58386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7" name="object 5447"/>
          <p:cNvSpPr/>
          <p:nvPr/>
        </p:nvSpPr>
        <p:spPr>
          <a:xfrm>
            <a:off x="1731319" y="58288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8" name="object 5448"/>
          <p:cNvSpPr/>
          <p:nvPr/>
        </p:nvSpPr>
        <p:spPr>
          <a:xfrm>
            <a:off x="1749426" y="58178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9" name="object 5449"/>
          <p:cNvSpPr/>
          <p:nvPr/>
        </p:nvSpPr>
        <p:spPr>
          <a:xfrm>
            <a:off x="1767214" y="58076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0" name="object 5450"/>
          <p:cNvSpPr/>
          <p:nvPr/>
        </p:nvSpPr>
        <p:spPr>
          <a:xfrm>
            <a:off x="1664151" y="58895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1" name="object 5451"/>
          <p:cNvSpPr/>
          <p:nvPr/>
        </p:nvSpPr>
        <p:spPr>
          <a:xfrm>
            <a:off x="1680336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2" name="object 5452"/>
          <p:cNvSpPr/>
          <p:nvPr/>
        </p:nvSpPr>
        <p:spPr>
          <a:xfrm>
            <a:off x="1698442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3" name="object 5453"/>
          <p:cNvSpPr/>
          <p:nvPr/>
        </p:nvSpPr>
        <p:spPr>
          <a:xfrm>
            <a:off x="1715913" y="58586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4" name="object 5454"/>
          <p:cNvSpPr/>
          <p:nvPr/>
        </p:nvSpPr>
        <p:spPr>
          <a:xfrm>
            <a:off x="1732114" y="58488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5" name="object 5455"/>
          <p:cNvSpPr/>
          <p:nvPr/>
        </p:nvSpPr>
        <p:spPr>
          <a:xfrm>
            <a:off x="1750220" y="5838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6" name="object 5456"/>
          <p:cNvSpPr/>
          <p:nvPr/>
        </p:nvSpPr>
        <p:spPr>
          <a:xfrm>
            <a:off x="1767691" y="5827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7" name="object 5457"/>
          <p:cNvSpPr/>
          <p:nvPr/>
        </p:nvSpPr>
        <p:spPr>
          <a:xfrm>
            <a:off x="1783732" y="58178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8" name="object 5458"/>
          <p:cNvSpPr/>
          <p:nvPr/>
        </p:nvSpPr>
        <p:spPr>
          <a:xfrm>
            <a:off x="1801997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9" name="object 5459"/>
          <p:cNvSpPr/>
          <p:nvPr/>
        </p:nvSpPr>
        <p:spPr>
          <a:xfrm>
            <a:off x="1699236" y="5889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0" name="object 5460"/>
          <p:cNvSpPr/>
          <p:nvPr/>
        </p:nvSpPr>
        <p:spPr>
          <a:xfrm>
            <a:off x="1716707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1" name="object 5461"/>
          <p:cNvSpPr/>
          <p:nvPr/>
        </p:nvSpPr>
        <p:spPr>
          <a:xfrm>
            <a:off x="1732908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2" name="object 5462"/>
          <p:cNvSpPr/>
          <p:nvPr/>
        </p:nvSpPr>
        <p:spPr>
          <a:xfrm>
            <a:off x="1751014" y="5858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3" name="object 5463"/>
          <p:cNvSpPr/>
          <p:nvPr/>
        </p:nvSpPr>
        <p:spPr>
          <a:xfrm>
            <a:off x="1768485" y="5848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4" name="object 5464"/>
          <p:cNvSpPr/>
          <p:nvPr/>
        </p:nvSpPr>
        <p:spPr>
          <a:xfrm>
            <a:off x="1784526" y="58386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5" name="object 5465"/>
          <p:cNvSpPr/>
          <p:nvPr/>
        </p:nvSpPr>
        <p:spPr>
          <a:xfrm>
            <a:off x="1802791" y="5827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6" name="object 5466"/>
          <p:cNvSpPr/>
          <p:nvPr/>
        </p:nvSpPr>
        <p:spPr>
          <a:xfrm>
            <a:off x="1820580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7" name="object 5467"/>
          <p:cNvSpPr/>
          <p:nvPr/>
        </p:nvSpPr>
        <p:spPr>
          <a:xfrm>
            <a:off x="1836304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8" name="object 5468"/>
          <p:cNvSpPr/>
          <p:nvPr/>
        </p:nvSpPr>
        <p:spPr>
          <a:xfrm>
            <a:off x="1733702" y="58895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9" name="object 5469"/>
          <p:cNvSpPr/>
          <p:nvPr/>
        </p:nvSpPr>
        <p:spPr>
          <a:xfrm>
            <a:off x="1751808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0" name="object 5470"/>
          <p:cNvSpPr/>
          <p:nvPr/>
        </p:nvSpPr>
        <p:spPr>
          <a:xfrm>
            <a:off x="1769120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1" name="object 5471"/>
          <p:cNvSpPr/>
          <p:nvPr/>
        </p:nvSpPr>
        <p:spPr>
          <a:xfrm>
            <a:off x="1785320" y="58586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2" name="object 5472"/>
          <p:cNvSpPr/>
          <p:nvPr/>
        </p:nvSpPr>
        <p:spPr>
          <a:xfrm>
            <a:off x="1803586" y="5848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3" name="object 5473"/>
          <p:cNvSpPr/>
          <p:nvPr/>
        </p:nvSpPr>
        <p:spPr>
          <a:xfrm>
            <a:off x="1820898" y="583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4" name="object 5474"/>
          <p:cNvSpPr/>
          <p:nvPr/>
        </p:nvSpPr>
        <p:spPr>
          <a:xfrm>
            <a:off x="1837098" y="5827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5" name="object 5475"/>
          <p:cNvSpPr/>
          <p:nvPr/>
        </p:nvSpPr>
        <p:spPr>
          <a:xfrm>
            <a:off x="1855363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6" name="object 5476"/>
          <p:cNvSpPr/>
          <p:nvPr/>
        </p:nvSpPr>
        <p:spPr>
          <a:xfrm>
            <a:off x="1872993" y="58068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7" name="object 5477"/>
          <p:cNvSpPr/>
          <p:nvPr/>
        </p:nvSpPr>
        <p:spPr>
          <a:xfrm>
            <a:off x="1769914" y="5888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8" name="object 5478"/>
          <p:cNvSpPr/>
          <p:nvPr/>
        </p:nvSpPr>
        <p:spPr>
          <a:xfrm>
            <a:off x="1786591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9" name="object 5479"/>
          <p:cNvSpPr/>
          <p:nvPr/>
        </p:nvSpPr>
        <p:spPr>
          <a:xfrm>
            <a:off x="1805174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0" name="object 5480"/>
          <p:cNvSpPr/>
          <p:nvPr/>
        </p:nvSpPr>
        <p:spPr>
          <a:xfrm>
            <a:off x="1821692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1" name="object 5481"/>
          <p:cNvSpPr/>
          <p:nvPr/>
        </p:nvSpPr>
        <p:spPr>
          <a:xfrm>
            <a:off x="1838686" y="58480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2" name="object 5482"/>
          <p:cNvSpPr/>
          <p:nvPr/>
        </p:nvSpPr>
        <p:spPr>
          <a:xfrm>
            <a:off x="1856793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3" name="object 5483"/>
          <p:cNvSpPr/>
          <p:nvPr/>
        </p:nvSpPr>
        <p:spPr>
          <a:xfrm>
            <a:off x="1873469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4" name="object 5484"/>
          <p:cNvSpPr/>
          <p:nvPr/>
        </p:nvSpPr>
        <p:spPr>
          <a:xfrm>
            <a:off x="1890464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5" name="object 5485"/>
          <p:cNvSpPr/>
          <p:nvPr/>
        </p:nvSpPr>
        <p:spPr>
          <a:xfrm>
            <a:off x="1908570" y="58060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6" name="object 5486"/>
          <p:cNvSpPr/>
          <p:nvPr/>
        </p:nvSpPr>
        <p:spPr>
          <a:xfrm>
            <a:off x="1805491" y="5887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7" name="object 5487"/>
          <p:cNvSpPr/>
          <p:nvPr/>
        </p:nvSpPr>
        <p:spPr>
          <a:xfrm>
            <a:off x="1823280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8" name="object 5488"/>
          <p:cNvSpPr/>
          <p:nvPr/>
        </p:nvSpPr>
        <p:spPr>
          <a:xfrm>
            <a:off x="1839163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9" name="object 5489"/>
          <p:cNvSpPr/>
          <p:nvPr/>
        </p:nvSpPr>
        <p:spPr>
          <a:xfrm>
            <a:off x="1857587" y="58569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0" name="object 5490"/>
          <p:cNvSpPr/>
          <p:nvPr/>
        </p:nvSpPr>
        <p:spPr>
          <a:xfrm>
            <a:off x="1875058" y="58467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1" name="object 5491"/>
          <p:cNvSpPr/>
          <p:nvPr/>
        </p:nvSpPr>
        <p:spPr>
          <a:xfrm>
            <a:off x="1891258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2" name="object 5492"/>
          <p:cNvSpPr/>
          <p:nvPr/>
        </p:nvSpPr>
        <p:spPr>
          <a:xfrm>
            <a:off x="1909364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3" name="object 5493"/>
          <p:cNvSpPr/>
          <p:nvPr/>
        </p:nvSpPr>
        <p:spPr>
          <a:xfrm>
            <a:off x="1926835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4" name="object 5494"/>
          <p:cNvSpPr/>
          <p:nvPr/>
        </p:nvSpPr>
        <p:spPr>
          <a:xfrm>
            <a:off x="1943035" y="58060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5" name="object 5495"/>
          <p:cNvSpPr/>
          <p:nvPr/>
        </p:nvSpPr>
        <p:spPr>
          <a:xfrm>
            <a:off x="1839957" y="5887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6" name="object 5496"/>
          <p:cNvSpPr/>
          <p:nvPr/>
        </p:nvSpPr>
        <p:spPr>
          <a:xfrm>
            <a:off x="1858063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7" name="object 5497"/>
          <p:cNvSpPr/>
          <p:nvPr/>
        </p:nvSpPr>
        <p:spPr>
          <a:xfrm>
            <a:off x="1875852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8" name="object 5498"/>
          <p:cNvSpPr/>
          <p:nvPr/>
        </p:nvSpPr>
        <p:spPr>
          <a:xfrm>
            <a:off x="1892052" y="58569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9" name="object 5499"/>
          <p:cNvSpPr/>
          <p:nvPr/>
        </p:nvSpPr>
        <p:spPr>
          <a:xfrm>
            <a:off x="1910158" y="5846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0" name="object 5500"/>
          <p:cNvSpPr/>
          <p:nvPr/>
        </p:nvSpPr>
        <p:spPr>
          <a:xfrm>
            <a:off x="1927629" y="58357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1" name="object 5501"/>
          <p:cNvSpPr/>
          <p:nvPr/>
        </p:nvSpPr>
        <p:spPr>
          <a:xfrm>
            <a:off x="1943829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2" name="object 5502"/>
          <p:cNvSpPr/>
          <p:nvPr/>
        </p:nvSpPr>
        <p:spPr>
          <a:xfrm>
            <a:off x="1876646" y="5887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3" name="object 5503"/>
          <p:cNvSpPr/>
          <p:nvPr/>
        </p:nvSpPr>
        <p:spPr>
          <a:xfrm>
            <a:off x="1892370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4" name="object 5504"/>
          <p:cNvSpPr/>
          <p:nvPr/>
        </p:nvSpPr>
        <p:spPr>
          <a:xfrm>
            <a:off x="1910635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5" name="object 5505"/>
          <p:cNvSpPr/>
          <p:nvPr/>
        </p:nvSpPr>
        <p:spPr>
          <a:xfrm>
            <a:off x="1928423" y="58565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6" name="object 5506"/>
          <p:cNvSpPr/>
          <p:nvPr/>
        </p:nvSpPr>
        <p:spPr>
          <a:xfrm>
            <a:off x="1944624" y="58467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7" name="object 5507"/>
          <p:cNvSpPr/>
          <p:nvPr/>
        </p:nvSpPr>
        <p:spPr>
          <a:xfrm>
            <a:off x="1911429" y="5887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8" name="object 5508"/>
          <p:cNvSpPr/>
          <p:nvPr/>
        </p:nvSpPr>
        <p:spPr>
          <a:xfrm>
            <a:off x="1929217" y="58765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9" name="object 5509"/>
          <p:cNvSpPr/>
          <p:nvPr/>
        </p:nvSpPr>
        <p:spPr>
          <a:xfrm>
            <a:off x="1945735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0" name="object 5510"/>
          <p:cNvSpPr/>
          <p:nvPr/>
        </p:nvSpPr>
        <p:spPr>
          <a:xfrm>
            <a:off x="1946530" y="5887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1" name="object 5511"/>
          <p:cNvSpPr/>
          <p:nvPr/>
        </p:nvSpPr>
        <p:spPr>
          <a:xfrm>
            <a:off x="419331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2" name="object 5512"/>
          <p:cNvSpPr/>
          <p:nvPr/>
        </p:nvSpPr>
        <p:spPr>
          <a:xfrm>
            <a:off x="426446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3" name="object 5513"/>
          <p:cNvSpPr/>
          <p:nvPr/>
        </p:nvSpPr>
        <p:spPr>
          <a:xfrm>
            <a:off x="437104" y="5522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4" name="object 5514"/>
          <p:cNvSpPr/>
          <p:nvPr/>
        </p:nvSpPr>
        <p:spPr>
          <a:xfrm>
            <a:off x="455273" y="5520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5" name="object 5515"/>
          <p:cNvSpPr/>
          <p:nvPr/>
        </p:nvSpPr>
        <p:spPr>
          <a:xfrm>
            <a:off x="462389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6" name="object 5516"/>
          <p:cNvSpPr/>
          <p:nvPr/>
        </p:nvSpPr>
        <p:spPr>
          <a:xfrm>
            <a:off x="473443" y="5519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7" name="object 5517"/>
          <p:cNvSpPr/>
          <p:nvPr/>
        </p:nvSpPr>
        <p:spPr>
          <a:xfrm>
            <a:off x="491613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8" name="object 5518"/>
          <p:cNvSpPr/>
          <p:nvPr/>
        </p:nvSpPr>
        <p:spPr>
          <a:xfrm>
            <a:off x="498713" y="5516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9" name="object 5519"/>
          <p:cNvSpPr/>
          <p:nvPr/>
        </p:nvSpPr>
        <p:spPr>
          <a:xfrm>
            <a:off x="509767" y="5514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0" name="object 5520"/>
          <p:cNvSpPr/>
          <p:nvPr/>
        </p:nvSpPr>
        <p:spPr>
          <a:xfrm>
            <a:off x="527937" y="55132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1" name="object 5521"/>
          <p:cNvSpPr/>
          <p:nvPr/>
        </p:nvSpPr>
        <p:spPr>
          <a:xfrm>
            <a:off x="535052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2" name="object 5522"/>
          <p:cNvSpPr/>
          <p:nvPr/>
        </p:nvSpPr>
        <p:spPr>
          <a:xfrm>
            <a:off x="546106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3" name="object 5523"/>
          <p:cNvSpPr/>
          <p:nvPr/>
        </p:nvSpPr>
        <p:spPr>
          <a:xfrm>
            <a:off x="564673" y="5509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4" name="object 5524"/>
          <p:cNvSpPr/>
          <p:nvPr/>
        </p:nvSpPr>
        <p:spPr>
          <a:xfrm>
            <a:off x="571376" y="55084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5" name="object 5525"/>
          <p:cNvSpPr/>
          <p:nvPr/>
        </p:nvSpPr>
        <p:spPr>
          <a:xfrm>
            <a:off x="582827" y="5507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6" name="object 5526"/>
          <p:cNvSpPr/>
          <p:nvPr/>
        </p:nvSpPr>
        <p:spPr>
          <a:xfrm>
            <a:off x="414105" y="5551159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7" name="object 5527"/>
          <p:cNvSpPr/>
          <p:nvPr/>
        </p:nvSpPr>
        <p:spPr>
          <a:xfrm>
            <a:off x="431179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8" name="object 5528"/>
          <p:cNvSpPr/>
          <p:nvPr/>
        </p:nvSpPr>
        <p:spPr>
          <a:xfrm>
            <a:off x="438295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9" name="object 5529"/>
          <p:cNvSpPr/>
          <p:nvPr/>
        </p:nvSpPr>
        <p:spPr>
          <a:xfrm>
            <a:off x="449746" y="5547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0" name="object 5530"/>
          <p:cNvSpPr/>
          <p:nvPr/>
        </p:nvSpPr>
        <p:spPr>
          <a:xfrm>
            <a:off x="467916" y="5546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1" name="object 5531"/>
          <p:cNvSpPr/>
          <p:nvPr/>
        </p:nvSpPr>
        <p:spPr>
          <a:xfrm>
            <a:off x="474618" y="5545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2" name="object 5532"/>
          <p:cNvSpPr/>
          <p:nvPr/>
        </p:nvSpPr>
        <p:spPr>
          <a:xfrm>
            <a:off x="486070" y="5544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3" name="object 5533"/>
          <p:cNvSpPr/>
          <p:nvPr/>
        </p:nvSpPr>
        <p:spPr>
          <a:xfrm>
            <a:off x="504240" y="5542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4" name="object 5534"/>
          <p:cNvSpPr/>
          <p:nvPr/>
        </p:nvSpPr>
        <p:spPr>
          <a:xfrm>
            <a:off x="511355" y="5542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5" name="object 5535"/>
          <p:cNvSpPr/>
          <p:nvPr/>
        </p:nvSpPr>
        <p:spPr>
          <a:xfrm>
            <a:off x="522409" y="55410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6" name="object 5536"/>
          <p:cNvSpPr/>
          <p:nvPr/>
        </p:nvSpPr>
        <p:spPr>
          <a:xfrm>
            <a:off x="540579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7" name="object 5537"/>
          <p:cNvSpPr/>
          <p:nvPr/>
        </p:nvSpPr>
        <p:spPr>
          <a:xfrm>
            <a:off x="547679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8" name="object 5538"/>
          <p:cNvSpPr/>
          <p:nvPr/>
        </p:nvSpPr>
        <p:spPr>
          <a:xfrm>
            <a:off x="558749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9" name="object 5539"/>
          <p:cNvSpPr/>
          <p:nvPr/>
        </p:nvSpPr>
        <p:spPr>
          <a:xfrm>
            <a:off x="577300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0" name="object 5540"/>
          <p:cNvSpPr/>
          <p:nvPr/>
        </p:nvSpPr>
        <p:spPr>
          <a:xfrm>
            <a:off x="584018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1" name="object 5541"/>
          <p:cNvSpPr/>
          <p:nvPr/>
        </p:nvSpPr>
        <p:spPr>
          <a:xfrm>
            <a:off x="594676" y="5533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2" name="object 5542"/>
          <p:cNvSpPr/>
          <p:nvPr/>
        </p:nvSpPr>
        <p:spPr>
          <a:xfrm>
            <a:off x="612845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3" name="object 5543"/>
          <p:cNvSpPr/>
          <p:nvPr/>
        </p:nvSpPr>
        <p:spPr>
          <a:xfrm>
            <a:off x="620755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4" name="object 5544"/>
          <p:cNvSpPr/>
          <p:nvPr/>
        </p:nvSpPr>
        <p:spPr>
          <a:xfrm>
            <a:off x="631015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5" name="object 5545"/>
          <p:cNvSpPr/>
          <p:nvPr/>
        </p:nvSpPr>
        <p:spPr>
          <a:xfrm>
            <a:off x="649185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6" name="object 5546"/>
          <p:cNvSpPr/>
          <p:nvPr/>
        </p:nvSpPr>
        <p:spPr>
          <a:xfrm>
            <a:off x="656285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7" name="object 5547"/>
          <p:cNvSpPr/>
          <p:nvPr/>
        </p:nvSpPr>
        <p:spPr>
          <a:xfrm>
            <a:off x="667355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8" name="object 5548"/>
          <p:cNvSpPr/>
          <p:nvPr/>
        </p:nvSpPr>
        <p:spPr>
          <a:xfrm>
            <a:off x="685906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9" name="object 5549"/>
          <p:cNvSpPr/>
          <p:nvPr/>
        </p:nvSpPr>
        <p:spPr>
          <a:xfrm>
            <a:off x="692624" y="55230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0" name="object 5550"/>
          <p:cNvSpPr/>
          <p:nvPr/>
        </p:nvSpPr>
        <p:spPr>
          <a:xfrm>
            <a:off x="704076" y="5522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1" name="object 5551"/>
          <p:cNvSpPr/>
          <p:nvPr/>
        </p:nvSpPr>
        <p:spPr>
          <a:xfrm>
            <a:off x="722245" y="5520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2" name="object 5552"/>
          <p:cNvSpPr/>
          <p:nvPr/>
        </p:nvSpPr>
        <p:spPr>
          <a:xfrm>
            <a:off x="729345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3" name="object 5553"/>
          <p:cNvSpPr/>
          <p:nvPr/>
        </p:nvSpPr>
        <p:spPr>
          <a:xfrm>
            <a:off x="740415" y="55190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4" name="object 5554"/>
          <p:cNvSpPr/>
          <p:nvPr/>
        </p:nvSpPr>
        <p:spPr>
          <a:xfrm>
            <a:off x="758585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5" name="object 5555"/>
          <p:cNvSpPr/>
          <p:nvPr/>
        </p:nvSpPr>
        <p:spPr>
          <a:xfrm>
            <a:off x="765684" y="5516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6" name="object 5556"/>
          <p:cNvSpPr/>
          <p:nvPr/>
        </p:nvSpPr>
        <p:spPr>
          <a:xfrm>
            <a:off x="776342" y="5514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7" name="object 5557"/>
          <p:cNvSpPr/>
          <p:nvPr/>
        </p:nvSpPr>
        <p:spPr>
          <a:xfrm>
            <a:off x="794909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8" name="object 5558"/>
          <p:cNvSpPr/>
          <p:nvPr/>
        </p:nvSpPr>
        <p:spPr>
          <a:xfrm>
            <a:off x="802024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9" name="object 5559"/>
          <p:cNvSpPr/>
          <p:nvPr/>
        </p:nvSpPr>
        <p:spPr>
          <a:xfrm>
            <a:off x="812681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0" name="object 5560"/>
          <p:cNvSpPr/>
          <p:nvPr/>
        </p:nvSpPr>
        <p:spPr>
          <a:xfrm>
            <a:off x="830851" y="5509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1" name="object 5561"/>
          <p:cNvSpPr/>
          <p:nvPr/>
        </p:nvSpPr>
        <p:spPr>
          <a:xfrm>
            <a:off x="837951" y="55084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2" name="object 5562"/>
          <p:cNvSpPr/>
          <p:nvPr/>
        </p:nvSpPr>
        <p:spPr>
          <a:xfrm>
            <a:off x="414598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3" name="object 5563"/>
          <p:cNvSpPr/>
          <p:nvPr/>
        </p:nvSpPr>
        <p:spPr>
          <a:xfrm>
            <a:off x="425652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4" name="object 5564"/>
          <p:cNvSpPr/>
          <p:nvPr/>
        </p:nvSpPr>
        <p:spPr>
          <a:xfrm>
            <a:off x="443822" y="557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5" name="object 5565"/>
          <p:cNvSpPr/>
          <p:nvPr/>
        </p:nvSpPr>
        <p:spPr>
          <a:xfrm>
            <a:off x="450922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6" name="object 5566"/>
          <p:cNvSpPr/>
          <p:nvPr/>
        </p:nvSpPr>
        <p:spPr>
          <a:xfrm>
            <a:off x="462389" y="5574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7" name="object 5567"/>
          <p:cNvSpPr/>
          <p:nvPr/>
        </p:nvSpPr>
        <p:spPr>
          <a:xfrm>
            <a:off x="480543" y="5572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8" name="object 5568"/>
          <p:cNvSpPr/>
          <p:nvPr/>
        </p:nvSpPr>
        <p:spPr>
          <a:xfrm>
            <a:off x="487261" y="5571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9" name="object 5569"/>
          <p:cNvSpPr/>
          <p:nvPr/>
        </p:nvSpPr>
        <p:spPr>
          <a:xfrm>
            <a:off x="498713" y="55703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0" name="object 5570"/>
          <p:cNvSpPr/>
          <p:nvPr/>
        </p:nvSpPr>
        <p:spPr>
          <a:xfrm>
            <a:off x="516882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1" name="object 5571"/>
          <p:cNvSpPr/>
          <p:nvPr/>
        </p:nvSpPr>
        <p:spPr>
          <a:xfrm>
            <a:off x="523998" y="5567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534258" y="5566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553222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560321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570995" y="5562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589148" y="5560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595867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607318" y="5558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625488" y="55573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632588" y="5556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643658" y="5555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661828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668927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679981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698548" y="5549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705267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716718" y="5547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734888" y="5545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741987" y="55455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752264" y="5544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771212" y="5542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778327" y="5541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788587" y="55406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807154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813872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825324" y="5536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843494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850593" y="55344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861647" y="5533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879817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886933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897987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916157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923256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933930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952878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959596" y="5523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970253" y="5522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988423" y="5520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995538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1006593" y="55181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1024763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1031862" y="5516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1043314" y="55145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1061483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1068599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1079653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1097823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1104922" y="55084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420125" y="5605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427240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438295" y="5603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456465" y="56017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463564" y="5600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474618" y="5599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493185" y="5598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499904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510561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529525" y="5594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536624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546901" y="5592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565070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572170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583621" y="5588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601791" y="5586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608509" y="5586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619961" y="5585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638131" y="55834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645230" y="5582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656285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674454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681570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692227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711191" y="5575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717893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728567" y="5573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746736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753836" y="55715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764890" y="55703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783060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790175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801230" y="5566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819797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826499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837951" y="5562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856120" y="55609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863236" y="5560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874290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892460" y="55573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899560" y="55561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909836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928784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935899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946556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964726" y="55495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971842" y="55491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982896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1001066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1008165" y="55455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1019235" y="55442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1037389" y="55422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1044505" y="55414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1055956" y="55406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1074126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1080844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1091502" y="5536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1110466" y="55349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1117565" y="55340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1127841" y="5532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1145995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1153111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1164562" y="55296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1182732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1189450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1200901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1219055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1226171" y="5523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1237225" y="5522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1255395" y="5519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1262510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1273565" y="55181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1292132" y="55165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1298834" y="5515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1309507" y="55145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1328455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1335571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1345831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1364001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1371116" y="55084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414598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432768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439867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450143" y="5629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469091" y="5627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476207" y="5627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486864" y="56258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505034" y="5623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512149" y="5622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523204" y="5622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541373" y="5620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548473" y="5619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559527" y="5618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577697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584812" y="5615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595867" y="56144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614434" y="56127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621136" y="5612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632588" y="56107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650757" y="5609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657873" y="5608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1" name="object 5721"/>
          <p:cNvSpPr/>
          <p:nvPr/>
        </p:nvSpPr>
        <p:spPr>
          <a:xfrm>
            <a:off x="668133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2" name="object 5722"/>
          <p:cNvSpPr/>
          <p:nvPr/>
        </p:nvSpPr>
        <p:spPr>
          <a:xfrm>
            <a:off x="687097" y="5605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3" name="object 5723"/>
          <p:cNvSpPr/>
          <p:nvPr/>
        </p:nvSpPr>
        <p:spPr>
          <a:xfrm>
            <a:off x="694196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4" name="object 5724"/>
          <p:cNvSpPr/>
          <p:nvPr/>
        </p:nvSpPr>
        <p:spPr>
          <a:xfrm>
            <a:off x="704870" y="5603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5" name="object 5725"/>
          <p:cNvSpPr/>
          <p:nvPr/>
        </p:nvSpPr>
        <p:spPr>
          <a:xfrm>
            <a:off x="723039" y="56013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6" name="object 5726"/>
          <p:cNvSpPr/>
          <p:nvPr/>
        </p:nvSpPr>
        <p:spPr>
          <a:xfrm>
            <a:off x="729742" y="5600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7" name="object 5727"/>
          <p:cNvSpPr/>
          <p:nvPr/>
        </p:nvSpPr>
        <p:spPr>
          <a:xfrm>
            <a:off x="741193" y="5599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8" name="object 5728"/>
          <p:cNvSpPr/>
          <p:nvPr/>
        </p:nvSpPr>
        <p:spPr>
          <a:xfrm>
            <a:off x="759363" y="5598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9" name="object 5729"/>
          <p:cNvSpPr/>
          <p:nvPr/>
        </p:nvSpPr>
        <p:spPr>
          <a:xfrm>
            <a:off x="766479" y="5596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0" name="object 5730"/>
          <p:cNvSpPr/>
          <p:nvPr/>
        </p:nvSpPr>
        <p:spPr>
          <a:xfrm>
            <a:off x="777533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1" name="object 5731"/>
          <p:cNvSpPr/>
          <p:nvPr/>
        </p:nvSpPr>
        <p:spPr>
          <a:xfrm>
            <a:off x="795703" y="5594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2" name="object 5732"/>
          <p:cNvSpPr/>
          <p:nvPr/>
        </p:nvSpPr>
        <p:spPr>
          <a:xfrm>
            <a:off x="802802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3" name="object 5733"/>
          <p:cNvSpPr/>
          <p:nvPr/>
        </p:nvSpPr>
        <p:spPr>
          <a:xfrm>
            <a:off x="813872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4" name="object 5734"/>
          <p:cNvSpPr/>
          <p:nvPr/>
        </p:nvSpPr>
        <p:spPr>
          <a:xfrm>
            <a:off x="832026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5" name="object 5735"/>
          <p:cNvSpPr/>
          <p:nvPr/>
        </p:nvSpPr>
        <p:spPr>
          <a:xfrm>
            <a:off x="839142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6" name="object 5736"/>
          <p:cNvSpPr/>
          <p:nvPr/>
        </p:nvSpPr>
        <p:spPr>
          <a:xfrm>
            <a:off x="849799" y="55887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7" name="object 5737"/>
          <p:cNvSpPr/>
          <p:nvPr/>
        </p:nvSpPr>
        <p:spPr>
          <a:xfrm>
            <a:off x="868763" y="55866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8" name="object 5738"/>
          <p:cNvSpPr/>
          <p:nvPr/>
        </p:nvSpPr>
        <p:spPr>
          <a:xfrm>
            <a:off x="875878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9" name="object 5739"/>
          <p:cNvSpPr/>
          <p:nvPr/>
        </p:nvSpPr>
        <p:spPr>
          <a:xfrm>
            <a:off x="886139" y="55850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0" name="object 5740"/>
          <p:cNvSpPr/>
          <p:nvPr/>
        </p:nvSpPr>
        <p:spPr>
          <a:xfrm>
            <a:off x="904308" y="55830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1" name="object 5741"/>
          <p:cNvSpPr/>
          <p:nvPr/>
        </p:nvSpPr>
        <p:spPr>
          <a:xfrm>
            <a:off x="911408" y="5582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2" name="object 5742"/>
          <p:cNvSpPr/>
          <p:nvPr/>
        </p:nvSpPr>
        <p:spPr>
          <a:xfrm>
            <a:off x="922478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3" name="object 5743"/>
          <p:cNvSpPr/>
          <p:nvPr/>
        </p:nvSpPr>
        <p:spPr>
          <a:xfrm>
            <a:off x="941029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4" name="object 5744"/>
          <p:cNvSpPr/>
          <p:nvPr/>
        </p:nvSpPr>
        <p:spPr>
          <a:xfrm>
            <a:off x="947748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5" name="object 5745"/>
          <p:cNvSpPr/>
          <p:nvPr/>
        </p:nvSpPr>
        <p:spPr>
          <a:xfrm>
            <a:off x="959199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6" name="object 5746"/>
          <p:cNvSpPr/>
          <p:nvPr/>
        </p:nvSpPr>
        <p:spPr>
          <a:xfrm>
            <a:off x="977369" y="5575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7" name="object 5747"/>
          <p:cNvSpPr/>
          <p:nvPr/>
        </p:nvSpPr>
        <p:spPr>
          <a:xfrm>
            <a:off x="984468" y="55748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8" name="object 5748"/>
          <p:cNvSpPr/>
          <p:nvPr/>
        </p:nvSpPr>
        <p:spPr>
          <a:xfrm>
            <a:off x="995538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9" name="object 5749"/>
          <p:cNvSpPr/>
          <p:nvPr/>
        </p:nvSpPr>
        <p:spPr>
          <a:xfrm>
            <a:off x="1013708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0" name="object 5750"/>
          <p:cNvSpPr/>
          <p:nvPr/>
        </p:nvSpPr>
        <p:spPr>
          <a:xfrm>
            <a:off x="1020808" y="5570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1" name="object 5751"/>
          <p:cNvSpPr/>
          <p:nvPr/>
        </p:nvSpPr>
        <p:spPr>
          <a:xfrm>
            <a:off x="1031862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2" name="object 5752"/>
          <p:cNvSpPr/>
          <p:nvPr/>
        </p:nvSpPr>
        <p:spPr>
          <a:xfrm>
            <a:off x="1050032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3" name="object 5753"/>
          <p:cNvSpPr/>
          <p:nvPr/>
        </p:nvSpPr>
        <p:spPr>
          <a:xfrm>
            <a:off x="1057147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4" name="object 5754"/>
          <p:cNvSpPr/>
          <p:nvPr/>
        </p:nvSpPr>
        <p:spPr>
          <a:xfrm>
            <a:off x="1067805" y="55667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5" name="object 5755"/>
          <p:cNvSpPr/>
          <p:nvPr/>
        </p:nvSpPr>
        <p:spPr>
          <a:xfrm>
            <a:off x="1086769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6" name="object 5756"/>
          <p:cNvSpPr/>
          <p:nvPr/>
        </p:nvSpPr>
        <p:spPr>
          <a:xfrm>
            <a:off x="1093471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7" name="object 5757"/>
          <p:cNvSpPr/>
          <p:nvPr/>
        </p:nvSpPr>
        <p:spPr>
          <a:xfrm>
            <a:off x="1104144" y="5562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8" name="object 5758"/>
          <p:cNvSpPr/>
          <p:nvPr/>
        </p:nvSpPr>
        <p:spPr>
          <a:xfrm>
            <a:off x="1122298" y="55605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9" name="object 5759"/>
          <p:cNvSpPr/>
          <p:nvPr/>
        </p:nvSpPr>
        <p:spPr>
          <a:xfrm>
            <a:off x="1129414" y="5560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0" name="object 5760"/>
          <p:cNvSpPr/>
          <p:nvPr/>
        </p:nvSpPr>
        <p:spPr>
          <a:xfrm>
            <a:off x="1140468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1" name="object 5761"/>
          <p:cNvSpPr/>
          <p:nvPr/>
        </p:nvSpPr>
        <p:spPr>
          <a:xfrm>
            <a:off x="1158638" y="555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2" name="object 5762"/>
          <p:cNvSpPr/>
          <p:nvPr/>
        </p:nvSpPr>
        <p:spPr>
          <a:xfrm>
            <a:off x="1165753" y="55561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3" name="object 5763"/>
          <p:cNvSpPr/>
          <p:nvPr/>
        </p:nvSpPr>
        <p:spPr>
          <a:xfrm>
            <a:off x="1177204" y="55552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4" name="object 5764"/>
          <p:cNvSpPr/>
          <p:nvPr/>
        </p:nvSpPr>
        <p:spPr>
          <a:xfrm>
            <a:off x="1195374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5" name="object 5765"/>
          <p:cNvSpPr/>
          <p:nvPr/>
        </p:nvSpPr>
        <p:spPr>
          <a:xfrm>
            <a:off x="1202077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6" name="object 5766"/>
          <p:cNvSpPr/>
          <p:nvPr/>
        </p:nvSpPr>
        <p:spPr>
          <a:xfrm>
            <a:off x="1213528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7" name="object 5767"/>
          <p:cNvSpPr/>
          <p:nvPr/>
        </p:nvSpPr>
        <p:spPr>
          <a:xfrm>
            <a:off x="1231698" y="5549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8" name="object 5768"/>
          <p:cNvSpPr/>
          <p:nvPr/>
        </p:nvSpPr>
        <p:spPr>
          <a:xfrm>
            <a:off x="1238813" y="55487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9" name="object 5769"/>
          <p:cNvSpPr/>
          <p:nvPr/>
        </p:nvSpPr>
        <p:spPr>
          <a:xfrm>
            <a:off x="1249074" y="55475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0" name="object 5770"/>
          <p:cNvSpPr/>
          <p:nvPr/>
        </p:nvSpPr>
        <p:spPr>
          <a:xfrm>
            <a:off x="1268038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1" name="object 5771"/>
          <p:cNvSpPr/>
          <p:nvPr/>
        </p:nvSpPr>
        <p:spPr>
          <a:xfrm>
            <a:off x="1275137" y="55455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2" name="object 5772"/>
          <p:cNvSpPr/>
          <p:nvPr/>
        </p:nvSpPr>
        <p:spPr>
          <a:xfrm>
            <a:off x="1285810" y="55442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3" name="object 5773"/>
          <p:cNvSpPr/>
          <p:nvPr/>
        </p:nvSpPr>
        <p:spPr>
          <a:xfrm>
            <a:off x="1303980" y="55422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4" name="object 5774"/>
          <p:cNvSpPr/>
          <p:nvPr/>
        </p:nvSpPr>
        <p:spPr>
          <a:xfrm>
            <a:off x="1310683" y="55414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5" name="object 5775"/>
          <p:cNvSpPr/>
          <p:nvPr/>
        </p:nvSpPr>
        <p:spPr>
          <a:xfrm>
            <a:off x="1322134" y="55406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6" name="object 5776"/>
          <p:cNvSpPr/>
          <p:nvPr/>
        </p:nvSpPr>
        <p:spPr>
          <a:xfrm>
            <a:off x="1340304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7" name="object 5777"/>
          <p:cNvSpPr/>
          <p:nvPr/>
        </p:nvSpPr>
        <p:spPr>
          <a:xfrm>
            <a:off x="1347419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8" name="object 5778"/>
          <p:cNvSpPr/>
          <p:nvPr/>
        </p:nvSpPr>
        <p:spPr>
          <a:xfrm>
            <a:off x="1358474" y="5536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9" name="object 5779"/>
          <p:cNvSpPr/>
          <p:nvPr/>
        </p:nvSpPr>
        <p:spPr>
          <a:xfrm>
            <a:off x="1376643" y="55349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0" name="object 5780"/>
          <p:cNvSpPr/>
          <p:nvPr/>
        </p:nvSpPr>
        <p:spPr>
          <a:xfrm>
            <a:off x="1383743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1" name="object 5781"/>
          <p:cNvSpPr/>
          <p:nvPr/>
        </p:nvSpPr>
        <p:spPr>
          <a:xfrm>
            <a:off x="1394813" y="5532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2" name="object 5782"/>
          <p:cNvSpPr/>
          <p:nvPr/>
        </p:nvSpPr>
        <p:spPr>
          <a:xfrm>
            <a:off x="1413364" y="55312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3" name="object 5783"/>
          <p:cNvSpPr/>
          <p:nvPr/>
        </p:nvSpPr>
        <p:spPr>
          <a:xfrm>
            <a:off x="1420082" y="55304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4" name="object 5784"/>
          <p:cNvSpPr/>
          <p:nvPr/>
        </p:nvSpPr>
        <p:spPr>
          <a:xfrm>
            <a:off x="1431534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5" name="object 5785"/>
          <p:cNvSpPr/>
          <p:nvPr/>
        </p:nvSpPr>
        <p:spPr>
          <a:xfrm>
            <a:off x="1449704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6" name="object 5786"/>
          <p:cNvSpPr/>
          <p:nvPr/>
        </p:nvSpPr>
        <p:spPr>
          <a:xfrm>
            <a:off x="1456803" y="5527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7" name="object 5787"/>
          <p:cNvSpPr/>
          <p:nvPr/>
        </p:nvSpPr>
        <p:spPr>
          <a:xfrm>
            <a:off x="1467079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8" name="object 5788"/>
          <p:cNvSpPr/>
          <p:nvPr/>
        </p:nvSpPr>
        <p:spPr>
          <a:xfrm>
            <a:off x="1486027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9" name="object 5789"/>
          <p:cNvSpPr/>
          <p:nvPr/>
        </p:nvSpPr>
        <p:spPr>
          <a:xfrm>
            <a:off x="1493143" y="5523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0" name="object 5790"/>
          <p:cNvSpPr/>
          <p:nvPr/>
        </p:nvSpPr>
        <p:spPr>
          <a:xfrm>
            <a:off x="1503419" y="5522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1" name="object 5791"/>
          <p:cNvSpPr/>
          <p:nvPr/>
        </p:nvSpPr>
        <p:spPr>
          <a:xfrm>
            <a:off x="1521970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2" name="object 5792"/>
          <p:cNvSpPr/>
          <p:nvPr/>
        </p:nvSpPr>
        <p:spPr>
          <a:xfrm>
            <a:off x="1528688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3" name="object 5793"/>
          <p:cNvSpPr/>
          <p:nvPr/>
        </p:nvSpPr>
        <p:spPr>
          <a:xfrm>
            <a:off x="1540140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4" name="object 5794"/>
          <p:cNvSpPr/>
          <p:nvPr/>
        </p:nvSpPr>
        <p:spPr>
          <a:xfrm>
            <a:off x="1558309" y="55161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5" name="object 5795"/>
          <p:cNvSpPr/>
          <p:nvPr/>
        </p:nvSpPr>
        <p:spPr>
          <a:xfrm>
            <a:off x="1565409" y="5515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6" name="object 5796"/>
          <p:cNvSpPr/>
          <p:nvPr/>
        </p:nvSpPr>
        <p:spPr>
          <a:xfrm>
            <a:off x="1576479" y="55145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7" name="object 5797"/>
          <p:cNvSpPr/>
          <p:nvPr/>
        </p:nvSpPr>
        <p:spPr>
          <a:xfrm>
            <a:off x="1594633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8" name="object 5798"/>
          <p:cNvSpPr/>
          <p:nvPr/>
        </p:nvSpPr>
        <p:spPr>
          <a:xfrm>
            <a:off x="1601748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9" name="object 5799"/>
          <p:cNvSpPr/>
          <p:nvPr/>
        </p:nvSpPr>
        <p:spPr>
          <a:xfrm>
            <a:off x="1612803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0" name="object 5800"/>
          <p:cNvSpPr/>
          <p:nvPr/>
        </p:nvSpPr>
        <p:spPr>
          <a:xfrm>
            <a:off x="1630973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1" name="object 5801"/>
          <p:cNvSpPr/>
          <p:nvPr/>
        </p:nvSpPr>
        <p:spPr>
          <a:xfrm>
            <a:off x="1638088" y="55079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2" name="object 5802"/>
          <p:cNvSpPr/>
          <p:nvPr/>
        </p:nvSpPr>
        <p:spPr>
          <a:xfrm>
            <a:off x="415773" y="5660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3" name="object 5803"/>
          <p:cNvSpPr/>
          <p:nvPr/>
        </p:nvSpPr>
        <p:spPr>
          <a:xfrm>
            <a:off x="426446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4" name="object 5804"/>
          <p:cNvSpPr/>
          <p:nvPr/>
        </p:nvSpPr>
        <p:spPr>
          <a:xfrm>
            <a:off x="445394" y="5657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5" name="object 5805"/>
          <p:cNvSpPr/>
          <p:nvPr/>
        </p:nvSpPr>
        <p:spPr>
          <a:xfrm>
            <a:off x="452510" y="5656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6" name="object 5806"/>
          <p:cNvSpPr/>
          <p:nvPr/>
        </p:nvSpPr>
        <p:spPr>
          <a:xfrm>
            <a:off x="462770" y="5655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7" name="object 5807"/>
          <p:cNvSpPr/>
          <p:nvPr/>
        </p:nvSpPr>
        <p:spPr>
          <a:xfrm>
            <a:off x="480940" y="5653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8" name="object 5808"/>
          <p:cNvSpPr/>
          <p:nvPr/>
        </p:nvSpPr>
        <p:spPr>
          <a:xfrm>
            <a:off x="488055" y="5652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9" name="object 5809"/>
          <p:cNvSpPr/>
          <p:nvPr/>
        </p:nvSpPr>
        <p:spPr>
          <a:xfrm>
            <a:off x="499507" y="565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0" name="object 5810"/>
          <p:cNvSpPr/>
          <p:nvPr/>
        </p:nvSpPr>
        <p:spPr>
          <a:xfrm>
            <a:off x="517676" y="5649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1" name="object 5811"/>
          <p:cNvSpPr/>
          <p:nvPr/>
        </p:nvSpPr>
        <p:spPr>
          <a:xfrm>
            <a:off x="524379" y="5649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2" name="object 5812"/>
          <p:cNvSpPr/>
          <p:nvPr/>
        </p:nvSpPr>
        <p:spPr>
          <a:xfrm>
            <a:off x="535830" y="5648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3" name="object 5813"/>
          <p:cNvSpPr/>
          <p:nvPr/>
        </p:nvSpPr>
        <p:spPr>
          <a:xfrm>
            <a:off x="554000" y="5645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4" name="object 5814"/>
          <p:cNvSpPr/>
          <p:nvPr/>
        </p:nvSpPr>
        <p:spPr>
          <a:xfrm>
            <a:off x="561116" y="5645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5" name="object 5815"/>
          <p:cNvSpPr/>
          <p:nvPr/>
        </p:nvSpPr>
        <p:spPr>
          <a:xfrm>
            <a:off x="572170" y="5644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6" name="object 5816"/>
          <p:cNvSpPr/>
          <p:nvPr/>
        </p:nvSpPr>
        <p:spPr>
          <a:xfrm>
            <a:off x="590340" y="5642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7" name="object 5817"/>
          <p:cNvSpPr/>
          <p:nvPr/>
        </p:nvSpPr>
        <p:spPr>
          <a:xfrm>
            <a:off x="597439" y="5641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8" name="object 5818"/>
          <p:cNvSpPr/>
          <p:nvPr/>
        </p:nvSpPr>
        <p:spPr>
          <a:xfrm>
            <a:off x="608509" y="5640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9" name="object 5819"/>
          <p:cNvSpPr/>
          <p:nvPr/>
        </p:nvSpPr>
        <p:spPr>
          <a:xfrm>
            <a:off x="627060" y="5638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0" name="object 5820"/>
          <p:cNvSpPr/>
          <p:nvPr/>
        </p:nvSpPr>
        <p:spPr>
          <a:xfrm>
            <a:off x="633779" y="5637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1" name="object 5821"/>
          <p:cNvSpPr/>
          <p:nvPr/>
        </p:nvSpPr>
        <p:spPr>
          <a:xfrm>
            <a:off x="644436" y="5636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2" name="object 5822"/>
          <p:cNvSpPr/>
          <p:nvPr/>
        </p:nvSpPr>
        <p:spPr>
          <a:xfrm>
            <a:off x="662606" y="5635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3" name="object 5823"/>
          <p:cNvSpPr/>
          <p:nvPr/>
        </p:nvSpPr>
        <p:spPr>
          <a:xfrm>
            <a:off x="669721" y="5633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4" name="object 5824"/>
          <p:cNvSpPr/>
          <p:nvPr/>
        </p:nvSpPr>
        <p:spPr>
          <a:xfrm>
            <a:off x="680776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5" name="object 5825"/>
          <p:cNvSpPr/>
          <p:nvPr/>
        </p:nvSpPr>
        <p:spPr>
          <a:xfrm>
            <a:off x="698945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6" name="object 5826"/>
          <p:cNvSpPr/>
          <p:nvPr/>
        </p:nvSpPr>
        <p:spPr>
          <a:xfrm>
            <a:off x="706045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7" name="object 5827"/>
          <p:cNvSpPr/>
          <p:nvPr/>
        </p:nvSpPr>
        <p:spPr>
          <a:xfrm>
            <a:off x="717115" y="5629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8" name="object 5828"/>
          <p:cNvSpPr/>
          <p:nvPr/>
        </p:nvSpPr>
        <p:spPr>
          <a:xfrm>
            <a:off x="735666" y="5627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9" name="object 5829"/>
          <p:cNvSpPr/>
          <p:nvPr/>
        </p:nvSpPr>
        <p:spPr>
          <a:xfrm>
            <a:off x="742385" y="5627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0" name="object 5830"/>
          <p:cNvSpPr/>
          <p:nvPr/>
        </p:nvSpPr>
        <p:spPr>
          <a:xfrm>
            <a:off x="753836" y="56258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1" name="object 5831"/>
          <p:cNvSpPr/>
          <p:nvPr/>
        </p:nvSpPr>
        <p:spPr>
          <a:xfrm>
            <a:off x="772006" y="5623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2" name="object 5832"/>
          <p:cNvSpPr/>
          <p:nvPr/>
        </p:nvSpPr>
        <p:spPr>
          <a:xfrm>
            <a:off x="779121" y="5622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3" name="object 5833"/>
          <p:cNvSpPr/>
          <p:nvPr/>
        </p:nvSpPr>
        <p:spPr>
          <a:xfrm>
            <a:off x="790175" y="56221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4" name="object 5834"/>
          <p:cNvSpPr/>
          <p:nvPr/>
        </p:nvSpPr>
        <p:spPr>
          <a:xfrm>
            <a:off x="808345" y="5619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5" name="object 5835"/>
          <p:cNvSpPr/>
          <p:nvPr/>
        </p:nvSpPr>
        <p:spPr>
          <a:xfrm>
            <a:off x="815445" y="56192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6" name="object 5836"/>
          <p:cNvSpPr/>
          <p:nvPr/>
        </p:nvSpPr>
        <p:spPr>
          <a:xfrm>
            <a:off x="826102" y="56180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7" name="object 5837"/>
          <p:cNvSpPr/>
          <p:nvPr/>
        </p:nvSpPr>
        <p:spPr>
          <a:xfrm>
            <a:off x="844669" y="56160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8" name="object 5838"/>
          <p:cNvSpPr/>
          <p:nvPr/>
        </p:nvSpPr>
        <p:spPr>
          <a:xfrm>
            <a:off x="851784" y="56156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9" name="object 5839"/>
          <p:cNvSpPr/>
          <p:nvPr/>
        </p:nvSpPr>
        <p:spPr>
          <a:xfrm>
            <a:off x="862442" y="56144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0" name="object 5840"/>
          <p:cNvSpPr/>
          <p:nvPr/>
        </p:nvSpPr>
        <p:spPr>
          <a:xfrm>
            <a:off x="880611" y="56127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1" name="object 5841"/>
          <p:cNvSpPr/>
          <p:nvPr/>
        </p:nvSpPr>
        <p:spPr>
          <a:xfrm>
            <a:off x="887711" y="56115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2" name="object 5842"/>
          <p:cNvSpPr/>
          <p:nvPr/>
        </p:nvSpPr>
        <p:spPr>
          <a:xfrm>
            <a:off x="898781" y="56107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3" name="object 5843"/>
          <p:cNvSpPr/>
          <p:nvPr/>
        </p:nvSpPr>
        <p:spPr>
          <a:xfrm>
            <a:off x="916951" y="56091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4" name="object 5844"/>
          <p:cNvSpPr/>
          <p:nvPr/>
        </p:nvSpPr>
        <p:spPr>
          <a:xfrm>
            <a:off x="924051" y="56078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5" name="object 5845"/>
          <p:cNvSpPr/>
          <p:nvPr/>
        </p:nvSpPr>
        <p:spPr>
          <a:xfrm>
            <a:off x="935105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6" name="object 5846"/>
          <p:cNvSpPr/>
          <p:nvPr/>
        </p:nvSpPr>
        <p:spPr>
          <a:xfrm>
            <a:off x="953275" y="56050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7" name="object 5847"/>
          <p:cNvSpPr/>
          <p:nvPr/>
        </p:nvSpPr>
        <p:spPr>
          <a:xfrm>
            <a:off x="960390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8" name="object 5848"/>
          <p:cNvSpPr/>
          <p:nvPr/>
        </p:nvSpPr>
        <p:spPr>
          <a:xfrm>
            <a:off x="971842" y="56033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9" name="object 5849"/>
          <p:cNvSpPr/>
          <p:nvPr/>
        </p:nvSpPr>
        <p:spPr>
          <a:xfrm>
            <a:off x="990011" y="56013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0" name="object 5850"/>
          <p:cNvSpPr/>
          <p:nvPr/>
        </p:nvSpPr>
        <p:spPr>
          <a:xfrm>
            <a:off x="997111" y="56009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1" name="object 5851"/>
          <p:cNvSpPr/>
          <p:nvPr/>
        </p:nvSpPr>
        <p:spPr>
          <a:xfrm>
            <a:off x="1008165" y="5599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2" name="object 5852"/>
          <p:cNvSpPr/>
          <p:nvPr/>
        </p:nvSpPr>
        <p:spPr>
          <a:xfrm>
            <a:off x="1026335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3" name="object 5853"/>
          <p:cNvSpPr/>
          <p:nvPr/>
        </p:nvSpPr>
        <p:spPr>
          <a:xfrm>
            <a:off x="1033450" y="55968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4" name="object 5854"/>
          <p:cNvSpPr/>
          <p:nvPr/>
        </p:nvSpPr>
        <p:spPr>
          <a:xfrm>
            <a:off x="1043711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5" name="object 5855"/>
          <p:cNvSpPr/>
          <p:nvPr/>
        </p:nvSpPr>
        <p:spPr>
          <a:xfrm>
            <a:off x="1062277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6" name="object 5856"/>
          <p:cNvSpPr/>
          <p:nvPr/>
        </p:nvSpPr>
        <p:spPr>
          <a:xfrm>
            <a:off x="1068996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7" name="object 5857"/>
          <p:cNvSpPr/>
          <p:nvPr/>
        </p:nvSpPr>
        <p:spPr>
          <a:xfrm>
            <a:off x="1080447" y="55919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8" name="object 5858"/>
          <p:cNvSpPr/>
          <p:nvPr/>
        </p:nvSpPr>
        <p:spPr>
          <a:xfrm>
            <a:off x="1098617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9" name="object 5859"/>
          <p:cNvSpPr/>
          <p:nvPr/>
        </p:nvSpPr>
        <p:spPr>
          <a:xfrm>
            <a:off x="1105717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0" name="object 5860"/>
          <p:cNvSpPr/>
          <p:nvPr/>
        </p:nvSpPr>
        <p:spPr>
          <a:xfrm>
            <a:off x="1116771" y="55883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1" name="object 5861"/>
          <p:cNvSpPr/>
          <p:nvPr/>
        </p:nvSpPr>
        <p:spPr>
          <a:xfrm>
            <a:off x="1134941" y="55866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2" name="object 5862"/>
          <p:cNvSpPr/>
          <p:nvPr/>
        </p:nvSpPr>
        <p:spPr>
          <a:xfrm>
            <a:off x="1142056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3" name="object 5863"/>
          <p:cNvSpPr/>
          <p:nvPr/>
        </p:nvSpPr>
        <p:spPr>
          <a:xfrm>
            <a:off x="1153111" y="55846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4" name="object 5864"/>
          <p:cNvSpPr/>
          <p:nvPr/>
        </p:nvSpPr>
        <p:spPr>
          <a:xfrm>
            <a:off x="1171280" y="55830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5" name="object 5865"/>
          <p:cNvSpPr/>
          <p:nvPr/>
        </p:nvSpPr>
        <p:spPr>
          <a:xfrm>
            <a:off x="1178380" y="5582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6" name="object 5866"/>
          <p:cNvSpPr/>
          <p:nvPr/>
        </p:nvSpPr>
        <p:spPr>
          <a:xfrm>
            <a:off x="1189450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7" name="object 5867"/>
          <p:cNvSpPr/>
          <p:nvPr/>
        </p:nvSpPr>
        <p:spPr>
          <a:xfrm>
            <a:off x="1208001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8" name="object 5868"/>
          <p:cNvSpPr/>
          <p:nvPr/>
        </p:nvSpPr>
        <p:spPr>
          <a:xfrm>
            <a:off x="1214719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9" name="object 5869"/>
          <p:cNvSpPr/>
          <p:nvPr/>
        </p:nvSpPr>
        <p:spPr>
          <a:xfrm>
            <a:off x="1225377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0" name="object 5870"/>
          <p:cNvSpPr/>
          <p:nvPr/>
        </p:nvSpPr>
        <p:spPr>
          <a:xfrm>
            <a:off x="1244341" y="55752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1" name="object 5871"/>
          <p:cNvSpPr/>
          <p:nvPr/>
        </p:nvSpPr>
        <p:spPr>
          <a:xfrm>
            <a:off x="1251440" y="55748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2" name="object 5872"/>
          <p:cNvSpPr/>
          <p:nvPr/>
        </p:nvSpPr>
        <p:spPr>
          <a:xfrm>
            <a:off x="1261716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3" name="object 5873"/>
          <p:cNvSpPr/>
          <p:nvPr/>
        </p:nvSpPr>
        <p:spPr>
          <a:xfrm>
            <a:off x="1279886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4" name="object 5874"/>
          <p:cNvSpPr/>
          <p:nvPr/>
        </p:nvSpPr>
        <p:spPr>
          <a:xfrm>
            <a:off x="1286986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5" name="object 5875"/>
          <p:cNvSpPr/>
          <p:nvPr/>
        </p:nvSpPr>
        <p:spPr>
          <a:xfrm>
            <a:off x="1298437" y="55699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6" name="object 5876"/>
          <p:cNvSpPr/>
          <p:nvPr/>
        </p:nvSpPr>
        <p:spPr>
          <a:xfrm>
            <a:off x="1316607" y="55683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7" name="object 5877"/>
          <p:cNvSpPr/>
          <p:nvPr/>
        </p:nvSpPr>
        <p:spPr>
          <a:xfrm>
            <a:off x="1323325" y="556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8" name="object 5878"/>
          <p:cNvSpPr/>
          <p:nvPr/>
        </p:nvSpPr>
        <p:spPr>
          <a:xfrm>
            <a:off x="1334777" y="55658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9" name="object 5879"/>
          <p:cNvSpPr/>
          <p:nvPr/>
        </p:nvSpPr>
        <p:spPr>
          <a:xfrm>
            <a:off x="1352946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0" name="object 5880"/>
          <p:cNvSpPr/>
          <p:nvPr/>
        </p:nvSpPr>
        <p:spPr>
          <a:xfrm>
            <a:off x="1360046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1" name="object 5881"/>
          <p:cNvSpPr/>
          <p:nvPr/>
        </p:nvSpPr>
        <p:spPr>
          <a:xfrm>
            <a:off x="1371116" y="5562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2" name="object 5882"/>
          <p:cNvSpPr/>
          <p:nvPr/>
        </p:nvSpPr>
        <p:spPr>
          <a:xfrm>
            <a:off x="1389270" y="55605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3" name="object 5883"/>
          <p:cNvSpPr/>
          <p:nvPr/>
        </p:nvSpPr>
        <p:spPr>
          <a:xfrm>
            <a:off x="1396385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4" name="object 5884"/>
          <p:cNvSpPr/>
          <p:nvPr/>
        </p:nvSpPr>
        <p:spPr>
          <a:xfrm>
            <a:off x="1407440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5" name="object 5885"/>
          <p:cNvSpPr/>
          <p:nvPr/>
        </p:nvSpPr>
        <p:spPr>
          <a:xfrm>
            <a:off x="1426007" y="55569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6" name="object 5886"/>
          <p:cNvSpPr/>
          <p:nvPr/>
        </p:nvSpPr>
        <p:spPr>
          <a:xfrm>
            <a:off x="1432725" y="55561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7" name="object 5887"/>
          <p:cNvSpPr/>
          <p:nvPr/>
        </p:nvSpPr>
        <p:spPr>
          <a:xfrm>
            <a:off x="1443382" y="55552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8" name="object 5888"/>
          <p:cNvSpPr/>
          <p:nvPr/>
        </p:nvSpPr>
        <p:spPr>
          <a:xfrm>
            <a:off x="1461552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9" name="object 5889"/>
          <p:cNvSpPr/>
          <p:nvPr/>
        </p:nvSpPr>
        <p:spPr>
          <a:xfrm>
            <a:off x="1468652" y="55524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0" name="object 5890"/>
          <p:cNvSpPr/>
          <p:nvPr/>
        </p:nvSpPr>
        <p:spPr>
          <a:xfrm>
            <a:off x="1479722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1" name="object 5891"/>
          <p:cNvSpPr/>
          <p:nvPr/>
        </p:nvSpPr>
        <p:spPr>
          <a:xfrm>
            <a:off x="1497876" y="5549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2" name="object 5892"/>
          <p:cNvSpPr/>
          <p:nvPr/>
        </p:nvSpPr>
        <p:spPr>
          <a:xfrm>
            <a:off x="1504991" y="55487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3" name="object 5893"/>
          <p:cNvSpPr/>
          <p:nvPr/>
        </p:nvSpPr>
        <p:spPr>
          <a:xfrm>
            <a:off x="1516046" y="55475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4" name="object 5894"/>
          <p:cNvSpPr/>
          <p:nvPr/>
        </p:nvSpPr>
        <p:spPr>
          <a:xfrm>
            <a:off x="1534612" y="5545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5" name="object 5895"/>
          <p:cNvSpPr/>
          <p:nvPr/>
        </p:nvSpPr>
        <p:spPr>
          <a:xfrm>
            <a:off x="1541331" y="554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6" name="object 5896"/>
          <p:cNvSpPr/>
          <p:nvPr/>
        </p:nvSpPr>
        <p:spPr>
          <a:xfrm>
            <a:off x="1552782" y="55438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7" name="object 5897"/>
          <p:cNvSpPr/>
          <p:nvPr/>
        </p:nvSpPr>
        <p:spPr>
          <a:xfrm>
            <a:off x="1570936" y="55422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8" name="object 5898"/>
          <p:cNvSpPr/>
          <p:nvPr/>
        </p:nvSpPr>
        <p:spPr>
          <a:xfrm>
            <a:off x="1578052" y="55414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9" name="object 5899"/>
          <p:cNvSpPr/>
          <p:nvPr/>
        </p:nvSpPr>
        <p:spPr>
          <a:xfrm>
            <a:off x="1589106" y="55406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0" name="object 5900"/>
          <p:cNvSpPr/>
          <p:nvPr/>
        </p:nvSpPr>
        <p:spPr>
          <a:xfrm>
            <a:off x="1607276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1" name="object 5901"/>
          <p:cNvSpPr/>
          <p:nvPr/>
        </p:nvSpPr>
        <p:spPr>
          <a:xfrm>
            <a:off x="1614391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2" name="object 5902"/>
          <p:cNvSpPr/>
          <p:nvPr/>
        </p:nvSpPr>
        <p:spPr>
          <a:xfrm>
            <a:off x="1624651" y="5536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3" name="object 5903"/>
          <p:cNvSpPr/>
          <p:nvPr/>
        </p:nvSpPr>
        <p:spPr>
          <a:xfrm>
            <a:off x="1643615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4" name="object 5904"/>
          <p:cNvSpPr/>
          <p:nvPr/>
        </p:nvSpPr>
        <p:spPr>
          <a:xfrm>
            <a:off x="1650715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5" name="object 5905"/>
          <p:cNvSpPr/>
          <p:nvPr/>
        </p:nvSpPr>
        <p:spPr>
          <a:xfrm>
            <a:off x="1661388" y="5532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6" name="object 5906"/>
          <p:cNvSpPr/>
          <p:nvPr/>
        </p:nvSpPr>
        <p:spPr>
          <a:xfrm>
            <a:off x="1679542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7" name="object 5907"/>
          <p:cNvSpPr/>
          <p:nvPr/>
        </p:nvSpPr>
        <p:spPr>
          <a:xfrm>
            <a:off x="1686657" y="55304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8" name="object 5908"/>
          <p:cNvSpPr/>
          <p:nvPr/>
        </p:nvSpPr>
        <p:spPr>
          <a:xfrm>
            <a:off x="1697648" y="55291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9" name="object 5909"/>
          <p:cNvSpPr/>
          <p:nvPr/>
        </p:nvSpPr>
        <p:spPr>
          <a:xfrm>
            <a:off x="1715913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0" name="object 5910"/>
          <p:cNvSpPr/>
          <p:nvPr/>
        </p:nvSpPr>
        <p:spPr>
          <a:xfrm>
            <a:off x="1723060" y="55263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1" name="object 5911"/>
          <p:cNvSpPr/>
          <p:nvPr/>
        </p:nvSpPr>
        <p:spPr>
          <a:xfrm>
            <a:off x="1734019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2" name="object 5912"/>
          <p:cNvSpPr/>
          <p:nvPr/>
        </p:nvSpPr>
        <p:spPr>
          <a:xfrm>
            <a:off x="1752284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3" name="object 5913"/>
          <p:cNvSpPr/>
          <p:nvPr/>
        </p:nvSpPr>
        <p:spPr>
          <a:xfrm>
            <a:off x="1759273" y="55226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4" name="object 5914"/>
          <p:cNvSpPr/>
          <p:nvPr/>
        </p:nvSpPr>
        <p:spPr>
          <a:xfrm>
            <a:off x="1770708" y="55214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5" name="object 5915"/>
          <p:cNvSpPr/>
          <p:nvPr/>
        </p:nvSpPr>
        <p:spPr>
          <a:xfrm>
            <a:off x="1788973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6" name="object 5916"/>
          <p:cNvSpPr/>
          <p:nvPr/>
        </p:nvSpPr>
        <p:spPr>
          <a:xfrm>
            <a:off x="1795644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7" name="object 5917"/>
          <p:cNvSpPr/>
          <p:nvPr/>
        </p:nvSpPr>
        <p:spPr>
          <a:xfrm>
            <a:off x="1807080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8" name="object 5918"/>
          <p:cNvSpPr/>
          <p:nvPr/>
        </p:nvSpPr>
        <p:spPr>
          <a:xfrm>
            <a:off x="1825345" y="5516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9" name="object 5919"/>
          <p:cNvSpPr/>
          <p:nvPr/>
        </p:nvSpPr>
        <p:spPr>
          <a:xfrm>
            <a:off x="1832333" y="5515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0" name="object 5920"/>
          <p:cNvSpPr/>
          <p:nvPr/>
        </p:nvSpPr>
        <p:spPr>
          <a:xfrm>
            <a:off x="1842657" y="55145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1" name="object 5921"/>
          <p:cNvSpPr/>
          <p:nvPr/>
        </p:nvSpPr>
        <p:spPr>
          <a:xfrm>
            <a:off x="1860763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2" name="object 5922"/>
          <p:cNvSpPr/>
          <p:nvPr/>
        </p:nvSpPr>
        <p:spPr>
          <a:xfrm>
            <a:off x="1867910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3" name="object 5923"/>
          <p:cNvSpPr/>
          <p:nvPr/>
        </p:nvSpPr>
        <p:spPr>
          <a:xfrm>
            <a:off x="1879346" y="55108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4" name="object 5924"/>
          <p:cNvSpPr/>
          <p:nvPr/>
        </p:nvSpPr>
        <p:spPr>
          <a:xfrm>
            <a:off x="1897611" y="55084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5" name="object 5925"/>
          <p:cNvSpPr/>
          <p:nvPr/>
        </p:nvSpPr>
        <p:spPr>
          <a:xfrm>
            <a:off x="1904282" y="55079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6" name="object 5926"/>
          <p:cNvSpPr/>
          <p:nvPr/>
        </p:nvSpPr>
        <p:spPr>
          <a:xfrm>
            <a:off x="421697" y="5686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7" name="object 5927"/>
          <p:cNvSpPr/>
          <p:nvPr/>
        </p:nvSpPr>
        <p:spPr>
          <a:xfrm>
            <a:off x="428416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8" name="object 5928"/>
          <p:cNvSpPr/>
          <p:nvPr/>
        </p:nvSpPr>
        <p:spPr>
          <a:xfrm>
            <a:off x="439073" y="5684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9" name="object 5929"/>
          <p:cNvSpPr/>
          <p:nvPr/>
        </p:nvSpPr>
        <p:spPr>
          <a:xfrm>
            <a:off x="457243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0" name="object 5930"/>
          <p:cNvSpPr/>
          <p:nvPr/>
        </p:nvSpPr>
        <p:spPr>
          <a:xfrm>
            <a:off x="464358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1" name="object 5931"/>
          <p:cNvSpPr/>
          <p:nvPr/>
        </p:nvSpPr>
        <p:spPr>
          <a:xfrm>
            <a:off x="475413" y="5681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2" name="object 5932"/>
          <p:cNvSpPr/>
          <p:nvPr/>
        </p:nvSpPr>
        <p:spPr>
          <a:xfrm>
            <a:off x="493582" y="5678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3" name="object 5933"/>
          <p:cNvSpPr/>
          <p:nvPr/>
        </p:nvSpPr>
        <p:spPr>
          <a:xfrm>
            <a:off x="500682" y="567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4" name="object 5934"/>
          <p:cNvSpPr/>
          <p:nvPr/>
        </p:nvSpPr>
        <p:spPr>
          <a:xfrm>
            <a:off x="512149" y="5677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5" name="object 5935"/>
          <p:cNvSpPr/>
          <p:nvPr/>
        </p:nvSpPr>
        <p:spPr>
          <a:xfrm>
            <a:off x="530303" y="5675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6" name="object 5936"/>
          <p:cNvSpPr/>
          <p:nvPr/>
        </p:nvSpPr>
        <p:spPr>
          <a:xfrm>
            <a:off x="537022" y="5674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7" name="object 5937"/>
          <p:cNvSpPr/>
          <p:nvPr/>
        </p:nvSpPr>
        <p:spPr>
          <a:xfrm>
            <a:off x="548473" y="56735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8" name="object 5938"/>
          <p:cNvSpPr/>
          <p:nvPr/>
        </p:nvSpPr>
        <p:spPr>
          <a:xfrm>
            <a:off x="566643" y="5671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9" name="object 5939"/>
          <p:cNvSpPr/>
          <p:nvPr/>
        </p:nvSpPr>
        <p:spPr>
          <a:xfrm>
            <a:off x="573758" y="5671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0" name="object 5940"/>
          <p:cNvSpPr/>
          <p:nvPr/>
        </p:nvSpPr>
        <p:spPr>
          <a:xfrm>
            <a:off x="584018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1" name="object 5941"/>
          <p:cNvSpPr/>
          <p:nvPr/>
        </p:nvSpPr>
        <p:spPr>
          <a:xfrm>
            <a:off x="602982" y="5668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2" name="object 5942"/>
          <p:cNvSpPr/>
          <p:nvPr/>
        </p:nvSpPr>
        <p:spPr>
          <a:xfrm>
            <a:off x="610082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3" name="object 5943"/>
          <p:cNvSpPr/>
          <p:nvPr/>
        </p:nvSpPr>
        <p:spPr>
          <a:xfrm>
            <a:off x="620755" y="5666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4" name="object 5944"/>
          <p:cNvSpPr/>
          <p:nvPr/>
        </p:nvSpPr>
        <p:spPr>
          <a:xfrm>
            <a:off x="638909" y="56645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5" name="object 5945"/>
          <p:cNvSpPr/>
          <p:nvPr/>
        </p:nvSpPr>
        <p:spPr>
          <a:xfrm>
            <a:off x="645627" y="5663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6" name="object 5946"/>
          <p:cNvSpPr/>
          <p:nvPr/>
        </p:nvSpPr>
        <p:spPr>
          <a:xfrm>
            <a:off x="657079" y="5662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7" name="object 5947"/>
          <p:cNvSpPr/>
          <p:nvPr/>
        </p:nvSpPr>
        <p:spPr>
          <a:xfrm>
            <a:off x="675248" y="5660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8" name="object 5948"/>
          <p:cNvSpPr/>
          <p:nvPr/>
        </p:nvSpPr>
        <p:spPr>
          <a:xfrm>
            <a:off x="682364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9" name="object 5949"/>
          <p:cNvSpPr/>
          <p:nvPr/>
        </p:nvSpPr>
        <p:spPr>
          <a:xfrm>
            <a:off x="693418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0" name="object 5950"/>
          <p:cNvSpPr/>
          <p:nvPr/>
        </p:nvSpPr>
        <p:spPr>
          <a:xfrm>
            <a:off x="711588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1" name="object 5951"/>
          <p:cNvSpPr/>
          <p:nvPr/>
        </p:nvSpPr>
        <p:spPr>
          <a:xfrm>
            <a:off x="718688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2" name="object 5952"/>
          <p:cNvSpPr/>
          <p:nvPr/>
        </p:nvSpPr>
        <p:spPr>
          <a:xfrm>
            <a:off x="729742" y="5655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3" name="object 5953"/>
          <p:cNvSpPr/>
          <p:nvPr/>
        </p:nvSpPr>
        <p:spPr>
          <a:xfrm>
            <a:off x="748309" y="5653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4" name="object 5954"/>
          <p:cNvSpPr/>
          <p:nvPr/>
        </p:nvSpPr>
        <p:spPr>
          <a:xfrm>
            <a:off x="755027" y="5652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5" name="object 5955"/>
          <p:cNvSpPr/>
          <p:nvPr/>
        </p:nvSpPr>
        <p:spPr>
          <a:xfrm>
            <a:off x="766479" y="565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6" name="object 5956"/>
          <p:cNvSpPr/>
          <p:nvPr/>
        </p:nvSpPr>
        <p:spPr>
          <a:xfrm>
            <a:off x="784648" y="5649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7" name="object 5957"/>
          <p:cNvSpPr/>
          <p:nvPr/>
        </p:nvSpPr>
        <p:spPr>
          <a:xfrm>
            <a:off x="791748" y="5648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8" name="object 5958"/>
          <p:cNvSpPr/>
          <p:nvPr/>
        </p:nvSpPr>
        <p:spPr>
          <a:xfrm>
            <a:off x="802024" y="5647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9" name="object 5959"/>
          <p:cNvSpPr/>
          <p:nvPr/>
        </p:nvSpPr>
        <p:spPr>
          <a:xfrm>
            <a:off x="820194" y="56457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0" name="object 5960"/>
          <p:cNvSpPr/>
          <p:nvPr/>
        </p:nvSpPr>
        <p:spPr>
          <a:xfrm>
            <a:off x="828087" y="56449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1" name="object 5961"/>
          <p:cNvSpPr/>
          <p:nvPr/>
        </p:nvSpPr>
        <p:spPr>
          <a:xfrm>
            <a:off x="838348" y="56437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2" name="object 5962"/>
          <p:cNvSpPr/>
          <p:nvPr/>
        </p:nvSpPr>
        <p:spPr>
          <a:xfrm>
            <a:off x="856915" y="56421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3" name="object 5963"/>
          <p:cNvSpPr/>
          <p:nvPr/>
        </p:nvSpPr>
        <p:spPr>
          <a:xfrm>
            <a:off x="863633" y="56417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4" name="object 5964"/>
          <p:cNvSpPr/>
          <p:nvPr/>
        </p:nvSpPr>
        <p:spPr>
          <a:xfrm>
            <a:off x="875084" y="56404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5" name="object 5965"/>
          <p:cNvSpPr/>
          <p:nvPr/>
        </p:nvSpPr>
        <p:spPr>
          <a:xfrm>
            <a:off x="893254" y="56384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6" name="object 5966"/>
          <p:cNvSpPr/>
          <p:nvPr/>
        </p:nvSpPr>
        <p:spPr>
          <a:xfrm>
            <a:off x="900354" y="56376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7" name="object 5967"/>
          <p:cNvSpPr/>
          <p:nvPr/>
        </p:nvSpPr>
        <p:spPr>
          <a:xfrm>
            <a:off x="911408" y="5636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8" name="object 5968"/>
          <p:cNvSpPr/>
          <p:nvPr/>
        </p:nvSpPr>
        <p:spPr>
          <a:xfrm>
            <a:off x="929578" y="56343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9" name="object 5969"/>
          <p:cNvSpPr/>
          <p:nvPr/>
        </p:nvSpPr>
        <p:spPr>
          <a:xfrm>
            <a:off x="936693" y="56339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0" name="object 5970"/>
          <p:cNvSpPr/>
          <p:nvPr/>
        </p:nvSpPr>
        <p:spPr>
          <a:xfrm>
            <a:off x="947748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1" name="object 5971"/>
          <p:cNvSpPr/>
          <p:nvPr/>
        </p:nvSpPr>
        <p:spPr>
          <a:xfrm>
            <a:off x="965917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2" name="object 5972"/>
          <p:cNvSpPr/>
          <p:nvPr/>
        </p:nvSpPr>
        <p:spPr>
          <a:xfrm>
            <a:off x="973017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3" name="object 5973"/>
          <p:cNvSpPr/>
          <p:nvPr/>
        </p:nvSpPr>
        <p:spPr>
          <a:xfrm>
            <a:off x="983690" y="56290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4" name="object 5974"/>
          <p:cNvSpPr/>
          <p:nvPr/>
        </p:nvSpPr>
        <p:spPr>
          <a:xfrm>
            <a:off x="1002638" y="56274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5" name="object 5975"/>
          <p:cNvSpPr/>
          <p:nvPr/>
        </p:nvSpPr>
        <p:spPr>
          <a:xfrm>
            <a:off x="1009356" y="56262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6" name="object 5976"/>
          <p:cNvSpPr/>
          <p:nvPr/>
        </p:nvSpPr>
        <p:spPr>
          <a:xfrm>
            <a:off x="1020014" y="562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7" name="object 5977"/>
          <p:cNvSpPr/>
          <p:nvPr/>
        </p:nvSpPr>
        <p:spPr>
          <a:xfrm>
            <a:off x="1038184" y="56237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8" name="object 5978"/>
          <p:cNvSpPr/>
          <p:nvPr/>
        </p:nvSpPr>
        <p:spPr>
          <a:xfrm>
            <a:off x="1045299" y="56229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9" name="object 5979"/>
          <p:cNvSpPr/>
          <p:nvPr/>
        </p:nvSpPr>
        <p:spPr>
          <a:xfrm>
            <a:off x="1056353" y="56213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0" name="object 5980"/>
          <p:cNvSpPr/>
          <p:nvPr/>
        </p:nvSpPr>
        <p:spPr>
          <a:xfrm>
            <a:off x="1074523" y="56197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1" name="object 5981"/>
          <p:cNvSpPr/>
          <p:nvPr/>
        </p:nvSpPr>
        <p:spPr>
          <a:xfrm>
            <a:off x="1081623" y="56192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2" name="object 5982"/>
          <p:cNvSpPr/>
          <p:nvPr/>
        </p:nvSpPr>
        <p:spPr>
          <a:xfrm>
            <a:off x="1093074" y="56180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3" name="object 5983"/>
          <p:cNvSpPr/>
          <p:nvPr/>
        </p:nvSpPr>
        <p:spPr>
          <a:xfrm>
            <a:off x="1111244" y="56160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4" name="object 5984"/>
          <p:cNvSpPr/>
          <p:nvPr/>
        </p:nvSpPr>
        <p:spPr>
          <a:xfrm>
            <a:off x="1117962" y="56156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5" name="object 5985"/>
          <p:cNvSpPr/>
          <p:nvPr/>
        </p:nvSpPr>
        <p:spPr>
          <a:xfrm>
            <a:off x="1129414" y="56144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6" name="object 5986"/>
          <p:cNvSpPr/>
          <p:nvPr/>
        </p:nvSpPr>
        <p:spPr>
          <a:xfrm>
            <a:off x="1147583" y="56123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7" name="object 5987"/>
          <p:cNvSpPr/>
          <p:nvPr/>
        </p:nvSpPr>
        <p:spPr>
          <a:xfrm>
            <a:off x="1154683" y="56115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8" name="object 5988"/>
          <p:cNvSpPr/>
          <p:nvPr/>
        </p:nvSpPr>
        <p:spPr>
          <a:xfrm>
            <a:off x="1165753" y="56107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9" name="object 5989"/>
          <p:cNvSpPr/>
          <p:nvPr/>
        </p:nvSpPr>
        <p:spPr>
          <a:xfrm>
            <a:off x="1183907" y="56091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0" name="object 5990"/>
          <p:cNvSpPr/>
          <p:nvPr/>
        </p:nvSpPr>
        <p:spPr>
          <a:xfrm>
            <a:off x="1191022" y="56078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1" name="object 5991"/>
          <p:cNvSpPr/>
          <p:nvPr/>
        </p:nvSpPr>
        <p:spPr>
          <a:xfrm>
            <a:off x="1201680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2" name="object 5992"/>
          <p:cNvSpPr/>
          <p:nvPr/>
        </p:nvSpPr>
        <p:spPr>
          <a:xfrm>
            <a:off x="1219850" y="56050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3" name="object 5993"/>
          <p:cNvSpPr/>
          <p:nvPr/>
        </p:nvSpPr>
        <p:spPr>
          <a:xfrm>
            <a:off x="1227362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4" name="object 5994"/>
          <p:cNvSpPr/>
          <p:nvPr/>
        </p:nvSpPr>
        <p:spPr>
          <a:xfrm>
            <a:off x="1238019" y="56029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5" name="object 5995"/>
          <p:cNvSpPr/>
          <p:nvPr/>
        </p:nvSpPr>
        <p:spPr>
          <a:xfrm>
            <a:off x="1256189" y="56013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6" name="object 5996"/>
          <p:cNvSpPr/>
          <p:nvPr/>
        </p:nvSpPr>
        <p:spPr>
          <a:xfrm>
            <a:off x="1263289" y="56009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7" name="object 5997"/>
          <p:cNvSpPr/>
          <p:nvPr/>
        </p:nvSpPr>
        <p:spPr>
          <a:xfrm>
            <a:off x="1274359" y="55997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8" name="object 5998"/>
          <p:cNvSpPr/>
          <p:nvPr/>
        </p:nvSpPr>
        <p:spPr>
          <a:xfrm>
            <a:off x="1292513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9" name="object 5999"/>
          <p:cNvSpPr/>
          <p:nvPr/>
        </p:nvSpPr>
        <p:spPr>
          <a:xfrm>
            <a:off x="1299628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0" name="object 6000"/>
          <p:cNvSpPr/>
          <p:nvPr/>
        </p:nvSpPr>
        <p:spPr>
          <a:xfrm>
            <a:off x="1310683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1" name="object 6001"/>
          <p:cNvSpPr/>
          <p:nvPr/>
        </p:nvSpPr>
        <p:spPr>
          <a:xfrm>
            <a:off x="1329249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2" name="object 6002"/>
          <p:cNvSpPr/>
          <p:nvPr/>
        </p:nvSpPr>
        <p:spPr>
          <a:xfrm>
            <a:off x="1335968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3" name="object 6003"/>
          <p:cNvSpPr/>
          <p:nvPr/>
        </p:nvSpPr>
        <p:spPr>
          <a:xfrm>
            <a:off x="1347419" y="55919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4" name="object 6004"/>
          <p:cNvSpPr/>
          <p:nvPr/>
        </p:nvSpPr>
        <p:spPr>
          <a:xfrm>
            <a:off x="1365589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5" name="object 6005"/>
          <p:cNvSpPr/>
          <p:nvPr/>
        </p:nvSpPr>
        <p:spPr>
          <a:xfrm>
            <a:off x="1372688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6" name="object 6006"/>
          <p:cNvSpPr/>
          <p:nvPr/>
        </p:nvSpPr>
        <p:spPr>
          <a:xfrm>
            <a:off x="1382965" y="55883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7" name="object 6007"/>
          <p:cNvSpPr/>
          <p:nvPr/>
        </p:nvSpPr>
        <p:spPr>
          <a:xfrm>
            <a:off x="1401913" y="55866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8" name="object 6008"/>
          <p:cNvSpPr/>
          <p:nvPr/>
        </p:nvSpPr>
        <p:spPr>
          <a:xfrm>
            <a:off x="1409028" y="5585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9" name="object 6009"/>
          <p:cNvSpPr/>
          <p:nvPr/>
        </p:nvSpPr>
        <p:spPr>
          <a:xfrm>
            <a:off x="1419685" y="55846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0" name="object 6010"/>
          <p:cNvSpPr/>
          <p:nvPr/>
        </p:nvSpPr>
        <p:spPr>
          <a:xfrm>
            <a:off x="1437855" y="55830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1" name="object 6011"/>
          <p:cNvSpPr/>
          <p:nvPr/>
        </p:nvSpPr>
        <p:spPr>
          <a:xfrm>
            <a:off x="1444574" y="5581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2" name="object 6012"/>
          <p:cNvSpPr/>
          <p:nvPr/>
        </p:nvSpPr>
        <p:spPr>
          <a:xfrm>
            <a:off x="1456025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3" name="object 6013"/>
          <p:cNvSpPr/>
          <p:nvPr/>
        </p:nvSpPr>
        <p:spPr>
          <a:xfrm>
            <a:off x="1474179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4" name="object 6014"/>
          <p:cNvSpPr/>
          <p:nvPr/>
        </p:nvSpPr>
        <p:spPr>
          <a:xfrm>
            <a:off x="1481294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5" name="object 6015"/>
          <p:cNvSpPr/>
          <p:nvPr/>
        </p:nvSpPr>
        <p:spPr>
          <a:xfrm>
            <a:off x="1492349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6" name="object 6016"/>
          <p:cNvSpPr/>
          <p:nvPr/>
        </p:nvSpPr>
        <p:spPr>
          <a:xfrm>
            <a:off x="1510518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7" name="object 6017"/>
          <p:cNvSpPr/>
          <p:nvPr/>
        </p:nvSpPr>
        <p:spPr>
          <a:xfrm>
            <a:off x="1517634" y="55748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8" name="object 6018"/>
          <p:cNvSpPr/>
          <p:nvPr/>
        </p:nvSpPr>
        <p:spPr>
          <a:xfrm>
            <a:off x="1528688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9" name="object 6019"/>
          <p:cNvSpPr/>
          <p:nvPr/>
        </p:nvSpPr>
        <p:spPr>
          <a:xfrm>
            <a:off x="1546858" y="55715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0" name="object 6020"/>
          <p:cNvSpPr/>
          <p:nvPr/>
        </p:nvSpPr>
        <p:spPr>
          <a:xfrm>
            <a:off x="1553957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1" name="object 6021"/>
          <p:cNvSpPr/>
          <p:nvPr/>
        </p:nvSpPr>
        <p:spPr>
          <a:xfrm>
            <a:off x="1565409" y="55699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2" name="object 6022"/>
          <p:cNvSpPr/>
          <p:nvPr/>
        </p:nvSpPr>
        <p:spPr>
          <a:xfrm>
            <a:off x="1583579" y="55675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3" name="object 6023"/>
          <p:cNvSpPr/>
          <p:nvPr/>
        </p:nvSpPr>
        <p:spPr>
          <a:xfrm>
            <a:off x="1590694" y="55671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4" name="object 6024"/>
          <p:cNvSpPr/>
          <p:nvPr/>
        </p:nvSpPr>
        <p:spPr>
          <a:xfrm>
            <a:off x="1600954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5" name="object 6025"/>
          <p:cNvSpPr/>
          <p:nvPr/>
        </p:nvSpPr>
        <p:spPr>
          <a:xfrm>
            <a:off x="1619124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6" name="object 6026"/>
          <p:cNvSpPr/>
          <p:nvPr/>
        </p:nvSpPr>
        <p:spPr>
          <a:xfrm>
            <a:off x="1627018" y="5563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7" name="object 6027"/>
          <p:cNvSpPr/>
          <p:nvPr/>
        </p:nvSpPr>
        <p:spPr>
          <a:xfrm>
            <a:off x="1637294" y="5562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8" name="object 6028"/>
          <p:cNvSpPr/>
          <p:nvPr/>
        </p:nvSpPr>
        <p:spPr>
          <a:xfrm>
            <a:off x="1655861" y="5560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9" name="object 6029"/>
          <p:cNvSpPr/>
          <p:nvPr/>
        </p:nvSpPr>
        <p:spPr>
          <a:xfrm>
            <a:off x="1662563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0" name="object 6030"/>
          <p:cNvSpPr/>
          <p:nvPr/>
        </p:nvSpPr>
        <p:spPr>
          <a:xfrm>
            <a:off x="1674015" y="55585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1" name="object 6031"/>
          <p:cNvSpPr/>
          <p:nvPr/>
        </p:nvSpPr>
        <p:spPr>
          <a:xfrm>
            <a:off x="1692184" y="55569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2" name="object 6032"/>
          <p:cNvSpPr/>
          <p:nvPr/>
        </p:nvSpPr>
        <p:spPr>
          <a:xfrm>
            <a:off x="1699236" y="55561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3" name="object 6033"/>
          <p:cNvSpPr/>
          <p:nvPr/>
        </p:nvSpPr>
        <p:spPr>
          <a:xfrm>
            <a:off x="1710354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4" name="object 6034"/>
          <p:cNvSpPr/>
          <p:nvPr/>
        </p:nvSpPr>
        <p:spPr>
          <a:xfrm>
            <a:off x="1728460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5" name="object 6035"/>
          <p:cNvSpPr/>
          <p:nvPr/>
        </p:nvSpPr>
        <p:spPr>
          <a:xfrm>
            <a:off x="1735608" y="55524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6" name="object 6036"/>
          <p:cNvSpPr/>
          <p:nvPr/>
        </p:nvSpPr>
        <p:spPr>
          <a:xfrm>
            <a:off x="1746725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7" name="object 6037"/>
          <p:cNvSpPr/>
          <p:nvPr/>
        </p:nvSpPr>
        <p:spPr>
          <a:xfrm>
            <a:off x="1764832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8" name="object 6038"/>
          <p:cNvSpPr/>
          <p:nvPr/>
        </p:nvSpPr>
        <p:spPr>
          <a:xfrm>
            <a:off x="1771979" y="55487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9" name="object 6039"/>
          <p:cNvSpPr/>
          <p:nvPr/>
        </p:nvSpPr>
        <p:spPr>
          <a:xfrm>
            <a:off x="1782620" y="55475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0" name="object 6040"/>
          <p:cNvSpPr/>
          <p:nvPr/>
        </p:nvSpPr>
        <p:spPr>
          <a:xfrm>
            <a:off x="1801521" y="55455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1" name="object 6041"/>
          <p:cNvSpPr/>
          <p:nvPr/>
        </p:nvSpPr>
        <p:spPr>
          <a:xfrm>
            <a:off x="1808350" y="554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2" name="object 6042"/>
          <p:cNvSpPr/>
          <p:nvPr/>
        </p:nvSpPr>
        <p:spPr>
          <a:xfrm>
            <a:off x="1818992" y="55438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3" name="object 6043"/>
          <p:cNvSpPr/>
          <p:nvPr/>
        </p:nvSpPr>
        <p:spPr>
          <a:xfrm>
            <a:off x="1837098" y="55422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4" name="object 6044"/>
          <p:cNvSpPr/>
          <p:nvPr/>
        </p:nvSpPr>
        <p:spPr>
          <a:xfrm>
            <a:off x="1844245" y="55410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5" name="object 6045"/>
          <p:cNvSpPr/>
          <p:nvPr/>
        </p:nvSpPr>
        <p:spPr>
          <a:xfrm>
            <a:off x="1855363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6" name="object 6046"/>
          <p:cNvSpPr/>
          <p:nvPr/>
        </p:nvSpPr>
        <p:spPr>
          <a:xfrm>
            <a:off x="1873469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7" name="object 6047"/>
          <p:cNvSpPr/>
          <p:nvPr/>
        </p:nvSpPr>
        <p:spPr>
          <a:xfrm>
            <a:off x="1880616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8" name="object 6048"/>
          <p:cNvSpPr/>
          <p:nvPr/>
        </p:nvSpPr>
        <p:spPr>
          <a:xfrm>
            <a:off x="1892052" y="55361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9" name="object 6049"/>
          <p:cNvSpPr/>
          <p:nvPr/>
        </p:nvSpPr>
        <p:spPr>
          <a:xfrm>
            <a:off x="1910158" y="55344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0" name="object 6050"/>
          <p:cNvSpPr/>
          <p:nvPr/>
        </p:nvSpPr>
        <p:spPr>
          <a:xfrm>
            <a:off x="1916829" y="5534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1" name="object 6051"/>
          <p:cNvSpPr/>
          <p:nvPr/>
        </p:nvSpPr>
        <p:spPr>
          <a:xfrm>
            <a:off x="1928423" y="5532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2" name="object 6052"/>
          <p:cNvSpPr/>
          <p:nvPr/>
        </p:nvSpPr>
        <p:spPr>
          <a:xfrm>
            <a:off x="1946530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3" name="object 6053"/>
          <p:cNvSpPr/>
          <p:nvPr/>
        </p:nvSpPr>
        <p:spPr>
          <a:xfrm>
            <a:off x="415392" y="5714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4" name="object 6054"/>
          <p:cNvSpPr/>
          <p:nvPr/>
        </p:nvSpPr>
        <p:spPr>
          <a:xfrm>
            <a:off x="433546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5" name="object 6055"/>
          <p:cNvSpPr/>
          <p:nvPr/>
        </p:nvSpPr>
        <p:spPr>
          <a:xfrm>
            <a:off x="440661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6" name="object 6056"/>
          <p:cNvSpPr/>
          <p:nvPr/>
        </p:nvSpPr>
        <p:spPr>
          <a:xfrm>
            <a:off x="451716" y="5710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7" name="object 6057"/>
          <p:cNvSpPr/>
          <p:nvPr/>
        </p:nvSpPr>
        <p:spPr>
          <a:xfrm>
            <a:off x="469885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8" name="object 6058"/>
          <p:cNvSpPr/>
          <p:nvPr/>
        </p:nvSpPr>
        <p:spPr>
          <a:xfrm>
            <a:off x="477001" y="5707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9" name="object 6059"/>
          <p:cNvSpPr/>
          <p:nvPr/>
        </p:nvSpPr>
        <p:spPr>
          <a:xfrm>
            <a:off x="488055" y="5706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0" name="object 6060"/>
          <p:cNvSpPr/>
          <p:nvPr/>
        </p:nvSpPr>
        <p:spPr>
          <a:xfrm>
            <a:off x="506225" y="570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1" name="object 6061"/>
          <p:cNvSpPr/>
          <p:nvPr/>
        </p:nvSpPr>
        <p:spPr>
          <a:xfrm>
            <a:off x="513325" y="5704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2" name="object 6062"/>
          <p:cNvSpPr/>
          <p:nvPr/>
        </p:nvSpPr>
        <p:spPr>
          <a:xfrm>
            <a:off x="524379" y="5702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3" name="object 6063"/>
          <p:cNvSpPr/>
          <p:nvPr/>
        </p:nvSpPr>
        <p:spPr>
          <a:xfrm>
            <a:off x="542946" y="5701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4" name="object 6064"/>
          <p:cNvSpPr/>
          <p:nvPr/>
        </p:nvSpPr>
        <p:spPr>
          <a:xfrm>
            <a:off x="549664" y="57008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5" name="object 6065"/>
          <p:cNvSpPr/>
          <p:nvPr/>
        </p:nvSpPr>
        <p:spPr>
          <a:xfrm>
            <a:off x="560321" y="5699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6" name="object 6066"/>
          <p:cNvSpPr/>
          <p:nvPr/>
        </p:nvSpPr>
        <p:spPr>
          <a:xfrm>
            <a:off x="579285" y="56975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7" name="object 6067"/>
          <p:cNvSpPr/>
          <p:nvPr/>
        </p:nvSpPr>
        <p:spPr>
          <a:xfrm>
            <a:off x="586385" y="5696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8" name="object 6068"/>
          <p:cNvSpPr/>
          <p:nvPr/>
        </p:nvSpPr>
        <p:spPr>
          <a:xfrm>
            <a:off x="596661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9" name="object 6069"/>
          <p:cNvSpPr/>
          <p:nvPr/>
        </p:nvSpPr>
        <p:spPr>
          <a:xfrm>
            <a:off x="614831" y="5693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0" name="object 6070"/>
          <p:cNvSpPr/>
          <p:nvPr/>
        </p:nvSpPr>
        <p:spPr>
          <a:xfrm>
            <a:off x="621930" y="56930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1" name="object 6071"/>
          <p:cNvSpPr/>
          <p:nvPr/>
        </p:nvSpPr>
        <p:spPr>
          <a:xfrm>
            <a:off x="633382" y="56918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2" name="object 6072"/>
          <p:cNvSpPr/>
          <p:nvPr/>
        </p:nvSpPr>
        <p:spPr>
          <a:xfrm>
            <a:off x="651551" y="56898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3" name="object 6073"/>
          <p:cNvSpPr/>
          <p:nvPr/>
        </p:nvSpPr>
        <p:spPr>
          <a:xfrm>
            <a:off x="658270" y="568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4" name="object 6074"/>
          <p:cNvSpPr/>
          <p:nvPr/>
        </p:nvSpPr>
        <p:spPr>
          <a:xfrm>
            <a:off x="669721" y="5688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5" name="object 6075"/>
          <p:cNvSpPr/>
          <p:nvPr/>
        </p:nvSpPr>
        <p:spPr>
          <a:xfrm>
            <a:off x="687891" y="5686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6" name="object 6076"/>
          <p:cNvSpPr/>
          <p:nvPr/>
        </p:nvSpPr>
        <p:spPr>
          <a:xfrm>
            <a:off x="694991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7" name="object 6077"/>
          <p:cNvSpPr/>
          <p:nvPr/>
        </p:nvSpPr>
        <p:spPr>
          <a:xfrm>
            <a:off x="706045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8" name="object 6078"/>
          <p:cNvSpPr/>
          <p:nvPr/>
        </p:nvSpPr>
        <p:spPr>
          <a:xfrm>
            <a:off x="724215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9" name="object 6079"/>
          <p:cNvSpPr/>
          <p:nvPr/>
        </p:nvSpPr>
        <p:spPr>
          <a:xfrm>
            <a:off x="731330" y="5682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0" name="object 6080"/>
          <p:cNvSpPr/>
          <p:nvPr/>
        </p:nvSpPr>
        <p:spPr>
          <a:xfrm>
            <a:off x="741987" y="5680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1" name="object 6081"/>
          <p:cNvSpPr/>
          <p:nvPr/>
        </p:nvSpPr>
        <p:spPr>
          <a:xfrm>
            <a:off x="760554" y="5678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2" name="object 6082"/>
          <p:cNvSpPr/>
          <p:nvPr/>
        </p:nvSpPr>
        <p:spPr>
          <a:xfrm>
            <a:off x="767654" y="567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3" name="object 6083"/>
          <p:cNvSpPr/>
          <p:nvPr/>
        </p:nvSpPr>
        <p:spPr>
          <a:xfrm>
            <a:off x="778327" y="5677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4" name="object 6084"/>
          <p:cNvSpPr/>
          <p:nvPr/>
        </p:nvSpPr>
        <p:spPr>
          <a:xfrm>
            <a:off x="796497" y="5675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5" name="object 6085"/>
          <p:cNvSpPr/>
          <p:nvPr/>
        </p:nvSpPr>
        <p:spPr>
          <a:xfrm>
            <a:off x="803596" y="5674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6" name="object 6086"/>
          <p:cNvSpPr/>
          <p:nvPr/>
        </p:nvSpPr>
        <p:spPr>
          <a:xfrm>
            <a:off x="814651" y="56735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7" name="object 6087"/>
          <p:cNvSpPr/>
          <p:nvPr/>
        </p:nvSpPr>
        <p:spPr>
          <a:xfrm>
            <a:off x="832820" y="56714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8" name="object 6088"/>
          <p:cNvSpPr/>
          <p:nvPr/>
        </p:nvSpPr>
        <p:spPr>
          <a:xfrm>
            <a:off x="839936" y="56710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9" name="object 6089"/>
          <p:cNvSpPr/>
          <p:nvPr/>
        </p:nvSpPr>
        <p:spPr>
          <a:xfrm>
            <a:off x="850990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0" name="object 6090"/>
          <p:cNvSpPr/>
          <p:nvPr/>
        </p:nvSpPr>
        <p:spPr>
          <a:xfrm>
            <a:off x="869557" y="56682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1" name="object 6091"/>
          <p:cNvSpPr/>
          <p:nvPr/>
        </p:nvSpPr>
        <p:spPr>
          <a:xfrm>
            <a:off x="876260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2" name="object 6092"/>
          <p:cNvSpPr/>
          <p:nvPr/>
        </p:nvSpPr>
        <p:spPr>
          <a:xfrm>
            <a:off x="887711" y="56661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3" name="object 6093"/>
          <p:cNvSpPr/>
          <p:nvPr/>
        </p:nvSpPr>
        <p:spPr>
          <a:xfrm>
            <a:off x="905881" y="56645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4" name="object 6094"/>
          <p:cNvSpPr/>
          <p:nvPr/>
        </p:nvSpPr>
        <p:spPr>
          <a:xfrm>
            <a:off x="912996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5" name="object 6095"/>
          <p:cNvSpPr/>
          <p:nvPr/>
        </p:nvSpPr>
        <p:spPr>
          <a:xfrm>
            <a:off x="924051" y="56621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6" name="object 6096"/>
          <p:cNvSpPr/>
          <p:nvPr/>
        </p:nvSpPr>
        <p:spPr>
          <a:xfrm>
            <a:off x="942220" y="56604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7" name="object 6097"/>
          <p:cNvSpPr/>
          <p:nvPr/>
        </p:nvSpPr>
        <p:spPr>
          <a:xfrm>
            <a:off x="949320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8" name="object 6098"/>
          <p:cNvSpPr/>
          <p:nvPr/>
        </p:nvSpPr>
        <p:spPr>
          <a:xfrm>
            <a:off x="959596" y="56584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9" name="object 6099"/>
          <p:cNvSpPr/>
          <p:nvPr/>
        </p:nvSpPr>
        <p:spPr>
          <a:xfrm>
            <a:off x="978560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0" name="object 6100"/>
          <p:cNvSpPr/>
          <p:nvPr/>
        </p:nvSpPr>
        <p:spPr>
          <a:xfrm>
            <a:off x="985659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1" name="object 6101"/>
          <p:cNvSpPr/>
          <p:nvPr/>
        </p:nvSpPr>
        <p:spPr>
          <a:xfrm>
            <a:off x="996317" y="5655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2" name="object 6102"/>
          <p:cNvSpPr/>
          <p:nvPr/>
        </p:nvSpPr>
        <p:spPr>
          <a:xfrm>
            <a:off x="1014487" y="56531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3" name="object 6103"/>
          <p:cNvSpPr/>
          <p:nvPr/>
        </p:nvSpPr>
        <p:spPr>
          <a:xfrm>
            <a:off x="1021602" y="56523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4" name="object 6104"/>
          <p:cNvSpPr/>
          <p:nvPr/>
        </p:nvSpPr>
        <p:spPr>
          <a:xfrm>
            <a:off x="1032656" y="56515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5" name="object 6105"/>
          <p:cNvSpPr/>
          <p:nvPr/>
        </p:nvSpPr>
        <p:spPr>
          <a:xfrm>
            <a:off x="1050826" y="56490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6" name="object 6106"/>
          <p:cNvSpPr/>
          <p:nvPr/>
        </p:nvSpPr>
        <p:spPr>
          <a:xfrm>
            <a:off x="1057926" y="56486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7" name="object 6107"/>
          <p:cNvSpPr/>
          <p:nvPr/>
        </p:nvSpPr>
        <p:spPr>
          <a:xfrm>
            <a:off x="1068996" y="56474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8" name="object 6108"/>
          <p:cNvSpPr/>
          <p:nvPr/>
        </p:nvSpPr>
        <p:spPr>
          <a:xfrm>
            <a:off x="1087150" y="56457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9" name="object 6109"/>
          <p:cNvSpPr/>
          <p:nvPr/>
        </p:nvSpPr>
        <p:spPr>
          <a:xfrm>
            <a:off x="1094265" y="56449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0" name="object 6110"/>
          <p:cNvSpPr/>
          <p:nvPr/>
        </p:nvSpPr>
        <p:spPr>
          <a:xfrm>
            <a:off x="1105717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1" name="object 6111"/>
          <p:cNvSpPr/>
          <p:nvPr/>
        </p:nvSpPr>
        <p:spPr>
          <a:xfrm>
            <a:off x="1123886" y="56421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2" name="object 6112"/>
          <p:cNvSpPr/>
          <p:nvPr/>
        </p:nvSpPr>
        <p:spPr>
          <a:xfrm>
            <a:off x="1130605" y="56409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3" name="object 6113"/>
          <p:cNvSpPr/>
          <p:nvPr/>
        </p:nvSpPr>
        <p:spPr>
          <a:xfrm>
            <a:off x="1141262" y="56400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4" name="object 6114"/>
          <p:cNvSpPr/>
          <p:nvPr/>
        </p:nvSpPr>
        <p:spPr>
          <a:xfrm>
            <a:off x="1160226" y="56384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5" name="object 6115"/>
          <p:cNvSpPr/>
          <p:nvPr/>
        </p:nvSpPr>
        <p:spPr>
          <a:xfrm>
            <a:off x="1167326" y="56376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6" name="object 6116"/>
          <p:cNvSpPr/>
          <p:nvPr/>
        </p:nvSpPr>
        <p:spPr>
          <a:xfrm>
            <a:off x="1177602" y="5636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7" name="object 6117"/>
          <p:cNvSpPr/>
          <p:nvPr/>
        </p:nvSpPr>
        <p:spPr>
          <a:xfrm>
            <a:off x="1195755" y="56343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8" name="object 6118"/>
          <p:cNvSpPr/>
          <p:nvPr/>
        </p:nvSpPr>
        <p:spPr>
          <a:xfrm>
            <a:off x="1202871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9" name="object 6119"/>
          <p:cNvSpPr/>
          <p:nvPr/>
        </p:nvSpPr>
        <p:spPr>
          <a:xfrm>
            <a:off x="1214322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0" name="object 6120"/>
          <p:cNvSpPr/>
          <p:nvPr/>
        </p:nvSpPr>
        <p:spPr>
          <a:xfrm>
            <a:off x="1232492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1" name="object 6121"/>
          <p:cNvSpPr/>
          <p:nvPr/>
        </p:nvSpPr>
        <p:spPr>
          <a:xfrm>
            <a:off x="1239210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2" name="object 6122"/>
          <p:cNvSpPr/>
          <p:nvPr/>
        </p:nvSpPr>
        <p:spPr>
          <a:xfrm>
            <a:off x="1250662" y="56290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3" name="object 6123"/>
          <p:cNvSpPr/>
          <p:nvPr/>
        </p:nvSpPr>
        <p:spPr>
          <a:xfrm>
            <a:off x="1268832" y="56270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4" name="object 6124"/>
          <p:cNvSpPr/>
          <p:nvPr/>
        </p:nvSpPr>
        <p:spPr>
          <a:xfrm>
            <a:off x="1275931" y="56262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5" name="object 6125"/>
          <p:cNvSpPr/>
          <p:nvPr/>
        </p:nvSpPr>
        <p:spPr>
          <a:xfrm>
            <a:off x="1286986" y="562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6" name="object 6126"/>
          <p:cNvSpPr/>
          <p:nvPr/>
        </p:nvSpPr>
        <p:spPr>
          <a:xfrm>
            <a:off x="1305155" y="56237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7" name="object 6127"/>
          <p:cNvSpPr/>
          <p:nvPr/>
        </p:nvSpPr>
        <p:spPr>
          <a:xfrm>
            <a:off x="1312271" y="56225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8" name="object 6128"/>
          <p:cNvSpPr/>
          <p:nvPr/>
        </p:nvSpPr>
        <p:spPr>
          <a:xfrm>
            <a:off x="1559485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9" name="object 6129"/>
          <p:cNvSpPr/>
          <p:nvPr/>
        </p:nvSpPr>
        <p:spPr>
          <a:xfrm>
            <a:off x="1566600" y="55964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0" name="object 6130"/>
          <p:cNvSpPr/>
          <p:nvPr/>
        </p:nvSpPr>
        <p:spPr>
          <a:xfrm>
            <a:off x="1577257" y="5595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1" name="object 6131"/>
          <p:cNvSpPr/>
          <p:nvPr/>
        </p:nvSpPr>
        <p:spPr>
          <a:xfrm>
            <a:off x="1595427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2" name="object 6132"/>
          <p:cNvSpPr/>
          <p:nvPr/>
        </p:nvSpPr>
        <p:spPr>
          <a:xfrm>
            <a:off x="1602543" y="55932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3" name="object 6133"/>
          <p:cNvSpPr/>
          <p:nvPr/>
        </p:nvSpPr>
        <p:spPr>
          <a:xfrm>
            <a:off x="1613597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4" name="object 6134"/>
          <p:cNvSpPr/>
          <p:nvPr/>
        </p:nvSpPr>
        <p:spPr>
          <a:xfrm>
            <a:off x="1631767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5" name="object 6135"/>
          <p:cNvSpPr/>
          <p:nvPr/>
        </p:nvSpPr>
        <p:spPr>
          <a:xfrm>
            <a:off x="1638866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6" name="object 6136"/>
          <p:cNvSpPr/>
          <p:nvPr/>
        </p:nvSpPr>
        <p:spPr>
          <a:xfrm>
            <a:off x="1649937" y="55883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7" name="object 6137"/>
          <p:cNvSpPr/>
          <p:nvPr/>
        </p:nvSpPr>
        <p:spPr>
          <a:xfrm>
            <a:off x="1668090" y="5586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8" name="object 6138"/>
          <p:cNvSpPr/>
          <p:nvPr/>
        </p:nvSpPr>
        <p:spPr>
          <a:xfrm>
            <a:off x="1675206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9" name="object 6139"/>
          <p:cNvSpPr/>
          <p:nvPr/>
        </p:nvSpPr>
        <p:spPr>
          <a:xfrm>
            <a:off x="1686657" y="55846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0" name="object 6140"/>
          <p:cNvSpPr/>
          <p:nvPr/>
        </p:nvSpPr>
        <p:spPr>
          <a:xfrm>
            <a:off x="1704795" y="55830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1" name="object 6141"/>
          <p:cNvSpPr/>
          <p:nvPr/>
        </p:nvSpPr>
        <p:spPr>
          <a:xfrm>
            <a:off x="1711942" y="5581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2" name="object 6142"/>
          <p:cNvSpPr/>
          <p:nvPr/>
        </p:nvSpPr>
        <p:spPr>
          <a:xfrm>
            <a:off x="1723060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3" name="object 6143"/>
          <p:cNvSpPr/>
          <p:nvPr/>
        </p:nvSpPr>
        <p:spPr>
          <a:xfrm>
            <a:off x="1741167" y="55789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4" name="object 6144"/>
          <p:cNvSpPr/>
          <p:nvPr/>
        </p:nvSpPr>
        <p:spPr>
          <a:xfrm>
            <a:off x="1748314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5" name="object 6145"/>
          <p:cNvSpPr/>
          <p:nvPr/>
        </p:nvSpPr>
        <p:spPr>
          <a:xfrm>
            <a:off x="1758479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6" name="object 6146"/>
          <p:cNvSpPr/>
          <p:nvPr/>
        </p:nvSpPr>
        <p:spPr>
          <a:xfrm>
            <a:off x="1777538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7" name="object 6147"/>
          <p:cNvSpPr/>
          <p:nvPr/>
        </p:nvSpPr>
        <p:spPr>
          <a:xfrm>
            <a:off x="1784526" y="55748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8" name="object 6148"/>
          <p:cNvSpPr/>
          <p:nvPr/>
        </p:nvSpPr>
        <p:spPr>
          <a:xfrm>
            <a:off x="1795327" y="55732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9" name="object 6149"/>
          <p:cNvSpPr/>
          <p:nvPr/>
        </p:nvSpPr>
        <p:spPr>
          <a:xfrm>
            <a:off x="1813433" y="55715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0" name="object 6150"/>
          <p:cNvSpPr/>
          <p:nvPr/>
        </p:nvSpPr>
        <p:spPr>
          <a:xfrm>
            <a:off x="1820580" y="5570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1" name="object 6151"/>
          <p:cNvSpPr/>
          <p:nvPr/>
        </p:nvSpPr>
        <p:spPr>
          <a:xfrm>
            <a:off x="1831539" y="55699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2" name="object 6152"/>
          <p:cNvSpPr/>
          <p:nvPr/>
        </p:nvSpPr>
        <p:spPr>
          <a:xfrm>
            <a:off x="1849804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3" name="object 6153"/>
          <p:cNvSpPr/>
          <p:nvPr/>
        </p:nvSpPr>
        <p:spPr>
          <a:xfrm>
            <a:off x="1856793" y="55671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4" name="object 6154"/>
          <p:cNvSpPr/>
          <p:nvPr/>
        </p:nvSpPr>
        <p:spPr>
          <a:xfrm>
            <a:off x="1867910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5" name="object 6155"/>
          <p:cNvSpPr/>
          <p:nvPr/>
        </p:nvSpPr>
        <p:spPr>
          <a:xfrm>
            <a:off x="1886017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6" name="object 6156"/>
          <p:cNvSpPr/>
          <p:nvPr/>
        </p:nvSpPr>
        <p:spPr>
          <a:xfrm>
            <a:off x="1893164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7" name="object 6157"/>
          <p:cNvSpPr/>
          <p:nvPr/>
        </p:nvSpPr>
        <p:spPr>
          <a:xfrm>
            <a:off x="1904282" y="5562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8" name="object 6158"/>
          <p:cNvSpPr/>
          <p:nvPr/>
        </p:nvSpPr>
        <p:spPr>
          <a:xfrm>
            <a:off x="1922864" y="5560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9" name="object 6159"/>
          <p:cNvSpPr/>
          <p:nvPr/>
        </p:nvSpPr>
        <p:spPr>
          <a:xfrm>
            <a:off x="1929535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0" name="object 6160"/>
          <p:cNvSpPr/>
          <p:nvPr/>
        </p:nvSpPr>
        <p:spPr>
          <a:xfrm>
            <a:off x="1940176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1" name="object 6161"/>
          <p:cNvSpPr/>
          <p:nvPr/>
        </p:nvSpPr>
        <p:spPr>
          <a:xfrm>
            <a:off x="416567" y="5740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2" name="object 6162"/>
          <p:cNvSpPr/>
          <p:nvPr/>
        </p:nvSpPr>
        <p:spPr>
          <a:xfrm>
            <a:off x="428019" y="5739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3" name="object 6163"/>
          <p:cNvSpPr/>
          <p:nvPr/>
        </p:nvSpPr>
        <p:spPr>
          <a:xfrm>
            <a:off x="446188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4" name="object 6164"/>
          <p:cNvSpPr/>
          <p:nvPr/>
        </p:nvSpPr>
        <p:spPr>
          <a:xfrm>
            <a:off x="452907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5" name="object 6165"/>
          <p:cNvSpPr/>
          <p:nvPr/>
        </p:nvSpPr>
        <p:spPr>
          <a:xfrm>
            <a:off x="464358" y="5736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6" name="object 6166"/>
          <p:cNvSpPr/>
          <p:nvPr/>
        </p:nvSpPr>
        <p:spPr>
          <a:xfrm>
            <a:off x="482528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7" name="object 6167"/>
          <p:cNvSpPr/>
          <p:nvPr/>
        </p:nvSpPr>
        <p:spPr>
          <a:xfrm>
            <a:off x="489628" y="5733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8" name="object 6168"/>
          <p:cNvSpPr/>
          <p:nvPr/>
        </p:nvSpPr>
        <p:spPr>
          <a:xfrm>
            <a:off x="499904" y="5732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9" name="object 6169"/>
          <p:cNvSpPr/>
          <p:nvPr/>
        </p:nvSpPr>
        <p:spPr>
          <a:xfrm>
            <a:off x="518852" y="57306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0" name="object 6170"/>
          <p:cNvSpPr/>
          <p:nvPr/>
        </p:nvSpPr>
        <p:spPr>
          <a:xfrm>
            <a:off x="525967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1" name="object 6171"/>
          <p:cNvSpPr/>
          <p:nvPr/>
        </p:nvSpPr>
        <p:spPr>
          <a:xfrm>
            <a:off x="536624" y="572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2" name="object 6172"/>
          <p:cNvSpPr/>
          <p:nvPr/>
        </p:nvSpPr>
        <p:spPr>
          <a:xfrm>
            <a:off x="554794" y="5727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3" name="object 6173"/>
          <p:cNvSpPr/>
          <p:nvPr/>
        </p:nvSpPr>
        <p:spPr>
          <a:xfrm>
            <a:off x="561910" y="57261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4" name="object 6174"/>
          <p:cNvSpPr/>
          <p:nvPr/>
        </p:nvSpPr>
        <p:spPr>
          <a:xfrm>
            <a:off x="572964" y="57253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5" name="object 6175"/>
          <p:cNvSpPr/>
          <p:nvPr/>
        </p:nvSpPr>
        <p:spPr>
          <a:xfrm>
            <a:off x="591134" y="5723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6" name="object 6176"/>
          <p:cNvSpPr/>
          <p:nvPr/>
        </p:nvSpPr>
        <p:spPr>
          <a:xfrm>
            <a:off x="598233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7" name="object 6177"/>
          <p:cNvSpPr/>
          <p:nvPr/>
        </p:nvSpPr>
        <p:spPr>
          <a:xfrm>
            <a:off x="609288" y="5721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8" name="object 6178"/>
          <p:cNvSpPr/>
          <p:nvPr/>
        </p:nvSpPr>
        <p:spPr>
          <a:xfrm>
            <a:off x="627457" y="57195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9" name="object 6179"/>
          <p:cNvSpPr/>
          <p:nvPr/>
        </p:nvSpPr>
        <p:spPr>
          <a:xfrm>
            <a:off x="634573" y="571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0" name="object 6180"/>
          <p:cNvSpPr/>
          <p:nvPr/>
        </p:nvSpPr>
        <p:spPr>
          <a:xfrm>
            <a:off x="645627" y="5717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1" name="object 6181"/>
          <p:cNvSpPr/>
          <p:nvPr/>
        </p:nvSpPr>
        <p:spPr>
          <a:xfrm>
            <a:off x="664194" y="5715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2" name="object 6182"/>
          <p:cNvSpPr/>
          <p:nvPr/>
        </p:nvSpPr>
        <p:spPr>
          <a:xfrm>
            <a:off x="670897" y="5715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3" name="object 6183"/>
          <p:cNvSpPr/>
          <p:nvPr/>
        </p:nvSpPr>
        <p:spPr>
          <a:xfrm>
            <a:off x="682364" y="5714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4" name="object 6184"/>
          <p:cNvSpPr/>
          <p:nvPr/>
        </p:nvSpPr>
        <p:spPr>
          <a:xfrm>
            <a:off x="700518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5" name="object 6185"/>
          <p:cNvSpPr/>
          <p:nvPr/>
        </p:nvSpPr>
        <p:spPr>
          <a:xfrm>
            <a:off x="707633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6" name="object 6186"/>
          <p:cNvSpPr/>
          <p:nvPr/>
        </p:nvSpPr>
        <p:spPr>
          <a:xfrm>
            <a:off x="717893" y="57106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7" name="object 6187"/>
          <p:cNvSpPr/>
          <p:nvPr/>
        </p:nvSpPr>
        <p:spPr>
          <a:xfrm>
            <a:off x="736857" y="5708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8" name="object 6188"/>
          <p:cNvSpPr/>
          <p:nvPr/>
        </p:nvSpPr>
        <p:spPr>
          <a:xfrm>
            <a:off x="743973" y="5707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9" name="object 6189"/>
          <p:cNvSpPr/>
          <p:nvPr/>
        </p:nvSpPr>
        <p:spPr>
          <a:xfrm>
            <a:off x="754630" y="5706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0" name="object 6190"/>
          <p:cNvSpPr/>
          <p:nvPr/>
        </p:nvSpPr>
        <p:spPr>
          <a:xfrm>
            <a:off x="772800" y="570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1" name="object 6191"/>
          <p:cNvSpPr/>
          <p:nvPr/>
        </p:nvSpPr>
        <p:spPr>
          <a:xfrm>
            <a:off x="779502" y="5704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2" name="object 6192"/>
          <p:cNvSpPr/>
          <p:nvPr/>
        </p:nvSpPr>
        <p:spPr>
          <a:xfrm>
            <a:off x="790954" y="5702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3" name="object 6193"/>
          <p:cNvSpPr/>
          <p:nvPr/>
        </p:nvSpPr>
        <p:spPr>
          <a:xfrm>
            <a:off x="809124" y="5701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4" name="object 6194"/>
          <p:cNvSpPr/>
          <p:nvPr/>
        </p:nvSpPr>
        <p:spPr>
          <a:xfrm>
            <a:off x="816239" y="57000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5" name="object 6195"/>
          <p:cNvSpPr/>
          <p:nvPr/>
        </p:nvSpPr>
        <p:spPr>
          <a:xfrm>
            <a:off x="827293" y="56992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6" name="object 6196"/>
          <p:cNvSpPr/>
          <p:nvPr/>
        </p:nvSpPr>
        <p:spPr>
          <a:xfrm>
            <a:off x="845463" y="56975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7" name="object 6197"/>
          <p:cNvSpPr/>
          <p:nvPr/>
        </p:nvSpPr>
        <p:spPr>
          <a:xfrm>
            <a:off x="852563" y="5696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8" name="object 6198"/>
          <p:cNvSpPr/>
          <p:nvPr/>
        </p:nvSpPr>
        <p:spPr>
          <a:xfrm>
            <a:off x="863633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9" name="object 6199"/>
          <p:cNvSpPr/>
          <p:nvPr/>
        </p:nvSpPr>
        <p:spPr>
          <a:xfrm>
            <a:off x="881803" y="56934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0" name="object 6200"/>
          <p:cNvSpPr/>
          <p:nvPr/>
        </p:nvSpPr>
        <p:spPr>
          <a:xfrm>
            <a:off x="888902" y="56930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1" name="object 6201"/>
          <p:cNvSpPr/>
          <p:nvPr/>
        </p:nvSpPr>
        <p:spPr>
          <a:xfrm>
            <a:off x="899560" y="56918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2" name="object 6202"/>
          <p:cNvSpPr/>
          <p:nvPr/>
        </p:nvSpPr>
        <p:spPr>
          <a:xfrm>
            <a:off x="918523" y="56898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3" name="object 6203"/>
          <p:cNvSpPr/>
          <p:nvPr/>
        </p:nvSpPr>
        <p:spPr>
          <a:xfrm>
            <a:off x="925639" y="56894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4" name="object 6204"/>
          <p:cNvSpPr/>
          <p:nvPr/>
        </p:nvSpPr>
        <p:spPr>
          <a:xfrm>
            <a:off x="935899" y="56881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5" name="object 6205"/>
          <p:cNvSpPr/>
          <p:nvPr/>
        </p:nvSpPr>
        <p:spPr>
          <a:xfrm>
            <a:off x="954069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6" name="object 6206"/>
          <p:cNvSpPr/>
          <p:nvPr/>
        </p:nvSpPr>
        <p:spPr>
          <a:xfrm>
            <a:off x="961168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7" name="object 6207"/>
          <p:cNvSpPr/>
          <p:nvPr/>
        </p:nvSpPr>
        <p:spPr>
          <a:xfrm>
            <a:off x="972239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8" name="object 6208"/>
          <p:cNvSpPr/>
          <p:nvPr/>
        </p:nvSpPr>
        <p:spPr>
          <a:xfrm>
            <a:off x="990790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9" name="object 6209"/>
          <p:cNvSpPr/>
          <p:nvPr/>
        </p:nvSpPr>
        <p:spPr>
          <a:xfrm>
            <a:off x="997508" y="568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0" name="object 6210"/>
          <p:cNvSpPr/>
          <p:nvPr/>
        </p:nvSpPr>
        <p:spPr>
          <a:xfrm>
            <a:off x="1008959" y="56804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1" name="object 6211"/>
          <p:cNvSpPr/>
          <p:nvPr/>
        </p:nvSpPr>
        <p:spPr>
          <a:xfrm>
            <a:off x="1027129" y="56788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2" name="object 6212"/>
          <p:cNvSpPr/>
          <p:nvPr/>
        </p:nvSpPr>
        <p:spPr>
          <a:xfrm>
            <a:off x="1034245" y="56780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3" name="object 6213"/>
          <p:cNvSpPr/>
          <p:nvPr/>
        </p:nvSpPr>
        <p:spPr>
          <a:xfrm>
            <a:off x="1045299" y="56767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4" name="object 6214"/>
          <p:cNvSpPr/>
          <p:nvPr/>
        </p:nvSpPr>
        <p:spPr>
          <a:xfrm>
            <a:off x="1063469" y="56751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5" name="object 6215"/>
          <p:cNvSpPr/>
          <p:nvPr/>
        </p:nvSpPr>
        <p:spPr>
          <a:xfrm>
            <a:off x="1070568" y="56747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6" name="object 6216"/>
          <p:cNvSpPr/>
          <p:nvPr/>
        </p:nvSpPr>
        <p:spPr>
          <a:xfrm>
            <a:off x="1081623" y="56735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7" name="object 6217"/>
          <p:cNvSpPr/>
          <p:nvPr/>
        </p:nvSpPr>
        <p:spPr>
          <a:xfrm>
            <a:off x="1099792" y="56714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8" name="object 6218"/>
          <p:cNvSpPr/>
          <p:nvPr/>
        </p:nvSpPr>
        <p:spPr>
          <a:xfrm>
            <a:off x="1106908" y="56710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9" name="object 6219"/>
          <p:cNvSpPr/>
          <p:nvPr/>
        </p:nvSpPr>
        <p:spPr>
          <a:xfrm>
            <a:off x="1117565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0" name="object 6220"/>
          <p:cNvSpPr/>
          <p:nvPr/>
        </p:nvSpPr>
        <p:spPr>
          <a:xfrm>
            <a:off x="1136529" y="56678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1" name="object 6221"/>
          <p:cNvSpPr/>
          <p:nvPr/>
        </p:nvSpPr>
        <p:spPr>
          <a:xfrm>
            <a:off x="1143231" y="566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2" name="object 6222"/>
          <p:cNvSpPr/>
          <p:nvPr/>
        </p:nvSpPr>
        <p:spPr>
          <a:xfrm>
            <a:off x="1153905" y="56661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3" name="object 6223"/>
          <p:cNvSpPr/>
          <p:nvPr/>
        </p:nvSpPr>
        <p:spPr>
          <a:xfrm>
            <a:off x="1172074" y="56637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4" name="object 6224"/>
          <p:cNvSpPr/>
          <p:nvPr/>
        </p:nvSpPr>
        <p:spPr>
          <a:xfrm>
            <a:off x="1179174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5" name="object 6225"/>
          <p:cNvSpPr/>
          <p:nvPr/>
        </p:nvSpPr>
        <p:spPr>
          <a:xfrm>
            <a:off x="1190228" y="56621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6" name="object 6226"/>
          <p:cNvSpPr/>
          <p:nvPr/>
        </p:nvSpPr>
        <p:spPr>
          <a:xfrm>
            <a:off x="1208398" y="56604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7" name="object 6227"/>
          <p:cNvSpPr/>
          <p:nvPr/>
        </p:nvSpPr>
        <p:spPr>
          <a:xfrm>
            <a:off x="1215514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8" name="object 6228"/>
          <p:cNvSpPr/>
          <p:nvPr/>
        </p:nvSpPr>
        <p:spPr>
          <a:xfrm>
            <a:off x="1226965" y="56584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9" name="object 6229"/>
          <p:cNvSpPr/>
          <p:nvPr/>
        </p:nvSpPr>
        <p:spPr>
          <a:xfrm>
            <a:off x="1245135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0" name="object 6230"/>
          <p:cNvSpPr/>
          <p:nvPr/>
        </p:nvSpPr>
        <p:spPr>
          <a:xfrm>
            <a:off x="1251837" y="56555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1" name="object 6231"/>
          <p:cNvSpPr/>
          <p:nvPr/>
        </p:nvSpPr>
        <p:spPr>
          <a:xfrm>
            <a:off x="1263289" y="56547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2" name="object 6232"/>
          <p:cNvSpPr/>
          <p:nvPr/>
        </p:nvSpPr>
        <p:spPr>
          <a:xfrm>
            <a:off x="1281458" y="56531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3" name="object 6233"/>
          <p:cNvSpPr/>
          <p:nvPr/>
        </p:nvSpPr>
        <p:spPr>
          <a:xfrm>
            <a:off x="1288574" y="56523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4" name="object 6234"/>
          <p:cNvSpPr/>
          <p:nvPr/>
        </p:nvSpPr>
        <p:spPr>
          <a:xfrm>
            <a:off x="1298834" y="56515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5" name="object 6235"/>
          <p:cNvSpPr/>
          <p:nvPr/>
        </p:nvSpPr>
        <p:spPr>
          <a:xfrm>
            <a:off x="1317798" y="56490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6" name="object 6236"/>
          <p:cNvSpPr/>
          <p:nvPr/>
        </p:nvSpPr>
        <p:spPr>
          <a:xfrm>
            <a:off x="1826139" y="55976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7" name="object 6237"/>
          <p:cNvSpPr/>
          <p:nvPr/>
        </p:nvSpPr>
        <p:spPr>
          <a:xfrm>
            <a:off x="1832810" y="55964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8" name="object 6238"/>
          <p:cNvSpPr/>
          <p:nvPr/>
        </p:nvSpPr>
        <p:spPr>
          <a:xfrm>
            <a:off x="1844245" y="5595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9" name="object 6239"/>
          <p:cNvSpPr/>
          <p:nvPr/>
        </p:nvSpPr>
        <p:spPr>
          <a:xfrm>
            <a:off x="1862351" y="55936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0" name="object 6240"/>
          <p:cNvSpPr/>
          <p:nvPr/>
        </p:nvSpPr>
        <p:spPr>
          <a:xfrm>
            <a:off x="1869499" y="55927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1" name="object 6241"/>
          <p:cNvSpPr/>
          <p:nvPr/>
        </p:nvSpPr>
        <p:spPr>
          <a:xfrm>
            <a:off x="1880616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2" name="object 6242"/>
          <p:cNvSpPr/>
          <p:nvPr/>
        </p:nvSpPr>
        <p:spPr>
          <a:xfrm>
            <a:off x="1898723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3" name="object 6243"/>
          <p:cNvSpPr/>
          <p:nvPr/>
        </p:nvSpPr>
        <p:spPr>
          <a:xfrm>
            <a:off x="1905870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4" name="object 6244"/>
          <p:cNvSpPr/>
          <p:nvPr/>
        </p:nvSpPr>
        <p:spPr>
          <a:xfrm>
            <a:off x="1916511" y="55883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5" name="object 6245"/>
          <p:cNvSpPr/>
          <p:nvPr/>
        </p:nvSpPr>
        <p:spPr>
          <a:xfrm>
            <a:off x="1935412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6" name="object 6246"/>
          <p:cNvSpPr/>
          <p:nvPr/>
        </p:nvSpPr>
        <p:spPr>
          <a:xfrm>
            <a:off x="1942241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7" name="object 6247"/>
          <p:cNvSpPr/>
          <p:nvPr/>
        </p:nvSpPr>
        <p:spPr>
          <a:xfrm>
            <a:off x="1952883" y="55846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8" name="object 6248"/>
          <p:cNvSpPr/>
          <p:nvPr/>
        </p:nvSpPr>
        <p:spPr>
          <a:xfrm>
            <a:off x="422094" y="5767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9" name="object 6249"/>
          <p:cNvSpPr/>
          <p:nvPr/>
        </p:nvSpPr>
        <p:spPr>
          <a:xfrm>
            <a:off x="429210" y="5766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0" name="object 6250"/>
          <p:cNvSpPr/>
          <p:nvPr/>
        </p:nvSpPr>
        <p:spPr>
          <a:xfrm>
            <a:off x="440661" y="57660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1" name="object 6251"/>
          <p:cNvSpPr/>
          <p:nvPr/>
        </p:nvSpPr>
        <p:spPr>
          <a:xfrm>
            <a:off x="458831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2" name="object 6252"/>
          <p:cNvSpPr/>
          <p:nvPr/>
        </p:nvSpPr>
        <p:spPr>
          <a:xfrm>
            <a:off x="465534" y="5763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3" name="object 6253"/>
          <p:cNvSpPr/>
          <p:nvPr/>
        </p:nvSpPr>
        <p:spPr>
          <a:xfrm>
            <a:off x="476207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4" name="object 6254"/>
          <p:cNvSpPr/>
          <p:nvPr/>
        </p:nvSpPr>
        <p:spPr>
          <a:xfrm>
            <a:off x="495155" y="5760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5" name="object 6255"/>
          <p:cNvSpPr/>
          <p:nvPr/>
        </p:nvSpPr>
        <p:spPr>
          <a:xfrm>
            <a:off x="502270" y="5759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6" name="object 6256"/>
          <p:cNvSpPr/>
          <p:nvPr/>
        </p:nvSpPr>
        <p:spPr>
          <a:xfrm>
            <a:off x="512530" y="5758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7" name="object 6257"/>
          <p:cNvSpPr/>
          <p:nvPr/>
        </p:nvSpPr>
        <p:spPr>
          <a:xfrm>
            <a:off x="530700" y="575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8" name="object 6258"/>
          <p:cNvSpPr/>
          <p:nvPr/>
        </p:nvSpPr>
        <p:spPr>
          <a:xfrm>
            <a:off x="537816" y="5756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9" name="object 6259"/>
          <p:cNvSpPr/>
          <p:nvPr/>
        </p:nvSpPr>
        <p:spPr>
          <a:xfrm>
            <a:off x="549267" y="5754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0" name="object 6260"/>
          <p:cNvSpPr/>
          <p:nvPr/>
        </p:nvSpPr>
        <p:spPr>
          <a:xfrm>
            <a:off x="567437" y="5753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1" name="object 6261"/>
          <p:cNvSpPr/>
          <p:nvPr/>
        </p:nvSpPr>
        <p:spPr>
          <a:xfrm>
            <a:off x="574139" y="5752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2" name="object 6262"/>
          <p:cNvSpPr/>
          <p:nvPr/>
        </p:nvSpPr>
        <p:spPr>
          <a:xfrm>
            <a:off x="585607" y="5751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3" name="object 6263"/>
          <p:cNvSpPr/>
          <p:nvPr/>
        </p:nvSpPr>
        <p:spPr>
          <a:xfrm>
            <a:off x="603761" y="574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4" name="object 6264"/>
          <p:cNvSpPr/>
          <p:nvPr/>
        </p:nvSpPr>
        <p:spPr>
          <a:xfrm>
            <a:off x="610876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5" name="object 6265"/>
          <p:cNvSpPr/>
          <p:nvPr/>
        </p:nvSpPr>
        <p:spPr>
          <a:xfrm>
            <a:off x="621930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6" name="object 6266"/>
          <p:cNvSpPr/>
          <p:nvPr/>
        </p:nvSpPr>
        <p:spPr>
          <a:xfrm>
            <a:off x="640100" y="574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7" name="object 6267"/>
          <p:cNvSpPr/>
          <p:nvPr/>
        </p:nvSpPr>
        <p:spPr>
          <a:xfrm>
            <a:off x="647216" y="5744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8" name="object 6268"/>
          <p:cNvSpPr/>
          <p:nvPr/>
        </p:nvSpPr>
        <p:spPr>
          <a:xfrm>
            <a:off x="658270" y="5743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9" name="object 6269"/>
          <p:cNvSpPr/>
          <p:nvPr/>
        </p:nvSpPr>
        <p:spPr>
          <a:xfrm>
            <a:off x="676821" y="5742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0" name="object 6270"/>
          <p:cNvSpPr/>
          <p:nvPr/>
        </p:nvSpPr>
        <p:spPr>
          <a:xfrm>
            <a:off x="683539" y="5740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1" name="object 6271"/>
          <p:cNvSpPr/>
          <p:nvPr/>
        </p:nvSpPr>
        <p:spPr>
          <a:xfrm>
            <a:off x="694196" y="5739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2" name="object 6272"/>
          <p:cNvSpPr/>
          <p:nvPr/>
        </p:nvSpPr>
        <p:spPr>
          <a:xfrm>
            <a:off x="712366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3" name="object 6273"/>
          <p:cNvSpPr/>
          <p:nvPr/>
        </p:nvSpPr>
        <p:spPr>
          <a:xfrm>
            <a:off x="719482" y="573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4" name="object 6274"/>
          <p:cNvSpPr/>
          <p:nvPr/>
        </p:nvSpPr>
        <p:spPr>
          <a:xfrm>
            <a:off x="730536" y="573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5" name="object 6275"/>
          <p:cNvSpPr/>
          <p:nvPr/>
        </p:nvSpPr>
        <p:spPr>
          <a:xfrm>
            <a:off x="748706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6" name="object 6276"/>
          <p:cNvSpPr/>
          <p:nvPr/>
        </p:nvSpPr>
        <p:spPr>
          <a:xfrm>
            <a:off x="755805" y="57338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7" name="object 6277"/>
          <p:cNvSpPr/>
          <p:nvPr/>
        </p:nvSpPr>
        <p:spPr>
          <a:xfrm>
            <a:off x="766876" y="5732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8" name="object 6278"/>
          <p:cNvSpPr/>
          <p:nvPr/>
        </p:nvSpPr>
        <p:spPr>
          <a:xfrm>
            <a:off x="785427" y="57306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9" name="object 6279"/>
          <p:cNvSpPr/>
          <p:nvPr/>
        </p:nvSpPr>
        <p:spPr>
          <a:xfrm>
            <a:off x="792145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0" name="object 6280"/>
          <p:cNvSpPr/>
          <p:nvPr/>
        </p:nvSpPr>
        <p:spPr>
          <a:xfrm>
            <a:off x="803596" y="572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1" name="object 6281"/>
          <p:cNvSpPr/>
          <p:nvPr/>
        </p:nvSpPr>
        <p:spPr>
          <a:xfrm>
            <a:off x="821766" y="57269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2" name="object 6282"/>
          <p:cNvSpPr/>
          <p:nvPr/>
        </p:nvSpPr>
        <p:spPr>
          <a:xfrm>
            <a:off x="828882" y="57261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3" name="object 6283"/>
          <p:cNvSpPr/>
          <p:nvPr/>
        </p:nvSpPr>
        <p:spPr>
          <a:xfrm>
            <a:off x="839936" y="57253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4" name="object 6284"/>
          <p:cNvSpPr/>
          <p:nvPr/>
        </p:nvSpPr>
        <p:spPr>
          <a:xfrm>
            <a:off x="858106" y="57228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5" name="object 6285"/>
          <p:cNvSpPr/>
          <p:nvPr/>
        </p:nvSpPr>
        <p:spPr>
          <a:xfrm>
            <a:off x="865205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6" name="object 6286"/>
          <p:cNvSpPr/>
          <p:nvPr/>
        </p:nvSpPr>
        <p:spPr>
          <a:xfrm>
            <a:off x="875878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7" name="object 6287"/>
          <p:cNvSpPr/>
          <p:nvPr/>
        </p:nvSpPr>
        <p:spPr>
          <a:xfrm>
            <a:off x="894429" y="57195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8" name="object 6288"/>
          <p:cNvSpPr/>
          <p:nvPr/>
        </p:nvSpPr>
        <p:spPr>
          <a:xfrm>
            <a:off x="901545" y="57187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9" name="object 6289"/>
          <p:cNvSpPr/>
          <p:nvPr/>
        </p:nvSpPr>
        <p:spPr>
          <a:xfrm>
            <a:off x="912202" y="57175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0" name="object 6290"/>
          <p:cNvSpPr/>
          <p:nvPr/>
        </p:nvSpPr>
        <p:spPr>
          <a:xfrm>
            <a:off x="930372" y="57159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1" name="object 6291"/>
          <p:cNvSpPr/>
          <p:nvPr/>
        </p:nvSpPr>
        <p:spPr>
          <a:xfrm>
            <a:off x="937487" y="57147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2" name="object 6292"/>
          <p:cNvSpPr/>
          <p:nvPr/>
        </p:nvSpPr>
        <p:spPr>
          <a:xfrm>
            <a:off x="948542" y="57138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3" name="object 6293"/>
          <p:cNvSpPr/>
          <p:nvPr/>
        </p:nvSpPr>
        <p:spPr>
          <a:xfrm>
            <a:off x="966711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4" name="object 6294"/>
          <p:cNvSpPr/>
          <p:nvPr/>
        </p:nvSpPr>
        <p:spPr>
          <a:xfrm>
            <a:off x="973811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5" name="object 6295"/>
          <p:cNvSpPr/>
          <p:nvPr/>
        </p:nvSpPr>
        <p:spPr>
          <a:xfrm>
            <a:off x="984865" y="57106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6" name="object 6296"/>
          <p:cNvSpPr/>
          <p:nvPr/>
        </p:nvSpPr>
        <p:spPr>
          <a:xfrm>
            <a:off x="1003035" y="57081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7" name="object 6297"/>
          <p:cNvSpPr/>
          <p:nvPr/>
        </p:nvSpPr>
        <p:spPr>
          <a:xfrm>
            <a:off x="1010151" y="57077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8" name="object 6298"/>
          <p:cNvSpPr/>
          <p:nvPr/>
        </p:nvSpPr>
        <p:spPr>
          <a:xfrm>
            <a:off x="1021602" y="57065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9" name="object 6299"/>
          <p:cNvSpPr/>
          <p:nvPr/>
        </p:nvSpPr>
        <p:spPr>
          <a:xfrm>
            <a:off x="1039772" y="57045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0" name="object 6300"/>
          <p:cNvSpPr/>
          <p:nvPr/>
        </p:nvSpPr>
        <p:spPr>
          <a:xfrm>
            <a:off x="1046474" y="57040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1" name="object 6301"/>
          <p:cNvSpPr/>
          <p:nvPr/>
        </p:nvSpPr>
        <p:spPr>
          <a:xfrm>
            <a:off x="1057926" y="57028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2" name="object 6302"/>
          <p:cNvSpPr/>
          <p:nvPr/>
        </p:nvSpPr>
        <p:spPr>
          <a:xfrm>
            <a:off x="1076095" y="57008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3" name="object 6303"/>
          <p:cNvSpPr/>
          <p:nvPr/>
        </p:nvSpPr>
        <p:spPr>
          <a:xfrm>
            <a:off x="1083211" y="57000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4" name="object 6304"/>
          <p:cNvSpPr/>
          <p:nvPr/>
        </p:nvSpPr>
        <p:spPr>
          <a:xfrm>
            <a:off x="1093471" y="56992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5" name="object 6305"/>
          <p:cNvSpPr/>
          <p:nvPr/>
        </p:nvSpPr>
        <p:spPr>
          <a:xfrm>
            <a:off x="1112038" y="56975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6" name="object 6306"/>
          <p:cNvSpPr/>
          <p:nvPr/>
        </p:nvSpPr>
        <p:spPr>
          <a:xfrm>
            <a:off x="1118756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7" name="object 6307"/>
          <p:cNvSpPr/>
          <p:nvPr/>
        </p:nvSpPr>
        <p:spPr>
          <a:xfrm>
            <a:off x="1130208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8" name="object 6308"/>
          <p:cNvSpPr/>
          <p:nvPr/>
        </p:nvSpPr>
        <p:spPr>
          <a:xfrm>
            <a:off x="1148377" y="56934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9" name="object 6309"/>
          <p:cNvSpPr/>
          <p:nvPr/>
        </p:nvSpPr>
        <p:spPr>
          <a:xfrm>
            <a:off x="1155477" y="56926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0" name="object 6310"/>
          <p:cNvSpPr/>
          <p:nvPr/>
        </p:nvSpPr>
        <p:spPr>
          <a:xfrm>
            <a:off x="1166531" y="56914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1" name="object 6311"/>
          <p:cNvSpPr/>
          <p:nvPr/>
        </p:nvSpPr>
        <p:spPr>
          <a:xfrm>
            <a:off x="1184701" y="56898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2" name="object 6312"/>
          <p:cNvSpPr/>
          <p:nvPr/>
        </p:nvSpPr>
        <p:spPr>
          <a:xfrm>
            <a:off x="1191817" y="56894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3" name="object 6313"/>
          <p:cNvSpPr/>
          <p:nvPr/>
        </p:nvSpPr>
        <p:spPr>
          <a:xfrm>
            <a:off x="1202871" y="56881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4" name="object 6314"/>
          <p:cNvSpPr/>
          <p:nvPr/>
        </p:nvSpPr>
        <p:spPr>
          <a:xfrm>
            <a:off x="1221041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5" name="object 6315"/>
          <p:cNvSpPr/>
          <p:nvPr/>
        </p:nvSpPr>
        <p:spPr>
          <a:xfrm>
            <a:off x="1228140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6" name="object 6316"/>
          <p:cNvSpPr/>
          <p:nvPr/>
        </p:nvSpPr>
        <p:spPr>
          <a:xfrm>
            <a:off x="1239210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7" name="object 6317"/>
          <p:cNvSpPr/>
          <p:nvPr/>
        </p:nvSpPr>
        <p:spPr>
          <a:xfrm>
            <a:off x="1257761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8" name="object 6318"/>
          <p:cNvSpPr/>
          <p:nvPr/>
        </p:nvSpPr>
        <p:spPr>
          <a:xfrm>
            <a:off x="1264480" y="568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9" name="object 6319"/>
          <p:cNvSpPr/>
          <p:nvPr/>
        </p:nvSpPr>
        <p:spPr>
          <a:xfrm>
            <a:off x="1275137" y="56804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0" name="object 6320"/>
          <p:cNvSpPr/>
          <p:nvPr/>
        </p:nvSpPr>
        <p:spPr>
          <a:xfrm>
            <a:off x="1294101" y="56788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1" name="object 6321"/>
          <p:cNvSpPr/>
          <p:nvPr/>
        </p:nvSpPr>
        <p:spPr>
          <a:xfrm>
            <a:off x="1301201" y="56780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2" name="object 6322"/>
          <p:cNvSpPr/>
          <p:nvPr/>
        </p:nvSpPr>
        <p:spPr>
          <a:xfrm>
            <a:off x="1311477" y="56767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3" name="object 6323"/>
          <p:cNvSpPr/>
          <p:nvPr/>
        </p:nvSpPr>
        <p:spPr>
          <a:xfrm>
            <a:off x="416567" y="5795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4" name="object 6324"/>
          <p:cNvSpPr/>
          <p:nvPr/>
        </p:nvSpPr>
        <p:spPr>
          <a:xfrm>
            <a:off x="434737" y="5793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5" name="object 6325"/>
          <p:cNvSpPr/>
          <p:nvPr/>
        </p:nvSpPr>
        <p:spPr>
          <a:xfrm>
            <a:off x="441853" y="5792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6" name="object 6326"/>
          <p:cNvSpPr/>
          <p:nvPr/>
        </p:nvSpPr>
        <p:spPr>
          <a:xfrm>
            <a:off x="452510" y="5792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7" name="object 6327"/>
          <p:cNvSpPr/>
          <p:nvPr/>
        </p:nvSpPr>
        <p:spPr>
          <a:xfrm>
            <a:off x="470680" y="5789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8" name="object 6328"/>
          <p:cNvSpPr/>
          <p:nvPr/>
        </p:nvSpPr>
        <p:spPr>
          <a:xfrm>
            <a:off x="478176" y="57893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9" name="object 6329"/>
          <p:cNvSpPr/>
          <p:nvPr/>
        </p:nvSpPr>
        <p:spPr>
          <a:xfrm>
            <a:off x="488849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0" name="object 6330"/>
          <p:cNvSpPr/>
          <p:nvPr/>
        </p:nvSpPr>
        <p:spPr>
          <a:xfrm>
            <a:off x="507003" y="57860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1" name="object 6331"/>
          <p:cNvSpPr/>
          <p:nvPr/>
        </p:nvSpPr>
        <p:spPr>
          <a:xfrm>
            <a:off x="514119" y="5785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2" name="object 6332"/>
          <p:cNvSpPr/>
          <p:nvPr/>
        </p:nvSpPr>
        <p:spPr>
          <a:xfrm>
            <a:off x="525173" y="57844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3" name="object 6333"/>
          <p:cNvSpPr/>
          <p:nvPr/>
        </p:nvSpPr>
        <p:spPr>
          <a:xfrm>
            <a:off x="543343" y="5782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4" name="object 6334"/>
          <p:cNvSpPr/>
          <p:nvPr/>
        </p:nvSpPr>
        <p:spPr>
          <a:xfrm>
            <a:off x="550458" y="57815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5" name="object 6335"/>
          <p:cNvSpPr/>
          <p:nvPr/>
        </p:nvSpPr>
        <p:spPr>
          <a:xfrm>
            <a:off x="561910" y="5780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6" name="object 6336"/>
          <p:cNvSpPr/>
          <p:nvPr/>
        </p:nvSpPr>
        <p:spPr>
          <a:xfrm>
            <a:off x="580064" y="5779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7" name="object 6337"/>
          <p:cNvSpPr/>
          <p:nvPr/>
        </p:nvSpPr>
        <p:spPr>
          <a:xfrm>
            <a:off x="586782" y="5777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8" name="object 6338"/>
          <p:cNvSpPr/>
          <p:nvPr/>
        </p:nvSpPr>
        <p:spPr>
          <a:xfrm>
            <a:off x="598233" y="577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9" name="object 6339"/>
          <p:cNvSpPr/>
          <p:nvPr/>
        </p:nvSpPr>
        <p:spPr>
          <a:xfrm>
            <a:off x="616403" y="5775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0" name="object 6340"/>
          <p:cNvSpPr/>
          <p:nvPr/>
        </p:nvSpPr>
        <p:spPr>
          <a:xfrm>
            <a:off x="623519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1" name="object 6341"/>
          <p:cNvSpPr/>
          <p:nvPr/>
        </p:nvSpPr>
        <p:spPr>
          <a:xfrm>
            <a:off x="633779" y="57730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2" name="object 6342"/>
          <p:cNvSpPr/>
          <p:nvPr/>
        </p:nvSpPr>
        <p:spPr>
          <a:xfrm>
            <a:off x="652743" y="5771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3" name="object 6343"/>
          <p:cNvSpPr/>
          <p:nvPr/>
        </p:nvSpPr>
        <p:spPr>
          <a:xfrm>
            <a:off x="659842" y="5770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4" name="object 6344"/>
          <p:cNvSpPr/>
          <p:nvPr/>
        </p:nvSpPr>
        <p:spPr>
          <a:xfrm>
            <a:off x="670515" y="57697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5" name="object 6345"/>
          <p:cNvSpPr/>
          <p:nvPr/>
        </p:nvSpPr>
        <p:spPr>
          <a:xfrm>
            <a:off x="688669" y="5767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6" name="object 6346"/>
          <p:cNvSpPr/>
          <p:nvPr/>
        </p:nvSpPr>
        <p:spPr>
          <a:xfrm>
            <a:off x="695388" y="5766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7" name="object 6347"/>
          <p:cNvSpPr/>
          <p:nvPr/>
        </p:nvSpPr>
        <p:spPr>
          <a:xfrm>
            <a:off x="706839" y="57660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8" name="object 6348"/>
          <p:cNvSpPr/>
          <p:nvPr/>
        </p:nvSpPr>
        <p:spPr>
          <a:xfrm>
            <a:off x="725009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9" name="object 6349"/>
          <p:cNvSpPr/>
          <p:nvPr/>
        </p:nvSpPr>
        <p:spPr>
          <a:xfrm>
            <a:off x="732124" y="5763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0" name="object 6350"/>
          <p:cNvSpPr/>
          <p:nvPr/>
        </p:nvSpPr>
        <p:spPr>
          <a:xfrm>
            <a:off x="743179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1" name="object 6351"/>
          <p:cNvSpPr/>
          <p:nvPr/>
        </p:nvSpPr>
        <p:spPr>
          <a:xfrm>
            <a:off x="761348" y="5759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2" name="object 6352"/>
          <p:cNvSpPr/>
          <p:nvPr/>
        </p:nvSpPr>
        <p:spPr>
          <a:xfrm>
            <a:off x="768448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3" name="object 6353"/>
          <p:cNvSpPr/>
          <p:nvPr/>
        </p:nvSpPr>
        <p:spPr>
          <a:xfrm>
            <a:off x="779502" y="5758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4" name="object 6354"/>
          <p:cNvSpPr/>
          <p:nvPr/>
        </p:nvSpPr>
        <p:spPr>
          <a:xfrm>
            <a:off x="798069" y="5756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5" name="object 6355"/>
          <p:cNvSpPr/>
          <p:nvPr/>
        </p:nvSpPr>
        <p:spPr>
          <a:xfrm>
            <a:off x="804788" y="5755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6" name="object 6356"/>
          <p:cNvSpPr/>
          <p:nvPr/>
        </p:nvSpPr>
        <p:spPr>
          <a:xfrm>
            <a:off x="816239" y="57546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7" name="object 6357"/>
          <p:cNvSpPr/>
          <p:nvPr/>
        </p:nvSpPr>
        <p:spPr>
          <a:xfrm>
            <a:off x="834409" y="57530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8" name="object 6358"/>
          <p:cNvSpPr/>
          <p:nvPr/>
        </p:nvSpPr>
        <p:spPr>
          <a:xfrm>
            <a:off x="841508" y="57518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9" name="object 6359"/>
          <p:cNvSpPr/>
          <p:nvPr/>
        </p:nvSpPr>
        <p:spPr>
          <a:xfrm>
            <a:off x="851784" y="57505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0" name="object 6360"/>
          <p:cNvSpPr/>
          <p:nvPr/>
        </p:nvSpPr>
        <p:spPr>
          <a:xfrm>
            <a:off x="869954" y="574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1" name="object 6361"/>
          <p:cNvSpPr/>
          <p:nvPr/>
        </p:nvSpPr>
        <p:spPr>
          <a:xfrm>
            <a:off x="877848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2" name="object 6362"/>
          <p:cNvSpPr/>
          <p:nvPr/>
        </p:nvSpPr>
        <p:spPr>
          <a:xfrm>
            <a:off x="888108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3" name="object 6363"/>
          <p:cNvSpPr/>
          <p:nvPr/>
        </p:nvSpPr>
        <p:spPr>
          <a:xfrm>
            <a:off x="906675" y="57452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4" name="object 6364"/>
          <p:cNvSpPr/>
          <p:nvPr/>
        </p:nvSpPr>
        <p:spPr>
          <a:xfrm>
            <a:off x="913393" y="57448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5" name="object 6365"/>
          <p:cNvSpPr/>
          <p:nvPr/>
        </p:nvSpPr>
        <p:spPr>
          <a:xfrm>
            <a:off x="924845" y="57436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6" name="object 6366"/>
          <p:cNvSpPr/>
          <p:nvPr/>
        </p:nvSpPr>
        <p:spPr>
          <a:xfrm>
            <a:off x="943015" y="574160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7" name="object 6367"/>
          <p:cNvSpPr/>
          <p:nvPr/>
        </p:nvSpPr>
        <p:spPr>
          <a:xfrm>
            <a:off x="950114" y="57407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8" name="object 6368"/>
          <p:cNvSpPr/>
          <p:nvPr/>
        </p:nvSpPr>
        <p:spPr>
          <a:xfrm>
            <a:off x="961168" y="57399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9" name="object 6369"/>
          <p:cNvSpPr/>
          <p:nvPr/>
        </p:nvSpPr>
        <p:spPr>
          <a:xfrm>
            <a:off x="979338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0" name="object 6370"/>
          <p:cNvSpPr/>
          <p:nvPr/>
        </p:nvSpPr>
        <p:spPr>
          <a:xfrm>
            <a:off x="986454" y="57371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1" name="object 6371"/>
          <p:cNvSpPr/>
          <p:nvPr/>
        </p:nvSpPr>
        <p:spPr>
          <a:xfrm>
            <a:off x="997508" y="573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2" name="object 6372"/>
          <p:cNvSpPr/>
          <p:nvPr/>
        </p:nvSpPr>
        <p:spPr>
          <a:xfrm>
            <a:off x="1015678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3" name="object 6373"/>
          <p:cNvSpPr/>
          <p:nvPr/>
        </p:nvSpPr>
        <p:spPr>
          <a:xfrm>
            <a:off x="1022777" y="57334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4" name="object 6374"/>
          <p:cNvSpPr/>
          <p:nvPr/>
        </p:nvSpPr>
        <p:spPr>
          <a:xfrm>
            <a:off x="1033450" y="57322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5" name="object 6375"/>
          <p:cNvSpPr/>
          <p:nvPr/>
        </p:nvSpPr>
        <p:spPr>
          <a:xfrm>
            <a:off x="1052398" y="57306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6" name="object 6376"/>
          <p:cNvSpPr/>
          <p:nvPr/>
        </p:nvSpPr>
        <p:spPr>
          <a:xfrm>
            <a:off x="1059117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7" name="object 6377"/>
          <p:cNvSpPr/>
          <p:nvPr/>
        </p:nvSpPr>
        <p:spPr>
          <a:xfrm>
            <a:off x="1069774" y="57285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8" name="object 6378"/>
          <p:cNvSpPr/>
          <p:nvPr/>
        </p:nvSpPr>
        <p:spPr>
          <a:xfrm>
            <a:off x="1087944" y="572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9" name="object 6379"/>
          <p:cNvSpPr/>
          <p:nvPr/>
        </p:nvSpPr>
        <p:spPr>
          <a:xfrm>
            <a:off x="1095059" y="57261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0" name="object 6380"/>
          <p:cNvSpPr/>
          <p:nvPr/>
        </p:nvSpPr>
        <p:spPr>
          <a:xfrm>
            <a:off x="1106114" y="57253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1" name="object 6381"/>
          <p:cNvSpPr/>
          <p:nvPr/>
        </p:nvSpPr>
        <p:spPr>
          <a:xfrm>
            <a:off x="1124283" y="57228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2" name="object 6382"/>
          <p:cNvSpPr/>
          <p:nvPr/>
        </p:nvSpPr>
        <p:spPr>
          <a:xfrm>
            <a:off x="1131383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3" name="object 6383"/>
          <p:cNvSpPr/>
          <p:nvPr/>
        </p:nvSpPr>
        <p:spPr>
          <a:xfrm>
            <a:off x="1142834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4" name="object 6384"/>
          <p:cNvSpPr/>
          <p:nvPr/>
        </p:nvSpPr>
        <p:spPr>
          <a:xfrm>
            <a:off x="1161004" y="57191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5" name="object 6385"/>
          <p:cNvSpPr/>
          <p:nvPr/>
        </p:nvSpPr>
        <p:spPr>
          <a:xfrm>
            <a:off x="1167723" y="57187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6" name="object 6386"/>
          <p:cNvSpPr/>
          <p:nvPr/>
        </p:nvSpPr>
        <p:spPr>
          <a:xfrm>
            <a:off x="1179174" y="57175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7" name="object 6387"/>
          <p:cNvSpPr/>
          <p:nvPr/>
        </p:nvSpPr>
        <p:spPr>
          <a:xfrm>
            <a:off x="1197344" y="57159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8" name="object 6388"/>
          <p:cNvSpPr/>
          <p:nvPr/>
        </p:nvSpPr>
        <p:spPr>
          <a:xfrm>
            <a:off x="1204443" y="57147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9" name="object 6389"/>
          <p:cNvSpPr/>
          <p:nvPr/>
        </p:nvSpPr>
        <p:spPr>
          <a:xfrm>
            <a:off x="1215514" y="57138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0" name="object 6390"/>
          <p:cNvSpPr/>
          <p:nvPr/>
        </p:nvSpPr>
        <p:spPr>
          <a:xfrm>
            <a:off x="1233683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1" name="object 6391"/>
          <p:cNvSpPr/>
          <p:nvPr/>
        </p:nvSpPr>
        <p:spPr>
          <a:xfrm>
            <a:off x="1240783" y="57110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2" name="object 6392"/>
          <p:cNvSpPr/>
          <p:nvPr/>
        </p:nvSpPr>
        <p:spPr>
          <a:xfrm>
            <a:off x="1251440" y="57098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3" name="object 6393"/>
          <p:cNvSpPr/>
          <p:nvPr/>
        </p:nvSpPr>
        <p:spPr>
          <a:xfrm>
            <a:off x="1269610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4" name="object 6394"/>
          <p:cNvSpPr/>
          <p:nvPr/>
        </p:nvSpPr>
        <p:spPr>
          <a:xfrm>
            <a:off x="1277122" y="57077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5" name="object 6395"/>
          <p:cNvSpPr/>
          <p:nvPr/>
        </p:nvSpPr>
        <p:spPr>
          <a:xfrm>
            <a:off x="1287780" y="57061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6" name="object 6396"/>
          <p:cNvSpPr/>
          <p:nvPr/>
        </p:nvSpPr>
        <p:spPr>
          <a:xfrm>
            <a:off x="1305950" y="57045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7" name="object 6397"/>
          <p:cNvSpPr/>
          <p:nvPr/>
        </p:nvSpPr>
        <p:spPr>
          <a:xfrm>
            <a:off x="1313049" y="57040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8" name="object 6398"/>
          <p:cNvSpPr/>
          <p:nvPr/>
        </p:nvSpPr>
        <p:spPr>
          <a:xfrm>
            <a:off x="418156" y="5822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9" name="object 6399"/>
          <p:cNvSpPr/>
          <p:nvPr/>
        </p:nvSpPr>
        <p:spPr>
          <a:xfrm>
            <a:off x="428416" y="5821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0" name="object 6400"/>
          <p:cNvSpPr/>
          <p:nvPr/>
        </p:nvSpPr>
        <p:spPr>
          <a:xfrm>
            <a:off x="446983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1" name="object 6401"/>
          <p:cNvSpPr/>
          <p:nvPr/>
        </p:nvSpPr>
        <p:spPr>
          <a:xfrm>
            <a:off x="453701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2" name="object 6402"/>
          <p:cNvSpPr/>
          <p:nvPr/>
        </p:nvSpPr>
        <p:spPr>
          <a:xfrm>
            <a:off x="465152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3" name="object 6403"/>
          <p:cNvSpPr/>
          <p:nvPr/>
        </p:nvSpPr>
        <p:spPr>
          <a:xfrm>
            <a:off x="483306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4" name="object 6404"/>
          <p:cNvSpPr/>
          <p:nvPr/>
        </p:nvSpPr>
        <p:spPr>
          <a:xfrm>
            <a:off x="490422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5" name="object 6405"/>
          <p:cNvSpPr/>
          <p:nvPr/>
        </p:nvSpPr>
        <p:spPr>
          <a:xfrm>
            <a:off x="501476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6" name="object 6406"/>
          <p:cNvSpPr/>
          <p:nvPr/>
        </p:nvSpPr>
        <p:spPr>
          <a:xfrm>
            <a:off x="519646" y="5812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7" name="object 6407"/>
          <p:cNvSpPr/>
          <p:nvPr/>
        </p:nvSpPr>
        <p:spPr>
          <a:xfrm>
            <a:off x="526761" y="5810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8" name="object 6408"/>
          <p:cNvSpPr/>
          <p:nvPr/>
        </p:nvSpPr>
        <p:spPr>
          <a:xfrm>
            <a:off x="537816" y="5810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9" name="object 6409"/>
          <p:cNvSpPr/>
          <p:nvPr/>
        </p:nvSpPr>
        <p:spPr>
          <a:xfrm>
            <a:off x="555985" y="5808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0" name="object 6410"/>
          <p:cNvSpPr/>
          <p:nvPr/>
        </p:nvSpPr>
        <p:spPr>
          <a:xfrm>
            <a:off x="563085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1" name="object 6411"/>
          <p:cNvSpPr/>
          <p:nvPr/>
        </p:nvSpPr>
        <p:spPr>
          <a:xfrm>
            <a:off x="574139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2" name="object 6412"/>
          <p:cNvSpPr/>
          <p:nvPr/>
        </p:nvSpPr>
        <p:spPr>
          <a:xfrm>
            <a:off x="592706" y="5804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3" name="object 6413"/>
          <p:cNvSpPr/>
          <p:nvPr/>
        </p:nvSpPr>
        <p:spPr>
          <a:xfrm>
            <a:off x="599425" y="5803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4" name="object 6414"/>
          <p:cNvSpPr/>
          <p:nvPr/>
        </p:nvSpPr>
        <p:spPr>
          <a:xfrm>
            <a:off x="610082" y="580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5" name="object 6415"/>
          <p:cNvSpPr/>
          <p:nvPr/>
        </p:nvSpPr>
        <p:spPr>
          <a:xfrm>
            <a:off x="629046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6" name="object 6416"/>
          <p:cNvSpPr/>
          <p:nvPr/>
        </p:nvSpPr>
        <p:spPr>
          <a:xfrm>
            <a:off x="636145" y="58003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7" name="object 6417"/>
          <p:cNvSpPr/>
          <p:nvPr/>
        </p:nvSpPr>
        <p:spPr>
          <a:xfrm>
            <a:off x="646421" y="5799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8" name="object 6418"/>
          <p:cNvSpPr/>
          <p:nvPr/>
        </p:nvSpPr>
        <p:spPr>
          <a:xfrm>
            <a:off x="664591" y="57970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9" name="object 6419"/>
          <p:cNvSpPr/>
          <p:nvPr/>
        </p:nvSpPr>
        <p:spPr>
          <a:xfrm>
            <a:off x="671691" y="5796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0" name="object 6420"/>
          <p:cNvSpPr/>
          <p:nvPr/>
        </p:nvSpPr>
        <p:spPr>
          <a:xfrm>
            <a:off x="683142" y="5795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1" name="object 6421"/>
          <p:cNvSpPr/>
          <p:nvPr/>
        </p:nvSpPr>
        <p:spPr>
          <a:xfrm>
            <a:off x="701312" y="5793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2" name="object 6422"/>
          <p:cNvSpPr/>
          <p:nvPr/>
        </p:nvSpPr>
        <p:spPr>
          <a:xfrm>
            <a:off x="708030" y="5792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3" name="object 6423"/>
          <p:cNvSpPr/>
          <p:nvPr/>
        </p:nvSpPr>
        <p:spPr>
          <a:xfrm>
            <a:off x="719482" y="5791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4" name="object 6424"/>
          <p:cNvSpPr/>
          <p:nvPr/>
        </p:nvSpPr>
        <p:spPr>
          <a:xfrm>
            <a:off x="737651" y="5789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5" name="object 6425"/>
          <p:cNvSpPr/>
          <p:nvPr/>
        </p:nvSpPr>
        <p:spPr>
          <a:xfrm>
            <a:off x="744751" y="5788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6" name="object 6426"/>
          <p:cNvSpPr/>
          <p:nvPr/>
        </p:nvSpPr>
        <p:spPr>
          <a:xfrm>
            <a:off x="755805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7" name="object 6427"/>
          <p:cNvSpPr/>
          <p:nvPr/>
        </p:nvSpPr>
        <p:spPr>
          <a:xfrm>
            <a:off x="773975" y="57860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8" name="object 6428"/>
          <p:cNvSpPr/>
          <p:nvPr/>
        </p:nvSpPr>
        <p:spPr>
          <a:xfrm>
            <a:off x="781091" y="57856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9" name="object 6429"/>
          <p:cNvSpPr/>
          <p:nvPr/>
        </p:nvSpPr>
        <p:spPr>
          <a:xfrm>
            <a:off x="791748" y="57844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0" name="object 6430"/>
          <p:cNvSpPr/>
          <p:nvPr/>
        </p:nvSpPr>
        <p:spPr>
          <a:xfrm>
            <a:off x="810315" y="5782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1" name="object 6431"/>
          <p:cNvSpPr/>
          <p:nvPr/>
        </p:nvSpPr>
        <p:spPr>
          <a:xfrm>
            <a:off x="817414" y="57815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2" name="object 6432"/>
          <p:cNvSpPr/>
          <p:nvPr/>
        </p:nvSpPr>
        <p:spPr>
          <a:xfrm>
            <a:off x="828087" y="57807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846257" y="57782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853357" y="57778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864411" y="577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882581" y="57750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889696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900751" y="577300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919318" y="57713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926020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937487" y="57693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955641" y="576770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962757" y="57668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973811" y="57652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991981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999096" y="57632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1009356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1028320" y="57599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1035420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1046077" y="57583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1064247" y="57562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1071362" y="57554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1082417" y="57546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1100586" y="57530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1107686" y="57518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1118756" y="57505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1136926" y="574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1144026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1155477" y="574690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1173647" y="57452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1180365" y="57448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1191022" y="57436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1209986" y="57416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1217086" y="57407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1227362" y="57399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1245516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1252631" y="573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1264083" y="57359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1282253" y="573385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1288971" y="57334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1300422" y="57322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1318592" y="57306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422889" y="58488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430004" y="58480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441058" y="5846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459228" y="5845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466328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477779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495949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502667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514119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532288" y="583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539388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549664" y="5835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568612" y="5833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575728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586385" y="5832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604555" y="5830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611670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622724" y="58284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640894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647994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659048" y="5824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677218" y="5822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684333" y="5822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695388" y="5821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713955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720657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732124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750278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757394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767654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786618" y="5812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793733" y="5810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804390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822560" y="58084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829263" y="58072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840730" y="5806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858884" y="58043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865999" y="58039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877054" y="58023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895224" y="58007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902339" y="58003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913393" y="57990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931563" y="57970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938663" y="57962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949320" y="57954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968284" y="57929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975002" y="57925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985659" y="57913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1003829" y="57897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1010929" y="57888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1021999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1040550" y="57860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1047268" y="57848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1058720" y="57840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1076890" y="57823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1084005" y="57815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1095059" y="57807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1113229" y="57782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1120329" y="57778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1131383" y="577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1149553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1156668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1167326" y="577300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1186289" y="577095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1192992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1203665" y="57693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1221835" y="576770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1228934" y="57664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1239989" y="576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1258159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1265274" y="57628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1276725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1294895" y="575995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1301598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1313049" y="57583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417361" y="58765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435531" y="5874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442631" y="5874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453701" y="5872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471855" y="587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478970" y="5870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490422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508592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515294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525967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544915" y="58635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552031" y="58630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562291" y="5861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580461" y="5859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587576" y="58594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599027" y="5858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617197" y="5856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623900" y="5855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635367" y="5854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653521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660636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671691" y="58504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689860" y="58488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696976" y="58480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708030" y="5846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726581" y="58451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733300" y="5843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743973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762127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769242" y="584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780296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798466" y="583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805582" y="5837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816636" y="58357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835187" y="58337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841905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853357" y="58321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871527" y="5830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878642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889696" y="58284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907866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914966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925639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944190" y="5822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951305" y="58219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961962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980132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987248" y="5818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998302" y="581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1016472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1023571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1034626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1052796" y="5811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1059911" y="581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1071362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3" name="object 6603"/>
          <p:cNvSpPr/>
          <p:nvPr/>
        </p:nvSpPr>
        <p:spPr>
          <a:xfrm>
            <a:off x="1089532" y="58076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4" name="object 6604"/>
          <p:cNvSpPr/>
          <p:nvPr/>
        </p:nvSpPr>
        <p:spPr>
          <a:xfrm>
            <a:off x="1096235" y="58072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5" name="object 6605"/>
          <p:cNvSpPr/>
          <p:nvPr/>
        </p:nvSpPr>
        <p:spPr>
          <a:xfrm>
            <a:off x="1107686" y="5806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6" name="object 6606"/>
          <p:cNvSpPr/>
          <p:nvPr/>
        </p:nvSpPr>
        <p:spPr>
          <a:xfrm>
            <a:off x="1125856" y="5804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7" name="object 6607"/>
          <p:cNvSpPr/>
          <p:nvPr/>
        </p:nvSpPr>
        <p:spPr>
          <a:xfrm>
            <a:off x="1132971" y="58035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8" name="object 6608"/>
          <p:cNvSpPr/>
          <p:nvPr/>
        </p:nvSpPr>
        <p:spPr>
          <a:xfrm>
            <a:off x="1143231" y="58023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9" name="object 6609"/>
          <p:cNvSpPr/>
          <p:nvPr/>
        </p:nvSpPr>
        <p:spPr>
          <a:xfrm>
            <a:off x="1161798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0" name="object 6610"/>
          <p:cNvSpPr/>
          <p:nvPr/>
        </p:nvSpPr>
        <p:spPr>
          <a:xfrm>
            <a:off x="1168517" y="57994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1" name="object 6611"/>
          <p:cNvSpPr/>
          <p:nvPr/>
        </p:nvSpPr>
        <p:spPr>
          <a:xfrm>
            <a:off x="1179968" y="57986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2" name="object 6612"/>
          <p:cNvSpPr/>
          <p:nvPr/>
        </p:nvSpPr>
        <p:spPr>
          <a:xfrm>
            <a:off x="1198138" y="57970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3" name="object 6613"/>
          <p:cNvSpPr/>
          <p:nvPr/>
        </p:nvSpPr>
        <p:spPr>
          <a:xfrm>
            <a:off x="1205237" y="57962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4" name="object 6614"/>
          <p:cNvSpPr/>
          <p:nvPr/>
        </p:nvSpPr>
        <p:spPr>
          <a:xfrm>
            <a:off x="1216292" y="57954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5" name="object 6615"/>
          <p:cNvSpPr/>
          <p:nvPr/>
        </p:nvSpPr>
        <p:spPr>
          <a:xfrm>
            <a:off x="1234462" y="57929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6" name="object 6616"/>
          <p:cNvSpPr/>
          <p:nvPr/>
        </p:nvSpPr>
        <p:spPr>
          <a:xfrm>
            <a:off x="1241577" y="57925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7" name="object 6617"/>
          <p:cNvSpPr/>
          <p:nvPr/>
        </p:nvSpPr>
        <p:spPr>
          <a:xfrm>
            <a:off x="1252631" y="57913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8" name="object 6618"/>
          <p:cNvSpPr/>
          <p:nvPr/>
        </p:nvSpPr>
        <p:spPr>
          <a:xfrm>
            <a:off x="1270801" y="57893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9" name="object 6619"/>
          <p:cNvSpPr/>
          <p:nvPr/>
        </p:nvSpPr>
        <p:spPr>
          <a:xfrm>
            <a:off x="1277901" y="57888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0" name="object 6620"/>
          <p:cNvSpPr/>
          <p:nvPr/>
        </p:nvSpPr>
        <p:spPr>
          <a:xfrm>
            <a:off x="1288971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1" name="object 6621"/>
          <p:cNvSpPr/>
          <p:nvPr/>
        </p:nvSpPr>
        <p:spPr>
          <a:xfrm>
            <a:off x="1307522" y="57856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2" name="object 6622"/>
          <p:cNvSpPr/>
          <p:nvPr/>
        </p:nvSpPr>
        <p:spPr>
          <a:xfrm>
            <a:off x="1314240" y="57848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3" name="object 6623"/>
          <p:cNvSpPr/>
          <p:nvPr/>
        </p:nvSpPr>
        <p:spPr>
          <a:xfrm>
            <a:off x="520440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4" name="object 6624"/>
          <p:cNvSpPr/>
          <p:nvPr/>
        </p:nvSpPr>
        <p:spPr>
          <a:xfrm>
            <a:off x="527937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5" name="object 6625"/>
          <p:cNvSpPr/>
          <p:nvPr/>
        </p:nvSpPr>
        <p:spPr>
          <a:xfrm>
            <a:off x="538610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6" name="object 6626"/>
          <p:cNvSpPr/>
          <p:nvPr/>
        </p:nvSpPr>
        <p:spPr>
          <a:xfrm>
            <a:off x="556764" y="5889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7" name="object 6627"/>
          <p:cNvSpPr/>
          <p:nvPr/>
        </p:nvSpPr>
        <p:spPr>
          <a:xfrm>
            <a:off x="563879" y="58887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8" name="object 6628"/>
          <p:cNvSpPr/>
          <p:nvPr/>
        </p:nvSpPr>
        <p:spPr>
          <a:xfrm>
            <a:off x="574933" y="588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9" name="object 6629"/>
          <p:cNvSpPr/>
          <p:nvPr/>
        </p:nvSpPr>
        <p:spPr>
          <a:xfrm>
            <a:off x="593103" y="5885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0" name="object 6630"/>
          <p:cNvSpPr/>
          <p:nvPr/>
        </p:nvSpPr>
        <p:spPr>
          <a:xfrm>
            <a:off x="600219" y="5884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1" name="object 6631"/>
          <p:cNvSpPr/>
          <p:nvPr/>
        </p:nvSpPr>
        <p:spPr>
          <a:xfrm>
            <a:off x="611670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2" name="object 6632"/>
          <p:cNvSpPr/>
          <p:nvPr/>
        </p:nvSpPr>
        <p:spPr>
          <a:xfrm>
            <a:off x="629824" y="5882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3" name="object 6633"/>
          <p:cNvSpPr/>
          <p:nvPr/>
        </p:nvSpPr>
        <p:spPr>
          <a:xfrm>
            <a:off x="636542" y="58810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4" name="object 6634"/>
          <p:cNvSpPr/>
          <p:nvPr/>
        </p:nvSpPr>
        <p:spPr>
          <a:xfrm>
            <a:off x="647994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5" name="object 6635"/>
          <p:cNvSpPr/>
          <p:nvPr/>
        </p:nvSpPr>
        <p:spPr>
          <a:xfrm>
            <a:off x="666164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6" name="object 6636"/>
          <p:cNvSpPr/>
          <p:nvPr/>
        </p:nvSpPr>
        <p:spPr>
          <a:xfrm>
            <a:off x="673279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7" name="object 6637"/>
          <p:cNvSpPr/>
          <p:nvPr/>
        </p:nvSpPr>
        <p:spPr>
          <a:xfrm>
            <a:off x="683539" y="58765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8" name="object 6638"/>
          <p:cNvSpPr/>
          <p:nvPr/>
        </p:nvSpPr>
        <p:spPr>
          <a:xfrm>
            <a:off x="702503" y="5874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9" name="object 6639"/>
          <p:cNvSpPr/>
          <p:nvPr/>
        </p:nvSpPr>
        <p:spPr>
          <a:xfrm>
            <a:off x="709603" y="5874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0" name="object 6640"/>
          <p:cNvSpPr/>
          <p:nvPr/>
        </p:nvSpPr>
        <p:spPr>
          <a:xfrm>
            <a:off x="720276" y="5872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1" name="object 6641"/>
          <p:cNvSpPr/>
          <p:nvPr/>
        </p:nvSpPr>
        <p:spPr>
          <a:xfrm>
            <a:off x="738430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2" name="object 6642"/>
          <p:cNvSpPr/>
          <p:nvPr/>
        </p:nvSpPr>
        <p:spPr>
          <a:xfrm>
            <a:off x="745148" y="5870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3" name="object 6643"/>
          <p:cNvSpPr/>
          <p:nvPr/>
        </p:nvSpPr>
        <p:spPr>
          <a:xfrm>
            <a:off x="756599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4" name="object 6644"/>
          <p:cNvSpPr/>
          <p:nvPr/>
        </p:nvSpPr>
        <p:spPr>
          <a:xfrm>
            <a:off x="774769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5" name="object 6645"/>
          <p:cNvSpPr/>
          <p:nvPr/>
        </p:nvSpPr>
        <p:spPr>
          <a:xfrm>
            <a:off x="781885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6" name="object 6646"/>
          <p:cNvSpPr/>
          <p:nvPr/>
        </p:nvSpPr>
        <p:spPr>
          <a:xfrm>
            <a:off x="792939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7" name="object 6647"/>
          <p:cNvSpPr/>
          <p:nvPr/>
        </p:nvSpPr>
        <p:spPr>
          <a:xfrm>
            <a:off x="811109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8" name="object 6648"/>
          <p:cNvSpPr/>
          <p:nvPr/>
        </p:nvSpPr>
        <p:spPr>
          <a:xfrm>
            <a:off x="818208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9" name="object 6649"/>
          <p:cNvSpPr/>
          <p:nvPr/>
        </p:nvSpPr>
        <p:spPr>
          <a:xfrm>
            <a:off x="829263" y="5861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0" name="object 6650"/>
          <p:cNvSpPr/>
          <p:nvPr/>
        </p:nvSpPr>
        <p:spPr>
          <a:xfrm>
            <a:off x="847830" y="5859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1" name="object 6651"/>
          <p:cNvSpPr/>
          <p:nvPr/>
        </p:nvSpPr>
        <p:spPr>
          <a:xfrm>
            <a:off x="854548" y="58586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2" name="object 6652"/>
          <p:cNvSpPr/>
          <p:nvPr/>
        </p:nvSpPr>
        <p:spPr>
          <a:xfrm>
            <a:off x="865999" y="58577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3" name="object 6653"/>
          <p:cNvSpPr/>
          <p:nvPr/>
        </p:nvSpPr>
        <p:spPr>
          <a:xfrm>
            <a:off x="884169" y="58561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4" name="object 6654"/>
          <p:cNvSpPr/>
          <p:nvPr/>
        </p:nvSpPr>
        <p:spPr>
          <a:xfrm>
            <a:off x="891269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5" name="object 6655"/>
          <p:cNvSpPr/>
          <p:nvPr/>
        </p:nvSpPr>
        <p:spPr>
          <a:xfrm>
            <a:off x="901545" y="58545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6" name="object 6656"/>
          <p:cNvSpPr/>
          <p:nvPr/>
        </p:nvSpPr>
        <p:spPr>
          <a:xfrm>
            <a:off x="919715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7" name="object 6657"/>
          <p:cNvSpPr/>
          <p:nvPr/>
        </p:nvSpPr>
        <p:spPr>
          <a:xfrm>
            <a:off x="927608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8" name="object 6658"/>
          <p:cNvSpPr/>
          <p:nvPr/>
        </p:nvSpPr>
        <p:spPr>
          <a:xfrm>
            <a:off x="937869" y="58504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9" name="object 6659"/>
          <p:cNvSpPr/>
          <p:nvPr/>
        </p:nvSpPr>
        <p:spPr>
          <a:xfrm>
            <a:off x="956435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0" name="object 6660"/>
          <p:cNvSpPr/>
          <p:nvPr/>
        </p:nvSpPr>
        <p:spPr>
          <a:xfrm>
            <a:off x="963154" y="5848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1" name="object 6661"/>
          <p:cNvSpPr/>
          <p:nvPr/>
        </p:nvSpPr>
        <p:spPr>
          <a:xfrm>
            <a:off x="974605" y="58467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2" name="object 6662"/>
          <p:cNvSpPr/>
          <p:nvPr/>
        </p:nvSpPr>
        <p:spPr>
          <a:xfrm>
            <a:off x="992775" y="5844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3" name="object 6663"/>
          <p:cNvSpPr/>
          <p:nvPr/>
        </p:nvSpPr>
        <p:spPr>
          <a:xfrm>
            <a:off x="999874" y="58439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4" name="object 6664"/>
          <p:cNvSpPr/>
          <p:nvPr/>
        </p:nvSpPr>
        <p:spPr>
          <a:xfrm>
            <a:off x="1010929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5" name="object 6665"/>
          <p:cNvSpPr/>
          <p:nvPr/>
        </p:nvSpPr>
        <p:spPr>
          <a:xfrm>
            <a:off x="1029099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6" name="object 6666"/>
          <p:cNvSpPr/>
          <p:nvPr/>
        </p:nvSpPr>
        <p:spPr>
          <a:xfrm>
            <a:off x="1036214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7" name="object 6667"/>
          <p:cNvSpPr/>
          <p:nvPr/>
        </p:nvSpPr>
        <p:spPr>
          <a:xfrm>
            <a:off x="1047268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8" name="object 6668"/>
          <p:cNvSpPr/>
          <p:nvPr/>
        </p:nvSpPr>
        <p:spPr>
          <a:xfrm>
            <a:off x="1065438" y="583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9" name="object 6669"/>
          <p:cNvSpPr/>
          <p:nvPr/>
        </p:nvSpPr>
        <p:spPr>
          <a:xfrm>
            <a:off x="1072538" y="58365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0" name="object 6670"/>
          <p:cNvSpPr/>
          <p:nvPr/>
        </p:nvSpPr>
        <p:spPr>
          <a:xfrm>
            <a:off x="1083211" y="58353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1" name="object 6671"/>
          <p:cNvSpPr/>
          <p:nvPr/>
        </p:nvSpPr>
        <p:spPr>
          <a:xfrm>
            <a:off x="1102159" y="58337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2" name="object 6672"/>
          <p:cNvSpPr/>
          <p:nvPr/>
        </p:nvSpPr>
        <p:spPr>
          <a:xfrm>
            <a:off x="1108877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3" name="object 6673"/>
          <p:cNvSpPr/>
          <p:nvPr/>
        </p:nvSpPr>
        <p:spPr>
          <a:xfrm>
            <a:off x="1119535" y="58321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4" name="object 6674"/>
          <p:cNvSpPr/>
          <p:nvPr/>
        </p:nvSpPr>
        <p:spPr>
          <a:xfrm>
            <a:off x="1137704" y="5830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5" name="object 6675"/>
          <p:cNvSpPr/>
          <p:nvPr/>
        </p:nvSpPr>
        <p:spPr>
          <a:xfrm>
            <a:off x="1144820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6" name="object 6676"/>
          <p:cNvSpPr/>
          <p:nvPr/>
        </p:nvSpPr>
        <p:spPr>
          <a:xfrm>
            <a:off x="1155874" y="58284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7" name="object 6677"/>
          <p:cNvSpPr/>
          <p:nvPr/>
        </p:nvSpPr>
        <p:spPr>
          <a:xfrm>
            <a:off x="1174044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8" name="object 6678"/>
          <p:cNvSpPr/>
          <p:nvPr/>
        </p:nvSpPr>
        <p:spPr>
          <a:xfrm>
            <a:off x="1181143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9" name="object 6679"/>
          <p:cNvSpPr/>
          <p:nvPr/>
        </p:nvSpPr>
        <p:spPr>
          <a:xfrm>
            <a:off x="1192611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0" name="object 6680"/>
          <p:cNvSpPr/>
          <p:nvPr/>
        </p:nvSpPr>
        <p:spPr>
          <a:xfrm>
            <a:off x="1210765" y="5822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1" name="object 6681"/>
          <p:cNvSpPr/>
          <p:nvPr/>
        </p:nvSpPr>
        <p:spPr>
          <a:xfrm>
            <a:off x="1217483" y="58219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2" name="object 6682"/>
          <p:cNvSpPr/>
          <p:nvPr/>
        </p:nvSpPr>
        <p:spPr>
          <a:xfrm>
            <a:off x="1228934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3" name="object 6683"/>
          <p:cNvSpPr/>
          <p:nvPr/>
        </p:nvSpPr>
        <p:spPr>
          <a:xfrm>
            <a:off x="1247104" y="58190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4" name="object 6684"/>
          <p:cNvSpPr/>
          <p:nvPr/>
        </p:nvSpPr>
        <p:spPr>
          <a:xfrm>
            <a:off x="1254220" y="58178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5" name="object 6685"/>
          <p:cNvSpPr/>
          <p:nvPr/>
        </p:nvSpPr>
        <p:spPr>
          <a:xfrm>
            <a:off x="1265274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6" name="object 6686"/>
          <p:cNvSpPr/>
          <p:nvPr/>
        </p:nvSpPr>
        <p:spPr>
          <a:xfrm>
            <a:off x="1283444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7" name="object 6687"/>
          <p:cNvSpPr/>
          <p:nvPr/>
        </p:nvSpPr>
        <p:spPr>
          <a:xfrm>
            <a:off x="1290543" y="58145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8" name="object 6688"/>
          <p:cNvSpPr/>
          <p:nvPr/>
        </p:nvSpPr>
        <p:spPr>
          <a:xfrm>
            <a:off x="1301201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9" name="object 6689"/>
          <p:cNvSpPr/>
          <p:nvPr/>
        </p:nvSpPr>
        <p:spPr>
          <a:xfrm>
            <a:off x="1319370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0" name="object 6690"/>
          <p:cNvSpPr/>
          <p:nvPr/>
        </p:nvSpPr>
        <p:spPr>
          <a:xfrm>
            <a:off x="1326883" y="581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1" name="object 6691"/>
          <p:cNvSpPr/>
          <p:nvPr/>
        </p:nvSpPr>
        <p:spPr>
          <a:xfrm>
            <a:off x="1337540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2" name="object 6692"/>
          <p:cNvSpPr/>
          <p:nvPr/>
        </p:nvSpPr>
        <p:spPr>
          <a:xfrm>
            <a:off x="1355710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3" name="object 6693"/>
          <p:cNvSpPr/>
          <p:nvPr/>
        </p:nvSpPr>
        <p:spPr>
          <a:xfrm>
            <a:off x="1362809" y="58072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4" name="object 6694"/>
          <p:cNvSpPr/>
          <p:nvPr/>
        </p:nvSpPr>
        <p:spPr>
          <a:xfrm>
            <a:off x="1373880" y="58060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5" name="object 6695"/>
          <p:cNvSpPr/>
          <p:nvPr/>
        </p:nvSpPr>
        <p:spPr>
          <a:xfrm>
            <a:off x="787412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6" name="object 6696"/>
          <p:cNvSpPr/>
          <p:nvPr/>
        </p:nvSpPr>
        <p:spPr>
          <a:xfrm>
            <a:off x="794511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7" name="object 6697"/>
          <p:cNvSpPr/>
          <p:nvPr/>
        </p:nvSpPr>
        <p:spPr>
          <a:xfrm>
            <a:off x="805582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8" name="object 6698"/>
          <p:cNvSpPr/>
          <p:nvPr/>
        </p:nvSpPr>
        <p:spPr>
          <a:xfrm>
            <a:off x="823736" y="58891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9" name="object 6699"/>
          <p:cNvSpPr/>
          <p:nvPr/>
        </p:nvSpPr>
        <p:spPr>
          <a:xfrm>
            <a:off x="830851" y="5888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0" name="object 6700"/>
          <p:cNvSpPr/>
          <p:nvPr/>
        </p:nvSpPr>
        <p:spPr>
          <a:xfrm>
            <a:off x="841508" y="588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1" name="object 6701"/>
          <p:cNvSpPr/>
          <p:nvPr/>
        </p:nvSpPr>
        <p:spPr>
          <a:xfrm>
            <a:off x="860075" y="5885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2" name="object 6702"/>
          <p:cNvSpPr/>
          <p:nvPr/>
        </p:nvSpPr>
        <p:spPr>
          <a:xfrm>
            <a:off x="867175" y="58847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3" name="object 6703"/>
          <p:cNvSpPr/>
          <p:nvPr/>
        </p:nvSpPr>
        <p:spPr>
          <a:xfrm>
            <a:off x="877848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4" name="object 6704"/>
          <p:cNvSpPr/>
          <p:nvPr/>
        </p:nvSpPr>
        <p:spPr>
          <a:xfrm>
            <a:off x="896018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5" name="object 6705"/>
          <p:cNvSpPr/>
          <p:nvPr/>
        </p:nvSpPr>
        <p:spPr>
          <a:xfrm>
            <a:off x="903117" y="58810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6" name="object 6706"/>
          <p:cNvSpPr/>
          <p:nvPr/>
        </p:nvSpPr>
        <p:spPr>
          <a:xfrm>
            <a:off x="914172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7" name="object 6707"/>
          <p:cNvSpPr/>
          <p:nvPr/>
        </p:nvSpPr>
        <p:spPr>
          <a:xfrm>
            <a:off x="932341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8" name="object 6708"/>
          <p:cNvSpPr/>
          <p:nvPr/>
        </p:nvSpPr>
        <p:spPr>
          <a:xfrm>
            <a:off x="939457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9" name="object 6709"/>
          <p:cNvSpPr/>
          <p:nvPr/>
        </p:nvSpPr>
        <p:spPr>
          <a:xfrm>
            <a:off x="950511" y="58761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0" name="object 6710"/>
          <p:cNvSpPr/>
          <p:nvPr/>
        </p:nvSpPr>
        <p:spPr>
          <a:xfrm>
            <a:off x="969078" y="58745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1" name="object 6711"/>
          <p:cNvSpPr/>
          <p:nvPr/>
        </p:nvSpPr>
        <p:spPr>
          <a:xfrm>
            <a:off x="975780" y="58741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2" name="object 6712"/>
          <p:cNvSpPr/>
          <p:nvPr/>
        </p:nvSpPr>
        <p:spPr>
          <a:xfrm>
            <a:off x="987248" y="5872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3" name="object 6713"/>
          <p:cNvSpPr/>
          <p:nvPr/>
        </p:nvSpPr>
        <p:spPr>
          <a:xfrm>
            <a:off x="1005402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4" name="object 6714"/>
          <p:cNvSpPr/>
          <p:nvPr/>
        </p:nvSpPr>
        <p:spPr>
          <a:xfrm>
            <a:off x="1012517" y="58700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5" name="object 6715"/>
          <p:cNvSpPr/>
          <p:nvPr/>
        </p:nvSpPr>
        <p:spPr>
          <a:xfrm>
            <a:off x="1023571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6" name="object 6716"/>
          <p:cNvSpPr/>
          <p:nvPr/>
        </p:nvSpPr>
        <p:spPr>
          <a:xfrm>
            <a:off x="1041741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7" name="object 6717"/>
          <p:cNvSpPr/>
          <p:nvPr/>
        </p:nvSpPr>
        <p:spPr>
          <a:xfrm>
            <a:off x="1048857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8" name="object 6718"/>
          <p:cNvSpPr/>
          <p:nvPr/>
        </p:nvSpPr>
        <p:spPr>
          <a:xfrm>
            <a:off x="1059117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9" name="object 6719"/>
          <p:cNvSpPr/>
          <p:nvPr/>
        </p:nvSpPr>
        <p:spPr>
          <a:xfrm>
            <a:off x="1078081" y="58630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0" name="object 6720"/>
          <p:cNvSpPr/>
          <p:nvPr/>
        </p:nvSpPr>
        <p:spPr>
          <a:xfrm>
            <a:off x="1085180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1" name="object 6721"/>
          <p:cNvSpPr/>
          <p:nvPr/>
        </p:nvSpPr>
        <p:spPr>
          <a:xfrm>
            <a:off x="1095853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2" name="object 6722"/>
          <p:cNvSpPr/>
          <p:nvPr/>
        </p:nvSpPr>
        <p:spPr>
          <a:xfrm>
            <a:off x="1114007" y="5859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3" name="object 6723"/>
          <p:cNvSpPr/>
          <p:nvPr/>
        </p:nvSpPr>
        <p:spPr>
          <a:xfrm>
            <a:off x="1121123" y="58586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4" name="object 6724"/>
          <p:cNvSpPr/>
          <p:nvPr/>
        </p:nvSpPr>
        <p:spPr>
          <a:xfrm>
            <a:off x="1132177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5" name="object 6725"/>
          <p:cNvSpPr/>
          <p:nvPr/>
        </p:nvSpPr>
        <p:spPr>
          <a:xfrm>
            <a:off x="1150347" y="58561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6" name="object 6726"/>
          <p:cNvSpPr/>
          <p:nvPr/>
        </p:nvSpPr>
        <p:spPr>
          <a:xfrm>
            <a:off x="1157446" y="58549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7" name="object 6727"/>
          <p:cNvSpPr/>
          <p:nvPr/>
        </p:nvSpPr>
        <p:spPr>
          <a:xfrm>
            <a:off x="1168517" y="58537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8" name="object 6728"/>
          <p:cNvSpPr/>
          <p:nvPr/>
        </p:nvSpPr>
        <p:spPr>
          <a:xfrm>
            <a:off x="1186686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9" name="object 6729"/>
          <p:cNvSpPr/>
          <p:nvPr/>
        </p:nvSpPr>
        <p:spPr>
          <a:xfrm>
            <a:off x="1193786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0" name="object 6730"/>
          <p:cNvSpPr/>
          <p:nvPr/>
        </p:nvSpPr>
        <p:spPr>
          <a:xfrm>
            <a:off x="1205237" y="5850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1" name="object 6731"/>
          <p:cNvSpPr/>
          <p:nvPr/>
        </p:nvSpPr>
        <p:spPr>
          <a:xfrm>
            <a:off x="1223407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2" name="object 6732"/>
          <p:cNvSpPr/>
          <p:nvPr/>
        </p:nvSpPr>
        <p:spPr>
          <a:xfrm>
            <a:off x="1230126" y="5848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3" name="object 6733"/>
          <p:cNvSpPr/>
          <p:nvPr/>
        </p:nvSpPr>
        <p:spPr>
          <a:xfrm>
            <a:off x="1240783" y="58467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4" name="object 6734"/>
          <p:cNvSpPr/>
          <p:nvPr/>
        </p:nvSpPr>
        <p:spPr>
          <a:xfrm>
            <a:off x="1259747" y="5844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5" name="object 6735"/>
          <p:cNvSpPr/>
          <p:nvPr/>
        </p:nvSpPr>
        <p:spPr>
          <a:xfrm>
            <a:off x="1266846" y="58439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6" name="object 6736"/>
          <p:cNvSpPr/>
          <p:nvPr/>
        </p:nvSpPr>
        <p:spPr>
          <a:xfrm>
            <a:off x="1277122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7" name="object 6737"/>
          <p:cNvSpPr/>
          <p:nvPr/>
        </p:nvSpPr>
        <p:spPr>
          <a:xfrm>
            <a:off x="1295276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8" name="object 6738"/>
          <p:cNvSpPr/>
          <p:nvPr/>
        </p:nvSpPr>
        <p:spPr>
          <a:xfrm>
            <a:off x="1302392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9" name="object 6739"/>
          <p:cNvSpPr/>
          <p:nvPr/>
        </p:nvSpPr>
        <p:spPr>
          <a:xfrm>
            <a:off x="1313843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0" name="object 6740"/>
          <p:cNvSpPr/>
          <p:nvPr/>
        </p:nvSpPr>
        <p:spPr>
          <a:xfrm>
            <a:off x="1332013" y="58374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1" name="object 6741"/>
          <p:cNvSpPr/>
          <p:nvPr/>
        </p:nvSpPr>
        <p:spPr>
          <a:xfrm>
            <a:off x="1338731" y="58365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2" name="object 6742"/>
          <p:cNvSpPr/>
          <p:nvPr/>
        </p:nvSpPr>
        <p:spPr>
          <a:xfrm>
            <a:off x="1350183" y="58353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3" name="object 6743"/>
          <p:cNvSpPr/>
          <p:nvPr/>
        </p:nvSpPr>
        <p:spPr>
          <a:xfrm>
            <a:off x="1368353" y="58337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4" name="object 6744"/>
          <p:cNvSpPr/>
          <p:nvPr/>
        </p:nvSpPr>
        <p:spPr>
          <a:xfrm>
            <a:off x="1375452" y="5832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5" name="object 6745"/>
          <p:cNvSpPr/>
          <p:nvPr/>
        </p:nvSpPr>
        <p:spPr>
          <a:xfrm>
            <a:off x="1386506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6" name="object 6746"/>
          <p:cNvSpPr/>
          <p:nvPr/>
        </p:nvSpPr>
        <p:spPr>
          <a:xfrm>
            <a:off x="1404676" y="5830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7" name="object 6747"/>
          <p:cNvSpPr/>
          <p:nvPr/>
        </p:nvSpPr>
        <p:spPr>
          <a:xfrm>
            <a:off x="1411792" y="58292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8" name="object 6748"/>
          <p:cNvSpPr/>
          <p:nvPr/>
        </p:nvSpPr>
        <p:spPr>
          <a:xfrm>
            <a:off x="1422846" y="58284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9" name="object 6749"/>
          <p:cNvSpPr/>
          <p:nvPr/>
        </p:nvSpPr>
        <p:spPr>
          <a:xfrm>
            <a:off x="1441413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0" name="object 6750"/>
          <p:cNvSpPr/>
          <p:nvPr/>
        </p:nvSpPr>
        <p:spPr>
          <a:xfrm>
            <a:off x="1448115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1" name="object 6751"/>
          <p:cNvSpPr/>
          <p:nvPr/>
        </p:nvSpPr>
        <p:spPr>
          <a:xfrm>
            <a:off x="1458788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2" name="object 6752"/>
          <p:cNvSpPr/>
          <p:nvPr/>
        </p:nvSpPr>
        <p:spPr>
          <a:xfrm>
            <a:off x="1477737" y="58223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3" name="object 6753"/>
          <p:cNvSpPr/>
          <p:nvPr/>
        </p:nvSpPr>
        <p:spPr>
          <a:xfrm>
            <a:off x="1484852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4" name="object 6754"/>
          <p:cNvSpPr/>
          <p:nvPr/>
        </p:nvSpPr>
        <p:spPr>
          <a:xfrm>
            <a:off x="1495112" y="58206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5" name="object 6755"/>
          <p:cNvSpPr/>
          <p:nvPr/>
        </p:nvSpPr>
        <p:spPr>
          <a:xfrm>
            <a:off x="1513282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6" name="object 6756"/>
          <p:cNvSpPr/>
          <p:nvPr/>
        </p:nvSpPr>
        <p:spPr>
          <a:xfrm>
            <a:off x="1520397" y="58178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7" name="object 6757"/>
          <p:cNvSpPr/>
          <p:nvPr/>
        </p:nvSpPr>
        <p:spPr>
          <a:xfrm>
            <a:off x="1531452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8" name="object 6758"/>
          <p:cNvSpPr/>
          <p:nvPr/>
        </p:nvSpPr>
        <p:spPr>
          <a:xfrm>
            <a:off x="1550019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9" name="object 6759"/>
          <p:cNvSpPr/>
          <p:nvPr/>
        </p:nvSpPr>
        <p:spPr>
          <a:xfrm>
            <a:off x="1556721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0" name="object 6760"/>
          <p:cNvSpPr/>
          <p:nvPr/>
        </p:nvSpPr>
        <p:spPr>
          <a:xfrm>
            <a:off x="1568172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1" name="object 6761"/>
          <p:cNvSpPr/>
          <p:nvPr/>
        </p:nvSpPr>
        <p:spPr>
          <a:xfrm>
            <a:off x="1586342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2" name="object 6762"/>
          <p:cNvSpPr/>
          <p:nvPr/>
        </p:nvSpPr>
        <p:spPr>
          <a:xfrm>
            <a:off x="1593458" y="58105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3" name="object 6763"/>
          <p:cNvSpPr/>
          <p:nvPr/>
        </p:nvSpPr>
        <p:spPr>
          <a:xfrm>
            <a:off x="1604512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4" name="object 6764"/>
          <p:cNvSpPr/>
          <p:nvPr/>
        </p:nvSpPr>
        <p:spPr>
          <a:xfrm>
            <a:off x="1622682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5" name="object 6765"/>
          <p:cNvSpPr/>
          <p:nvPr/>
        </p:nvSpPr>
        <p:spPr>
          <a:xfrm>
            <a:off x="1629781" y="58072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6" name="object 6766"/>
          <p:cNvSpPr/>
          <p:nvPr/>
        </p:nvSpPr>
        <p:spPr>
          <a:xfrm>
            <a:off x="1640455" y="5806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7" name="object 6767"/>
          <p:cNvSpPr/>
          <p:nvPr/>
        </p:nvSpPr>
        <p:spPr>
          <a:xfrm>
            <a:off x="1053590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8" name="object 6768"/>
          <p:cNvSpPr/>
          <p:nvPr/>
        </p:nvSpPr>
        <p:spPr>
          <a:xfrm>
            <a:off x="1060689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9" name="object 6769"/>
          <p:cNvSpPr/>
          <p:nvPr/>
        </p:nvSpPr>
        <p:spPr>
          <a:xfrm>
            <a:off x="1071759" y="589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0" name="object 6770"/>
          <p:cNvSpPr/>
          <p:nvPr/>
        </p:nvSpPr>
        <p:spPr>
          <a:xfrm>
            <a:off x="1090310" y="5889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1" name="object 6771"/>
          <p:cNvSpPr/>
          <p:nvPr/>
        </p:nvSpPr>
        <p:spPr>
          <a:xfrm>
            <a:off x="1097029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2" name="object 6772"/>
          <p:cNvSpPr/>
          <p:nvPr/>
        </p:nvSpPr>
        <p:spPr>
          <a:xfrm>
            <a:off x="1108480" y="588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3" name="object 6773"/>
          <p:cNvSpPr/>
          <p:nvPr/>
        </p:nvSpPr>
        <p:spPr>
          <a:xfrm>
            <a:off x="1126650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4" name="object 6774"/>
          <p:cNvSpPr/>
          <p:nvPr/>
        </p:nvSpPr>
        <p:spPr>
          <a:xfrm>
            <a:off x="1133765" y="58847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5" name="object 6775"/>
          <p:cNvSpPr/>
          <p:nvPr/>
        </p:nvSpPr>
        <p:spPr>
          <a:xfrm>
            <a:off x="1144820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6" name="object 6776"/>
          <p:cNvSpPr/>
          <p:nvPr/>
        </p:nvSpPr>
        <p:spPr>
          <a:xfrm>
            <a:off x="1162990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7" name="object 6777"/>
          <p:cNvSpPr/>
          <p:nvPr/>
        </p:nvSpPr>
        <p:spPr>
          <a:xfrm>
            <a:off x="1170089" y="58810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8" name="object 6778"/>
          <p:cNvSpPr/>
          <p:nvPr/>
        </p:nvSpPr>
        <p:spPr>
          <a:xfrm>
            <a:off x="1181143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9" name="object 6779"/>
          <p:cNvSpPr/>
          <p:nvPr/>
        </p:nvSpPr>
        <p:spPr>
          <a:xfrm>
            <a:off x="1199313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0" name="object 6780"/>
          <p:cNvSpPr/>
          <p:nvPr/>
        </p:nvSpPr>
        <p:spPr>
          <a:xfrm>
            <a:off x="1206429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1" name="object 6781"/>
          <p:cNvSpPr/>
          <p:nvPr/>
        </p:nvSpPr>
        <p:spPr>
          <a:xfrm>
            <a:off x="1217086" y="58761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2" name="object 6782"/>
          <p:cNvSpPr/>
          <p:nvPr/>
        </p:nvSpPr>
        <p:spPr>
          <a:xfrm>
            <a:off x="1236050" y="58745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3" name="object 6783"/>
          <p:cNvSpPr/>
          <p:nvPr/>
        </p:nvSpPr>
        <p:spPr>
          <a:xfrm>
            <a:off x="1242752" y="58732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4" name="object 6784"/>
          <p:cNvSpPr/>
          <p:nvPr/>
        </p:nvSpPr>
        <p:spPr>
          <a:xfrm>
            <a:off x="1253426" y="58724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5" name="object 6785"/>
          <p:cNvSpPr/>
          <p:nvPr/>
        </p:nvSpPr>
        <p:spPr>
          <a:xfrm>
            <a:off x="1271595" y="58708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6" name="object 6786"/>
          <p:cNvSpPr/>
          <p:nvPr/>
        </p:nvSpPr>
        <p:spPr>
          <a:xfrm>
            <a:off x="1278695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7" name="object 6787"/>
          <p:cNvSpPr/>
          <p:nvPr/>
        </p:nvSpPr>
        <p:spPr>
          <a:xfrm>
            <a:off x="1289749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8" name="object 6788"/>
          <p:cNvSpPr/>
          <p:nvPr/>
        </p:nvSpPr>
        <p:spPr>
          <a:xfrm>
            <a:off x="1307919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9" name="object 6789"/>
          <p:cNvSpPr/>
          <p:nvPr/>
        </p:nvSpPr>
        <p:spPr>
          <a:xfrm>
            <a:off x="1315034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0" name="object 6790"/>
          <p:cNvSpPr/>
          <p:nvPr/>
        </p:nvSpPr>
        <p:spPr>
          <a:xfrm>
            <a:off x="1326486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1" name="object 6791"/>
          <p:cNvSpPr/>
          <p:nvPr/>
        </p:nvSpPr>
        <p:spPr>
          <a:xfrm>
            <a:off x="1344656" y="58630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2" name="object 6792"/>
          <p:cNvSpPr/>
          <p:nvPr/>
        </p:nvSpPr>
        <p:spPr>
          <a:xfrm>
            <a:off x="1351358" y="586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3" name="object 6793"/>
          <p:cNvSpPr/>
          <p:nvPr/>
        </p:nvSpPr>
        <p:spPr>
          <a:xfrm>
            <a:off x="1362809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4" name="object 6794"/>
          <p:cNvSpPr/>
          <p:nvPr/>
        </p:nvSpPr>
        <p:spPr>
          <a:xfrm>
            <a:off x="1380979" y="58594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5" name="object 6795"/>
          <p:cNvSpPr/>
          <p:nvPr/>
        </p:nvSpPr>
        <p:spPr>
          <a:xfrm>
            <a:off x="1388095" y="58586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6" name="object 6796"/>
          <p:cNvSpPr/>
          <p:nvPr/>
        </p:nvSpPr>
        <p:spPr>
          <a:xfrm>
            <a:off x="1398355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7" name="object 6797"/>
          <p:cNvSpPr/>
          <p:nvPr/>
        </p:nvSpPr>
        <p:spPr>
          <a:xfrm>
            <a:off x="1417319" y="58553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8" name="object 6798"/>
          <p:cNvSpPr/>
          <p:nvPr/>
        </p:nvSpPr>
        <p:spPr>
          <a:xfrm>
            <a:off x="1424418" y="585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9" name="object 6799"/>
          <p:cNvSpPr/>
          <p:nvPr/>
        </p:nvSpPr>
        <p:spPr>
          <a:xfrm>
            <a:off x="1435092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0" name="object 6800"/>
          <p:cNvSpPr/>
          <p:nvPr/>
        </p:nvSpPr>
        <p:spPr>
          <a:xfrm>
            <a:off x="1453261" y="58520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1" name="object 6801"/>
          <p:cNvSpPr/>
          <p:nvPr/>
        </p:nvSpPr>
        <p:spPr>
          <a:xfrm>
            <a:off x="1459964" y="58512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2" name="object 6802"/>
          <p:cNvSpPr/>
          <p:nvPr/>
        </p:nvSpPr>
        <p:spPr>
          <a:xfrm>
            <a:off x="1471415" y="5850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3" name="object 6803"/>
          <p:cNvSpPr/>
          <p:nvPr/>
        </p:nvSpPr>
        <p:spPr>
          <a:xfrm>
            <a:off x="1489585" y="58484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4" name="object 6804"/>
          <p:cNvSpPr/>
          <p:nvPr/>
        </p:nvSpPr>
        <p:spPr>
          <a:xfrm>
            <a:off x="1496700" y="5847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5" name="object 6805"/>
          <p:cNvSpPr/>
          <p:nvPr/>
        </p:nvSpPr>
        <p:spPr>
          <a:xfrm>
            <a:off x="1507755" y="58463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6" name="object 6806"/>
          <p:cNvSpPr/>
          <p:nvPr/>
        </p:nvSpPr>
        <p:spPr>
          <a:xfrm>
            <a:off x="1525925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7" name="object 6807"/>
          <p:cNvSpPr/>
          <p:nvPr/>
        </p:nvSpPr>
        <p:spPr>
          <a:xfrm>
            <a:off x="1533024" y="58439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8" name="object 6808"/>
          <p:cNvSpPr/>
          <p:nvPr/>
        </p:nvSpPr>
        <p:spPr>
          <a:xfrm>
            <a:off x="1544094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9" name="object 6809"/>
          <p:cNvSpPr/>
          <p:nvPr/>
        </p:nvSpPr>
        <p:spPr>
          <a:xfrm>
            <a:off x="1562645" y="58406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0" name="object 6810"/>
          <p:cNvSpPr/>
          <p:nvPr/>
        </p:nvSpPr>
        <p:spPr>
          <a:xfrm>
            <a:off x="1569364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1" name="object 6811"/>
          <p:cNvSpPr/>
          <p:nvPr/>
        </p:nvSpPr>
        <p:spPr>
          <a:xfrm>
            <a:off x="1580815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2" name="object 6812"/>
          <p:cNvSpPr/>
          <p:nvPr/>
        </p:nvSpPr>
        <p:spPr>
          <a:xfrm>
            <a:off x="1598985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3" name="object 6813"/>
          <p:cNvSpPr/>
          <p:nvPr/>
        </p:nvSpPr>
        <p:spPr>
          <a:xfrm>
            <a:off x="1606084" y="58365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4" name="object 6814"/>
          <p:cNvSpPr/>
          <p:nvPr/>
        </p:nvSpPr>
        <p:spPr>
          <a:xfrm>
            <a:off x="1616361" y="58353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5" name="object 6815"/>
          <p:cNvSpPr/>
          <p:nvPr/>
        </p:nvSpPr>
        <p:spPr>
          <a:xfrm>
            <a:off x="1635324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6" name="object 6816"/>
          <p:cNvSpPr/>
          <p:nvPr/>
        </p:nvSpPr>
        <p:spPr>
          <a:xfrm>
            <a:off x="1642424" y="5832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7" name="object 6817"/>
          <p:cNvSpPr/>
          <p:nvPr/>
        </p:nvSpPr>
        <p:spPr>
          <a:xfrm>
            <a:off x="1652700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8" name="object 6818"/>
          <p:cNvSpPr/>
          <p:nvPr/>
        </p:nvSpPr>
        <p:spPr>
          <a:xfrm>
            <a:off x="1671251" y="5830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9" name="object 6819"/>
          <p:cNvSpPr/>
          <p:nvPr/>
        </p:nvSpPr>
        <p:spPr>
          <a:xfrm>
            <a:off x="1677969" y="58288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0" name="object 6820"/>
          <p:cNvSpPr/>
          <p:nvPr/>
        </p:nvSpPr>
        <p:spPr>
          <a:xfrm>
            <a:off x="1689421" y="58276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1" name="object 6821"/>
          <p:cNvSpPr/>
          <p:nvPr/>
        </p:nvSpPr>
        <p:spPr>
          <a:xfrm>
            <a:off x="1707654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2" name="object 6822"/>
          <p:cNvSpPr/>
          <p:nvPr/>
        </p:nvSpPr>
        <p:spPr>
          <a:xfrm>
            <a:off x="1714643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3" name="object 6823"/>
          <p:cNvSpPr/>
          <p:nvPr/>
        </p:nvSpPr>
        <p:spPr>
          <a:xfrm>
            <a:off x="1725760" y="58239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4" name="object 6824"/>
          <p:cNvSpPr/>
          <p:nvPr/>
        </p:nvSpPr>
        <p:spPr>
          <a:xfrm>
            <a:off x="1743867" y="58223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5" name="object 6825"/>
          <p:cNvSpPr/>
          <p:nvPr/>
        </p:nvSpPr>
        <p:spPr>
          <a:xfrm>
            <a:off x="1751014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6" name="object 6826"/>
          <p:cNvSpPr/>
          <p:nvPr/>
        </p:nvSpPr>
        <p:spPr>
          <a:xfrm>
            <a:off x="1762132" y="58206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7" name="object 6827"/>
          <p:cNvSpPr/>
          <p:nvPr/>
        </p:nvSpPr>
        <p:spPr>
          <a:xfrm>
            <a:off x="1780238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8" name="object 6828"/>
          <p:cNvSpPr/>
          <p:nvPr/>
        </p:nvSpPr>
        <p:spPr>
          <a:xfrm>
            <a:off x="1787385" y="58178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9" name="object 6829"/>
          <p:cNvSpPr/>
          <p:nvPr/>
        </p:nvSpPr>
        <p:spPr>
          <a:xfrm>
            <a:off x="1798027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0" name="object 6830"/>
          <p:cNvSpPr/>
          <p:nvPr/>
        </p:nvSpPr>
        <p:spPr>
          <a:xfrm>
            <a:off x="1816927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1" name="object 6831"/>
          <p:cNvSpPr/>
          <p:nvPr/>
        </p:nvSpPr>
        <p:spPr>
          <a:xfrm>
            <a:off x="1823757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2" name="object 6832"/>
          <p:cNvSpPr/>
          <p:nvPr/>
        </p:nvSpPr>
        <p:spPr>
          <a:xfrm>
            <a:off x="1834398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3" name="object 6833"/>
          <p:cNvSpPr/>
          <p:nvPr/>
        </p:nvSpPr>
        <p:spPr>
          <a:xfrm>
            <a:off x="1852504" y="5811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4" name="object 6834"/>
          <p:cNvSpPr/>
          <p:nvPr/>
        </p:nvSpPr>
        <p:spPr>
          <a:xfrm>
            <a:off x="1859651" y="58105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5" name="object 6835"/>
          <p:cNvSpPr/>
          <p:nvPr/>
        </p:nvSpPr>
        <p:spPr>
          <a:xfrm>
            <a:off x="1870769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6" name="object 6836"/>
          <p:cNvSpPr/>
          <p:nvPr/>
        </p:nvSpPr>
        <p:spPr>
          <a:xfrm>
            <a:off x="1888875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7" name="object 6837"/>
          <p:cNvSpPr/>
          <p:nvPr/>
        </p:nvSpPr>
        <p:spPr>
          <a:xfrm>
            <a:off x="1896023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8" name="object 6838"/>
          <p:cNvSpPr/>
          <p:nvPr/>
        </p:nvSpPr>
        <p:spPr>
          <a:xfrm>
            <a:off x="1907458" y="58056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9" name="object 6839"/>
          <p:cNvSpPr/>
          <p:nvPr/>
        </p:nvSpPr>
        <p:spPr>
          <a:xfrm>
            <a:off x="1320562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0" name="object 6840"/>
          <p:cNvSpPr/>
          <p:nvPr/>
        </p:nvSpPr>
        <p:spPr>
          <a:xfrm>
            <a:off x="1327661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1" name="object 6841"/>
          <p:cNvSpPr/>
          <p:nvPr/>
        </p:nvSpPr>
        <p:spPr>
          <a:xfrm>
            <a:off x="1338731" y="589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2" name="object 6842"/>
          <p:cNvSpPr/>
          <p:nvPr/>
        </p:nvSpPr>
        <p:spPr>
          <a:xfrm>
            <a:off x="1357282" y="5889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3" name="object 6843"/>
          <p:cNvSpPr/>
          <p:nvPr/>
        </p:nvSpPr>
        <p:spPr>
          <a:xfrm>
            <a:off x="1364001" y="5887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4" name="object 6844"/>
          <p:cNvSpPr/>
          <p:nvPr/>
        </p:nvSpPr>
        <p:spPr>
          <a:xfrm>
            <a:off x="1374658" y="5887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5" name="object 6845"/>
          <p:cNvSpPr/>
          <p:nvPr/>
        </p:nvSpPr>
        <p:spPr>
          <a:xfrm>
            <a:off x="1393622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6" name="object 6846"/>
          <p:cNvSpPr/>
          <p:nvPr/>
        </p:nvSpPr>
        <p:spPr>
          <a:xfrm>
            <a:off x="1400737" y="58847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7" name="object 6847"/>
          <p:cNvSpPr/>
          <p:nvPr/>
        </p:nvSpPr>
        <p:spPr>
          <a:xfrm>
            <a:off x="1410997" y="58830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8" name="object 6848"/>
          <p:cNvSpPr/>
          <p:nvPr/>
        </p:nvSpPr>
        <p:spPr>
          <a:xfrm>
            <a:off x="1429167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9" name="object 6849"/>
          <p:cNvSpPr/>
          <p:nvPr/>
        </p:nvSpPr>
        <p:spPr>
          <a:xfrm>
            <a:off x="1436267" y="5881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0" name="object 6850"/>
          <p:cNvSpPr/>
          <p:nvPr/>
        </p:nvSpPr>
        <p:spPr>
          <a:xfrm>
            <a:off x="1447734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1" name="object 6851"/>
          <p:cNvSpPr/>
          <p:nvPr/>
        </p:nvSpPr>
        <p:spPr>
          <a:xfrm>
            <a:off x="1465888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2" name="object 6852"/>
          <p:cNvSpPr/>
          <p:nvPr/>
        </p:nvSpPr>
        <p:spPr>
          <a:xfrm>
            <a:off x="1472606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3" name="object 6853"/>
          <p:cNvSpPr/>
          <p:nvPr/>
        </p:nvSpPr>
        <p:spPr>
          <a:xfrm>
            <a:off x="1484058" y="58761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4" name="object 6854"/>
          <p:cNvSpPr/>
          <p:nvPr/>
        </p:nvSpPr>
        <p:spPr>
          <a:xfrm>
            <a:off x="1502228" y="58741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5" name="object 6855"/>
          <p:cNvSpPr/>
          <p:nvPr/>
        </p:nvSpPr>
        <p:spPr>
          <a:xfrm>
            <a:off x="1509327" y="58732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6" name="object 6856"/>
          <p:cNvSpPr/>
          <p:nvPr/>
        </p:nvSpPr>
        <p:spPr>
          <a:xfrm>
            <a:off x="1520397" y="58724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7" name="object 6857"/>
          <p:cNvSpPr/>
          <p:nvPr/>
        </p:nvSpPr>
        <p:spPr>
          <a:xfrm>
            <a:off x="1538567" y="58708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8" name="object 6858"/>
          <p:cNvSpPr/>
          <p:nvPr/>
        </p:nvSpPr>
        <p:spPr>
          <a:xfrm>
            <a:off x="1545667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9" name="object 6859"/>
          <p:cNvSpPr/>
          <p:nvPr/>
        </p:nvSpPr>
        <p:spPr>
          <a:xfrm>
            <a:off x="1556324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0" name="object 6860"/>
          <p:cNvSpPr/>
          <p:nvPr/>
        </p:nvSpPr>
        <p:spPr>
          <a:xfrm>
            <a:off x="1574891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1" name="object 6861"/>
          <p:cNvSpPr/>
          <p:nvPr/>
        </p:nvSpPr>
        <p:spPr>
          <a:xfrm>
            <a:off x="1582006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2" name="object 6862"/>
          <p:cNvSpPr/>
          <p:nvPr/>
        </p:nvSpPr>
        <p:spPr>
          <a:xfrm>
            <a:off x="1592664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3" name="object 6863"/>
          <p:cNvSpPr/>
          <p:nvPr/>
        </p:nvSpPr>
        <p:spPr>
          <a:xfrm>
            <a:off x="1610833" y="58630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4" name="object 6864"/>
          <p:cNvSpPr/>
          <p:nvPr/>
        </p:nvSpPr>
        <p:spPr>
          <a:xfrm>
            <a:off x="1617933" y="58626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5" name="object 6865"/>
          <p:cNvSpPr/>
          <p:nvPr/>
        </p:nvSpPr>
        <p:spPr>
          <a:xfrm>
            <a:off x="1629003" y="5861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6" name="object 6866"/>
          <p:cNvSpPr/>
          <p:nvPr/>
        </p:nvSpPr>
        <p:spPr>
          <a:xfrm>
            <a:off x="1647157" y="5859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7" name="object 6867"/>
          <p:cNvSpPr/>
          <p:nvPr/>
        </p:nvSpPr>
        <p:spPr>
          <a:xfrm>
            <a:off x="1654273" y="58586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8" name="object 6868"/>
          <p:cNvSpPr/>
          <p:nvPr/>
        </p:nvSpPr>
        <p:spPr>
          <a:xfrm>
            <a:off x="1665327" y="58577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9" name="object 6869"/>
          <p:cNvSpPr/>
          <p:nvPr/>
        </p:nvSpPr>
        <p:spPr>
          <a:xfrm>
            <a:off x="1683894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0" name="object 6870"/>
          <p:cNvSpPr/>
          <p:nvPr/>
        </p:nvSpPr>
        <p:spPr>
          <a:xfrm>
            <a:off x="1690612" y="585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1" name="object 6871"/>
          <p:cNvSpPr/>
          <p:nvPr/>
        </p:nvSpPr>
        <p:spPr>
          <a:xfrm>
            <a:off x="1702095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2" name="object 6872"/>
          <p:cNvSpPr/>
          <p:nvPr/>
        </p:nvSpPr>
        <p:spPr>
          <a:xfrm>
            <a:off x="1720201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3" name="object 6873"/>
          <p:cNvSpPr/>
          <p:nvPr/>
        </p:nvSpPr>
        <p:spPr>
          <a:xfrm>
            <a:off x="1727349" y="58512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4" name="object 6874"/>
          <p:cNvSpPr/>
          <p:nvPr/>
        </p:nvSpPr>
        <p:spPr>
          <a:xfrm>
            <a:off x="1738466" y="5850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5" name="object 6875"/>
          <p:cNvSpPr/>
          <p:nvPr/>
        </p:nvSpPr>
        <p:spPr>
          <a:xfrm>
            <a:off x="1756573" y="58484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6" name="object 6876"/>
          <p:cNvSpPr/>
          <p:nvPr/>
        </p:nvSpPr>
        <p:spPr>
          <a:xfrm>
            <a:off x="1763720" y="5847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7" name="object 6877"/>
          <p:cNvSpPr/>
          <p:nvPr/>
        </p:nvSpPr>
        <p:spPr>
          <a:xfrm>
            <a:off x="1773885" y="58463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8" name="object 6878"/>
          <p:cNvSpPr/>
          <p:nvPr/>
        </p:nvSpPr>
        <p:spPr>
          <a:xfrm>
            <a:off x="1792944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9" name="object 6879"/>
          <p:cNvSpPr/>
          <p:nvPr/>
        </p:nvSpPr>
        <p:spPr>
          <a:xfrm>
            <a:off x="1799932" y="5843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0" name="object 6880"/>
          <p:cNvSpPr/>
          <p:nvPr/>
        </p:nvSpPr>
        <p:spPr>
          <a:xfrm>
            <a:off x="1810733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1" name="object 6881"/>
          <p:cNvSpPr/>
          <p:nvPr/>
        </p:nvSpPr>
        <p:spPr>
          <a:xfrm>
            <a:off x="1828839" y="58406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2" name="object 6882"/>
          <p:cNvSpPr/>
          <p:nvPr/>
        </p:nvSpPr>
        <p:spPr>
          <a:xfrm>
            <a:off x="1835986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3" name="object 6883"/>
          <p:cNvSpPr/>
          <p:nvPr/>
        </p:nvSpPr>
        <p:spPr>
          <a:xfrm>
            <a:off x="1846945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4" name="object 6884"/>
          <p:cNvSpPr/>
          <p:nvPr/>
        </p:nvSpPr>
        <p:spPr>
          <a:xfrm>
            <a:off x="1865210" y="58370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5" name="object 6885"/>
          <p:cNvSpPr/>
          <p:nvPr/>
        </p:nvSpPr>
        <p:spPr>
          <a:xfrm>
            <a:off x="1872199" y="58365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6" name="object 6886"/>
          <p:cNvSpPr/>
          <p:nvPr/>
        </p:nvSpPr>
        <p:spPr>
          <a:xfrm>
            <a:off x="1883317" y="58353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7" name="object 6887"/>
          <p:cNvSpPr/>
          <p:nvPr/>
        </p:nvSpPr>
        <p:spPr>
          <a:xfrm>
            <a:off x="1901423" y="5833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8" name="object 6888"/>
          <p:cNvSpPr/>
          <p:nvPr/>
        </p:nvSpPr>
        <p:spPr>
          <a:xfrm>
            <a:off x="1908570" y="5832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9" name="object 6889"/>
          <p:cNvSpPr/>
          <p:nvPr/>
        </p:nvSpPr>
        <p:spPr>
          <a:xfrm>
            <a:off x="1920006" y="58317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0" name="object 6890"/>
          <p:cNvSpPr/>
          <p:nvPr/>
        </p:nvSpPr>
        <p:spPr>
          <a:xfrm>
            <a:off x="1938271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1" name="object 6891"/>
          <p:cNvSpPr/>
          <p:nvPr/>
        </p:nvSpPr>
        <p:spPr>
          <a:xfrm>
            <a:off x="1944941" y="58288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2" name="object 6892"/>
          <p:cNvSpPr/>
          <p:nvPr/>
        </p:nvSpPr>
        <p:spPr>
          <a:xfrm>
            <a:off x="1587136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3" name="object 6893"/>
          <p:cNvSpPr/>
          <p:nvPr/>
        </p:nvSpPr>
        <p:spPr>
          <a:xfrm>
            <a:off x="1593855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4" name="object 6894"/>
          <p:cNvSpPr/>
          <p:nvPr/>
        </p:nvSpPr>
        <p:spPr>
          <a:xfrm>
            <a:off x="1605306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5" name="object 6895"/>
          <p:cNvSpPr/>
          <p:nvPr/>
        </p:nvSpPr>
        <p:spPr>
          <a:xfrm>
            <a:off x="1623476" y="58887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6" name="object 6896"/>
          <p:cNvSpPr/>
          <p:nvPr/>
        </p:nvSpPr>
        <p:spPr>
          <a:xfrm>
            <a:off x="1630576" y="58879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7" name="object 6897"/>
          <p:cNvSpPr/>
          <p:nvPr/>
        </p:nvSpPr>
        <p:spPr>
          <a:xfrm>
            <a:off x="1641630" y="5887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8" name="object 6898"/>
          <p:cNvSpPr/>
          <p:nvPr/>
        </p:nvSpPr>
        <p:spPr>
          <a:xfrm>
            <a:off x="1659800" y="5885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9" name="object 6899"/>
          <p:cNvSpPr/>
          <p:nvPr/>
        </p:nvSpPr>
        <p:spPr>
          <a:xfrm>
            <a:off x="1666915" y="58842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0" name="object 6900"/>
          <p:cNvSpPr/>
          <p:nvPr/>
        </p:nvSpPr>
        <p:spPr>
          <a:xfrm>
            <a:off x="1677969" y="58830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1" name="object 6901"/>
          <p:cNvSpPr/>
          <p:nvPr/>
        </p:nvSpPr>
        <p:spPr>
          <a:xfrm>
            <a:off x="1696060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2" name="object 6902"/>
          <p:cNvSpPr/>
          <p:nvPr/>
        </p:nvSpPr>
        <p:spPr>
          <a:xfrm>
            <a:off x="1703207" y="5880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3" name="object 6903"/>
          <p:cNvSpPr/>
          <p:nvPr/>
        </p:nvSpPr>
        <p:spPr>
          <a:xfrm>
            <a:off x="1714643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4" name="object 6904"/>
          <p:cNvSpPr/>
          <p:nvPr/>
        </p:nvSpPr>
        <p:spPr>
          <a:xfrm>
            <a:off x="1732908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5" name="object 6905"/>
          <p:cNvSpPr/>
          <p:nvPr/>
        </p:nvSpPr>
        <p:spPr>
          <a:xfrm>
            <a:off x="1739578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6" name="object 6906"/>
          <p:cNvSpPr/>
          <p:nvPr/>
        </p:nvSpPr>
        <p:spPr>
          <a:xfrm>
            <a:off x="1750220" y="58761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7" name="object 6907"/>
          <p:cNvSpPr/>
          <p:nvPr/>
        </p:nvSpPr>
        <p:spPr>
          <a:xfrm>
            <a:off x="1768485" y="58741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8" name="object 6908"/>
          <p:cNvSpPr/>
          <p:nvPr/>
        </p:nvSpPr>
        <p:spPr>
          <a:xfrm>
            <a:off x="1775473" y="58732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9" name="object 6909"/>
          <p:cNvSpPr/>
          <p:nvPr/>
        </p:nvSpPr>
        <p:spPr>
          <a:xfrm>
            <a:off x="1786591" y="58724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0" name="object 6910"/>
          <p:cNvSpPr/>
          <p:nvPr/>
        </p:nvSpPr>
        <p:spPr>
          <a:xfrm>
            <a:off x="1805174" y="58700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1" name="object 6911"/>
          <p:cNvSpPr/>
          <p:nvPr/>
        </p:nvSpPr>
        <p:spPr>
          <a:xfrm>
            <a:off x="1811845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2" name="object 6912"/>
          <p:cNvSpPr/>
          <p:nvPr/>
        </p:nvSpPr>
        <p:spPr>
          <a:xfrm>
            <a:off x="1823280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3" name="object 6913"/>
          <p:cNvSpPr/>
          <p:nvPr/>
        </p:nvSpPr>
        <p:spPr>
          <a:xfrm>
            <a:off x="1841545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4" name="object 6914"/>
          <p:cNvSpPr/>
          <p:nvPr/>
        </p:nvSpPr>
        <p:spPr>
          <a:xfrm>
            <a:off x="1848534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5" name="object 6915"/>
          <p:cNvSpPr/>
          <p:nvPr/>
        </p:nvSpPr>
        <p:spPr>
          <a:xfrm>
            <a:off x="1859651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6" name="object 6916"/>
          <p:cNvSpPr/>
          <p:nvPr/>
        </p:nvSpPr>
        <p:spPr>
          <a:xfrm>
            <a:off x="1877758" y="58630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7" name="object 6917"/>
          <p:cNvSpPr/>
          <p:nvPr/>
        </p:nvSpPr>
        <p:spPr>
          <a:xfrm>
            <a:off x="1884905" y="58618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8" name="object 6918"/>
          <p:cNvSpPr/>
          <p:nvPr/>
        </p:nvSpPr>
        <p:spPr>
          <a:xfrm>
            <a:off x="1896023" y="5861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9" name="object 6919"/>
          <p:cNvSpPr/>
          <p:nvPr/>
        </p:nvSpPr>
        <p:spPr>
          <a:xfrm>
            <a:off x="1914129" y="5859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0" name="object 6920"/>
          <p:cNvSpPr/>
          <p:nvPr/>
        </p:nvSpPr>
        <p:spPr>
          <a:xfrm>
            <a:off x="1921276" y="5858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1" name="object 6921"/>
          <p:cNvSpPr/>
          <p:nvPr/>
        </p:nvSpPr>
        <p:spPr>
          <a:xfrm>
            <a:off x="1931917" y="58569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2" name="object 6922"/>
          <p:cNvSpPr/>
          <p:nvPr/>
        </p:nvSpPr>
        <p:spPr>
          <a:xfrm>
            <a:off x="1950818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3" name="object 6923"/>
          <p:cNvSpPr/>
          <p:nvPr/>
        </p:nvSpPr>
        <p:spPr>
          <a:xfrm>
            <a:off x="1854092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4" name="object 6924"/>
          <p:cNvSpPr/>
          <p:nvPr/>
        </p:nvSpPr>
        <p:spPr>
          <a:xfrm>
            <a:off x="1860763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5" name="object 6925"/>
          <p:cNvSpPr/>
          <p:nvPr/>
        </p:nvSpPr>
        <p:spPr>
          <a:xfrm>
            <a:off x="1872199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6" name="object 6926"/>
          <p:cNvSpPr/>
          <p:nvPr/>
        </p:nvSpPr>
        <p:spPr>
          <a:xfrm>
            <a:off x="1890464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7" name="object 6927"/>
          <p:cNvSpPr/>
          <p:nvPr/>
        </p:nvSpPr>
        <p:spPr>
          <a:xfrm>
            <a:off x="1897611" y="58879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8" name="object 6928"/>
          <p:cNvSpPr/>
          <p:nvPr/>
        </p:nvSpPr>
        <p:spPr>
          <a:xfrm>
            <a:off x="1907776" y="5887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9" name="object 6929"/>
          <p:cNvSpPr/>
          <p:nvPr/>
        </p:nvSpPr>
        <p:spPr>
          <a:xfrm>
            <a:off x="1926359" y="58847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0" name="object 6930"/>
          <p:cNvSpPr/>
          <p:nvPr/>
        </p:nvSpPr>
        <p:spPr>
          <a:xfrm>
            <a:off x="1933824" y="58842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1" name="object 6931"/>
          <p:cNvSpPr/>
          <p:nvPr/>
        </p:nvSpPr>
        <p:spPr>
          <a:xfrm>
            <a:off x="1944624" y="58830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2" name="object 6932"/>
          <p:cNvSpPr/>
          <p:nvPr/>
        </p:nvSpPr>
        <p:spPr>
          <a:xfrm>
            <a:off x="1910158" y="55108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3" name="object 6933"/>
          <p:cNvSpPr/>
          <p:nvPr/>
        </p:nvSpPr>
        <p:spPr>
          <a:xfrm>
            <a:off x="1936682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4" name="object 6934"/>
          <p:cNvSpPr/>
          <p:nvPr/>
        </p:nvSpPr>
        <p:spPr>
          <a:xfrm>
            <a:off x="1942241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5" name="object 6935"/>
          <p:cNvSpPr/>
          <p:nvPr/>
        </p:nvSpPr>
        <p:spPr>
          <a:xfrm>
            <a:off x="1867910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6" name="object 6936"/>
          <p:cNvSpPr/>
          <p:nvPr/>
        </p:nvSpPr>
        <p:spPr>
          <a:xfrm>
            <a:off x="1894752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7" name="object 6937"/>
          <p:cNvSpPr/>
          <p:nvPr/>
        </p:nvSpPr>
        <p:spPr>
          <a:xfrm>
            <a:off x="1900311" y="5527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8" name="object 6938"/>
          <p:cNvSpPr/>
          <p:nvPr/>
        </p:nvSpPr>
        <p:spPr>
          <a:xfrm>
            <a:off x="1920482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9" name="object 6939"/>
          <p:cNvSpPr/>
          <p:nvPr/>
        </p:nvSpPr>
        <p:spPr>
          <a:xfrm>
            <a:off x="1947324" y="5550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0" name="object 6940"/>
          <p:cNvSpPr/>
          <p:nvPr/>
        </p:nvSpPr>
        <p:spPr>
          <a:xfrm>
            <a:off x="1952883" y="5552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1" name="object 6941"/>
          <p:cNvSpPr/>
          <p:nvPr/>
        </p:nvSpPr>
        <p:spPr>
          <a:xfrm>
            <a:off x="1826139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2" name="object 6942"/>
          <p:cNvSpPr/>
          <p:nvPr/>
        </p:nvSpPr>
        <p:spPr>
          <a:xfrm>
            <a:off x="1852504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/>
          <p:nvPr/>
        </p:nvSpPr>
        <p:spPr>
          <a:xfrm>
            <a:off x="1858063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4" name="object 6944"/>
          <p:cNvSpPr/>
          <p:nvPr/>
        </p:nvSpPr>
        <p:spPr>
          <a:xfrm>
            <a:off x="1878552" y="55373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5" name="object 6945"/>
          <p:cNvSpPr/>
          <p:nvPr/>
        </p:nvSpPr>
        <p:spPr>
          <a:xfrm>
            <a:off x="1905076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6" name="object 6946"/>
          <p:cNvSpPr/>
          <p:nvPr/>
        </p:nvSpPr>
        <p:spPr>
          <a:xfrm>
            <a:off x="1910635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7" name="object 6947"/>
          <p:cNvSpPr/>
          <p:nvPr/>
        </p:nvSpPr>
        <p:spPr>
          <a:xfrm>
            <a:off x="1931917" y="5563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8" name="object 6948"/>
          <p:cNvSpPr/>
          <p:nvPr/>
        </p:nvSpPr>
        <p:spPr>
          <a:xfrm>
            <a:off x="1783732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9" name="object 6949"/>
          <p:cNvSpPr/>
          <p:nvPr/>
        </p:nvSpPr>
        <p:spPr>
          <a:xfrm>
            <a:off x="1810733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0" name="object 6950"/>
          <p:cNvSpPr/>
          <p:nvPr/>
        </p:nvSpPr>
        <p:spPr>
          <a:xfrm>
            <a:off x="1816133" y="5527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1" name="object 6951"/>
          <p:cNvSpPr/>
          <p:nvPr/>
        </p:nvSpPr>
        <p:spPr>
          <a:xfrm>
            <a:off x="1836304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2" name="object 6952"/>
          <p:cNvSpPr/>
          <p:nvPr/>
        </p:nvSpPr>
        <p:spPr>
          <a:xfrm>
            <a:off x="1863145" y="5550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3" name="object 6953"/>
          <p:cNvSpPr/>
          <p:nvPr/>
        </p:nvSpPr>
        <p:spPr>
          <a:xfrm>
            <a:off x="1869499" y="5552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4" name="object 6954"/>
          <p:cNvSpPr/>
          <p:nvPr/>
        </p:nvSpPr>
        <p:spPr>
          <a:xfrm>
            <a:off x="1889670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5" name="object 6955"/>
          <p:cNvSpPr/>
          <p:nvPr/>
        </p:nvSpPr>
        <p:spPr>
          <a:xfrm>
            <a:off x="1916511" y="5576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6" name="object 6956"/>
          <p:cNvSpPr/>
          <p:nvPr/>
        </p:nvSpPr>
        <p:spPr>
          <a:xfrm>
            <a:off x="1922070" y="55789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7" name="object 6957"/>
          <p:cNvSpPr/>
          <p:nvPr/>
        </p:nvSpPr>
        <p:spPr>
          <a:xfrm>
            <a:off x="1942241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8" name="object 6958"/>
          <p:cNvSpPr/>
          <p:nvPr/>
        </p:nvSpPr>
        <p:spPr>
          <a:xfrm>
            <a:off x="1741961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9" name="object 6959"/>
          <p:cNvSpPr/>
          <p:nvPr/>
        </p:nvSpPr>
        <p:spPr>
          <a:xfrm>
            <a:off x="1768485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0" name="object 6960"/>
          <p:cNvSpPr/>
          <p:nvPr/>
        </p:nvSpPr>
        <p:spPr>
          <a:xfrm>
            <a:off x="1773885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1" name="object 6961"/>
          <p:cNvSpPr/>
          <p:nvPr/>
        </p:nvSpPr>
        <p:spPr>
          <a:xfrm>
            <a:off x="1794532" y="55373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2" name="object 6962"/>
          <p:cNvSpPr/>
          <p:nvPr/>
        </p:nvSpPr>
        <p:spPr>
          <a:xfrm>
            <a:off x="1820898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3" name="object 6963"/>
          <p:cNvSpPr/>
          <p:nvPr/>
        </p:nvSpPr>
        <p:spPr>
          <a:xfrm>
            <a:off x="1827251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4" name="object 6964"/>
          <p:cNvSpPr/>
          <p:nvPr/>
        </p:nvSpPr>
        <p:spPr>
          <a:xfrm>
            <a:off x="1847739" y="5563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5" name="object 6965"/>
          <p:cNvSpPr/>
          <p:nvPr/>
        </p:nvSpPr>
        <p:spPr>
          <a:xfrm>
            <a:off x="1874263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6" name="object 6966"/>
          <p:cNvSpPr/>
          <p:nvPr/>
        </p:nvSpPr>
        <p:spPr>
          <a:xfrm>
            <a:off x="1879822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7" name="object 6967"/>
          <p:cNvSpPr/>
          <p:nvPr/>
        </p:nvSpPr>
        <p:spPr>
          <a:xfrm>
            <a:off x="1900311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8" name="object 6968"/>
          <p:cNvSpPr/>
          <p:nvPr/>
        </p:nvSpPr>
        <p:spPr>
          <a:xfrm>
            <a:off x="1699713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9" name="object 6969"/>
          <p:cNvSpPr/>
          <p:nvPr/>
        </p:nvSpPr>
        <p:spPr>
          <a:xfrm>
            <a:off x="1726555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0" name="object 6970"/>
          <p:cNvSpPr/>
          <p:nvPr/>
        </p:nvSpPr>
        <p:spPr>
          <a:xfrm>
            <a:off x="1732114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1" name="object 6971"/>
          <p:cNvSpPr/>
          <p:nvPr/>
        </p:nvSpPr>
        <p:spPr>
          <a:xfrm>
            <a:off x="1752284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2" name="object 6972"/>
          <p:cNvSpPr/>
          <p:nvPr/>
        </p:nvSpPr>
        <p:spPr>
          <a:xfrm>
            <a:off x="1779920" y="5550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3" name="object 6973"/>
          <p:cNvSpPr/>
          <p:nvPr/>
        </p:nvSpPr>
        <p:spPr>
          <a:xfrm>
            <a:off x="1785320" y="5552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4" name="object 6974"/>
          <p:cNvSpPr/>
          <p:nvPr/>
        </p:nvSpPr>
        <p:spPr>
          <a:xfrm>
            <a:off x="1805491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5" name="object 6975"/>
          <p:cNvSpPr/>
          <p:nvPr/>
        </p:nvSpPr>
        <p:spPr>
          <a:xfrm>
            <a:off x="1832333" y="5576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6" name="object 6976"/>
          <p:cNvSpPr/>
          <p:nvPr/>
        </p:nvSpPr>
        <p:spPr>
          <a:xfrm>
            <a:off x="1837892" y="55797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7" name="object 6977"/>
          <p:cNvSpPr/>
          <p:nvPr/>
        </p:nvSpPr>
        <p:spPr>
          <a:xfrm>
            <a:off x="1858063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8" name="object 6978"/>
          <p:cNvSpPr/>
          <p:nvPr/>
        </p:nvSpPr>
        <p:spPr>
          <a:xfrm>
            <a:off x="1657830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9" name="object 6979"/>
          <p:cNvSpPr/>
          <p:nvPr/>
        </p:nvSpPr>
        <p:spPr>
          <a:xfrm>
            <a:off x="1684291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0" name="object 6980"/>
          <p:cNvSpPr/>
          <p:nvPr/>
        </p:nvSpPr>
        <p:spPr>
          <a:xfrm>
            <a:off x="1689818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1" name="object 6981"/>
          <p:cNvSpPr/>
          <p:nvPr/>
        </p:nvSpPr>
        <p:spPr>
          <a:xfrm>
            <a:off x="1710354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2" name="object 6982"/>
          <p:cNvSpPr/>
          <p:nvPr/>
        </p:nvSpPr>
        <p:spPr>
          <a:xfrm>
            <a:off x="1737672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3" name="object 6983"/>
          <p:cNvSpPr/>
          <p:nvPr/>
        </p:nvSpPr>
        <p:spPr>
          <a:xfrm>
            <a:off x="1743073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4" name="object 6984"/>
          <p:cNvSpPr/>
          <p:nvPr/>
        </p:nvSpPr>
        <p:spPr>
          <a:xfrm>
            <a:off x="1763720" y="5563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5" name="object 6985"/>
          <p:cNvSpPr/>
          <p:nvPr/>
        </p:nvSpPr>
        <p:spPr>
          <a:xfrm>
            <a:off x="1790085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6" name="object 6986"/>
          <p:cNvSpPr/>
          <p:nvPr/>
        </p:nvSpPr>
        <p:spPr>
          <a:xfrm>
            <a:off x="1795644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7" name="object 6987"/>
          <p:cNvSpPr/>
          <p:nvPr/>
        </p:nvSpPr>
        <p:spPr>
          <a:xfrm>
            <a:off x="1816133" y="5589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8" name="object 6988"/>
          <p:cNvSpPr/>
          <p:nvPr/>
        </p:nvSpPr>
        <p:spPr>
          <a:xfrm>
            <a:off x="1615566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9" name="object 6989"/>
          <p:cNvSpPr/>
          <p:nvPr/>
        </p:nvSpPr>
        <p:spPr>
          <a:xfrm>
            <a:off x="1642424" y="55243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0" name="object 6990"/>
          <p:cNvSpPr/>
          <p:nvPr/>
        </p:nvSpPr>
        <p:spPr>
          <a:xfrm>
            <a:off x="1647951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1" name="object 6991"/>
          <p:cNvSpPr/>
          <p:nvPr/>
        </p:nvSpPr>
        <p:spPr>
          <a:xfrm>
            <a:off x="1668090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2" name="object 6992"/>
          <p:cNvSpPr/>
          <p:nvPr/>
        </p:nvSpPr>
        <p:spPr>
          <a:xfrm>
            <a:off x="1695742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3" name="object 6993"/>
          <p:cNvSpPr/>
          <p:nvPr/>
        </p:nvSpPr>
        <p:spPr>
          <a:xfrm>
            <a:off x="1701301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4" name="object 6994"/>
          <p:cNvSpPr/>
          <p:nvPr/>
        </p:nvSpPr>
        <p:spPr>
          <a:xfrm>
            <a:off x="1721472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5" name="object 6995"/>
          <p:cNvSpPr/>
          <p:nvPr/>
        </p:nvSpPr>
        <p:spPr>
          <a:xfrm>
            <a:off x="1748314" y="55768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6" name="object 6996"/>
          <p:cNvSpPr/>
          <p:nvPr/>
        </p:nvSpPr>
        <p:spPr>
          <a:xfrm>
            <a:off x="1753873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7" name="object 6997"/>
          <p:cNvSpPr/>
          <p:nvPr/>
        </p:nvSpPr>
        <p:spPr>
          <a:xfrm>
            <a:off x="1773885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8" name="object 6998"/>
          <p:cNvSpPr/>
          <p:nvPr/>
        </p:nvSpPr>
        <p:spPr>
          <a:xfrm>
            <a:off x="1573716" y="551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9" name="object 6999"/>
          <p:cNvSpPr/>
          <p:nvPr/>
        </p:nvSpPr>
        <p:spPr>
          <a:xfrm>
            <a:off x="1600176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0" name="object 7000"/>
          <p:cNvSpPr/>
          <p:nvPr/>
        </p:nvSpPr>
        <p:spPr>
          <a:xfrm>
            <a:off x="1606084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1" name="object 7001"/>
          <p:cNvSpPr/>
          <p:nvPr/>
        </p:nvSpPr>
        <p:spPr>
          <a:xfrm>
            <a:off x="1627018" y="55373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2" name="object 7002"/>
          <p:cNvSpPr/>
          <p:nvPr/>
        </p:nvSpPr>
        <p:spPr>
          <a:xfrm>
            <a:off x="1653478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3" name="object 7003"/>
          <p:cNvSpPr/>
          <p:nvPr/>
        </p:nvSpPr>
        <p:spPr>
          <a:xfrm>
            <a:off x="1659005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4" name="object 7004"/>
          <p:cNvSpPr/>
          <p:nvPr/>
        </p:nvSpPr>
        <p:spPr>
          <a:xfrm>
            <a:off x="1679542" y="5563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5" name="object 7005"/>
          <p:cNvSpPr/>
          <p:nvPr/>
        </p:nvSpPr>
        <p:spPr>
          <a:xfrm>
            <a:off x="1706066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6" name="object 7006"/>
          <p:cNvSpPr/>
          <p:nvPr/>
        </p:nvSpPr>
        <p:spPr>
          <a:xfrm>
            <a:off x="1711942" y="55797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7" name="object 7007"/>
          <p:cNvSpPr/>
          <p:nvPr/>
        </p:nvSpPr>
        <p:spPr>
          <a:xfrm>
            <a:off x="1732908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8" name="object 7008"/>
          <p:cNvSpPr/>
          <p:nvPr/>
        </p:nvSpPr>
        <p:spPr>
          <a:xfrm>
            <a:off x="1531452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9" name="object 7009"/>
          <p:cNvSpPr/>
          <p:nvPr/>
        </p:nvSpPr>
        <p:spPr>
          <a:xfrm>
            <a:off x="1558309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0" name="object 7010"/>
          <p:cNvSpPr/>
          <p:nvPr/>
        </p:nvSpPr>
        <p:spPr>
          <a:xfrm>
            <a:off x="1563837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1" name="object 7011"/>
          <p:cNvSpPr/>
          <p:nvPr/>
        </p:nvSpPr>
        <p:spPr>
          <a:xfrm>
            <a:off x="1584770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2" name="object 7012"/>
          <p:cNvSpPr/>
          <p:nvPr/>
        </p:nvSpPr>
        <p:spPr>
          <a:xfrm>
            <a:off x="1611627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3" name="object 7013"/>
          <p:cNvSpPr/>
          <p:nvPr/>
        </p:nvSpPr>
        <p:spPr>
          <a:xfrm>
            <a:off x="1617155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4" name="object 7014"/>
          <p:cNvSpPr/>
          <p:nvPr/>
        </p:nvSpPr>
        <p:spPr>
          <a:xfrm>
            <a:off x="1637294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5" name="object 7015"/>
          <p:cNvSpPr/>
          <p:nvPr/>
        </p:nvSpPr>
        <p:spPr>
          <a:xfrm>
            <a:off x="1664151" y="55768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6" name="object 7016"/>
          <p:cNvSpPr/>
          <p:nvPr/>
        </p:nvSpPr>
        <p:spPr>
          <a:xfrm>
            <a:off x="1669679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7" name="object 7017"/>
          <p:cNvSpPr/>
          <p:nvPr/>
        </p:nvSpPr>
        <p:spPr>
          <a:xfrm>
            <a:off x="1690612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8" name="object 7018"/>
          <p:cNvSpPr/>
          <p:nvPr/>
        </p:nvSpPr>
        <p:spPr>
          <a:xfrm>
            <a:off x="1489585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9" name="object 7019"/>
          <p:cNvSpPr/>
          <p:nvPr/>
        </p:nvSpPr>
        <p:spPr>
          <a:xfrm>
            <a:off x="1516046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0" name="object 7020"/>
          <p:cNvSpPr/>
          <p:nvPr/>
        </p:nvSpPr>
        <p:spPr>
          <a:xfrm>
            <a:off x="1521970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1" name="object 7021"/>
          <p:cNvSpPr/>
          <p:nvPr/>
        </p:nvSpPr>
        <p:spPr>
          <a:xfrm>
            <a:off x="1542903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1569364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1574891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1595427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1621888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1627812" y="55797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1648745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1447734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1474179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1479722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1500639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1527497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1533024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1553179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1580021" y="55768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1585564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1606481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1405470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1431931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1438252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1458788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1485249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1491173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1511312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1537773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1544094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1564631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1363604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1390064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1396385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1416525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1443382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1448910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1469446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1495906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1502228" y="55797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1522367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1321356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1348595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1354519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1374658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1401119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1407043" y="55536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1427198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1453642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1459964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1480500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1930329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1935888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1279489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1306744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1312271" y="552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1332410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1359268" y="55508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1364795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1385331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1412570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1418113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1438252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1888399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1893958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1914129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1941765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1947324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1237225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1264480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1270404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1290543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1317004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1322928" y="5554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1343067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1370322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1376246" y="5580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1396385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1846151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1851710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1872199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1899517" y="58386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1905076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1925565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1952088" y="58647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1195755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1222613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1228140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1248677" y="5537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1275137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1280664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1301201" y="55638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1328455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1333982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1354519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1804380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1809939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1829951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1857587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1863145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1883317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1910158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1915717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1935888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1153905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1180365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1186289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1206429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1233286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1238813" y="5554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1259747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1286207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1292132" y="5580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1312271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1762132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1767691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1788973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1815339" y="58386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1820898" y="58414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1841545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1867910" y="58647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1873469" y="58675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1893958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1921276" y="589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1112038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1138498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1144026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1164562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1191022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1196550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1217483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1244341" y="557730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9" name="object 7149"/>
          <p:cNvSpPr/>
          <p:nvPr/>
        </p:nvSpPr>
        <p:spPr>
          <a:xfrm>
            <a:off x="1249868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0" name="object 7150"/>
          <p:cNvSpPr/>
          <p:nvPr/>
        </p:nvSpPr>
        <p:spPr>
          <a:xfrm>
            <a:off x="1270404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1" name="object 7151"/>
          <p:cNvSpPr/>
          <p:nvPr/>
        </p:nvSpPr>
        <p:spPr>
          <a:xfrm>
            <a:off x="1296865" y="56033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2" name="object 7152"/>
          <p:cNvSpPr/>
          <p:nvPr/>
        </p:nvSpPr>
        <p:spPr>
          <a:xfrm>
            <a:off x="1302392" y="56062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3" name="object 7153"/>
          <p:cNvSpPr/>
          <p:nvPr/>
        </p:nvSpPr>
        <p:spPr>
          <a:xfrm>
            <a:off x="1720201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4" name="object 7154"/>
          <p:cNvSpPr/>
          <p:nvPr/>
        </p:nvSpPr>
        <p:spPr>
          <a:xfrm>
            <a:off x="1725760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5" name="object 7155"/>
          <p:cNvSpPr/>
          <p:nvPr/>
        </p:nvSpPr>
        <p:spPr>
          <a:xfrm>
            <a:off x="1746725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6" name="object 7156"/>
          <p:cNvSpPr/>
          <p:nvPr/>
        </p:nvSpPr>
        <p:spPr>
          <a:xfrm>
            <a:off x="1773567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7" name="object 7157"/>
          <p:cNvSpPr/>
          <p:nvPr/>
        </p:nvSpPr>
        <p:spPr>
          <a:xfrm>
            <a:off x="1779126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8" name="object 7158"/>
          <p:cNvSpPr/>
          <p:nvPr/>
        </p:nvSpPr>
        <p:spPr>
          <a:xfrm>
            <a:off x="1799138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9" name="object 7159"/>
          <p:cNvSpPr/>
          <p:nvPr/>
        </p:nvSpPr>
        <p:spPr>
          <a:xfrm>
            <a:off x="1826139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0" name="object 7160"/>
          <p:cNvSpPr/>
          <p:nvPr/>
        </p:nvSpPr>
        <p:spPr>
          <a:xfrm>
            <a:off x="1831539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1" name="object 7161"/>
          <p:cNvSpPr/>
          <p:nvPr/>
        </p:nvSpPr>
        <p:spPr>
          <a:xfrm>
            <a:off x="1852504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2" name="object 7162"/>
          <p:cNvSpPr/>
          <p:nvPr/>
        </p:nvSpPr>
        <p:spPr>
          <a:xfrm>
            <a:off x="1879346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3" name="object 7163"/>
          <p:cNvSpPr/>
          <p:nvPr/>
        </p:nvSpPr>
        <p:spPr>
          <a:xfrm>
            <a:off x="1069774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4" name="object 7164"/>
          <p:cNvSpPr/>
          <p:nvPr/>
        </p:nvSpPr>
        <p:spPr>
          <a:xfrm>
            <a:off x="1096235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5" name="object 7165"/>
          <p:cNvSpPr/>
          <p:nvPr/>
        </p:nvSpPr>
        <p:spPr>
          <a:xfrm>
            <a:off x="1102159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6" name="object 7166"/>
          <p:cNvSpPr/>
          <p:nvPr/>
        </p:nvSpPr>
        <p:spPr>
          <a:xfrm>
            <a:off x="1122298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7" name="object 7167"/>
          <p:cNvSpPr/>
          <p:nvPr/>
        </p:nvSpPr>
        <p:spPr>
          <a:xfrm>
            <a:off x="1149156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8" name="object 7168"/>
          <p:cNvSpPr/>
          <p:nvPr/>
        </p:nvSpPr>
        <p:spPr>
          <a:xfrm>
            <a:off x="1154683" y="5554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9" name="object 7169"/>
          <p:cNvSpPr/>
          <p:nvPr/>
        </p:nvSpPr>
        <p:spPr>
          <a:xfrm>
            <a:off x="1175616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0" name="object 7170"/>
          <p:cNvSpPr/>
          <p:nvPr/>
        </p:nvSpPr>
        <p:spPr>
          <a:xfrm>
            <a:off x="1202077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1" name="object 7171"/>
          <p:cNvSpPr/>
          <p:nvPr/>
        </p:nvSpPr>
        <p:spPr>
          <a:xfrm>
            <a:off x="1208001" y="5580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2" name="object 7172"/>
          <p:cNvSpPr/>
          <p:nvPr/>
        </p:nvSpPr>
        <p:spPr>
          <a:xfrm>
            <a:off x="1228140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3" name="object 7173"/>
          <p:cNvSpPr/>
          <p:nvPr/>
        </p:nvSpPr>
        <p:spPr>
          <a:xfrm>
            <a:off x="1254998" y="56033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4" name="object 7174"/>
          <p:cNvSpPr/>
          <p:nvPr/>
        </p:nvSpPr>
        <p:spPr>
          <a:xfrm>
            <a:off x="1260525" y="56062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5" name="object 7175"/>
          <p:cNvSpPr/>
          <p:nvPr/>
        </p:nvSpPr>
        <p:spPr>
          <a:xfrm>
            <a:off x="1281458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6" name="object 7176"/>
          <p:cNvSpPr/>
          <p:nvPr/>
        </p:nvSpPr>
        <p:spPr>
          <a:xfrm>
            <a:off x="1307919" y="56294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7" name="object 7177"/>
          <p:cNvSpPr/>
          <p:nvPr/>
        </p:nvSpPr>
        <p:spPr>
          <a:xfrm>
            <a:off x="1313843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8" name="object 7178"/>
          <p:cNvSpPr/>
          <p:nvPr/>
        </p:nvSpPr>
        <p:spPr>
          <a:xfrm>
            <a:off x="1677969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9" name="object 7179"/>
          <p:cNvSpPr/>
          <p:nvPr/>
        </p:nvSpPr>
        <p:spPr>
          <a:xfrm>
            <a:off x="1683894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0" name="object 7180"/>
          <p:cNvSpPr/>
          <p:nvPr/>
        </p:nvSpPr>
        <p:spPr>
          <a:xfrm>
            <a:off x="1704795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1" name="object 7181"/>
          <p:cNvSpPr/>
          <p:nvPr/>
        </p:nvSpPr>
        <p:spPr>
          <a:xfrm>
            <a:off x="1731319" y="58386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2" name="object 7182"/>
          <p:cNvSpPr/>
          <p:nvPr/>
        </p:nvSpPr>
        <p:spPr>
          <a:xfrm>
            <a:off x="1736878" y="5841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3" name="object 7183"/>
          <p:cNvSpPr/>
          <p:nvPr/>
        </p:nvSpPr>
        <p:spPr>
          <a:xfrm>
            <a:off x="1757367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4" name="object 7184"/>
          <p:cNvSpPr/>
          <p:nvPr/>
        </p:nvSpPr>
        <p:spPr>
          <a:xfrm>
            <a:off x="1783732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5" name="object 7185"/>
          <p:cNvSpPr/>
          <p:nvPr/>
        </p:nvSpPr>
        <p:spPr>
          <a:xfrm>
            <a:off x="1789291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6" name="object 7186"/>
          <p:cNvSpPr/>
          <p:nvPr/>
        </p:nvSpPr>
        <p:spPr>
          <a:xfrm>
            <a:off x="1810733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7" name="object 7187"/>
          <p:cNvSpPr/>
          <p:nvPr/>
        </p:nvSpPr>
        <p:spPr>
          <a:xfrm>
            <a:off x="1837098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8" name="object 7188"/>
          <p:cNvSpPr/>
          <p:nvPr/>
        </p:nvSpPr>
        <p:spPr>
          <a:xfrm>
            <a:off x="1027923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9" name="object 7189"/>
          <p:cNvSpPr/>
          <p:nvPr/>
        </p:nvSpPr>
        <p:spPr>
          <a:xfrm>
            <a:off x="1054384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0" name="object 7190"/>
          <p:cNvSpPr/>
          <p:nvPr/>
        </p:nvSpPr>
        <p:spPr>
          <a:xfrm>
            <a:off x="1059911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1" name="object 7191"/>
          <p:cNvSpPr/>
          <p:nvPr/>
        </p:nvSpPr>
        <p:spPr>
          <a:xfrm>
            <a:off x="1080447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2" name="object 7192"/>
          <p:cNvSpPr/>
          <p:nvPr/>
        </p:nvSpPr>
        <p:spPr>
          <a:xfrm>
            <a:off x="1106908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3" name="object 7193"/>
          <p:cNvSpPr/>
          <p:nvPr/>
        </p:nvSpPr>
        <p:spPr>
          <a:xfrm>
            <a:off x="1112435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4" name="object 7194"/>
          <p:cNvSpPr/>
          <p:nvPr/>
        </p:nvSpPr>
        <p:spPr>
          <a:xfrm>
            <a:off x="1133765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5" name="object 7195"/>
          <p:cNvSpPr/>
          <p:nvPr/>
        </p:nvSpPr>
        <p:spPr>
          <a:xfrm>
            <a:off x="1160226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6" name="object 7196"/>
          <p:cNvSpPr/>
          <p:nvPr/>
        </p:nvSpPr>
        <p:spPr>
          <a:xfrm>
            <a:off x="1165753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7" name="object 7197"/>
          <p:cNvSpPr/>
          <p:nvPr/>
        </p:nvSpPr>
        <p:spPr>
          <a:xfrm>
            <a:off x="1186289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8" name="object 7198"/>
          <p:cNvSpPr/>
          <p:nvPr/>
        </p:nvSpPr>
        <p:spPr>
          <a:xfrm>
            <a:off x="1212750" y="56033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9" name="object 7199"/>
          <p:cNvSpPr/>
          <p:nvPr/>
        </p:nvSpPr>
        <p:spPr>
          <a:xfrm>
            <a:off x="1218277" y="56062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0" name="object 7200"/>
          <p:cNvSpPr/>
          <p:nvPr/>
        </p:nvSpPr>
        <p:spPr>
          <a:xfrm>
            <a:off x="1239210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1" name="object 7201"/>
          <p:cNvSpPr/>
          <p:nvPr/>
        </p:nvSpPr>
        <p:spPr>
          <a:xfrm>
            <a:off x="1266052" y="56294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2" name="object 7202"/>
          <p:cNvSpPr/>
          <p:nvPr/>
        </p:nvSpPr>
        <p:spPr>
          <a:xfrm>
            <a:off x="1271595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3" name="object 7203"/>
          <p:cNvSpPr/>
          <p:nvPr/>
        </p:nvSpPr>
        <p:spPr>
          <a:xfrm>
            <a:off x="1292132" y="56425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4" name="object 7204"/>
          <p:cNvSpPr/>
          <p:nvPr/>
        </p:nvSpPr>
        <p:spPr>
          <a:xfrm>
            <a:off x="1318592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5" name="object 7205"/>
          <p:cNvSpPr/>
          <p:nvPr/>
        </p:nvSpPr>
        <p:spPr>
          <a:xfrm>
            <a:off x="1636103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6" name="object 7206"/>
          <p:cNvSpPr/>
          <p:nvPr/>
        </p:nvSpPr>
        <p:spPr>
          <a:xfrm>
            <a:off x="1641630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7" name="object 7207"/>
          <p:cNvSpPr/>
          <p:nvPr/>
        </p:nvSpPr>
        <p:spPr>
          <a:xfrm>
            <a:off x="1662563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8" name="object 7208"/>
          <p:cNvSpPr/>
          <p:nvPr/>
        </p:nvSpPr>
        <p:spPr>
          <a:xfrm>
            <a:off x="1689421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9" name="object 7209"/>
          <p:cNvSpPr/>
          <p:nvPr/>
        </p:nvSpPr>
        <p:spPr>
          <a:xfrm>
            <a:off x="1694948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0" name="object 7210"/>
          <p:cNvSpPr/>
          <p:nvPr/>
        </p:nvSpPr>
        <p:spPr>
          <a:xfrm>
            <a:off x="1715119" y="5851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1" name="object 7211"/>
          <p:cNvSpPr/>
          <p:nvPr/>
        </p:nvSpPr>
        <p:spPr>
          <a:xfrm>
            <a:off x="1741961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2" name="object 7212"/>
          <p:cNvSpPr/>
          <p:nvPr/>
        </p:nvSpPr>
        <p:spPr>
          <a:xfrm>
            <a:off x="1747520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3" name="object 7213"/>
          <p:cNvSpPr/>
          <p:nvPr/>
        </p:nvSpPr>
        <p:spPr>
          <a:xfrm>
            <a:off x="1768485" y="5877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4" name="object 7214"/>
          <p:cNvSpPr/>
          <p:nvPr/>
        </p:nvSpPr>
        <p:spPr>
          <a:xfrm>
            <a:off x="1795327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5" name="object 7215"/>
          <p:cNvSpPr/>
          <p:nvPr/>
        </p:nvSpPr>
        <p:spPr>
          <a:xfrm>
            <a:off x="985659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6" name="object 7216"/>
          <p:cNvSpPr/>
          <p:nvPr/>
        </p:nvSpPr>
        <p:spPr>
          <a:xfrm>
            <a:off x="1012517" y="5525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7" name="object 7217"/>
          <p:cNvSpPr/>
          <p:nvPr/>
        </p:nvSpPr>
        <p:spPr>
          <a:xfrm>
            <a:off x="1018044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8" name="object 7218"/>
          <p:cNvSpPr/>
          <p:nvPr/>
        </p:nvSpPr>
        <p:spPr>
          <a:xfrm>
            <a:off x="1038184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9" name="object 7219"/>
          <p:cNvSpPr/>
          <p:nvPr/>
        </p:nvSpPr>
        <p:spPr>
          <a:xfrm>
            <a:off x="1065041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0" name="object 7220"/>
          <p:cNvSpPr/>
          <p:nvPr/>
        </p:nvSpPr>
        <p:spPr>
          <a:xfrm>
            <a:off x="1071362" y="5554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1" name="object 7221"/>
          <p:cNvSpPr/>
          <p:nvPr/>
        </p:nvSpPr>
        <p:spPr>
          <a:xfrm>
            <a:off x="1091502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2" name="object 7222"/>
          <p:cNvSpPr/>
          <p:nvPr/>
        </p:nvSpPr>
        <p:spPr>
          <a:xfrm>
            <a:off x="1117962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3" name="object 7223"/>
          <p:cNvSpPr/>
          <p:nvPr/>
        </p:nvSpPr>
        <p:spPr>
          <a:xfrm>
            <a:off x="1123886" y="5580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4" name="object 7224"/>
          <p:cNvSpPr/>
          <p:nvPr/>
        </p:nvSpPr>
        <p:spPr>
          <a:xfrm>
            <a:off x="1144026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5" name="object 7225"/>
          <p:cNvSpPr/>
          <p:nvPr/>
        </p:nvSpPr>
        <p:spPr>
          <a:xfrm>
            <a:off x="1170883" y="56033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6" name="object 7226"/>
          <p:cNvSpPr/>
          <p:nvPr/>
        </p:nvSpPr>
        <p:spPr>
          <a:xfrm>
            <a:off x="1177204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7" name="object 7227"/>
          <p:cNvSpPr/>
          <p:nvPr/>
        </p:nvSpPr>
        <p:spPr>
          <a:xfrm>
            <a:off x="1197344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8" name="object 7228"/>
          <p:cNvSpPr/>
          <p:nvPr/>
        </p:nvSpPr>
        <p:spPr>
          <a:xfrm>
            <a:off x="1223804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9" name="object 7229"/>
          <p:cNvSpPr/>
          <p:nvPr/>
        </p:nvSpPr>
        <p:spPr>
          <a:xfrm>
            <a:off x="1229729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0" name="object 7230"/>
          <p:cNvSpPr/>
          <p:nvPr/>
        </p:nvSpPr>
        <p:spPr>
          <a:xfrm>
            <a:off x="1249868" y="56425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1" name="object 7231"/>
          <p:cNvSpPr/>
          <p:nvPr/>
        </p:nvSpPr>
        <p:spPr>
          <a:xfrm>
            <a:off x="1276725" y="56563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2" name="object 7232"/>
          <p:cNvSpPr/>
          <p:nvPr/>
        </p:nvSpPr>
        <p:spPr>
          <a:xfrm>
            <a:off x="1283047" y="56588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3" name="object 7233"/>
          <p:cNvSpPr/>
          <p:nvPr/>
        </p:nvSpPr>
        <p:spPr>
          <a:xfrm>
            <a:off x="1303186" y="56686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4" name="object 7234"/>
          <p:cNvSpPr/>
          <p:nvPr/>
        </p:nvSpPr>
        <p:spPr>
          <a:xfrm>
            <a:off x="1593855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5" name="object 7235"/>
          <p:cNvSpPr/>
          <p:nvPr/>
        </p:nvSpPr>
        <p:spPr>
          <a:xfrm>
            <a:off x="1599779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6" name="object 7236"/>
          <p:cNvSpPr/>
          <p:nvPr/>
        </p:nvSpPr>
        <p:spPr>
          <a:xfrm>
            <a:off x="1620712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7" name="object 7237"/>
          <p:cNvSpPr/>
          <p:nvPr/>
        </p:nvSpPr>
        <p:spPr>
          <a:xfrm>
            <a:off x="1647157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8" name="object 7238"/>
          <p:cNvSpPr/>
          <p:nvPr/>
        </p:nvSpPr>
        <p:spPr>
          <a:xfrm>
            <a:off x="1652700" y="5841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9" name="object 7239"/>
          <p:cNvSpPr/>
          <p:nvPr/>
        </p:nvSpPr>
        <p:spPr>
          <a:xfrm>
            <a:off x="1673236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0" name="object 7240"/>
          <p:cNvSpPr/>
          <p:nvPr/>
        </p:nvSpPr>
        <p:spPr>
          <a:xfrm>
            <a:off x="1699713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1" name="object 7241"/>
          <p:cNvSpPr/>
          <p:nvPr/>
        </p:nvSpPr>
        <p:spPr>
          <a:xfrm>
            <a:off x="1705589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2" name="object 7242"/>
          <p:cNvSpPr/>
          <p:nvPr/>
        </p:nvSpPr>
        <p:spPr>
          <a:xfrm>
            <a:off x="1726555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3" name="object 7243"/>
          <p:cNvSpPr/>
          <p:nvPr/>
        </p:nvSpPr>
        <p:spPr>
          <a:xfrm>
            <a:off x="1753079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4" name="object 7244"/>
          <p:cNvSpPr/>
          <p:nvPr/>
        </p:nvSpPr>
        <p:spPr>
          <a:xfrm>
            <a:off x="943793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5" name="object 7245"/>
          <p:cNvSpPr/>
          <p:nvPr/>
        </p:nvSpPr>
        <p:spPr>
          <a:xfrm>
            <a:off x="970253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6" name="object 7246"/>
          <p:cNvSpPr/>
          <p:nvPr/>
        </p:nvSpPr>
        <p:spPr>
          <a:xfrm>
            <a:off x="975780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7" name="object 7247"/>
          <p:cNvSpPr/>
          <p:nvPr/>
        </p:nvSpPr>
        <p:spPr>
          <a:xfrm>
            <a:off x="996317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8" name="object 7248"/>
          <p:cNvSpPr/>
          <p:nvPr/>
        </p:nvSpPr>
        <p:spPr>
          <a:xfrm>
            <a:off x="1022777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9" name="object 7249"/>
          <p:cNvSpPr/>
          <p:nvPr/>
        </p:nvSpPr>
        <p:spPr>
          <a:xfrm>
            <a:off x="1029099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0" name="object 7250"/>
          <p:cNvSpPr/>
          <p:nvPr/>
        </p:nvSpPr>
        <p:spPr>
          <a:xfrm>
            <a:off x="1049635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1" name="object 7251"/>
          <p:cNvSpPr/>
          <p:nvPr/>
        </p:nvSpPr>
        <p:spPr>
          <a:xfrm>
            <a:off x="1076095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2" name="object 7252"/>
          <p:cNvSpPr/>
          <p:nvPr/>
        </p:nvSpPr>
        <p:spPr>
          <a:xfrm>
            <a:off x="108162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3" name="object 7253"/>
          <p:cNvSpPr/>
          <p:nvPr/>
        </p:nvSpPr>
        <p:spPr>
          <a:xfrm>
            <a:off x="1102159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4" name="object 7254"/>
          <p:cNvSpPr/>
          <p:nvPr/>
        </p:nvSpPr>
        <p:spPr>
          <a:xfrm>
            <a:off x="1128619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5" name="object 7255"/>
          <p:cNvSpPr/>
          <p:nvPr/>
        </p:nvSpPr>
        <p:spPr>
          <a:xfrm>
            <a:off x="1134941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6" name="object 7256"/>
          <p:cNvSpPr/>
          <p:nvPr/>
        </p:nvSpPr>
        <p:spPr>
          <a:xfrm>
            <a:off x="1155477" y="56164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7" name="object 7257"/>
          <p:cNvSpPr/>
          <p:nvPr/>
        </p:nvSpPr>
        <p:spPr>
          <a:xfrm>
            <a:off x="1181938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8" name="object 7258"/>
          <p:cNvSpPr/>
          <p:nvPr/>
        </p:nvSpPr>
        <p:spPr>
          <a:xfrm>
            <a:off x="1187465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9" name="object 7259"/>
          <p:cNvSpPr/>
          <p:nvPr/>
        </p:nvSpPr>
        <p:spPr>
          <a:xfrm>
            <a:off x="1208001" y="56425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0" name="object 7260"/>
          <p:cNvSpPr/>
          <p:nvPr/>
        </p:nvSpPr>
        <p:spPr>
          <a:xfrm>
            <a:off x="1234462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1" name="object 7261"/>
          <p:cNvSpPr/>
          <p:nvPr/>
        </p:nvSpPr>
        <p:spPr>
          <a:xfrm>
            <a:off x="1240783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2" name="object 7262"/>
          <p:cNvSpPr/>
          <p:nvPr/>
        </p:nvSpPr>
        <p:spPr>
          <a:xfrm>
            <a:off x="1260922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3" name="object 7263"/>
          <p:cNvSpPr/>
          <p:nvPr/>
        </p:nvSpPr>
        <p:spPr>
          <a:xfrm>
            <a:off x="1287780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4" name="object 7264"/>
          <p:cNvSpPr/>
          <p:nvPr/>
        </p:nvSpPr>
        <p:spPr>
          <a:xfrm>
            <a:off x="1293307" y="56849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5" name="object 7265"/>
          <p:cNvSpPr/>
          <p:nvPr/>
        </p:nvSpPr>
        <p:spPr>
          <a:xfrm>
            <a:off x="1313843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6" name="object 7266"/>
          <p:cNvSpPr/>
          <p:nvPr/>
        </p:nvSpPr>
        <p:spPr>
          <a:xfrm>
            <a:off x="1551988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7" name="object 7267"/>
          <p:cNvSpPr/>
          <p:nvPr/>
        </p:nvSpPr>
        <p:spPr>
          <a:xfrm>
            <a:off x="1558309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8" name="object 7268"/>
          <p:cNvSpPr/>
          <p:nvPr/>
        </p:nvSpPr>
        <p:spPr>
          <a:xfrm>
            <a:off x="1578449" y="58255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9" name="object 7269"/>
          <p:cNvSpPr/>
          <p:nvPr/>
        </p:nvSpPr>
        <p:spPr>
          <a:xfrm>
            <a:off x="1605306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0" name="object 7270"/>
          <p:cNvSpPr/>
          <p:nvPr/>
        </p:nvSpPr>
        <p:spPr>
          <a:xfrm>
            <a:off x="1610833" y="5841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1" name="object 7271"/>
          <p:cNvSpPr/>
          <p:nvPr/>
        </p:nvSpPr>
        <p:spPr>
          <a:xfrm>
            <a:off x="1630973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2" name="object 7272"/>
          <p:cNvSpPr/>
          <p:nvPr/>
        </p:nvSpPr>
        <p:spPr>
          <a:xfrm>
            <a:off x="1657830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3" name="object 7273"/>
          <p:cNvSpPr/>
          <p:nvPr/>
        </p:nvSpPr>
        <p:spPr>
          <a:xfrm>
            <a:off x="1664151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4" name="object 7274"/>
          <p:cNvSpPr/>
          <p:nvPr/>
        </p:nvSpPr>
        <p:spPr>
          <a:xfrm>
            <a:off x="1684291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5" name="object 7275"/>
          <p:cNvSpPr/>
          <p:nvPr/>
        </p:nvSpPr>
        <p:spPr>
          <a:xfrm>
            <a:off x="1711148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6" name="object 7276"/>
          <p:cNvSpPr/>
          <p:nvPr/>
        </p:nvSpPr>
        <p:spPr>
          <a:xfrm>
            <a:off x="901545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7" name="object 7277"/>
          <p:cNvSpPr/>
          <p:nvPr/>
        </p:nvSpPr>
        <p:spPr>
          <a:xfrm>
            <a:off x="928402" y="5525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8" name="object 7278"/>
          <p:cNvSpPr/>
          <p:nvPr/>
        </p:nvSpPr>
        <p:spPr>
          <a:xfrm>
            <a:off x="933930" y="55279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9" name="object 7279"/>
          <p:cNvSpPr/>
          <p:nvPr/>
        </p:nvSpPr>
        <p:spPr>
          <a:xfrm>
            <a:off x="954069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0" name="object 7280"/>
          <p:cNvSpPr/>
          <p:nvPr/>
        </p:nvSpPr>
        <p:spPr>
          <a:xfrm>
            <a:off x="981324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1" name="object 7281"/>
          <p:cNvSpPr/>
          <p:nvPr/>
        </p:nvSpPr>
        <p:spPr>
          <a:xfrm>
            <a:off x="987248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2" name="object 7282"/>
          <p:cNvSpPr/>
          <p:nvPr/>
        </p:nvSpPr>
        <p:spPr>
          <a:xfrm>
            <a:off x="1007387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3" name="object 7283"/>
          <p:cNvSpPr/>
          <p:nvPr/>
        </p:nvSpPr>
        <p:spPr>
          <a:xfrm>
            <a:off x="1034245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4" name="object 7284"/>
          <p:cNvSpPr/>
          <p:nvPr/>
        </p:nvSpPr>
        <p:spPr>
          <a:xfrm>
            <a:off x="1039772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5" name="object 7285"/>
          <p:cNvSpPr/>
          <p:nvPr/>
        </p:nvSpPr>
        <p:spPr>
          <a:xfrm>
            <a:off x="1059911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6" name="object 7286"/>
          <p:cNvSpPr/>
          <p:nvPr/>
        </p:nvSpPr>
        <p:spPr>
          <a:xfrm>
            <a:off x="1087150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7" name="object 7287"/>
          <p:cNvSpPr/>
          <p:nvPr/>
        </p:nvSpPr>
        <p:spPr>
          <a:xfrm>
            <a:off x="1093074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8" name="object 7288"/>
          <p:cNvSpPr/>
          <p:nvPr/>
        </p:nvSpPr>
        <p:spPr>
          <a:xfrm>
            <a:off x="1113229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9" name="object 7289"/>
          <p:cNvSpPr/>
          <p:nvPr/>
        </p:nvSpPr>
        <p:spPr>
          <a:xfrm>
            <a:off x="1140071" y="56303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0" name="object 7290"/>
          <p:cNvSpPr/>
          <p:nvPr/>
        </p:nvSpPr>
        <p:spPr>
          <a:xfrm>
            <a:off x="1145614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1" name="object 7291"/>
          <p:cNvSpPr/>
          <p:nvPr/>
        </p:nvSpPr>
        <p:spPr>
          <a:xfrm>
            <a:off x="1165753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2" name="object 7292"/>
          <p:cNvSpPr/>
          <p:nvPr/>
        </p:nvSpPr>
        <p:spPr>
          <a:xfrm>
            <a:off x="1192611" y="56563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3" name="object 7293"/>
          <p:cNvSpPr/>
          <p:nvPr/>
        </p:nvSpPr>
        <p:spPr>
          <a:xfrm>
            <a:off x="1198916" y="56588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4" name="object 7294"/>
          <p:cNvSpPr/>
          <p:nvPr/>
        </p:nvSpPr>
        <p:spPr>
          <a:xfrm>
            <a:off x="1219055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5" name="object 7295"/>
          <p:cNvSpPr/>
          <p:nvPr/>
        </p:nvSpPr>
        <p:spPr>
          <a:xfrm>
            <a:off x="1245516" y="56820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6" name="object 7296"/>
          <p:cNvSpPr/>
          <p:nvPr/>
        </p:nvSpPr>
        <p:spPr>
          <a:xfrm>
            <a:off x="1251440" y="56849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7" name="object 7297"/>
          <p:cNvSpPr/>
          <p:nvPr/>
        </p:nvSpPr>
        <p:spPr>
          <a:xfrm>
            <a:off x="1271595" y="5695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8" name="object 7298"/>
          <p:cNvSpPr/>
          <p:nvPr/>
        </p:nvSpPr>
        <p:spPr>
          <a:xfrm>
            <a:off x="1298437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9" name="object 7299"/>
          <p:cNvSpPr/>
          <p:nvPr/>
        </p:nvSpPr>
        <p:spPr>
          <a:xfrm>
            <a:off x="1304758" y="57110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0" name="object 7300"/>
          <p:cNvSpPr/>
          <p:nvPr/>
        </p:nvSpPr>
        <p:spPr>
          <a:xfrm>
            <a:off x="1509724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1" name="object 7301"/>
          <p:cNvSpPr/>
          <p:nvPr/>
        </p:nvSpPr>
        <p:spPr>
          <a:xfrm>
            <a:off x="1516046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2" name="object 7302"/>
          <p:cNvSpPr/>
          <p:nvPr/>
        </p:nvSpPr>
        <p:spPr>
          <a:xfrm>
            <a:off x="1536582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3" name="object 7303"/>
          <p:cNvSpPr/>
          <p:nvPr/>
        </p:nvSpPr>
        <p:spPr>
          <a:xfrm>
            <a:off x="1563042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4" name="object 7304"/>
          <p:cNvSpPr/>
          <p:nvPr/>
        </p:nvSpPr>
        <p:spPr>
          <a:xfrm>
            <a:off x="1568967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5" name="object 7305"/>
          <p:cNvSpPr/>
          <p:nvPr/>
        </p:nvSpPr>
        <p:spPr>
          <a:xfrm>
            <a:off x="1589106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6" name="object 7306"/>
          <p:cNvSpPr/>
          <p:nvPr/>
        </p:nvSpPr>
        <p:spPr>
          <a:xfrm>
            <a:off x="1615566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7" name="object 7307"/>
          <p:cNvSpPr/>
          <p:nvPr/>
        </p:nvSpPr>
        <p:spPr>
          <a:xfrm>
            <a:off x="1621888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8" name="object 7308"/>
          <p:cNvSpPr/>
          <p:nvPr/>
        </p:nvSpPr>
        <p:spPr>
          <a:xfrm>
            <a:off x="1642424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9" name="object 7309"/>
          <p:cNvSpPr/>
          <p:nvPr/>
        </p:nvSpPr>
        <p:spPr>
          <a:xfrm>
            <a:off x="1668884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0" name="object 7310"/>
          <p:cNvSpPr/>
          <p:nvPr/>
        </p:nvSpPr>
        <p:spPr>
          <a:xfrm>
            <a:off x="859678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1" name="object 7311"/>
          <p:cNvSpPr/>
          <p:nvPr/>
        </p:nvSpPr>
        <p:spPr>
          <a:xfrm>
            <a:off x="886139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2" name="object 7312"/>
          <p:cNvSpPr/>
          <p:nvPr/>
        </p:nvSpPr>
        <p:spPr>
          <a:xfrm>
            <a:off x="891666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3" name="object 7313"/>
          <p:cNvSpPr/>
          <p:nvPr/>
        </p:nvSpPr>
        <p:spPr>
          <a:xfrm>
            <a:off x="912202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4" name="object 7314"/>
          <p:cNvSpPr/>
          <p:nvPr/>
        </p:nvSpPr>
        <p:spPr>
          <a:xfrm>
            <a:off x="939457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5" name="object 7315"/>
          <p:cNvSpPr/>
          <p:nvPr/>
        </p:nvSpPr>
        <p:spPr>
          <a:xfrm>
            <a:off x="944984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6" name="object 7316"/>
          <p:cNvSpPr/>
          <p:nvPr/>
        </p:nvSpPr>
        <p:spPr>
          <a:xfrm>
            <a:off x="965520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7" name="object 7317"/>
          <p:cNvSpPr/>
          <p:nvPr/>
        </p:nvSpPr>
        <p:spPr>
          <a:xfrm>
            <a:off x="991981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8" name="object 7318"/>
          <p:cNvSpPr/>
          <p:nvPr/>
        </p:nvSpPr>
        <p:spPr>
          <a:xfrm>
            <a:off x="997508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9" name="object 7319"/>
          <p:cNvSpPr/>
          <p:nvPr/>
        </p:nvSpPr>
        <p:spPr>
          <a:xfrm>
            <a:off x="1018044" y="5590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0" name="object 7320"/>
          <p:cNvSpPr/>
          <p:nvPr/>
        </p:nvSpPr>
        <p:spPr>
          <a:xfrm>
            <a:off x="1045299" y="56042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1" name="object 7321"/>
          <p:cNvSpPr/>
          <p:nvPr/>
        </p:nvSpPr>
        <p:spPr>
          <a:xfrm>
            <a:off x="1050826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2" name="object 7322"/>
          <p:cNvSpPr/>
          <p:nvPr/>
        </p:nvSpPr>
        <p:spPr>
          <a:xfrm>
            <a:off x="1071362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3" name="object 7323"/>
          <p:cNvSpPr/>
          <p:nvPr/>
        </p:nvSpPr>
        <p:spPr>
          <a:xfrm>
            <a:off x="1097823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4" name="object 7324"/>
          <p:cNvSpPr/>
          <p:nvPr/>
        </p:nvSpPr>
        <p:spPr>
          <a:xfrm>
            <a:off x="1103350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5" name="object 7325"/>
          <p:cNvSpPr/>
          <p:nvPr/>
        </p:nvSpPr>
        <p:spPr>
          <a:xfrm>
            <a:off x="1123886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6" name="object 7326"/>
          <p:cNvSpPr/>
          <p:nvPr/>
        </p:nvSpPr>
        <p:spPr>
          <a:xfrm>
            <a:off x="1151141" y="56563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7" name="object 7327"/>
          <p:cNvSpPr/>
          <p:nvPr/>
        </p:nvSpPr>
        <p:spPr>
          <a:xfrm>
            <a:off x="1156668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8" name="object 7328"/>
          <p:cNvSpPr/>
          <p:nvPr/>
        </p:nvSpPr>
        <p:spPr>
          <a:xfrm>
            <a:off x="1177204" y="56694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9" name="object 7329"/>
          <p:cNvSpPr/>
          <p:nvPr/>
        </p:nvSpPr>
        <p:spPr>
          <a:xfrm>
            <a:off x="1203665" y="56820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0" name="object 7330"/>
          <p:cNvSpPr/>
          <p:nvPr/>
        </p:nvSpPr>
        <p:spPr>
          <a:xfrm>
            <a:off x="1209192" y="56849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1" name="object 7331"/>
          <p:cNvSpPr/>
          <p:nvPr/>
        </p:nvSpPr>
        <p:spPr>
          <a:xfrm>
            <a:off x="1229729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2" name="object 7332"/>
          <p:cNvSpPr/>
          <p:nvPr/>
        </p:nvSpPr>
        <p:spPr>
          <a:xfrm>
            <a:off x="1256983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3" name="object 7333"/>
          <p:cNvSpPr/>
          <p:nvPr/>
        </p:nvSpPr>
        <p:spPr>
          <a:xfrm>
            <a:off x="1262510" y="57110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4" name="object 7334"/>
          <p:cNvSpPr/>
          <p:nvPr/>
        </p:nvSpPr>
        <p:spPr>
          <a:xfrm>
            <a:off x="1283047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5" name="object 7335"/>
          <p:cNvSpPr/>
          <p:nvPr/>
        </p:nvSpPr>
        <p:spPr>
          <a:xfrm>
            <a:off x="1309507" y="57342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6" name="object 7336"/>
          <p:cNvSpPr/>
          <p:nvPr/>
        </p:nvSpPr>
        <p:spPr>
          <a:xfrm>
            <a:off x="1315034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7" name="object 7337"/>
          <p:cNvSpPr/>
          <p:nvPr/>
        </p:nvSpPr>
        <p:spPr>
          <a:xfrm>
            <a:off x="1468652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8" name="object 7338"/>
          <p:cNvSpPr/>
          <p:nvPr/>
        </p:nvSpPr>
        <p:spPr>
          <a:xfrm>
            <a:off x="1474179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9" name="object 7339"/>
          <p:cNvSpPr/>
          <p:nvPr/>
        </p:nvSpPr>
        <p:spPr>
          <a:xfrm>
            <a:off x="1494334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0" name="object 7340"/>
          <p:cNvSpPr/>
          <p:nvPr/>
        </p:nvSpPr>
        <p:spPr>
          <a:xfrm>
            <a:off x="1521176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1" name="object 7341"/>
          <p:cNvSpPr/>
          <p:nvPr/>
        </p:nvSpPr>
        <p:spPr>
          <a:xfrm>
            <a:off x="1526719" y="5841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2" name="object 7342"/>
          <p:cNvSpPr/>
          <p:nvPr/>
        </p:nvSpPr>
        <p:spPr>
          <a:xfrm>
            <a:off x="1546858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3" name="object 7343"/>
          <p:cNvSpPr/>
          <p:nvPr/>
        </p:nvSpPr>
        <p:spPr>
          <a:xfrm>
            <a:off x="1574494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4" name="object 7344"/>
          <p:cNvSpPr/>
          <p:nvPr/>
        </p:nvSpPr>
        <p:spPr>
          <a:xfrm>
            <a:off x="1580021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5" name="object 7345"/>
          <p:cNvSpPr/>
          <p:nvPr/>
        </p:nvSpPr>
        <p:spPr>
          <a:xfrm>
            <a:off x="1600176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6" name="object 7346"/>
          <p:cNvSpPr/>
          <p:nvPr/>
        </p:nvSpPr>
        <p:spPr>
          <a:xfrm>
            <a:off x="1627018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7" name="object 7347"/>
          <p:cNvSpPr/>
          <p:nvPr/>
        </p:nvSpPr>
        <p:spPr>
          <a:xfrm>
            <a:off x="817414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8" name="object 7348"/>
          <p:cNvSpPr/>
          <p:nvPr/>
        </p:nvSpPr>
        <p:spPr>
          <a:xfrm>
            <a:off x="844272" y="5525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9" name="object 7349"/>
          <p:cNvSpPr/>
          <p:nvPr/>
        </p:nvSpPr>
        <p:spPr>
          <a:xfrm>
            <a:off x="849799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0" name="object 7350"/>
          <p:cNvSpPr/>
          <p:nvPr/>
        </p:nvSpPr>
        <p:spPr>
          <a:xfrm>
            <a:off x="869954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1" name="object 7351"/>
          <p:cNvSpPr/>
          <p:nvPr/>
        </p:nvSpPr>
        <p:spPr>
          <a:xfrm>
            <a:off x="897590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2" name="object 7352"/>
          <p:cNvSpPr/>
          <p:nvPr/>
        </p:nvSpPr>
        <p:spPr>
          <a:xfrm>
            <a:off x="903117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3" name="object 7353"/>
          <p:cNvSpPr/>
          <p:nvPr/>
        </p:nvSpPr>
        <p:spPr>
          <a:xfrm>
            <a:off x="923256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4" name="object 7354"/>
          <p:cNvSpPr/>
          <p:nvPr/>
        </p:nvSpPr>
        <p:spPr>
          <a:xfrm>
            <a:off x="950114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5" name="object 7355"/>
          <p:cNvSpPr/>
          <p:nvPr/>
        </p:nvSpPr>
        <p:spPr>
          <a:xfrm>
            <a:off x="955641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6" name="object 7356"/>
          <p:cNvSpPr/>
          <p:nvPr/>
        </p:nvSpPr>
        <p:spPr>
          <a:xfrm>
            <a:off x="975780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7" name="object 7357"/>
          <p:cNvSpPr/>
          <p:nvPr/>
        </p:nvSpPr>
        <p:spPr>
          <a:xfrm>
            <a:off x="1003035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8" name="object 7358"/>
          <p:cNvSpPr/>
          <p:nvPr/>
        </p:nvSpPr>
        <p:spPr>
          <a:xfrm>
            <a:off x="1008959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9" name="object 7359"/>
          <p:cNvSpPr/>
          <p:nvPr/>
        </p:nvSpPr>
        <p:spPr>
          <a:xfrm>
            <a:off x="1029099" y="56172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0" name="object 7360"/>
          <p:cNvSpPr/>
          <p:nvPr/>
        </p:nvSpPr>
        <p:spPr>
          <a:xfrm>
            <a:off x="1055956" y="56303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1" name="object 7361"/>
          <p:cNvSpPr/>
          <p:nvPr/>
        </p:nvSpPr>
        <p:spPr>
          <a:xfrm>
            <a:off x="1061483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2" name="object 7362"/>
          <p:cNvSpPr/>
          <p:nvPr/>
        </p:nvSpPr>
        <p:spPr>
          <a:xfrm>
            <a:off x="1081623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3" name="object 7363"/>
          <p:cNvSpPr/>
          <p:nvPr/>
        </p:nvSpPr>
        <p:spPr>
          <a:xfrm>
            <a:off x="1108877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4" name="object 7364"/>
          <p:cNvSpPr/>
          <p:nvPr/>
        </p:nvSpPr>
        <p:spPr>
          <a:xfrm>
            <a:off x="1114802" y="56588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5" name="object 7365"/>
          <p:cNvSpPr/>
          <p:nvPr/>
        </p:nvSpPr>
        <p:spPr>
          <a:xfrm>
            <a:off x="1134941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6" name="object 7366"/>
          <p:cNvSpPr/>
          <p:nvPr/>
        </p:nvSpPr>
        <p:spPr>
          <a:xfrm>
            <a:off x="1161798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7" name="object 7367"/>
          <p:cNvSpPr/>
          <p:nvPr/>
        </p:nvSpPr>
        <p:spPr>
          <a:xfrm>
            <a:off x="1167326" y="56849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8" name="object 7368"/>
          <p:cNvSpPr/>
          <p:nvPr/>
        </p:nvSpPr>
        <p:spPr>
          <a:xfrm>
            <a:off x="1187465" y="5695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9" name="object 7369"/>
          <p:cNvSpPr/>
          <p:nvPr/>
        </p:nvSpPr>
        <p:spPr>
          <a:xfrm>
            <a:off x="1214719" y="57081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0" name="object 7370"/>
          <p:cNvSpPr/>
          <p:nvPr/>
        </p:nvSpPr>
        <p:spPr>
          <a:xfrm>
            <a:off x="1220644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1" name="object 7371"/>
          <p:cNvSpPr/>
          <p:nvPr/>
        </p:nvSpPr>
        <p:spPr>
          <a:xfrm>
            <a:off x="1240783" y="57212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2" name="object 7372"/>
          <p:cNvSpPr/>
          <p:nvPr/>
        </p:nvSpPr>
        <p:spPr>
          <a:xfrm>
            <a:off x="1267243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3" name="object 7373"/>
          <p:cNvSpPr/>
          <p:nvPr/>
        </p:nvSpPr>
        <p:spPr>
          <a:xfrm>
            <a:off x="1273168" y="57375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4" name="object 7374"/>
          <p:cNvSpPr/>
          <p:nvPr/>
        </p:nvSpPr>
        <p:spPr>
          <a:xfrm>
            <a:off x="1293307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5" name="object 7375"/>
          <p:cNvSpPr/>
          <p:nvPr/>
        </p:nvSpPr>
        <p:spPr>
          <a:xfrm>
            <a:off x="1320562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6" name="object 7376"/>
          <p:cNvSpPr/>
          <p:nvPr/>
        </p:nvSpPr>
        <p:spPr>
          <a:xfrm>
            <a:off x="1426404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7" name="object 7377"/>
          <p:cNvSpPr/>
          <p:nvPr/>
        </p:nvSpPr>
        <p:spPr>
          <a:xfrm>
            <a:off x="1431931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8" name="object 7378"/>
          <p:cNvSpPr/>
          <p:nvPr/>
        </p:nvSpPr>
        <p:spPr>
          <a:xfrm>
            <a:off x="1452467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9" name="object 7379"/>
          <p:cNvSpPr/>
          <p:nvPr/>
        </p:nvSpPr>
        <p:spPr>
          <a:xfrm>
            <a:off x="1478928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0" name="object 7380"/>
          <p:cNvSpPr/>
          <p:nvPr/>
        </p:nvSpPr>
        <p:spPr>
          <a:xfrm>
            <a:off x="1484852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1" name="object 7381"/>
          <p:cNvSpPr/>
          <p:nvPr/>
        </p:nvSpPr>
        <p:spPr>
          <a:xfrm>
            <a:off x="1504991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2" name="object 7382"/>
          <p:cNvSpPr/>
          <p:nvPr/>
        </p:nvSpPr>
        <p:spPr>
          <a:xfrm>
            <a:off x="1532246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3" name="object 7383"/>
          <p:cNvSpPr/>
          <p:nvPr/>
        </p:nvSpPr>
        <p:spPr>
          <a:xfrm>
            <a:off x="1537773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4" name="object 7384"/>
          <p:cNvSpPr/>
          <p:nvPr/>
        </p:nvSpPr>
        <p:spPr>
          <a:xfrm>
            <a:off x="1558309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5" name="object 7385"/>
          <p:cNvSpPr/>
          <p:nvPr/>
        </p:nvSpPr>
        <p:spPr>
          <a:xfrm>
            <a:off x="1584770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6" name="object 7386"/>
          <p:cNvSpPr/>
          <p:nvPr/>
        </p:nvSpPr>
        <p:spPr>
          <a:xfrm>
            <a:off x="775563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7" name="object 7387"/>
          <p:cNvSpPr/>
          <p:nvPr/>
        </p:nvSpPr>
        <p:spPr>
          <a:xfrm>
            <a:off x="802024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8" name="object 7388"/>
          <p:cNvSpPr/>
          <p:nvPr/>
        </p:nvSpPr>
        <p:spPr>
          <a:xfrm>
            <a:off x="807551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9" name="object 7389"/>
          <p:cNvSpPr/>
          <p:nvPr/>
        </p:nvSpPr>
        <p:spPr>
          <a:xfrm>
            <a:off x="828882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0" name="object 7390"/>
          <p:cNvSpPr/>
          <p:nvPr/>
        </p:nvSpPr>
        <p:spPr>
          <a:xfrm>
            <a:off x="855342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1" name="object 7391"/>
          <p:cNvSpPr/>
          <p:nvPr/>
        </p:nvSpPr>
        <p:spPr>
          <a:xfrm>
            <a:off x="860869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2" name="object 7392"/>
          <p:cNvSpPr/>
          <p:nvPr/>
        </p:nvSpPr>
        <p:spPr>
          <a:xfrm>
            <a:off x="881406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3" name="object 7393"/>
          <p:cNvSpPr/>
          <p:nvPr/>
        </p:nvSpPr>
        <p:spPr>
          <a:xfrm>
            <a:off x="907866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4" name="object 7394"/>
          <p:cNvSpPr/>
          <p:nvPr/>
        </p:nvSpPr>
        <p:spPr>
          <a:xfrm>
            <a:off x="91339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5" name="object 7395"/>
          <p:cNvSpPr/>
          <p:nvPr/>
        </p:nvSpPr>
        <p:spPr>
          <a:xfrm>
            <a:off x="934708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6" name="object 7396"/>
          <p:cNvSpPr/>
          <p:nvPr/>
        </p:nvSpPr>
        <p:spPr>
          <a:xfrm>
            <a:off x="961168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7" name="object 7397"/>
          <p:cNvSpPr/>
          <p:nvPr/>
        </p:nvSpPr>
        <p:spPr>
          <a:xfrm>
            <a:off x="966711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8" name="object 7398"/>
          <p:cNvSpPr/>
          <p:nvPr/>
        </p:nvSpPr>
        <p:spPr>
          <a:xfrm>
            <a:off x="987248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9" name="object 7399"/>
          <p:cNvSpPr/>
          <p:nvPr/>
        </p:nvSpPr>
        <p:spPr>
          <a:xfrm>
            <a:off x="1013708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0" name="object 7400"/>
          <p:cNvSpPr/>
          <p:nvPr/>
        </p:nvSpPr>
        <p:spPr>
          <a:xfrm>
            <a:off x="1019235" y="56327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1" name="object 7401"/>
          <p:cNvSpPr/>
          <p:nvPr/>
        </p:nvSpPr>
        <p:spPr>
          <a:xfrm>
            <a:off x="1039772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2" name="object 7402"/>
          <p:cNvSpPr/>
          <p:nvPr/>
        </p:nvSpPr>
        <p:spPr>
          <a:xfrm>
            <a:off x="1067011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3" name="object 7403"/>
          <p:cNvSpPr/>
          <p:nvPr/>
        </p:nvSpPr>
        <p:spPr>
          <a:xfrm>
            <a:off x="1072538" y="565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4" name="object 7404"/>
          <p:cNvSpPr/>
          <p:nvPr/>
        </p:nvSpPr>
        <p:spPr>
          <a:xfrm>
            <a:off x="1093074" y="56694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5" name="object 7405"/>
          <p:cNvSpPr/>
          <p:nvPr/>
        </p:nvSpPr>
        <p:spPr>
          <a:xfrm>
            <a:off x="1119535" y="56820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6" name="object 7406"/>
          <p:cNvSpPr/>
          <p:nvPr/>
        </p:nvSpPr>
        <p:spPr>
          <a:xfrm>
            <a:off x="1125078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7" name="object 7407"/>
          <p:cNvSpPr/>
          <p:nvPr/>
        </p:nvSpPr>
        <p:spPr>
          <a:xfrm>
            <a:off x="1145614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8" name="object 7408"/>
          <p:cNvSpPr/>
          <p:nvPr/>
        </p:nvSpPr>
        <p:spPr>
          <a:xfrm>
            <a:off x="1172853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9" name="object 7409"/>
          <p:cNvSpPr/>
          <p:nvPr/>
        </p:nvSpPr>
        <p:spPr>
          <a:xfrm>
            <a:off x="1178380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0" name="object 7410"/>
          <p:cNvSpPr/>
          <p:nvPr/>
        </p:nvSpPr>
        <p:spPr>
          <a:xfrm>
            <a:off x="1198916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1" name="object 7411"/>
          <p:cNvSpPr/>
          <p:nvPr/>
        </p:nvSpPr>
        <p:spPr>
          <a:xfrm>
            <a:off x="1225377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2" name="object 7412"/>
          <p:cNvSpPr/>
          <p:nvPr/>
        </p:nvSpPr>
        <p:spPr>
          <a:xfrm>
            <a:off x="1230904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3" name="object 7413"/>
          <p:cNvSpPr/>
          <p:nvPr/>
        </p:nvSpPr>
        <p:spPr>
          <a:xfrm>
            <a:off x="1251440" y="57473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4" name="object 7414"/>
          <p:cNvSpPr/>
          <p:nvPr/>
        </p:nvSpPr>
        <p:spPr>
          <a:xfrm>
            <a:off x="1278695" y="57611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5" name="object 7415"/>
          <p:cNvSpPr/>
          <p:nvPr/>
        </p:nvSpPr>
        <p:spPr>
          <a:xfrm>
            <a:off x="1284222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6" name="object 7416"/>
          <p:cNvSpPr/>
          <p:nvPr/>
        </p:nvSpPr>
        <p:spPr>
          <a:xfrm>
            <a:off x="1304758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7" name="object 7417"/>
          <p:cNvSpPr/>
          <p:nvPr/>
        </p:nvSpPr>
        <p:spPr>
          <a:xfrm>
            <a:off x="1384537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8" name="object 7418"/>
          <p:cNvSpPr/>
          <p:nvPr/>
        </p:nvSpPr>
        <p:spPr>
          <a:xfrm>
            <a:off x="1390064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9" name="object 7419"/>
          <p:cNvSpPr/>
          <p:nvPr/>
        </p:nvSpPr>
        <p:spPr>
          <a:xfrm>
            <a:off x="1410203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0" name="object 7420"/>
          <p:cNvSpPr/>
          <p:nvPr/>
        </p:nvSpPr>
        <p:spPr>
          <a:xfrm>
            <a:off x="1437061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1" name="object 7421"/>
          <p:cNvSpPr/>
          <p:nvPr/>
        </p:nvSpPr>
        <p:spPr>
          <a:xfrm>
            <a:off x="1442588" y="5841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2" name="object 7422"/>
          <p:cNvSpPr/>
          <p:nvPr/>
        </p:nvSpPr>
        <p:spPr>
          <a:xfrm>
            <a:off x="1463124" y="58520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3" name="object 7423"/>
          <p:cNvSpPr/>
          <p:nvPr/>
        </p:nvSpPr>
        <p:spPr>
          <a:xfrm>
            <a:off x="1490379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4" name="object 7424"/>
          <p:cNvSpPr/>
          <p:nvPr/>
        </p:nvSpPr>
        <p:spPr>
          <a:xfrm>
            <a:off x="1495906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5" name="object 7425"/>
          <p:cNvSpPr/>
          <p:nvPr/>
        </p:nvSpPr>
        <p:spPr>
          <a:xfrm>
            <a:off x="1516046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6" name="object 7426"/>
          <p:cNvSpPr/>
          <p:nvPr/>
        </p:nvSpPr>
        <p:spPr>
          <a:xfrm>
            <a:off x="1542903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7" name="object 7427"/>
          <p:cNvSpPr/>
          <p:nvPr/>
        </p:nvSpPr>
        <p:spPr>
          <a:xfrm>
            <a:off x="733300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8" name="object 7428"/>
          <p:cNvSpPr/>
          <p:nvPr/>
        </p:nvSpPr>
        <p:spPr>
          <a:xfrm>
            <a:off x="760157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9" name="object 7429"/>
          <p:cNvSpPr/>
          <p:nvPr/>
        </p:nvSpPr>
        <p:spPr>
          <a:xfrm>
            <a:off x="765684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0" name="object 7430"/>
          <p:cNvSpPr/>
          <p:nvPr/>
        </p:nvSpPr>
        <p:spPr>
          <a:xfrm>
            <a:off x="786618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1" name="object 7431"/>
          <p:cNvSpPr/>
          <p:nvPr/>
        </p:nvSpPr>
        <p:spPr>
          <a:xfrm>
            <a:off x="813475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2" name="object 7432"/>
          <p:cNvSpPr/>
          <p:nvPr/>
        </p:nvSpPr>
        <p:spPr>
          <a:xfrm>
            <a:off x="819003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3" name="object 7433"/>
          <p:cNvSpPr/>
          <p:nvPr/>
        </p:nvSpPr>
        <p:spPr>
          <a:xfrm>
            <a:off x="839142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4" name="object 7434"/>
          <p:cNvSpPr/>
          <p:nvPr/>
        </p:nvSpPr>
        <p:spPr>
          <a:xfrm>
            <a:off x="865999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5" name="object 7435"/>
          <p:cNvSpPr/>
          <p:nvPr/>
        </p:nvSpPr>
        <p:spPr>
          <a:xfrm>
            <a:off x="871527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6" name="object 7436"/>
          <p:cNvSpPr/>
          <p:nvPr/>
        </p:nvSpPr>
        <p:spPr>
          <a:xfrm>
            <a:off x="892460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7" name="object 7437"/>
          <p:cNvSpPr/>
          <p:nvPr/>
        </p:nvSpPr>
        <p:spPr>
          <a:xfrm>
            <a:off x="919318" y="56042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8" name="object 7438"/>
          <p:cNvSpPr/>
          <p:nvPr/>
        </p:nvSpPr>
        <p:spPr>
          <a:xfrm>
            <a:off x="924845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9" name="object 7439"/>
          <p:cNvSpPr/>
          <p:nvPr/>
        </p:nvSpPr>
        <p:spPr>
          <a:xfrm>
            <a:off x="944984" y="56172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0" name="object 7440"/>
          <p:cNvSpPr/>
          <p:nvPr/>
        </p:nvSpPr>
        <p:spPr>
          <a:xfrm>
            <a:off x="971842" y="56303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1" name="object 7441"/>
          <p:cNvSpPr/>
          <p:nvPr/>
        </p:nvSpPr>
        <p:spPr>
          <a:xfrm>
            <a:off x="977369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2" name="object 7442"/>
          <p:cNvSpPr/>
          <p:nvPr/>
        </p:nvSpPr>
        <p:spPr>
          <a:xfrm>
            <a:off x="998302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3" name="object 7443"/>
          <p:cNvSpPr/>
          <p:nvPr/>
        </p:nvSpPr>
        <p:spPr>
          <a:xfrm>
            <a:off x="1024763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4" name="object 7444"/>
          <p:cNvSpPr/>
          <p:nvPr/>
        </p:nvSpPr>
        <p:spPr>
          <a:xfrm>
            <a:off x="1030687" y="56596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5" name="object 7445"/>
          <p:cNvSpPr/>
          <p:nvPr/>
        </p:nvSpPr>
        <p:spPr>
          <a:xfrm>
            <a:off x="1050826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6" name="object 7446"/>
          <p:cNvSpPr/>
          <p:nvPr/>
        </p:nvSpPr>
        <p:spPr>
          <a:xfrm>
            <a:off x="1077684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7" name="object 7447"/>
          <p:cNvSpPr/>
          <p:nvPr/>
        </p:nvSpPr>
        <p:spPr>
          <a:xfrm>
            <a:off x="1083211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8" name="object 7448"/>
          <p:cNvSpPr/>
          <p:nvPr/>
        </p:nvSpPr>
        <p:spPr>
          <a:xfrm>
            <a:off x="1104144" y="5695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9" name="object 7449"/>
          <p:cNvSpPr/>
          <p:nvPr/>
        </p:nvSpPr>
        <p:spPr>
          <a:xfrm>
            <a:off x="1130605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0" name="object 7450"/>
          <p:cNvSpPr/>
          <p:nvPr/>
        </p:nvSpPr>
        <p:spPr>
          <a:xfrm>
            <a:off x="1136529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1" name="object 7451"/>
          <p:cNvSpPr/>
          <p:nvPr/>
        </p:nvSpPr>
        <p:spPr>
          <a:xfrm>
            <a:off x="1156668" y="57212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2" name="object 7452"/>
          <p:cNvSpPr/>
          <p:nvPr/>
        </p:nvSpPr>
        <p:spPr>
          <a:xfrm>
            <a:off x="1183526" y="57350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3" name="object 7453"/>
          <p:cNvSpPr/>
          <p:nvPr/>
        </p:nvSpPr>
        <p:spPr>
          <a:xfrm>
            <a:off x="1189053" y="57375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4" name="object 7454"/>
          <p:cNvSpPr/>
          <p:nvPr/>
        </p:nvSpPr>
        <p:spPr>
          <a:xfrm>
            <a:off x="1209986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5" name="object 7455"/>
          <p:cNvSpPr/>
          <p:nvPr/>
        </p:nvSpPr>
        <p:spPr>
          <a:xfrm>
            <a:off x="1236447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6" name="object 7456"/>
          <p:cNvSpPr/>
          <p:nvPr/>
        </p:nvSpPr>
        <p:spPr>
          <a:xfrm>
            <a:off x="1242371" y="57636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7" name="object 7457"/>
          <p:cNvSpPr/>
          <p:nvPr/>
        </p:nvSpPr>
        <p:spPr>
          <a:xfrm>
            <a:off x="1262510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8" name="object 7458"/>
          <p:cNvSpPr/>
          <p:nvPr/>
        </p:nvSpPr>
        <p:spPr>
          <a:xfrm>
            <a:off x="1288971" y="57872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9" name="object 7459"/>
          <p:cNvSpPr/>
          <p:nvPr/>
        </p:nvSpPr>
        <p:spPr>
          <a:xfrm>
            <a:off x="1294895" y="57897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0" name="object 7460"/>
          <p:cNvSpPr/>
          <p:nvPr/>
        </p:nvSpPr>
        <p:spPr>
          <a:xfrm>
            <a:off x="1315813" y="58003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1" name="object 7461"/>
          <p:cNvSpPr/>
          <p:nvPr/>
        </p:nvSpPr>
        <p:spPr>
          <a:xfrm>
            <a:off x="1342273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2" name="object 7462"/>
          <p:cNvSpPr/>
          <p:nvPr/>
        </p:nvSpPr>
        <p:spPr>
          <a:xfrm>
            <a:off x="1348197" y="58158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3" name="object 7463"/>
          <p:cNvSpPr/>
          <p:nvPr/>
        </p:nvSpPr>
        <p:spPr>
          <a:xfrm>
            <a:off x="1368353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4" name="object 7464"/>
          <p:cNvSpPr/>
          <p:nvPr/>
        </p:nvSpPr>
        <p:spPr>
          <a:xfrm>
            <a:off x="1394813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5" name="object 7465"/>
          <p:cNvSpPr/>
          <p:nvPr/>
        </p:nvSpPr>
        <p:spPr>
          <a:xfrm>
            <a:off x="1400737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6" name="object 7466"/>
          <p:cNvSpPr/>
          <p:nvPr/>
        </p:nvSpPr>
        <p:spPr>
          <a:xfrm>
            <a:off x="1421655" y="58520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7" name="object 7467"/>
          <p:cNvSpPr/>
          <p:nvPr/>
        </p:nvSpPr>
        <p:spPr>
          <a:xfrm>
            <a:off x="1448115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8" name="object 7468"/>
          <p:cNvSpPr/>
          <p:nvPr/>
        </p:nvSpPr>
        <p:spPr>
          <a:xfrm>
            <a:off x="1453642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9" name="object 7469"/>
          <p:cNvSpPr/>
          <p:nvPr/>
        </p:nvSpPr>
        <p:spPr>
          <a:xfrm>
            <a:off x="1474179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0" name="object 7470"/>
          <p:cNvSpPr/>
          <p:nvPr/>
        </p:nvSpPr>
        <p:spPr>
          <a:xfrm>
            <a:off x="1500639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1" name="object 7471"/>
          <p:cNvSpPr/>
          <p:nvPr/>
        </p:nvSpPr>
        <p:spPr>
          <a:xfrm>
            <a:off x="691433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2" name="object 7472"/>
          <p:cNvSpPr/>
          <p:nvPr/>
        </p:nvSpPr>
        <p:spPr>
          <a:xfrm>
            <a:off x="717893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3" name="object 7473"/>
          <p:cNvSpPr/>
          <p:nvPr/>
        </p:nvSpPr>
        <p:spPr>
          <a:xfrm>
            <a:off x="723436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4" name="object 7474"/>
          <p:cNvSpPr/>
          <p:nvPr/>
        </p:nvSpPr>
        <p:spPr>
          <a:xfrm>
            <a:off x="744751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5" name="object 7475"/>
          <p:cNvSpPr/>
          <p:nvPr/>
        </p:nvSpPr>
        <p:spPr>
          <a:xfrm>
            <a:off x="771212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6" name="object 7476"/>
          <p:cNvSpPr/>
          <p:nvPr/>
        </p:nvSpPr>
        <p:spPr>
          <a:xfrm>
            <a:off x="776739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7" name="object 7477"/>
          <p:cNvSpPr/>
          <p:nvPr/>
        </p:nvSpPr>
        <p:spPr>
          <a:xfrm>
            <a:off x="797275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8" name="object 7478"/>
          <p:cNvSpPr/>
          <p:nvPr/>
        </p:nvSpPr>
        <p:spPr>
          <a:xfrm>
            <a:off x="823736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9" name="object 7479"/>
          <p:cNvSpPr/>
          <p:nvPr/>
        </p:nvSpPr>
        <p:spPr>
          <a:xfrm>
            <a:off x="82926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0" name="object 7480"/>
          <p:cNvSpPr/>
          <p:nvPr/>
        </p:nvSpPr>
        <p:spPr>
          <a:xfrm>
            <a:off x="850593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1" name="object 7481"/>
          <p:cNvSpPr/>
          <p:nvPr/>
        </p:nvSpPr>
        <p:spPr>
          <a:xfrm>
            <a:off x="877054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2" name="object 7482"/>
          <p:cNvSpPr/>
          <p:nvPr/>
        </p:nvSpPr>
        <p:spPr>
          <a:xfrm>
            <a:off x="882581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3" name="object 7483"/>
          <p:cNvSpPr/>
          <p:nvPr/>
        </p:nvSpPr>
        <p:spPr>
          <a:xfrm>
            <a:off x="903117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4" name="object 7484"/>
          <p:cNvSpPr/>
          <p:nvPr/>
        </p:nvSpPr>
        <p:spPr>
          <a:xfrm>
            <a:off x="929578" y="56303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5" name="object 7485"/>
          <p:cNvSpPr/>
          <p:nvPr/>
        </p:nvSpPr>
        <p:spPr>
          <a:xfrm>
            <a:off x="935105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6" name="object 7486"/>
          <p:cNvSpPr/>
          <p:nvPr/>
        </p:nvSpPr>
        <p:spPr>
          <a:xfrm>
            <a:off x="956435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7" name="object 7487"/>
          <p:cNvSpPr/>
          <p:nvPr/>
        </p:nvSpPr>
        <p:spPr>
          <a:xfrm>
            <a:off x="982896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8" name="object 7488"/>
          <p:cNvSpPr/>
          <p:nvPr/>
        </p:nvSpPr>
        <p:spPr>
          <a:xfrm>
            <a:off x="988423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9" name="object 7489"/>
          <p:cNvSpPr/>
          <p:nvPr/>
        </p:nvSpPr>
        <p:spPr>
          <a:xfrm>
            <a:off x="1008959" y="56694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0" name="object 7490"/>
          <p:cNvSpPr/>
          <p:nvPr/>
        </p:nvSpPr>
        <p:spPr>
          <a:xfrm>
            <a:off x="1035420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1" name="object 7491"/>
          <p:cNvSpPr/>
          <p:nvPr/>
        </p:nvSpPr>
        <p:spPr>
          <a:xfrm>
            <a:off x="1040947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2" name="object 7492"/>
          <p:cNvSpPr/>
          <p:nvPr/>
        </p:nvSpPr>
        <p:spPr>
          <a:xfrm>
            <a:off x="1062277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3" name="object 7493"/>
          <p:cNvSpPr/>
          <p:nvPr/>
        </p:nvSpPr>
        <p:spPr>
          <a:xfrm>
            <a:off x="1088738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4" name="object 7494"/>
          <p:cNvSpPr/>
          <p:nvPr/>
        </p:nvSpPr>
        <p:spPr>
          <a:xfrm>
            <a:off x="1094265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5" name="object 7495"/>
          <p:cNvSpPr/>
          <p:nvPr/>
        </p:nvSpPr>
        <p:spPr>
          <a:xfrm>
            <a:off x="1114802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6" name="object 7496"/>
          <p:cNvSpPr/>
          <p:nvPr/>
        </p:nvSpPr>
        <p:spPr>
          <a:xfrm>
            <a:off x="1141262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7" name="object 7497"/>
          <p:cNvSpPr/>
          <p:nvPr/>
        </p:nvSpPr>
        <p:spPr>
          <a:xfrm>
            <a:off x="1146789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8" name="object 7498"/>
          <p:cNvSpPr/>
          <p:nvPr/>
        </p:nvSpPr>
        <p:spPr>
          <a:xfrm>
            <a:off x="1167723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9" name="object 7499"/>
          <p:cNvSpPr/>
          <p:nvPr/>
        </p:nvSpPr>
        <p:spPr>
          <a:xfrm>
            <a:off x="1194580" y="57611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0" name="object 7500"/>
          <p:cNvSpPr/>
          <p:nvPr/>
        </p:nvSpPr>
        <p:spPr>
          <a:xfrm>
            <a:off x="1200107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1" name="object 7501"/>
          <p:cNvSpPr/>
          <p:nvPr/>
        </p:nvSpPr>
        <p:spPr>
          <a:xfrm>
            <a:off x="1220644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2" name="object 7502"/>
          <p:cNvSpPr/>
          <p:nvPr/>
        </p:nvSpPr>
        <p:spPr>
          <a:xfrm>
            <a:off x="1247104" y="57872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3" name="object 7503"/>
          <p:cNvSpPr/>
          <p:nvPr/>
        </p:nvSpPr>
        <p:spPr>
          <a:xfrm>
            <a:off x="1252631" y="57897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4" name="object 7504"/>
          <p:cNvSpPr/>
          <p:nvPr/>
        </p:nvSpPr>
        <p:spPr>
          <a:xfrm>
            <a:off x="1273565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5" name="object 7505"/>
          <p:cNvSpPr/>
          <p:nvPr/>
        </p:nvSpPr>
        <p:spPr>
          <a:xfrm>
            <a:off x="1300422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6" name="object 7506"/>
          <p:cNvSpPr/>
          <p:nvPr/>
        </p:nvSpPr>
        <p:spPr>
          <a:xfrm>
            <a:off x="1305950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7" name="object 7507"/>
          <p:cNvSpPr/>
          <p:nvPr/>
        </p:nvSpPr>
        <p:spPr>
          <a:xfrm>
            <a:off x="1326486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8" name="object 7508"/>
          <p:cNvSpPr/>
          <p:nvPr/>
        </p:nvSpPr>
        <p:spPr>
          <a:xfrm>
            <a:off x="1352946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9" name="object 7509"/>
          <p:cNvSpPr/>
          <p:nvPr/>
        </p:nvSpPr>
        <p:spPr>
          <a:xfrm>
            <a:off x="1358474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0" name="object 7510"/>
          <p:cNvSpPr/>
          <p:nvPr/>
        </p:nvSpPr>
        <p:spPr>
          <a:xfrm>
            <a:off x="1379407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1" name="object 7511"/>
          <p:cNvSpPr/>
          <p:nvPr/>
        </p:nvSpPr>
        <p:spPr>
          <a:xfrm>
            <a:off x="1406264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2" name="object 7512"/>
          <p:cNvSpPr/>
          <p:nvPr/>
        </p:nvSpPr>
        <p:spPr>
          <a:xfrm>
            <a:off x="1411792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3" name="object 7513"/>
          <p:cNvSpPr/>
          <p:nvPr/>
        </p:nvSpPr>
        <p:spPr>
          <a:xfrm>
            <a:off x="1431931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4" name="object 7514"/>
          <p:cNvSpPr/>
          <p:nvPr/>
        </p:nvSpPr>
        <p:spPr>
          <a:xfrm>
            <a:off x="1458788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5" name="object 7515"/>
          <p:cNvSpPr/>
          <p:nvPr/>
        </p:nvSpPr>
        <p:spPr>
          <a:xfrm>
            <a:off x="649185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6" name="object 7516"/>
          <p:cNvSpPr/>
          <p:nvPr/>
        </p:nvSpPr>
        <p:spPr>
          <a:xfrm>
            <a:off x="676043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7" name="object 7517"/>
          <p:cNvSpPr/>
          <p:nvPr/>
        </p:nvSpPr>
        <p:spPr>
          <a:xfrm>
            <a:off x="681570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8" name="object 7518"/>
          <p:cNvSpPr/>
          <p:nvPr/>
        </p:nvSpPr>
        <p:spPr>
          <a:xfrm>
            <a:off x="702503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9" name="object 7519"/>
          <p:cNvSpPr/>
          <p:nvPr/>
        </p:nvSpPr>
        <p:spPr>
          <a:xfrm>
            <a:off x="729345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0" name="object 7520"/>
          <p:cNvSpPr/>
          <p:nvPr/>
        </p:nvSpPr>
        <p:spPr>
          <a:xfrm>
            <a:off x="734888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1" name="object 7521"/>
          <p:cNvSpPr/>
          <p:nvPr/>
        </p:nvSpPr>
        <p:spPr>
          <a:xfrm>
            <a:off x="755027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2" name="object 7522"/>
          <p:cNvSpPr/>
          <p:nvPr/>
        </p:nvSpPr>
        <p:spPr>
          <a:xfrm>
            <a:off x="781885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3" name="object 7523"/>
          <p:cNvSpPr/>
          <p:nvPr/>
        </p:nvSpPr>
        <p:spPr>
          <a:xfrm>
            <a:off x="787412" y="55805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4" name="object 7524"/>
          <p:cNvSpPr/>
          <p:nvPr/>
        </p:nvSpPr>
        <p:spPr>
          <a:xfrm>
            <a:off x="808345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5" name="object 7525"/>
          <p:cNvSpPr/>
          <p:nvPr/>
        </p:nvSpPr>
        <p:spPr>
          <a:xfrm>
            <a:off x="835187" y="56042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6" name="object 7526"/>
          <p:cNvSpPr/>
          <p:nvPr/>
        </p:nvSpPr>
        <p:spPr>
          <a:xfrm>
            <a:off x="840730" y="56066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7" name="object 7527"/>
          <p:cNvSpPr/>
          <p:nvPr/>
        </p:nvSpPr>
        <p:spPr>
          <a:xfrm>
            <a:off x="860869" y="56172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8" name="object 7528"/>
          <p:cNvSpPr/>
          <p:nvPr/>
        </p:nvSpPr>
        <p:spPr>
          <a:xfrm>
            <a:off x="887711" y="56303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9" name="object 7529"/>
          <p:cNvSpPr/>
          <p:nvPr/>
        </p:nvSpPr>
        <p:spPr>
          <a:xfrm>
            <a:off x="893254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0" name="object 7530"/>
          <p:cNvSpPr/>
          <p:nvPr/>
        </p:nvSpPr>
        <p:spPr>
          <a:xfrm>
            <a:off x="914172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1" name="object 7531"/>
          <p:cNvSpPr/>
          <p:nvPr/>
        </p:nvSpPr>
        <p:spPr>
          <a:xfrm>
            <a:off x="941029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2" name="object 7532"/>
          <p:cNvSpPr/>
          <p:nvPr/>
        </p:nvSpPr>
        <p:spPr>
          <a:xfrm>
            <a:off x="946556" y="56596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3" name="object 7533"/>
          <p:cNvSpPr/>
          <p:nvPr/>
        </p:nvSpPr>
        <p:spPr>
          <a:xfrm>
            <a:off x="966711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4" name="object 7534"/>
          <p:cNvSpPr/>
          <p:nvPr/>
        </p:nvSpPr>
        <p:spPr>
          <a:xfrm>
            <a:off x="993553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5" name="object 7535"/>
          <p:cNvSpPr/>
          <p:nvPr/>
        </p:nvSpPr>
        <p:spPr>
          <a:xfrm>
            <a:off x="999096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6" name="object 7536"/>
          <p:cNvSpPr/>
          <p:nvPr/>
        </p:nvSpPr>
        <p:spPr>
          <a:xfrm>
            <a:off x="1020014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7" name="object 7537"/>
          <p:cNvSpPr/>
          <p:nvPr/>
        </p:nvSpPr>
        <p:spPr>
          <a:xfrm>
            <a:off x="1046474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8" name="object 7538"/>
          <p:cNvSpPr/>
          <p:nvPr/>
        </p:nvSpPr>
        <p:spPr>
          <a:xfrm>
            <a:off x="1052398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9" name="object 7539"/>
          <p:cNvSpPr/>
          <p:nvPr/>
        </p:nvSpPr>
        <p:spPr>
          <a:xfrm>
            <a:off x="1072538" y="57220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0" name="object 7540"/>
          <p:cNvSpPr/>
          <p:nvPr/>
        </p:nvSpPr>
        <p:spPr>
          <a:xfrm>
            <a:off x="1099395" y="57350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1" name="object 7541"/>
          <p:cNvSpPr/>
          <p:nvPr/>
        </p:nvSpPr>
        <p:spPr>
          <a:xfrm>
            <a:off x="1104922" y="57375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2" name="object 7542"/>
          <p:cNvSpPr/>
          <p:nvPr/>
        </p:nvSpPr>
        <p:spPr>
          <a:xfrm>
            <a:off x="1125856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3" name="object 7543"/>
          <p:cNvSpPr/>
          <p:nvPr/>
        </p:nvSpPr>
        <p:spPr>
          <a:xfrm>
            <a:off x="1152316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4" name="object 7544"/>
          <p:cNvSpPr/>
          <p:nvPr/>
        </p:nvSpPr>
        <p:spPr>
          <a:xfrm>
            <a:off x="1158241" y="57636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5" name="object 7545"/>
          <p:cNvSpPr/>
          <p:nvPr/>
        </p:nvSpPr>
        <p:spPr>
          <a:xfrm>
            <a:off x="1178380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6" name="object 7546"/>
          <p:cNvSpPr/>
          <p:nvPr/>
        </p:nvSpPr>
        <p:spPr>
          <a:xfrm>
            <a:off x="1205237" y="57872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7" name="object 7547"/>
          <p:cNvSpPr/>
          <p:nvPr/>
        </p:nvSpPr>
        <p:spPr>
          <a:xfrm>
            <a:off x="1210765" y="57897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8" name="object 7548"/>
          <p:cNvSpPr/>
          <p:nvPr/>
        </p:nvSpPr>
        <p:spPr>
          <a:xfrm>
            <a:off x="1231698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9" name="object 7549"/>
          <p:cNvSpPr/>
          <p:nvPr/>
        </p:nvSpPr>
        <p:spPr>
          <a:xfrm>
            <a:off x="1258159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0" name="object 7550"/>
          <p:cNvSpPr/>
          <p:nvPr/>
        </p:nvSpPr>
        <p:spPr>
          <a:xfrm>
            <a:off x="1264083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1" name="object 7551"/>
          <p:cNvSpPr/>
          <p:nvPr/>
        </p:nvSpPr>
        <p:spPr>
          <a:xfrm>
            <a:off x="1284222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2" name="object 7552"/>
          <p:cNvSpPr/>
          <p:nvPr/>
        </p:nvSpPr>
        <p:spPr>
          <a:xfrm>
            <a:off x="1310683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3" name="object 7553"/>
          <p:cNvSpPr/>
          <p:nvPr/>
        </p:nvSpPr>
        <p:spPr>
          <a:xfrm>
            <a:off x="1316607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4" name="object 7554"/>
          <p:cNvSpPr/>
          <p:nvPr/>
        </p:nvSpPr>
        <p:spPr>
          <a:xfrm>
            <a:off x="1337540" y="58520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5" name="object 7555"/>
          <p:cNvSpPr/>
          <p:nvPr/>
        </p:nvSpPr>
        <p:spPr>
          <a:xfrm>
            <a:off x="1364001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6" name="object 7556"/>
          <p:cNvSpPr/>
          <p:nvPr/>
        </p:nvSpPr>
        <p:spPr>
          <a:xfrm>
            <a:off x="1369925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7" name="object 7557"/>
          <p:cNvSpPr/>
          <p:nvPr/>
        </p:nvSpPr>
        <p:spPr>
          <a:xfrm>
            <a:off x="1390064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8" name="object 7558"/>
          <p:cNvSpPr/>
          <p:nvPr/>
        </p:nvSpPr>
        <p:spPr>
          <a:xfrm>
            <a:off x="1416525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9" name="object 7559"/>
          <p:cNvSpPr/>
          <p:nvPr/>
        </p:nvSpPr>
        <p:spPr>
          <a:xfrm>
            <a:off x="607318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0" name="object 7560"/>
          <p:cNvSpPr/>
          <p:nvPr/>
        </p:nvSpPr>
        <p:spPr>
          <a:xfrm>
            <a:off x="633779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1" name="object 7561"/>
          <p:cNvSpPr/>
          <p:nvPr/>
        </p:nvSpPr>
        <p:spPr>
          <a:xfrm>
            <a:off x="639703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2" name="object 7562"/>
          <p:cNvSpPr/>
          <p:nvPr/>
        </p:nvSpPr>
        <p:spPr>
          <a:xfrm>
            <a:off x="660636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3" name="object 7563"/>
          <p:cNvSpPr/>
          <p:nvPr/>
        </p:nvSpPr>
        <p:spPr>
          <a:xfrm>
            <a:off x="687097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4" name="object 7564"/>
          <p:cNvSpPr/>
          <p:nvPr/>
        </p:nvSpPr>
        <p:spPr>
          <a:xfrm>
            <a:off x="692624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5" name="object 7565"/>
          <p:cNvSpPr/>
          <p:nvPr/>
        </p:nvSpPr>
        <p:spPr>
          <a:xfrm>
            <a:off x="713160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6" name="object 7566"/>
          <p:cNvSpPr/>
          <p:nvPr/>
        </p:nvSpPr>
        <p:spPr>
          <a:xfrm>
            <a:off x="739621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7" name="object 7567"/>
          <p:cNvSpPr/>
          <p:nvPr/>
        </p:nvSpPr>
        <p:spPr>
          <a:xfrm>
            <a:off x="745148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8" name="object 7568"/>
          <p:cNvSpPr/>
          <p:nvPr/>
        </p:nvSpPr>
        <p:spPr>
          <a:xfrm>
            <a:off x="766479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9" name="object 7569"/>
          <p:cNvSpPr/>
          <p:nvPr/>
        </p:nvSpPr>
        <p:spPr>
          <a:xfrm>
            <a:off x="792939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0" name="object 7570"/>
          <p:cNvSpPr/>
          <p:nvPr/>
        </p:nvSpPr>
        <p:spPr>
          <a:xfrm>
            <a:off x="798466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1" name="object 7571"/>
          <p:cNvSpPr/>
          <p:nvPr/>
        </p:nvSpPr>
        <p:spPr>
          <a:xfrm>
            <a:off x="819003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2" name="object 7572"/>
          <p:cNvSpPr/>
          <p:nvPr/>
        </p:nvSpPr>
        <p:spPr>
          <a:xfrm>
            <a:off x="845463" y="56307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3" name="object 7573"/>
          <p:cNvSpPr/>
          <p:nvPr/>
        </p:nvSpPr>
        <p:spPr>
          <a:xfrm>
            <a:off x="850990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4" name="object 7574"/>
          <p:cNvSpPr/>
          <p:nvPr/>
        </p:nvSpPr>
        <p:spPr>
          <a:xfrm>
            <a:off x="872321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5" name="object 7575"/>
          <p:cNvSpPr/>
          <p:nvPr/>
        </p:nvSpPr>
        <p:spPr>
          <a:xfrm>
            <a:off x="898781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6" name="object 7576"/>
          <p:cNvSpPr/>
          <p:nvPr/>
        </p:nvSpPr>
        <p:spPr>
          <a:xfrm>
            <a:off x="904308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7" name="object 7577"/>
          <p:cNvSpPr/>
          <p:nvPr/>
        </p:nvSpPr>
        <p:spPr>
          <a:xfrm>
            <a:off x="924845" y="56694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8" name="object 7578"/>
          <p:cNvSpPr/>
          <p:nvPr/>
        </p:nvSpPr>
        <p:spPr>
          <a:xfrm>
            <a:off x="951305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9" name="object 7579"/>
          <p:cNvSpPr/>
          <p:nvPr/>
        </p:nvSpPr>
        <p:spPr>
          <a:xfrm>
            <a:off x="956832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0" name="object 7580"/>
          <p:cNvSpPr/>
          <p:nvPr/>
        </p:nvSpPr>
        <p:spPr>
          <a:xfrm>
            <a:off x="978163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1" name="object 7581"/>
          <p:cNvSpPr/>
          <p:nvPr/>
        </p:nvSpPr>
        <p:spPr>
          <a:xfrm>
            <a:off x="1004623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2" name="object 7582"/>
          <p:cNvSpPr/>
          <p:nvPr/>
        </p:nvSpPr>
        <p:spPr>
          <a:xfrm>
            <a:off x="1010151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3" name="object 7583"/>
          <p:cNvSpPr/>
          <p:nvPr/>
        </p:nvSpPr>
        <p:spPr>
          <a:xfrm>
            <a:off x="1030687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4" name="object 7584"/>
          <p:cNvSpPr/>
          <p:nvPr/>
        </p:nvSpPr>
        <p:spPr>
          <a:xfrm>
            <a:off x="1057147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5" name="object 7585"/>
          <p:cNvSpPr/>
          <p:nvPr/>
        </p:nvSpPr>
        <p:spPr>
          <a:xfrm>
            <a:off x="1062675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6" name="object 7586"/>
          <p:cNvSpPr/>
          <p:nvPr/>
        </p:nvSpPr>
        <p:spPr>
          <a:xfrm>
            <a:off x="1084005" y="57481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7" name="object 7587"/>
          <p:cNvSpPr/>
          <p:nvPr/>
        </p:nvSpPr>
        <p:spPr>
          <a:xfrm>
            <a:off x="1110466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8" name="object 7588"/>
          <p:cNvSpPr/>
          <p:nvPr/>
        </p:nvSpPr>
        <p:spPr>
          <a:xfrm>
            <a:off x="1115993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9" name="object 7589"/>
          <p:cNvSpPr/>
          <p:nvPr/>
        </p:nvSpPr>
        <p:spPr>
          <a:xfrm>
            <a:off x="1136529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0" name="object 7590"/>
          <p:cNvSpPr/>
          <p:nvPr/>
        </p:nvSpPr>
        <p:spPr>
          <a:xfrm>
            <a:off x="1162990" y="57872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1" name="object 7591"/>
          <p:cNvSpPr/>
          <p:nvPr/>
        </p:nvSpPr>
        <p:spPr>
          <a:xfrm>
            <a:off x="1168517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2" name="object 7592"/>
          <p:cNvSpPr/>
          <p:nvPr/>
        </p:nvSpPr>
        <p:spPr>
          <a:xfrm>
            <a:off x="1189450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3" name="object 7593"/>
          <p:cNvSpPr/>
          <p:nvPr/>
        </p:nvSpPr>
        <p:spPr>
          <a:xfrm>
            <a:off x="1216292" y="58133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4" name="object 7594"/>
          <p:cNvSpPr/>
          <p:nvPr/>
        </p:nvSpPr>
        <p:spPr>
          <a:xfrm>
            <a:off x="1221835" y="5816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5" name="object 7595"/>
          <p:cNvSpPr/>
          <p:nvPr/>
        </p:nvSpPr>
        <p:spPr>
          <a:xfrm>
            <a:off x="1242371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6" name="object 7596"/>
          <p:cNvSpPr/>
          <p:nvPr/>
        </p:nvSpPr>
        <p:spPr>
          <a:xfrm>
            <a:off x="1268832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7" name="object 7597"/>
          <p:cNvSpPr/>
          <p:nvPr/>
        </p:nvSpPr>
        <p:spPr>
          <a:xfrm>
            <a:off x="1274359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8" name="object 7598"/>
          <p:cNvSpPr/>
          <p:nvPr/>
        </p:nvSpPr>
        <p:spPr>
          <a:xfrm>
            <a:off x="1295276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9" name="object 7599"/>
          <p:cNvSpPr/>
          <p:nvPr/>
        </p:nvSpPr>
        <p:spPr>
          <a:xfrm>
            <a:off x="1322134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0" name="object 7600"/>
          <p:cNvSpPr/>
          <p:nvPr/>
        </p:nvSpPr>
        <p:spPr>
          <a:xfrm>
            <a:off x="1327661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1" name="object 7601"/>
          <p:cNvSpPr/>
          <p:nvPr/>
        </p:nvSpPr>
        <p:spPr>
          <a:xfrm>
            <a:off x="1348197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2" name="object 7602"/>
          <p:cNvSpPr/>
          <p:nvPr/>
        </p:nvSpPr>
        <p:spPr>
          <a:xfrm>
            <a:off x="1374658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3" name="object 7603"/>
          <p:cNvSpPr/>
          <p:nvPr/>
        </p:nvSpPr>
        <p:spPr>
          <a:xfrm>
            <a:off x="565070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4" name="object 7604"/>
          <p:cNvSpPr/>
          <p:nvPr/>
        </p:nvSpPr>
        <p:spPr>
          <a:xfrm>
            <a:off x="591912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5" name="object 7605"/>
          <p:cNvSpPr/>
          <p:nvPr/>
        </p:nvSpPr>
        <p:spPr>
          <a:xfrm>
            <a:off x="598233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6" name="object 7606"/>
          <p:cNvSpPr/>
          <p:nvPr/>
        </p:nvSpPr>
        <p:spPr>
          <a:xfrm>
            <a:off x="618373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7" name="object 7607"/>
          <p:cNvSpPr/>
          <p:nvPr/>
        </p:nvSpPr>
        <p:spPr>
          <a:xfrm>
            <a:off x="645230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8" name="object 7608"/>
          <p:cNvSpPr/>
          <p:nvPr/>
        </p:nvSpPr>
        <p:spPr>
          <a:xfrm>
            <a:off x="650757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9" name="object 7609"/>
          <p:cNvSpPr/>
          <p:nvPr/>
        </p:nvSpPr>
        <p:spPr>
          <a:xfrm>
            <a:off x="670897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0" name="object 7610"/>
          <p:cNvSpPr/>
          <p:nvPr/>
        </p:nvSpPr>
        <p:spPr>
          <a:xfrm>
            <a:off x="697754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1" name="object 7611"/>
          <p:cNvSpPr/>
          <p:nvPr/>
        </p:nvSpPr>
        <p:spPr>
          <a:xfrm>
            <a:off x="704076" y="5581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2" name="object 7612"/>
          <p:cNvSpPr/>
          <p:nvPr/>
        </p:nvSpPr>
        <p:spPr>
          <a:xfrm>
            <a:off x="724215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3" name="object 7613"/>
          <p:cNvSpPr/>
          <p:nvPr/>
        </p:nvSpPr>
        <p:spPr>
          <a:xfrm>
            <a:off x="751072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4" name="object 7614"/>
          <p:cNvSpPr/>
          <p:nvPr/>
        </p:nvSpPr>
        <p:spPr>
          <a:xfrm>
            <a:off x="756599" y="5607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5" name="object 7615"/>
          <p:cNvSpPr/>
          <p:nvPr/>
        </p:nvSpPr>
        <p:spPr>
          <a:xfrm>
            <a:off x="776739" y="5617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6" name="object 7616"/>
          <p:cNvSpPr/>
          <p:nvPr/>
        </p:nvSpPr>
        <p:spPr>
          <a:xfrm>
            <a:off x="803596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7" name="object 7617"/>
          <p:cNvSpPr/>
          <p:nvPr/>
        </p:nvSpPr>
        <p:spPr>
          <a:xfrm>
            <a:off x="809918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8" name="object 7618"/>
          <p:cNvSpPr/>
          <p:nvPr/>
        </p:nvSpPr>
        <p:spPr>
          <a:xfrm>
            <a:off x="830057" y="56433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9" name="object 7619"/>
          <p:cNvSpPr/>
          <p:nvPr/>
        </p:nvSpPr>
        <p:spPr>
          <a:xfrm>
            <a:off x="856915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0" name="object 7620"/>
          <p:cNvSpPr/>
          <p:nvPr/>
        </p:nvSpPr>
        <p:spPr>
          <a:xfrm>
            <a:off x="862442" y="56596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1" name="object 7621"/>
          <p:cNvSpPr/>
          <p:nvPr/>
        </p:nvSpPr>
        <p:spPr>
          <a:xfrm>
            <a:off x="882581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2" name="object 7622"/>
          <p:cNvSpPr/>
          <p:nvPr/>
        </p:nvSpPr>
        <p:spPr>
          <a:xfrm>
            <a:off x="909438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3" name="object 7623"/>
          <p:cNvSpPr/>
          <p:nvPr/>
        </p:nvSpPr>
        <p:spPr>
          <a:xfrm>
            <a:off x="915760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4" name="object 7624"/>
          <p:cNvSpPr/>
          <p:nvPr/>
        </p:nvSpPr>
        <p:spPr>
          <a:xfrm>
            <a:off x="935899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5" name="object 7625"/>
          <p:cNvSpPr/>
          <p:nvPr/>
        </p:nvSpPr>
        <p:spPr>
          <a:xfrm>
            <a:off x="962757" y="57089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6" name="object 7626"/>
          <p:cNvSpPr/>
          <p:nvPr/>
        </p:nvSpPr>
        <p:spPr>
          <a:xfrm>
            <a:off x="968284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7" name="object 7627"/>
          <p:cNvSpPr/>
          <p:nvPr/>
        </p:nvSpPr>
        <p:spPr>
          <a:xfrm>
            <a:off x="988423" y="57220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8" name="object 7628"/>
          <p:cNvSpPr/>
          <p:nvPr/>
        </p:nvSpPr>
        <p:spPr>
          <a:xfrm>
            <a:off x="1015281" y="57350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9" name="object 7629"/>
          <p:cNvSpPr/>
          <p:nvPr/>
        </p:nvSpPr>
        <p:spPr>
          <a:xfrm>
            <a:off x="1021602" y="57375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0" name="object 7630"/>
          <p:cNvSpPr/>
          <p:nvPr/>
        </p:nvSpPr>
        <p:spPr>
          <a:xfrm>
            <a:off x="1041741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1" name="object 7631"/>
          <p:cNvSpPr/>
          <p:nvPr/>
        </p:nvSpPr>
        <p:spPr>
          <a:xfrm>
            <a:off x="1068599" y="57611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2" name="object 7632"/>
          <p:cNvSpPr/>
          <p:nvPr/>
        </p:nvSpPr>
        <p:spPr>
          <a:xfrm>
            <a:off x="1074126" y="57636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3" name="object 7633"/>
          <p:cNvSpPr/>
          <p:nvPr/>
        </p:nvSpPr>
        <p:spPr>
          <a:xfrm>
            <a:off x="1094265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4" name="object 7634"/>
          <p:cNvSpPr/>
          <p:nvPr/>
        </p:nvSpPr>
        <p:spPr>
          <a:xfrm>
            <a:off x="1121123" y="57872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5" name="object 7635"/>
          <p:cNvSpPr/>
          <p:nvPr/>
        </p:nvSpPr>
        <p:spPr>
          <a:xfrm>
            <a:off x="1127444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6" name="object 7636"/>
          <p:cNvSpPr/>
          <p:nvPr/>
        </p:nvSpPr>
        <p:spPr>
          <a:xfrm>
            <a:off x="1147583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7" name="object 7637"/>
          <p:cNvSpPr/>
          <p:nvPr/>
        </p:nvSpPr>
        <p:spPr>
          <a:xfrm>
            <a:off x="1174044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8" name="object 7638"/>
          <p:cNvSpPr/>
          <p:nvPr/>
        </p:nvSpPr>
        <p:spPr>
          <a:xfrm>
            <a:off x="1179968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9" name="object 7639"/>
          <p:cNvSpPr/>
          <p:nvPr/>
        </p:nvSpPr>
        <p:spPr>
          <a:xfrm>
            <a:off x="1200107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0" name="object 7640"/>
          <p:cNvSpPr/>
          <p:nvPr/>
        </p:nvSpPr>
        <p:spPr>
          <a:xfrm>
            <a:off x="1226965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1" name="object 7641"/>
          <p:cNvSpPr/>
          <p:nvPr/>
        </p:nvSpPr>
        <p:spPr>
          <a:xfrm>
            <a:off x="1232492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2" name="object 7642"/>
          <p:cNvSpPr/>
          <p:nvPr/>
        </p:nvSpPr>
        <p:spPr>
          <a:xfrm>
            <a:off x="1253426" y="5852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3" name="object 7643"/>
          <p:cNvSpPr/>
          <p:nvPr/>
        </p:nvSpPr>
        <p:spPr>
          <a:xfrm>
            <a:off x="1279886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4" name="object 7644"/>
          <p:cNvSpPr/>
          <p:nvPr/>
        </p:nvSpPr>
        <p:spPr>
          <a:xfrm>
            <a:off x="1285810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5" name="object 7645"/>
          <p:cNvSpPr/>
          <p:nvPr/>
        </p:nvSpPr>
        <p:spPr>
          <a:xfrm>
            <a:off x="1305950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6" name="object 7646"/>
          <p:cNvSpPr/>
          <p:nvPr/>
        </p:nvSpPr>
        <p:spPr>
          <a:xfrm>
            <a:off x="1332410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7" name="object 7647"/>
          <p:cNvSpPr/>
          <p:nvPr/>
        </p:nvSpPr>
        <p:spPr>
          <a:xfrm>
            <a:off x="523204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8" name="object 7648"/>
          <p:cNvSpPr/>
          <p:nvPr/>
        </p:nvSpPr>
        <p:spPr>
          <a:xfrm>
            <a:off x="549664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9" name="object 7649"/>
          <p:cNvSpPr/>
          <p:nvPr/>
        </p:nvSpPr>
        <p:spPr>
          <a:xfrm>
            <a:off x="555985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0" name="object 7650"/>
          <p:cNvSpPr/>
          <p:nvPr/>
        </p:nvSpPr>
        <p:spPr>
          <a:xfrm>
            <a:off x="576522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1" name="object 7651"/>
          <p:cNvSpPr/>
          <p:nvPr/>
        </p:nvSpPr>
        <p:spPr>
          <a:xfrm>
            <a:off x="602982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2" name="object 7652"/>
          <p:cNvSpPr/>
          <p:nvPr/>
        </p:nvSpPr>
        <p:spPr>
          <a:xfrm>
            <a:off x="608509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3" name="object 7653"/>
          <p:cNvSpPr/>
          <p:nvPr/>
        </p:nvSpPr>
        <p:spPr>
          <a:xfrm>
            <a:off x="629046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4" name="object 7654"/>
          <p:cNvSpPr/>
          <p:nvPr/>
        </p:nvSpPr>
        <p:spPr>
          <a:xfrm>
            <a:off x="655506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5" name="object 7655"/>
          <p:cNvSpPr/>
          <p:nvPr/>
        </p:nvSpPr>
        <p:spPr>
          <a:xfrm>
            <a:off x="661828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6" name="object 7656"/>
          <p:cNvSpPr/>
          <p:nvPr/>
        </p:nvSpPr>
        <p:spPr>
          <a:xfrm>
            <a:off x="682364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7" name="object 7657"/>
          <p:cNvSpPr/>
          <p:nvPr/>
        </p:nvSpPr>
        <p:spPr>
          <a:xfrm>
            <a:off x="708809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8" name="object 7658"/>
          <p:cNvSpPr/>
          <p:nvPr/>
        </p:nvSpPr>
        <p:spPr>
          <a:xfrm>
            <a:off x="714352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9" name="object 7659"/>
          <p:cNvSpPr/>
          <p:nvPr/>
        </p:nvSpPr>
        <p:spPr>
          <a:xfrm>
            <a:off x="734888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0" name="object 7660"/>
          <p:cNvSpPr/>
          <p:nvPr/>
        </p:nvSpPr>
        <p:spPr>
          <a:xfrm>
            <a:off x="761348" y="5630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1" name="object 7661"/>
          <p:cNvSpPr/>
          <p:nvPr/>
        </p:nvSpPr>
        <p:spPr>
          <a:xfrm>
            <a:off x="767654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2" name="object 7662"/>
          <p:cNvSpPr/>
          <p:nvPr/>
        </p:nvSpPr>
        <p:spPr>
          <a:xfrm>
            <a:off x="788190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3" name="object 7663"/>
          <p:cNvSpPr/>
          <p:nvPr/>
        </p:nvSpPr>
        <p:spPr>
          <a:xfrm>
            <a:off x="814651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4" name="object 7664"/>
          <p:cNvSpPr/>
          <p:nvPr/>
        </p:nvSpPr>
        <p:spPr>
          <a:xfrm>
            <a:off x="820194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5" name="object 7665"/>
          <p:cNvSpPr/>
          <p:nvPr/>
        </p:nvSpPr>
        <p:spPr>
          <a:xfrm>
            <a:off x="840730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6" name="object 7666"/>
          <p:cNvSpPr/>
          <p:nvPr/>
        </p:nvSpPr>
        <p:spPr>
          <a:xfrm>
            <a:off x="867175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7" name="object 7667"/>
          <p:cNvSpPr/>
          <p:nvPr/>
        </p:nvSpPr>
        <p:spPr>
          <a:xfrm>
            <a:off x="873496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8" name="object 7668"/>
          <p:cNvSpPr/>
          <p:nvPr/>
        </p:nvSpPr>
        <p:spPr>
          <a:xfrm>
            <a:off x="894032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9" name="object 7669"/>
          <p:cNvSpPr/>
          <p:nvPr/>
        </p:nvSpPr>
        <p:spPr>
          <a:xfrm>
            <a:off x="920493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0" name="object 7670"/>
          <p:cNvSpPr/>
          <p:nvPr/>
        </p:nvSpPr>
        <p:spPr>
          <a:xfrm>
            <a:off x="926020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1" name="object 7671"/>
          <p:cNvSpPr/>
          <p:nvPr/>
        </p:nvSpPr>
        <p:spPr>
          <a:xfrm>
            <a:off x="946556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2" name="object 7672"/>
          <p:cNvSpPr/>
          <p:nvPr/>
        </p:nvSpPr>
        <p:spPr>
          <a:xfrm>
            <a:off x="973017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3" name="object 7673"/>
          <p:cNvSpPr/>
          <p:nvPr/>
        </p:nvSpPr>
        <p:spPr>
          <a:xfrm>
            <a:off x="979338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4" name="object 7674"/>
          <p:cNvSpPr/>
          <p:nvPr/>
        </p:nvSpPr>
        <p:spPr>
          <a:xfrm>
            <a:off x="999874" y="57481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5" name="object 7675"/>
          <p:cNvSpPr/>
          <p:nvPr/>
        </p:nvSpPr>
        <p:spPr>
          <a:xfrm>
            <a:off x="1026335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6" name="object 7676"/>
          <p:cNvSpPr/>
          <p:nvPr/>
        </p:nvSpPr>
        <p:spPr>
          <a:xfrm>
            <a:off x="1031862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7" name="object 7677"/>
          <p:cNvSpPr/>
          <p:nvPr/>
        </p:nvSpPr>
        <p:spPr>
          <a:xfrm>
            <a:off x="1052398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8" name="object 7678"/>
          <p:cNvSpPr/>
          <p:nvPr/>
        </p:nvSpPr>
        <p:spPr>
          <a:xfrm>
            <a:off x="1078859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9" name="object 7679"/>
          <p:cNvSpPr/>
          <p:nvPr/>
        </p:nvSpPr>
        <p:spPr>
          <a:xfrm>
            <a:off x="1085180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0" name="object 7680"/>
          <p:cNvSpPr/>
          <p:nvPr/>
        </p:nvSpPr>
        <p:spPr>
          <a:xfrm>
            <a:off x="1105717" y="58003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1" name="object 7681"/>
          <p:cNvSpPr/>
          <p:nvPr/>
        </p:nvSpPr>
        <p:spPr>
          <a:xfrm>
            <a:off x="1132177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2" name="object 7682"/>
          <p:cNvSpPr/>
          <p:nvPr/>
        </p:nvSpPr>
        <p:spPr>
          <a:xfrm>
            <a:off x="1137704" y="5816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3" name="object 7683"/>
          <p:cNvSpPr/>
          <p:nvPr/>
        </p:nvSpPr>
        <p:spPr>
          <a:xfrm>
            <a:off x="1158241" y="58259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4" name="object 7684"/>
          <p:cNvSpPr/>
          <p:nvPr/>
        </p:nvSpPr>
        <p:spPr>
          <a:xfrm>
            <a:off x="1184701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5" name="object 7685"/>
          <p:cNvSpPr/>
          <p:nvPr/>
        </p:nvSpPr>
        <p:spPr>
          <a:xfrm>
            <a:off x="1191022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6" name="object 7686"/>
          <p:cNvSpPr/>
          <p:nvPr/>
        </p:nvSpPr>
        <p:spPr>
          <a:xfrm>
            <a:off x="1211559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7" name="object 7687"/>
          <p:cNvSpPr/>
          <p:nvPr/>
        </p:nvSpPr>
        <p:spPr>
          <a:xfrm>
            <a:off x="1238019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8" name="object 7688"/>
          <p:cNvSpPr/>
          <p:nvPr/>
        </p:nvSpPr>
        <p:spPr>
          <a:xfrm>
            <a:off x="1243546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9" name="object 7689"/>
          <p:cNvSpPr/>
          <p:nvPr/>
        </p:nvSpPr>
        <p:spPr>
          <a:xfrm>
            <a:off x="1264083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0" name="object 7690"/>
          <p:cNvSpPr/>
          <p:nvPr/>
        </p:nvSpPr>
        <p:spPr>
          <a:xfrm>
            <a:off x="1290543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1" name="object 7691"/>
          <p:cNvSpPr/>
          <p:nvPr/>
        </p:nvSpPr>
        <p:spPr>
          <a:xfrm>
            <a:off x="480940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2" name="object 7692"/>
          <p:cNvSpPr/>
          <p:nvPr/>
        </p:nvSpPr>
        <p:spPr>
          <a:xfrm>
            <a:off x="508592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3" name="object 7693"/>
          <p:cNvSpPr/>
          <p:nvPr/>
        </p:nvSpPr>
        <p:spPr>
          <a:xfrm>
            <a:off x="514119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4" name="object 7694"/>
          <p:cNvSpPr/>
          <p:nvPr/>
        </p:nvSpPr>
        <p:spPr>
          <a:xfrm>
            <a:off x="534258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5" name="object 7695"/>
          <p:cNvSpPr/>
          <p:nvPr/>
        </p:nvSpPr>
        <p:spPr>
          <a:xfrm>
            <a:off x="561116" y="5552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6" name="object 7696"/>
          <p:cNvSpPr/>
          <p:nvPr/>
        </p:nvSpPr>
        <p:spPr>
          <a:xfrm>
            <a:off x="566643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7" name="object 7697"/>
          <p:cNvSpPr/>
          <p:nvPr/>
        </p:nvSpPr>
        <p:spPr>
          <a:xfrm>
            <a:off x="586782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8" name="object 7698"/>
          <p:cNvSpPr/>
          <p:nvPr/>
        </p:nvSpPr>
        <p:spPr>
          <a:xfrm>
            <a:off x="614434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99" name="object 7699"/>
          <p:cNvSpPr/>
          <p:nvPr/>
        </p:nvSpPr>
        <p:spPr>
          <a:xfrm>
            <a:off x="619961" y="5581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0" name="object 7700"/>
          <p:cNvSpPr/>
          <p:nvPr/>
        </p:nvSpPr>
        <p:spPr>
          <a:xfrm>
            <a:off x="640100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1" name="object 7701"/>
          <p:cNvSpPr/>
          <p:nvPr/>
        </p:nvSpPr>
        <p:spPr>
          <a:xfrm>
            <a:off x="666958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2" name="object 7702"/>
          <p:cNvSpPr/>
          <p:nvPr/>
        </p:nvSpPr>
        <p:spPr>
          <a:xfrm>
            <a:off x="672485" y="5607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3" name="object 7703"/>
          <p:cNvSpPr/>
          <p:nvPr/>
        </p:nvSpPr>
        <p:spPr>
          <a:xfrm>
            <a:off x="692624" y="5617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4" name="object 7704"/>
          <p:cNvSpPr/>
          <p:nvPr/>
        </p:nvSpPr>
        <p:spPr>
          <a:xfrm>
            <a:off x="720276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5" name="object 7705"/>
          <p:cNvSpPr/>
          <p:nvPr/>
        </p:nvSpPr>
        <p:spPr>
          <a:xfrm>
            <a:off x="725803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6" name="object 7706"/>
          <p:cNvSpPr/>
          <p:nvPr/>
        </p:nvSpPr>
        <p:spPr>
          <a:xfrm>
            <a:off x="745942" y="5643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7" name="object 7707"/>
          <p:cNvSpPr/>
          <p:nvPr/>
        </p:nvSpPr>
        <p:spPr>
          <a:xfrm>
            <a:off x="772800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8" name="object 7708"/>
          <p:cNvSpPr/>
          <p:nvPr/>
        </p:nvSpPr>
        <p:spPr>
          <a:xfrm>
            <a:off x="778327" y="565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9" name="object 7709"/>
          <p:cNvSpPr/>
          <p:nvPr/>
        </p:nvSpPr>
        <p:spPr>
          <a:xfrm>
            <a:off x="798466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0" name="object 7710"/>
          <p:cNvSpPr/>
          <p:nvPr/>
        </p:nvSpPr>
        <p:spPr>
          <a:xfrm>
            <a:off x="826102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1" name="object 7711"/>
          <p:cNvSpPr/>
          <p:nvPr/>
        </p:nvSpPr>
        <p:spPr>
          <a:xfrm>
            <a:off x="831645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2" name="object 7712"/>
          <p:cNvSpPr/>
          <p:nvPr/>
        </p:nvSpPr>
        <p:spPr>
          <a:xfrm>
            <a:off x="851784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3" name="object 7713"/>
          <p:cNvSpPr/>
          <p:nvPr/>
        </p:nvSpPr>
        <p:spPr>
          <a:xfrm>
            <a:off x="878642" y="57089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4" name="object 7714"/>
          <p:cNvSpPr/>
          <p:nvPr/>
        </p:nvSpPr>
        <p:spPr>
          <a:xfrm>
            <a:off x="884169" y="57114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5" name="object 7715"/>
          <p:cNvSpPr/>
          <p:nvPr/>
        </p:nvSpPr>
        <p:spPr>
          <a:xfrm>
            <a:off x="904308" y="57220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6" name="object 7716"/>
          <p:cNvSpPr/>
          <p:nvPr/>
        </p:nvSpPr>
        <p:spPr>
          <a:xfrm>
            <a:off x="931166" y="57350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7" name="object 7717"/>
          <p:cNvSpPr/>
          <p:nvPr/>
        </p:nvSpPr>
        <p:spPr>
          <a:xfrm>
            <a:off x="937487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8" name="object 7718"/>
          <p:cNvSpPr/>
          <p:nvPr/>
        </p:nvSpPr>
        <p:spPr>
          <a:xfrm>
            <a:off x="957627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9" name="object 7719"/>
          <p:cNvSpPr/>
          <p:nvPr/>
        </p:nvSpPr>
        <p:spPr>
          <a:xfrm>
            <a:off x="984468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0" name="object 7720"/>
          <p:cNvSpPr/>
          <p:nvPr/>
        </p:nvSpPr>
        <p:spPr>
          <a:xfrm>
            <a:off x="990011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1" name="object 7721"/>
          <p:cNvSpPr/>
          <p:nvPr/>
        </p:nvSpPr>
        <p:spPr>
          <a:xfrm>
            <a:off x="1010151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2" name="object 7722"/>
          <p:cNvSpPr/>
          <p:nvPr/>
        </p:nvSpPr>
        <p:spPr>
          <a:xfrm>
            <a:off x="1037008" y="57876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3" name="object 7723"/>
          <p:cNvSpPr/>
          <p:nvPr/>
        </p:nvSpPr>
        <p:spPr>
          <a:xfrm>
            <a:off x="1043314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4" name="object 7724"/>
          <p:cNvSpPr/>
          <p:nvPr/>
        </p:nvSpPr>
        <p:spPr>
          <a:xfrm>
            <a:off x="1063469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5" name="object 7725"/>
          <p:cNvSpPr/>
          <p:nvPr/>
        </p:nvSpPr>
        <p:spPr>
          <a:xfrm>
            <a:off x="1090310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6" name="object 7726"/>
          <p:cNvSpPr/>
          <p:nvPr/>
        </p:nvSpPr>
        <p:spPr>
          <a:xfrm>
            <a:off x="1095853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7" name="object 7727"/>
          <p:cNvSpPr/>
          <p:nvPr/>
        </p:nvSpPr>
        <p:spPr>
          <a:xfrm>
            <a:off x="1115993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8" name="object 7728"/>
          <p:cNvSpPr/>
          <p:nvPr/>
        </p:nvSpPr>
        <p:spPr>
          <a:xfrm>
            <a:off x="1142834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29" name="object 7729"/>
          <p:cNvSpPr/>
          <p:nvPr/>
        </p:nvSpPr>
        <p:spPr>
          <a:xfrm>
            <a:off x="1149156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0" name="object 7730"/>
          <p:cNvSpPr/>
          <p:nvPr/>
        </p:nvSpPr>
        <p:spPr>
          <a:xfrm>
            <a:off x="1169295" y="5852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1" name="object 7731"/>
          <p:cNvSpPr/>
          <p:nvPr/>
        </p:nvSpPr>
        <p:spPr>
          <a:xfrm>
            <a:off x="1195755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2" name="object 7732"/>
          <p:cNvSpPr/>
          <p:nvPr/>
        </p:nvSpPr>
        <p:spPr>
          <a:xfrm>
            <a:off x="1201680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3" name="object 7733"/>
          <p:cNvSpPr/>
          <p:nvPr/>
        </p:nvSpPr>
        <p:spPr>
          <a:xfrm>
            <a:off x="1221835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4" name="object 7734"/>
          <p:cNvSpPr/>
          <p:nvPr/>
        </p:nvSpPr>
        <p:spPr>
          <a:xfrm>
            <a:off x="1248677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5" name="object 7735"/>
          <p:cNvSpPr/>
          <p:nvPr/>
        </p:nvSpPr>
        <p:spPr>
          <a:xfrm>
            <a:off x="439073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6" name="object 7736"/>
          <p:cNvSpPr/>
          <p:nvPr/>
        </p:nvSpPr>
        <p:spPr>
          <a:xfrm>
            <a:off x="466328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7" name="object 7737"/>
          <p:cNvSpPr/>
          <p:nvPr/>
        </p:nvSpPr>
        <p:spPr>
          <a:xfrm>
            <a:off x="471855" y="5529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8" name="object 7738"/>
          <p:cNvSpPr/>
          <p:nvPr/>
        </p:nvSpPr>
        <p:spPr>
          <a:xfrm>
            <a:off x="492391" y="5538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9" name="object 7739"/>
          <p:cNvSpPr/>
          <p:nvPr/>
        </p:nvSpPr>
        <p:spPr>
          <a:xfrm>
            <a:off x="518852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0" name="object 7740"/>
          <p:cNvSpPr/>
          <p:nvPr/>
        </p:nvSpPr>
        <p:spPr>
          <a:xfrm>
            <a:off x="524379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1" name="object 7741"/>
          <p:cNvSpPr/>
          <p:nvPr/>
        </p:nvSpPr>
        <p:spPr>
          <a:xfrm>
            <a:off x="544915" y="5565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2" name="object 7742"/>
          <p:cNvSpPr/>
          <p:nvPr/>
        </p:nvSpPr>
        <p:spPr>
          <a:xfrm>
            <a:off x="572170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3" name="object 7743"/>
          <p:cNvSpPr/>
          <p:nvPr/>
        </p:nvSpPr>
        <p:spPr>
          <a:xfrm>
            <a:off x="577697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4" name="object 7744"/>
          <p:cNvSpPr/>
          <p:nvPr/>
        </p:nvSpPr>
        <p:spPr>
          <a:xfrm>
            <a:off x="598233" y="5591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5" name="object 7745"/>
          <p:cNvSpPr/>
          <p:nvPr/>
        </p:nvSpPr>
        <p:spPr>
          <a:xfrm>
            <a:off x="624694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6" name="object 7746"/>
          <p:cNvSpPr/>
          <p:nvPr/>
        </p:nvSpPr>
        <p:spPr>
          <a:xfrm>
            <a:off x="630221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7" name="object 7747"/>
          <p:cNvSpPr/>
          <p:nvPr/>
        </p:nvSpPr>
        <p:spPr>
          <a:xfrm>
            <a:off x="650757" y="5617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8" name="object 7748"/>
          <p:cNvSpPr/>
          <p:nvPr/>
        </p:nvSpPr>
        <p:spPr>
          <a:xfrm>
            <a:off x="678012" y="5630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9" name="object 7749"/>
          <p:cNvSpPr/>
          <p:nvPr/>
        </p:nvSpPr>
        <p:spPr>
          <a:xfrm>
            <a:off x="683539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0" name="object 7750"/>
          <p:cNvSpPr/>
          <p:nvPr/>
        </p:nvSpPr>
        <p:spPr>
          <a:xfrm>
            <a:off x="704076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1" name="object 7751"/>
          <p:cNvSpPr/>
          <p:nvPr/>
        </p:nvSpPr>
        <p:spPr>
          <a:xfrm>
            <a:off x="730536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2" name="object 7752"/>
          <p:cNvSpPr/>
          <p:nvPr/>
        </p:nvSpPr>
        <p:spPr>
          <a:xfrm>
            <a:off x="736063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3" name="object 7753"/>
          <p:cNvSpPr/>
          <p:nvPr/>
        </p:nvSpPr>
        <p:spPr>
          <a:xfrm>
            <a:off x="756599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4" name="object 7754"/>
          <p:cNvSpPr/>
          <p:nvPr/>
        </p:nvSpPr>
        <p:spPr>
          <a:xfrm>
            <a:off x="783854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5" name="object 7755"/>
          <p:cNvSpPr/>
          <p:nvPr/>
        </p:nvSpPr>
        <p:spPr>
          <a:xfrm>
            <a:off x="789381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6" name="object 7756"/>
          <p:cNvSpPr/>
          <p:nvPr/>
        </p:nvSpPr>
        <p:spPr>
          <a:xfrm>
            <a:off x="809918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7" name="object 7757"/>
          <p:cNvSpPr/>
          <p:nvPr/>
        </p:nvSpPr>
        <p:spPr>
          <a:xfrm>
            <a:off x="836378" y="57089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8" name="object 7758"/>
          <p:cNvSpPr/>
          <p:nvPr/>
        </p:nvSpPr>
        <p:spPr>
          <a:xfrm>
            <a:off x="841905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9" name="object 7759"/>
          <p:cNvSpPr/>
          <p:nvPr/>
        </p:nvSpPr>
        <p:spPr>
          <a:xfrm>
            <a:off x="862442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0" name="object 7760"/>
          <p:cNvSpPr/>
          <p:nvPr/>
        </p:nvSpPr>
        <p:spPr>
          <a:xfrm>
            <a:off x="889696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1" name="object 7761"/>
          <p:cNvSpPr/>
          <p:nvPr/>
        </p:nvSpPr>
        <p:spPr>
          <a:xfrm>
            <a:off x="895224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2" name="object 7762"/>
          <p:cNvSpPr/>
          <p:nvPr/>
        </p:nvSpPr>
        <p:spPr>
          <a:xfrm>
            <a:off x="915760" y="57481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3" name="object 7763"/>
          <p:cNvSpPr/>
          <p:nvPr/>
        </p:nvSpPr>
        <p:spPr>
          <a:xfrm>
            <a:off x="942220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4" name="object 7764"/>
          <p:cNvSpPr/>
          <p:nvPr/>
        </p:nvSpPr>
        <p:spPr>
          <a:xfrm>
            <a:off x="947748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5" name="object 7765"/>
          <p:cNvSpPr/>
          <p:nvPr/>
        </p:nvSpPr>
        <p:spPr>
          <a:xfrm>
            <a:off x="968284" y="57742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6" name="object 7766"/>
          <p:cNvSpPr/>
          <p:nvPr/>
        </p:nvSpPr>
        <p:spPr>
          <a:xfrm>
            <a:off x="995538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7" name="object 7767"/>
          <p:cNvSpPr/>
          <p:nvPr/>
        </p:nvSpPr>
        <p:spPr>
          <a:xfrm>
            <a:off x="1001066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8" name="object 7768"/>
          <p:cNvSpPr/>
          <p:nvPr/>
        </p:nvSpPr>
        <p:spPr>
          <a:xfrm>
            <a:off x="1021602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9" name="object 7769"/>
          <p:cNvSpPr/>
          <p:nvPr/>
        </p:nvSpPr>
        <p:spPr>
          <a:xfrm>
            <a:off x="1048062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0" name="object 7770"/>
          <p:cNvSpPr/>
          <p:nvPr/>
        </p:nvSpPr>
        <p:spPr>
          <a:xfrm>
            <a:off x="1053590" y="5816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1" name="object 7771"/>
          <p:cNvSpPr/>
          <p:nvPr/>
        </p:nvSpPr>
        <p:spPr>
          <a:xfrm>
            <a:off x="1074126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2" name="object 7772"/>
          <p:cNvSpPr/>
          <p:nvPr/>
        </p:nvSpPr>
        <p:spPr>
          <a:xfrm>
            <a:off x="1101381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3" name="object 7773"/>
          <p:cNvSpPr/>
          <p:nvPr/>
        </p:nvSpPr>
        <p:spPr>
          <a:xfrm>
            <a:off x="1106908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4" name="object 7774"/>
          <p:cNvSpPr/>
          <p:nvPr/>
        </p:nvSpPr>
        <p:spPr>
          <a:xfrm>
            <a:off x="1127444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5" name="object 7775"/>
          <p:cNvSpPr/>
          <p:nvPr/>
        </p:nvSpPr>
        <p:spPr>
          <a:xfrm>
            <a:off x="1153905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6" name="object 7776"/>
          <p:cNvSpPr/>
          <p:nvPr/>
        </p:nvSpPr>
        <p:spPr>
          <a:xfrm>
            <a:off x="1159432" y="5868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7" name="object 7777"/>
          <p:cNvSpPr/>
          <p:nvPr/>
        </p:nvSpPr>
        <p:spPr>
          <a:xfrm>
            <a:off x="1179968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8" name="object 7778"/>
          <p:cNvSpPr/>
          <p:nvPr/>
        </p:nvSpPr>
        <p:spPr>
          <a:xfrm>
            <a:off x="1207223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9" name="object 7779"/>
          <p:cNvSpPr/>
          <p:nvPr/>
        </p:nvSpPr>
        <p:spPr>
          <a:xfrm>
            <a:off x="424461" y="5526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0" name="object 7780"/>
          <p:cNvSpPr/>
          <p:nvPr/>
        </p:nvSpPr>
        <p:spPr>
          <a:xfrm>
            <a:off x="430004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1" name="object 7781"/>
          <p:cNvSpPr/>
          <p:nvPr/>
        </p:nvSpPr>
        <p:spPr>
          <a:xfrm>
            <a:off x="450143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2" name="object 7782"/>
          <p:cNvSpPr/>
          <p:nvPr/>
        </p:nvSpPr>
        <p:spPr>
          <a:xfrm>
            <a:off x="477001" y="55524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3" name="object 7783"/>
          <p:cNvSpPr/>
          <p:nvPr/>
        </p:nvSpPr>
        <p:spPr>
          <a:xfrm>
            <a:off x="482528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4" name="object 7784"/>
          <p:cNvSpPr/>
          <p:nvPr/>
        </p:nvSpPr>
        <p:spPr>
          <a:xfrm>
            <a:off x="502667" y="5565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5" name="object 7785"/>
          <p:cNvSpPr/>
          <p:nvPr/>
        </p:nvSpPr>
        <p:spPr>
          <a:xfrm>
            <a:off x="530303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6" name="object 7786"/>
          <p:cNvSpPr/>
          <p:nvPr/>
        </p:nvSpPr>
        <p:spPr>
          <a:xfrm>
            <a:off x="535830" y="5581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7" name="object 7787"/>
          <p:cNvSpPr/>
          <p:nvPr/>
        </p:nvSpPr>
        <p:spPr>
          <a:xfrm>
            <a:off x="555985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8" name="object 7788"/>
          <p:cNvSpPr/>
          <p:nvPr/>
        </p:nvSpPr>
        <p:spPr>
          <a:xfrm>
            <a:off x="582827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9" name="object 7789"/>
          <p:cNvSpPr/>
          <p:nvPr/>
        </p:nvSpPr>
        <p:spPr>
          <a:xfrm>
            <a:off x="588370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0" name="object 7790"/>
          <p:cNvSpPr/>
          <p:nvPr/>
        </p:nvSpPr>
        <p:spPr>
          <a:xfrm>
            <a:off x="608509" y="5617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1" name="object 7791"/>
          <p:cNvSpPr/>
          <p:nvPr/>
        </p:nvSpPr>
        <p:spPr>
          <a:xfrm>
            <a:off x="636145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2" name="object 7792"/>
          <p:cNvSpPr/>
          <p:nvPr/>
        </p:nvSpPr>
        <p:spPr>
          <a:xfrm>
            <a:off x="641672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3" name="object 7793"/>
          <p:cNvSpPr/>
          <p:nvPr/>
        </p:nvSpPr>
        <p:spPr>
          <a:xfrm>
            <a:off x="661828" y="5643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4" name="object 7794"/>
          <p:cNvSpPr/>
          <p:nvPr/>
        </p:nvSpPr>
        <p:spPr>
          <a:xfrm>
            <a:off x="688669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5" name="object 7795"/>
          <p:cNvSpPr/>
          <p:nvPr/>
        </p:nvSpPr>
        <p:spPr>
          <a:xfrm>
            <a:off x="694196" y="565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6" name="object 7796"/>
          <p:cNvSpPr/>
          <p:nvPr/>
        </p:nvSpPr>
        <p:spPr>
          <a:xfrm>
            <a:off x="714352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7" name="object 7797"/>
          <p:cNvSpPr/>
          <p:nvPr/>
        </p:nvSpPr>
        <p:spPr>
          <a:xfrm>
            <a:off x="741987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8" name="object 7798"/>
          <p:cNvSpPr/>
          <p:nvPr/>
        </p:nvSpPr>
        <p:spPr>
          <a:xfrm>
            <a:off x="747515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9" name="object 7799"/>
          <p:cNvSpPr/>
          <p:nvPr/>
        </p:nvSpPr>
        <p:spPr>
          <a:xfrm>
            <a:off x="767654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0" name="object 7800"/>
          <p:cNvSpPr/>
          <p:nvPr/>
        </p:nvSpPr>
        <p:spPr>
          <a:xfrm>
            <a:off x="794511" y="5708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1" name="object 7801"/>
          <p:cNvSpPr/>
          <p:nvPr/>
        </p:nvSpPr>
        <p:spPr>
          <a:xfrm>
            <a:off x="800039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2" name="object 7802"/>
          <p:cNvSpPr/>
          <p:nvPr/>
        </p:nvSpPr>
        <p:spPr>
          <a:xfrm>
            <a:off x="820194" y="57220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3" name="object 7803"/>
          <p:cNvSpPr/>
          <p:nvPr/>
        </p:nvSpPr>
        <p:spPr>
          <a:xfrm>
            <a:off x="847830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4" name="object 7804"/>
          <p:cNvSpPr/>
          <p:nvPr/>
        </p:nvSpPr>
        <p:spPr>
          <a:xfrm>
            <a:off x="853357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5" name="object 7805"/>
          <p:cNvSpPr/>
          <p:nvPr/>
        </p:nvSpPr>
        <p:spPr>
          <a:xfrm>
            <a:off x="873496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6" name="object 7806"/>
          <p:cNvSpPr/>
          <p:nvPr/>
        </p:nvSpPr>
        <p:spPr>
          <a:xfrm>
            <a:off x="900354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7" name="object 7807"/>
          <p:cNvSpPr/>
          <p:nvPr/>
        </p:nvSpPr>
        <p:spPr>
          <a:xfrm>
            <a:off x="905881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8" name="object 7808"/>
          <p:cNvSpPr/>
          <p:nvPr/>
        </p:nvSpPr>
        <p:spPr>
          <a:xfrm>
            <a:off x="926020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09" name="object 7809"/>
          <p:cNvSpPr/>
          <p:nvPr/>
        </p:nvSpPr>
        <p:spPr>
          <a:xfrm>
            <a:off x="953275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0" name="object 7810"/>
          <p:cNvSpPr/>
          <p:nvPr/>
        </p:nvSpPr>
        <p:spPr>
          <a:xfrm>
            <a:off x="959199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1" name="object 7811"/>
          <p:cNvSpPr/>
          <p:nvPr/>
        </p:nvSpPr>
        <p:spPr>
          <a:xfrm>
            <a:off x="979338" y="58007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2" name="object 7812"/>
          <p:cNvSpPr/>
          <p:nvPr/>
        </p:nvSpPr>
        <p:spPr>
          <a:xfrm>
            <a:off x="1006196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3" name="object 7813"/>
          <p:cNvSpPr/>
          <p:nvPr/>
        </p:nvSpPr>
        <p:spPr>
          <a:xfrm>
            <a:off x="1011723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4" name="object 7814"/>
          <p:cNvSpPr/>
          <p:nvPr/>
        </p:nvSpPr>
        <p:spPr>
          <a:xfrm>
            <a:off x="1031862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5" name="object 7815"/>
          <p:cNvSpPr/>
          <p:nvPr/>
        </p:nvSpPr>
        <p:spPr>
          <a:xfrm>
            <a:off x="1059117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6" name="object 7816"/>
          <p:cNvSpPr/>
          <p:nvPr/>
        </p:nvSpPr>
        <p:spPr>
          <a:xfrm>
            <a:off x="1065041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7" name="object 7817"/>
          <p:cNvSpPr/>
          <p:nvPr/>
        </p:nvSpPr>
        <p:spPr>
          <a:xfrm>
            <a:off x="1085180" y="5852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8" name="object 7818"/>
          <p:cNvSpPr/>
          <p:nvPr/>
        </p:nvSpPr>
        <p:spPr>
          <a:xfrm>
            <a:off x="1112038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19" name="object 7819"/>
          <p:cNvSpPr/>
          <p:nvPr/>
        </p:nvSpPr>
        <p:spPr>
          <a:xfrm>
            <a:off x="1117565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0" name="object 7820"/>
          <p:cNvSpPr/>
          <p:nvPr/>
        </p:nvSpPr>
        <p:spPr>
          <a:xfrm>
            <a:off x="1137704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1" name="object 7821"/>
          <p:cNvSpPr/>
          <p:nvPr/>
        </p:nvSpPr>
        <p:spPr>
          <a:xfrm>
            <a:off x="1164959" y="58920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2" name="object 7822"/>
          <p:cNvSpPr/>
          <p:nvPr/>
        </p:nvSpPr>
        <p:spPr>
          <a:xfrm>
            <a:off x="434737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3" name="object 7823"/>
          <p:cNvSpPr/>
          <p:nvPr/>
        </p:nvSpPr>
        <p:spPr>
          <a:xfrm>
            <a:off x="440661" y="5555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4" name="object 7824"/>
          <p:cNvSpPr/>
          <p:nvPr/>
        </p:nvSpPr>
        <p:spPr>
          <a:xfrm>
            <a:off x="461595" y="55654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5" name="object 7825"/>
          <p:cNvSpPr/>
          <p:nvPr/>
        </p:nvSpPr>
        <p:spPr>
          <a:xfrm>
            <a:off x="488055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6" name="object 7826"/>
          <p:cNvSpPr/>
          <p:nvPr/>
        </p:nvSpPr>
        <p:spPr>
          <a:xfrm>
            <a:off x="493582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7" name="object 7827"/>
          <p:cNvSpPr/>
          <p:nvPr/>
        </p:nvSpPr>
        <p:spPr>
          <a:xfrm>
            <a:off x="514119" y="5591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8" name="object 7828"/>
          <p:cNvSpPr/>
          <p:nvPr/>
        </p:nvSpPr>
        <p:spPr>
          <a:xfrm>
            <a:off x="540579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9" name="object 7829"/>
          <p:cNvSpPr/>
          <p:nvPr/>
        </p:nvSpPr>
        <p:spPr>
          <a:xfrm>
            <a:off x="546106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0" name="object 7830"/>
          <p:cNvSpPr/>
          <p:nvPr/>
        </p:nvSpPr>
        <p:spPr>
          <a:xfrm>
            <a:off x="567437" y="5617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1" name="object 7831"/>
          <p:cNvSpPr/>
          <p:nvPr/>
        </p:nvSpPr>
        <p:spPr>
          <a:xfrm>
            <a:off x="593897" y="5630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2" name="object 7832"/>
          <p:cNvSpPr/>
          <p:nvPr/>
        </p:nvSpPr>
        <p:spPr>
          <a:xfrm>
            <a:off x="599425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3" name="object 7833"/>
          <p:cNvSpPr/>
          <p:nvPr/>
        </p:nvSpPr>
        <p:spPr>
          <a:xfrm>
            <a:off x="619961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4" name="object 7834"/>
          <p:cNvSpPr/>
          <p:nvPr/>
        </p:nvSpPr>
        <p:spPr>
          <a:xfrm>
            <a:off x="646421" y="56568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5" name="object 7835"/>
          <p:cNvSpPr/>
          <p:nvPr/>
        </p:nvSpPr>
        <p:spPr>
          <a:xfrm>
            <a:off x="651949" y="5660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6" name="object 7836"/>
          <p:cNvSpPr/>
          <p:nvPr/>
        </p:nvSpPr>
        <p:spPr>
          <a:xfrm>
            <a:off x="673279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7" name="object 7837"/>
          <p:cNvSpPr/>
          <p:nvPr/>
        </p:nvSpPr>
        <p:spPr>
          <a:xfrm>
            <a:off x="699740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8" name="object 7838"/>
          <p:cNvSpPr/>
          <p:nvPr/>
        </p:nvSpPr>
        <p:spPr>
          <a:xfrm>
            <a:off x="705267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9" name="object 7839"/>
          <p:cNvSpPr/>
          <p:nvPr/>
        </p:nvSpPr>
        <p:spPr>
          <a:xfrm>
            <a:off x="725803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0" name="object 7840"/>
          <p:cNvSpPr/>
          <p:nvPr/>
        </p:nvSpPr>
        <p:spPr>
          <a:xfrm>
            <a:off x="752264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1" name="object 7841"/>
          <p:cNvSpPr/>
          <p:nvPr/>
        </p:nvSpPr>
        <p:spPr>
          <a:xfrm>
            <a:off x="757791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2" name="object 7842"/>
          <p:cNvSpPr/>
          <p:nvPr/>
        </p:nvSpPr>
        <p:spPr>
          <a:xfrm>
            <a:off x="778327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3" name="object 7843"/>
          <p:cNvSpPr/>
          <p:nvPr/>
        </p:nvSpPr>
        <p:spPr>
          <a:xfrm>
            <a:off x="805582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4" name="object 7844"/>
          <p:cNvSpPr/>
          <p:nvPr/>
        </p:nvSpPr>
        <p:spPr>
          <a:xfrm>
            <a:off x="811109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5" name="object 7845"/>
          <p:cNvSpPr/>
          <p:nvPr/>
        </p:nvSpPr>
        <p:spPr>
          <a:xfrm>
            <a:off x="831645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6" name="object 7846"/>
          <p:cNvSpPr/>
          <p:nvPr/>
        </p:nvSpPr>
        <p:spPr>
          <a:xfrm>
            <a:off x="858106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7" name="object 7847"/>
          <p:cNvSpPr/>
          <p:nvPr/>
        </p:nvSpPr>
        <p:spPr>
          <a:xfrm>
            <a:off x="863633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8" name="object 7848"/>
          <p:cNvSpPr/>
          <p:nvPr/>
        </p:nvSpPr>
        <p:spPr>
          <a:xfrm>
            <a:off x="884169" y="57746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9" name="object 7849"/>
          <p:cNvSpPr/>
          <p:nvPr/>
        </p:nvSpPr>
        <p:spPr>
          <a:xfrm>
            <a:off x="911408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0" name="object 7850"/>
          <p:cNvSpPr/>
          <p:nvPr/>
        </p:nvSpPr>
        <p:spPr>
          <a:xfrm>
            <a:off x="916951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1" name="object 7851"/>
          <p:cNvSpPr/>
          <p:nvPr/>
        </p:nvSpPr>
        <p:spPr>
          <a:xfrm>
            <a:off x="937487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2" name="object 7852"/>
          <p:cNvSpPr/>
          <p:nvPr/>
        </p:nvSpPr>
        <p:spPr>
          <a:xfrm>
            <a:off x="963932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3" name="object 7853"/>
          <p:cNvSpPr/>
          <p:nvPr/>
        </p:nvSpPr>
        <p:spPr>
          <a:xfrm>
            <a:off x="969475" y="58162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4" name="object 7854"/>
          <p:cNvSpPr/>
          <p:nvPr/>
        </p:nvSpPr>
        <p:spPr>
          <a:xfrm>
            <a:off x="990011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5" name="object 7855"/>
          <p:cNvSpPr/>
          <p:nvPr/>
        </p:nvSpPr>
        <p:spPr>
          <a:xfrm>
            <a:off x="1017250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6" name="object 7856"/>
          <p:cNvSpPr/>
          <p:nvPr/>
        </p:nvSpPr>
        <p:spPr>
          <a:xfrm>
            <a:off x="1022777" y="58423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7" name="object 7857"/>
          <p:cNvSpPr/>
          <p:nvPr/>
        </p:nvSpPr>
        <p:spPr>
          <a:xfrm>
            <a:off x="1043314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8" name="object 7858"/>
          <p:cNvSpPr/>
          <p:nvPr/>
        </p:nvSpPr>
        <p:spPr>
          <a:xfrm>
            <a:off x="1069774" y="58659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9" name="object 7859"/>
          <p:cNvSpPr/>
          <p:nvPr/>
        </p:nvSpPr>
        <p:spPr>
          <a:xfrm>
            <a:off x="1075317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0" name="object 7860"/>
          <p:cNvSpPr/>
          <p:nvPr/>
        </p:nvSpPr>
        <p:spPr>
          <a:xfrm>
            <a:off x="1095853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1" name="object 7861"/>
          <p:cNvSpPr/>
          <p:nvPr/>
        </p:nvSpPr>
        <p:spPr>
          <a:xfrm>
            <a:off x="1123092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2" name="object 7862"/>
          <p:cNvSpPr/>
          <p:nvPr/>
        </p:nvSpPr>
        <p:spPr>
          <a:xfrm>
            <a:off x="419331" y="5565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3" name="object 7863"/>
          <p:cNvSpPr/>
          <p:nvPr/>
        </p:nvSpPr>
        <p:spPr>
          <a:xfrm>
            <a:off x="446188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4" name="object 7864"/>
          <p:cNvSpPr/>
          <p:nvPr/>
        </p:nvSpPr>
        <p:spPr>
          <a:xfrm>
            <a:off x="451716" y="5581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5" name="object 7865"/>
          <p:cNvSpPr/>
          <p:nvPr/>
        </p:nvSpPr>
        <p:spPr>
          <a:xfrm>
            <a:off x="471855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6" name="object 7866"/>
          <p:cNvSpPr/>
          <p:nvPr/>
        </p:nvSpPr>
        <p:spPr>
          <a:xfrm>
            <a:off x="498713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7" name="object 7867"/>
          <p:cNvSpPr/>
          <p:nvPr/>
        </p:nvSpPr>
        <p:spPr>
          <a:xfrm>
            <a:off x="504240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8" name="object 7868"/>
          <p:cNvSpPr/>
          <p:nvPr/>
        </p:nvSpPr>
        <p:spPr>
          <a:xfrm>
            <a:off x="525173" y="5617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9" name="object 7869"/>
          <p:cNvSpPr/>
          <p:nvPr/>
        </p:nvSpPr>
        <p:spPr>
          <a:xfrm>
            <a:off x="552031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0" name="object 7870"/>
          <p:cNvSpPr/>
          <p:nvPr/>
        </p:nvSpPr>
        <p:spPr>
          <a:xfrm>
            <a:off x="557558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1" name="object 7871"/>
          <p:cNvSpPr/>
          <p:nvPr/>
        </p:nvSpPr>
        <p:spPr>
          <a:xfrm>
            <a:off x="577697" y="5643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2" name="object 7872"/>
          <p:cNvSpPr/>
          <p:nvPr/>
        </p:nvSpPr>
        <p:spPr>
          <a:xfrm>
            <a:off x="604555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3" name="object 7873"/>
          <p:cNvSpPr/>
          <p:nvPr/>
        </p:nvSpPr>
        <p:spPr>
          <a:xfrm>
            <a:off x="610082" y="5660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4" name="object 7874"/>
          <p:cNvSpPr/>
          <p:nvPr/>
        </p:nvSpPr>
        <p:spPr>
          <a:xfrm>
            <a:off x="631015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5" name="object 7875"/>
          <p:cNvSpPr/>
          <p:nvPr/>
        </p:nvSpPr>
        <p:spPr>
          <a:xfrm>
            <a:off x="657873" y="5683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6" name="object 7876"/>
          <p:cNvSpPr/>
          <p:nvPr/>
        </p:nvSpPr>
        <p:spPr>
          <a:xfrm>
            <a:off x="663400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7" name="object 7877"/>
          <p:cNvSpPr/>
          <p:nvPr/>
        </p:nvSpPr>
        <p:spPr>
          <a:xfrm>
            <a:off x="683539" y="569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8" name="object 7878"/>
          <p:cNvSpPr/>
          <p:nvPr/>
        </p:nvSpPr>
        <p:spPr>
          <a:xfrm>
            <a:off x="710397" y="5709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9" name="object 7879"/>
          <p:cNvSpPr/>
          <p:nvPr/>
        </p:nvSpPr>
        <p:spPr>
          <a:xfrm>
            <a:off x="715924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0" name="object 7880"/>
          <p:cNvSpPr/>
          <p:nvPr/>
        </p:nvSpPr>
        <p:spPr>
          <a:xfrm>
            <a:off x="736857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1" name="object 7881"/>
          <p:cNvSpPr/>
          <p:nvPr/>
        </p:nvSpPr>
        <p:spPr>
          <a:xfrm>
            <a:off x="763715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2" name="object 7882"/>
          <p:cNvSpPr/>
          <p:nvPr/>
        </p:nvSpPr>
        <p:spPr>
          <a:xfrm>
            <a:off x="769242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3" name="object 7883"/>
          <p:cNvSpPr/>
          <p:nvPr/>
        </p:nvSpPr>
        <p:spPr>
          <a:xfrm>
            <a:off x="789381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4" name="object 7884"/>
          <p:cNvSpPr/>
          <p:nvPr/>
        </p:nvSpPr>
        <p:spPr>
          <a:xfrm>
            <a:off x="816239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5" name="object 7885"/>
          <p:cNvSpPr/>
          <p:nvPr/>
        </p:nvSpPr>
        <p:spPr>
          <a:xfrm>
            <a:off x="821766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6" name="object 7886"/>
          <p:cNvSpPr/>
          <p:nvPr/>
        </p:nvSpPr>
        <p:spPr>
          <a:xfrm>
            <a:off x="842700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7" name="object 7887"/>
          <p:cNvSpPr/>
          <p:nvPr/>
        </p:nvSpPr>
        <p:spPr>
          <a:xfrm>
            <a:off x="869557" y="57876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8" name="object 7888"/>
          <p:cNvSpPr/>
          <p:nvPr/>
        </p:nvSpPr>
        <p:spPr>
          <a:xfrm>
            <a:off x="875084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9" name="object 7889"/>
          <p:cNvSpPr/>
          <p:nvPr/>
        </p:nvSpPr>
        <p:spPr>
          <a:xfrm>
            <a:off x="895224" y="58007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0" name="object 7890"/>
          <p:cNvSpPr/>
          <p:nvPr/>
        </p:nvSpPr>
        <p:spPr>
          <a:xfrm>
            <a:off x="922081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1" name="object 7891"/>
          <p:cNvSpPr/>
          <p:nvPr/>
        </p:nvSpPr>
        <p:spPr>
          <a:xfrm>
            <a:off x="927608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2" name="object 7892"/>
          <p:cNvSpPr/>
          <p:nvPr/>
        </p:nvSpPr>
        <p:spPr>
          <a:xfrm>
            <a:off x="948542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3" name="object 7893"/>
          <p:cNvSpPr/>
          <p:nvPr/>
        </p:nvSpPr>
        <p:spPr>
          <a:xfrm>
            <a:off x="975002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4" name="object 7894"/>
          <p:cNvSpPr/>
          <p:nvPr/>
        </p:nvSpPr>
        <p:spPr>
          <a:xfrm>
            <a:off x="980926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5" name="object 7895"/>
          <p:cNvSpPr/>
          <p:nvPr/>
        </p:nvSpPr>
        <p:spPr>
          <a:xfrm>
            <a:off x="1001066" y="5852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6" name="object 7896"/>
          <p:cNvSpPr/>
          <p:nvPr/>
        </p:nvSpPr>
        <p:spPr>
          <a:xfrm>
            <a:off x="1027923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7" name="object 7897"/>
          <p:cNvSpPr/>
          <p:nvPr/>
        </p:nvSpPr>
        <p:spPr>
          <a:xfrm>
            <a:off x="1033450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8" name="object 7898"/>
          <p:cNvSpPr/>
          <p:nvPr/>
        </p:nvSpPr>
        <p:spPr>
          <a:xfrm>
            <a:off x="1054384" y="58789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9" name="object 7899"/>
          <p:cNvSpPr/>
          <p:nvPr/>
        </p:nvSpPr>
        <p:spPr>
          <a:xfrm>
            <a:off x="1080844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0" name="object 7900"/>
          <p:cNvSpPr/>
          <p:nvPr/>
        </p:nvSpPr>
        <p:spPr>
          <a:xfrm>
            <a:off x="430004" y="5591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1" name="object 7901"/>
          <p:cNvSpPr/>
          <p:nvPr/>
        </p:nvSpPr>
        <p:spPr>
          <a:xfrm>
            <a:off x="456465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2" name="object 7902"/>
          <p:cNvSpPr/>
          <p:nvPr/>
        </p:nvSpPr>
        <p:spPr>
          <a:xfrm>
            <a:off x="462389" y="5607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3" name="object 7903"/>
          <p:cNvSpPr/>
          <p:nvPr/>
        </p:nvSpPr>
        <p:spPr>
          <a:xfrm>
            <a:off x="483306" y="5617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4" name="object 7904"/>
          <p:cNvSpPr/>
          <p:nvPr/>
        </p:nvSpPr>
        <p:spPr>
          <a:xfrm>
            <a:off x="509767" y="5630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5" name="object 7905"/>
          <p:cNvSpPr/>
          <p:nvPr/>
        </p:nvSpPr>
        <p:spPr>
          <a:xfrm>
            <a:off x="515294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6" name="object 7906"/>
          <p:cNvSpPr/>
          <p:nvPr/>
        </p:nvSpPr>
        <p:spPr>
          <a:xfrm>
            <a:off x="535830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7" name="object 7907"/>
          <p:cNvSpPr/>
          <p:nvPr/>
        </p:nvSpPr>
        <p:spPr>
          <a:xfrm>
            <a:off x="562291" y="5657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8" name="object 7908"/>
          <p:cNvSpPr/>
          <p:nvPr/>
        </p:nvSpPr>
        <p:spPr>
          <a:xfrm>
            <a:off x="568215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9" name="object 7909"/>
          <p:cNvSpPr/>
          <p:nvPr/>
        </p:nvSpPr>
        <p:spPr>
          <a:xfrm>
            <a:off x="589148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0" name="object 7910"/>
          <p:cNvSpPr/>
          <p:nvPr/>
        </p:nvSpPr>
        <p:spPr>
          <a:xfrm>
            <a:off x="615609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1" name="object 7911"/>
          <p:cNvSpPr/>
          <p:nvPr/>
        </p:nvSpPr>
        <p:spPr>
          <a:xfrm>
            <a:off x="621136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2" name="object 7912"/>
          <p:cNvSpPr/>
          <p:nvPr/>
        </p:nvSpPr>
        <p:spPr>
          <a:xfrm>
            <a:off x="641672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3" name="object 7913"/>
          <p:cNvSpPr/>
          <p:nvPr/>
        </p:nvSpPr>
        <p:spPr>
          <a:xfrm>
            <a:off x="668133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4" name="object 7914"/>
          <p:cNvSpPr/>
          <p:nvPr/>
        </p:nvSpPr>
        <p:spPr>
          <a:xfrm>
            <a:off x="673660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5" name="object 7915"/>
          <p:cNvSpPr/>
          <p:nvPr/>
        </p:nvSpPr>
        <p:spPr>
          <a:xfrm>
            <a:off x="694991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6" name="object 7916"/>
          <p:cNvSpPr/>
          <p:nvPr/>
        </p:nvSpPr>
        <p:spPr>
          <a:xfrm>
            <a:off x="721451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7" name="object 7917"/>
          <p:cNvSpPr/>
          <p:nvPr/>
        </p:nvSpPr>
        <p:spPr>
          <a:xfrm>
            <a:off x="726978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8" name="object 7918"/>
          <p:cNvSpPr/>
          <p:nvPr/>
        </p:nvSpPr>
        <p:spPr>
          <a:xfrm>
            <a:off x="747515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9" name="object 7919"/>
          <p:cNvSpPr/>
          <p:nvPr/>
        </p:nvSpPr>
        <p:spPr>
          <a:xfrm>
            <a:off x="773975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0" name="object 7920"/>
          <p:cNvSpPr/>
          <p:nvPr/>
        </p:nvSpPr>
        <p:spPr>
          <a:xfrm>
            <a:off x="779502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1" name="object 7921"/>
          <p:cNvSpPr/>
          <p:nvPr/>
        </p:nvSpPr>
        <p:spPr>
          <a:xfrm>
            <a:off x="800833" y="5774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2" name="object 7922"/>
          <p:cNvSpPr/>
          <p:nvPr/>
        </p:nvSpPr>
        <p:spPr>
          <a:xfrm>
            <a:off x="827293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3" name="object 7923"/>
          <p:cNvSpPr/>
          <p:nvPr/>
        </p:nvSpPr>
        <p:spPr>
          <a:xfrm>
            <a:off x="832820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4" name="object 7924"/>
          <p:cNvSpPr/>
          <p:nvPr/>
        </p:nvSpPr>
        <p:spPr>
          <a:xfrm>
            <a:off x="853357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5" name="object 7925"/>
          <p:cNvSpPr/>
          <p:nvPr/>
        </p:nvSpPr>
        <p:spPr>
          <a:xfrm>
            <a:off x="879817" y="58137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6" name="object 7926"/>
          <p:cNvSpPr/>
          <p:nvPr/>
        </p:nvSpPr>
        <p:spPr>
          <a:xfrm>
            <a:off x="885344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7" name="object 7927"/>
          <p:cNvSpPr/>
          <p:nvPr/>
        </p:nvSpPr>
        <p:spPr>
          <a:xfrm>
            <a:off x="906675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8" name="object 7928"/>
          <p:cNvSpPr/>
          <p:nvPr/>
        </p:nvSpPr>
        <p:spPr>
          <a:xfrm>
            <a:off x="933135" y="5839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9" name="object 7929"/>
          <p:cNvSpPr/>
          <p:nvPr/>
        </p:nvSpPr>
        <p:spPr>
          <a:xfrm>
            <a:off x="938663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0" name="object 7930"/>
          <p:cNvSpPr/>
          <p:nvPr/>
        </p:nvSpPr>
        <p:spPr>
          <a:xfrm>
            <a:off x="959199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1" name="object 7931"/>
          <p:cNvSpPr/>
          <p:nvPr/>
        </p:nvSpPr>
        <p:spPr>
          <a:xfrm>
            <a:off x="985659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2" name="object 7932"/>
          <p:cNvSpPr/>
          <p:nvPr/>
        </p:nvSpPr>
        <p:spPr>
          <a:xfrm>
            <a:off x="991187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3" name="object 7933"/>
          <p:cNvSpPr/>
          <p:nvPr/>
        </p:nvSpPr>
        <p:spPr>
          <a:xfrm>
            <a:off x="1012517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4" name="object 7934"/>
          <p:cNvSpPr/>
          <p:nvPr/>
        </p:nvSpPr>
        <p:spPr>
          <a:xfrm>
            <a:off x="1038978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5" name="object 7935"/>
          <p:cNvSpPr/>
          <p:nvPr/>
        </p:nvSpPr>
        <p:spPr>
          <a:xfrm>
            <a:off x="414598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6" name="object 7936"/>
          <p:cNvSpPr/>
          <p:nvPr/>
        </p:nvSpPr>
        <p:spPr>
          <a:xfrm>
            <a:off x="420125" y="5607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7" name="object 7937"/>
          <p:cNvSpPr/>
          <p:nvPr/>
        </p:nvSpPr>
        <p:spPr>
          <a:xfrm>
            <a:off x="441058" y="5617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8" name="object 7938"/>
          <p:cNvSpPr/>
          <p:nvPr/>
        </p:nvSpPr>
        <p:spPr>
          <a:xfrm>
            <a:off x="467916" y="5631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9" name="object 7939"/>
          <p:cNvSpPr/>
          <p:nvPr/>
        </p:nvSpPr>
        <p:spPr>
          <a:xfrm>
            <a:off x="473443" y="5633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0" name="object 7940"/>
          <p:cNvSpPr/>
          <p:nvPr/>
        </p:nvSpPr>
        <p:spPr>
          <a:xfrm>
            <a:off x="493582" y="5643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1" name="object 7941"/>
          <p:cNvSpPr/>
          <p:nvPr/>
        </p:nvSpPr>
        <p:spPr>
          <a:xfrm>
            <a:off x="520440" y="5657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2" name="object 7942"/>
          <p:cNvSpPr/>
          <p:nvPr/>
        </p:nvSpPr>
        <p:spPr>
          <a:xfrm>
            <a:off x="525967" y="5660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3" name="object 7943"/>
          <p:cNvSpPr/>
          <p:nvPr/>
        </p:nvSpPr>
        <p:spPr>
          <a:xfrm>
            <a:off x="546901" y="5669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4" name="object 7944"/>
          <p:cNvSpPr/>
          <p:nvPr/>
        </p:nvSpPr>
        <p:spPr>
          <a:xfrm>
            <a:off x="573758" y="5683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5" name="object 7945"/>
          <p:cNvSpPr/>
          <p:nvPr/>
        </p:nvSpPr>
        <p:spPr>
          <a:xfrm>
            <a:off x="579285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6" name="object 7946"/>
          <p:cNvSpPr/>
          <p:nvPr/>
        </p:nvSpPr>
        <p:spPr>
          <a:xfrm>
            <a:off x="599425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7" name="object 7947"/>
          <p:cNvSpPr/>
          <p:nvPr/>
        </p:nvSpPr>
        <p:spPr>
          <a:xfrm>
            <a:off x="626282" y="5709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8" name="object 7948"/>
          <p:cNvSpPr/>
          <p:nvPr/>
        </p:nvSpPr>
        <p:spPr>
          <a:xfrm>
            <a:off x="631809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9" name="object 7949"/>
          <p:cNvSpPr/>
          <p:nvPr/>
        </p:nvSpPr>
        <p:spPr>
          <a:xfrm>
            <a:off x="652743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0" name="object 7950"/>
          <p:cNvSpPr/>
          <p:nvPr/>
        </p:nvSpPr>
        <p:spPr>
          <a:xfrm>
            <a:off x="679584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1" name="object 7951"/>
          <p:cNvSpPr/>
          <p:nvPr/>
        </p:nvSpPr>
        <p:spPr>
          <a:xfrm>
            <a:off x="685127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2" name="object 7952"/>
          <p:cNvSpPr/>
          <p:nvPr/>
        </p:nvSpPr>
        <p:spPr>
          <a:xfrm>
            <a:off x="705267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3" name="object 7953"/>
          <p:cNvSpPr/>
          <p:nvPr/>
        </p:nvSpPr>
        <p:spPr>
          <a:xfrm>
            <a:off x="732124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4" name="object 7954"/>
          <p:cNvSpPr/>
          <p:nvPr/>
        </p:nvSpPr>
        <p:spPr>
          <a:xfrm>
            <a:off x="737651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5" name="object 7955"/>
          <p:cNvSpPr/>
          <p:nvPr/>
        </p:nvSpPr>
        <p:spPr>
          <a:xfrm>
            <a:off x="758585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6" name="object 7956"/>
          <p:cNvSpPr/>
          <p:nvPr/>
        </p:nvSpPr>
        <p:spPr>
          <a:xfrm>
            <a:off x="785427" y="57876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7" name="object 7957"/>
          <p:cNvSpPr/>
          <p:nvPr/>
        </p:nvSpPr>
        <p:spPr>
          <a:xfrm>
            <a:off x="790954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8" name="object 7958"/>
          <p:cNvSpPr/>
          <p:nvPr/>
        </p:nvSpPr>
        <p:spPr>
          <a:xfrm>
            <a:off x="811109" y="58007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9" name="object 7959"/>
          <p:cNvSpPr/>
          <p:nvPr/>
        </p:nvSpPr>
        <p:spPr>
          <a:xfrm>
            <a:off x="837951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0" name="object 7960"/>
          <p:cNvSpPr/>
          <p:nvPr/>
        </p:nvSpPr>
        <p:spPr>
          <a:xfrm>
            <a:off x="843494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1" name="object 7961"/>
          <p:cNvSpPr/>
          <p:nvPr/>
        </p:nvSpPr>
        <p:spPr>
          <a:xfrm>
            <a:off x="864411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2" name="object 7962"/>
          <p:cNvSpPr/>
          <p:nvPr/>
        </p:nvSpPr>
        <p:spPr>
          <a:xfrm>
            <a:off x="891269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3" name="object 7963"/>
          <p:cNvSpPr/>
          <p:nvPr/>
        </p:nvSpPr>
        <p:spPr>
          <a:xfrm>
            <a:off x="896796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4" name="object 7964"/>
          <p:cNvSpPr/>
          <p:nvPr/>
        </p:nvSpPr>
        <p:spPr>
          <a:xfrm>
            <a:off x="916951" y="5852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5" name="object 7965"/>
          <p:cNvSpPr/>
          <p:nvPr/>
        </p:nvSpPr>
        <p:spPr>
          <a:xfrm>
            <a:off x="943793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6" name="object 7966"/>
          <p:cNvSpPr/>
          <p:nvPr/>
        </p:nvSpPr>
        <p:spPr>
          <a:xfrm>
            <a:off x="949320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7" name="object 7967"/>
          <p:cNvSpPr/>
          <p:nvPr/>
        </p:nvSpPr>
        <p:spPr>
          <a:xfrm>
            <a:off x="970253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8" name="object 7968"/>
          <p:cNvSpPr/>
          <p:nvPr/>
        </p:nvSpPr>
        <p:spPr>
          <a:xfrm>
            <a:off x="997111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69" name="object 7969"/>
          <p:cNvSpPr/>
          <p:nvPr/>
        </p:nvSpPr>
        <p:spPr>
          <a:xfrm>
            <a:off x="425652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0" name="object 7970"/>
          <p:cNvSpPr/>
          <p:nvPr/>
        </p:nvSpPr>
        <p:spPr>
          <a:xfrm>
            <a:off x="431179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1" name="object 7971"/>
          <p:cNvSpPr/>
          <p:nvPr/>
        </p:nvSpPr>
        <p:spPr>
          <a:xfrm>
            <a:off x="451716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2" name="object 7972"/>
          <p:cNvSpPr/>
          <p:nvPr/>
        </p:nvSpPr>
        <p:spPr>
          <a:xfrm>
            <a:off x="478176" y="5657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3" name="object 7973"/>
          <p:cNvSpPr/>
          <p:nvPr/>
        </p:nvSpPr>
        <p:spPr>
          <a:xfrm>
            <a:off x="484100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4" name="object 7974"/>
          <p:cNvSpPr/>
          <p:nvPr/>
        </p:nvSpPr>
        <p:spPr>
          <a:xfrm>
            <a:off x="505034" y="567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5" name="object 7975"/>
          <p:cNvSpPr/>
          <p:nvPr/>
        </p:nvSpPr>
        <p:spPr>
          <a:xfrm>
            <a:off x="531494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6" name="object 7976"/>
          <p:cNvSpPr/>
          <p:nvPr/>
        </p:nvSpPr>
        <p:spPr>
          <a:xfrm>
            <a:off x="537022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7" name="object 7977"/>
          <p:cNvSpPr/>
          <p:nvPr/>
        </p:nvSpPr>
        <p:spPr>
          <a:xfrm>
            <a:off x="557558" y="5696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8" name="object 7978"/>
          <p:cNvSpPr/>
          <p:nvPr/>
        </p:nvSpPr>
        <p:spPr>
          <a:xfrm>
            <a:off x="584018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79" name="object 7979"/>
          <p:cNvSpPr/>
          <p:nvPr/>
        </p:nvSpPr>
        <p:spPr>
          <a:xfrm>
            <a:off x="589943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0" name="object 7980"/>
          <p:cNvSpPr/>
          <p:nvPr/>
        </p:nvSpPr>
        <p:spPr>
          <a:xfrm>
            <a:off x="610876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1" name="object 7981"/>
          <p:cNvSpPr/>
          <p:nvPr/>
        </p:nvSpPr>
        <p:spPr>
          <a:xfrm>
            <a:off x="637337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2" name="object 7982"/>
          <p:cNvSpPr/>
          <p:nvPr/>
        </p:nvSpPr>
        <p:spPr>
          <a:xfrm>
            <a:off x="642864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3" name="object 7983"/>
          <p:cNvSpPr/>
          <p:nvPr/>
        </p:nvSpPr>
        <p:spPr>
          <a:xfrm>
            <a:off x="663400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4" name="object 7984"/>
          <p:cNvSpPr/>
          <p:nvPr/>
        </p:nvSpPr>
        <p:spPr>
          <a:xfrm>
            <a:off x="689860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5" name="object 7985"/>
          <p:cNvSpPr/>
          <p:nvPr/>
        </p:nvSpPr>
        <p:spPr>
          <a:xfrm>
            <a:off x="695388" y="576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6" name="object 7986"/>
          <p:cNvSpPr/>
          <p:nvPr/>
        </p:nvSpPr>
        <p:spPr>
          <a:xfrm>
            <a:off x="716718" y="5774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7" name="object 7987"/>
          <p:cNvSpPr/>
          <p:nvPr/>
        </p:nvSpPr>
        <p:spPr>
          <a:xfrm>
            <a:off x="743179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8" name="object 7988"/>
          <p:cNvSpPr/>
          <p:nvPr/>
        </p:nvSpPr>
        <p:spPr>
          <a:xfrm>
            <a:off x="748706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9" name="object 7989"/>
          <p:cNvSpPr/>
          <p:nvPr/>
        </p:nvSpPr>
        <p:spPr>
          <a:xfrm>
            <a:off x="769242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0" name="object 7990"/>
          <p:cNvSpPr/>
          <p:nvPr/>
        </p:nvSpPr>
        <p:spPr>
          <a:xfrm>
            <a:off x="795703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1" name="object 7991"/>
          <p:cNvSpPr/>
          <p:nvPr/>
        </p:nvSpPr>
        <p:spPr>
          <a:xfrm>
            <a:off x="801230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2" name="object 7992"/>
          <p:cNvSpPr/>
          <p:nvPr/>
        </p:nvSpPr>
        <p:spPr>
          <a:xfrm>
            <a:off x="822560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3" name="object 7993"/>
          <p:cNvSpPr/>
          <p:nvPr/>
        </p:nvSpPr>
        <p:spPr>
          <a:xfrm>
            <a:off x="849021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4" name="object 7994"/>
          <p:cNvSpPr/>
          <p:nvPr/>
        </p:nvSpPr>
        <p:spPr>
          <a:xfrm>
            <a:off x="854548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5" name="object 7995"/>
          <p:cNvSpPr/>
          <p:nvPr/>
        </p:nvSpPr>
        <p:spPr>
          <a:xfrm>
            <a:off x="875084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6" name="object 7996"/>
          <p:cNvSpPr/>
          <p:nvPr/>
        </p:nvSpPr>
        <p:spPr>
          <a:xfrm>
            <a:off x="901545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7" name="object 7997"/>
          <p:cNvSpPr/>
          <p:nvPr/>
        </p:nvSpPr>
        <p:spPr>
          <a:xfrm>
            <a:off x="907072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8" name="object 7998"/>
          <p:cNvSpPr/>
          <p:nvPr/>
        </p:nvSpPr>
        <p:spPr>
          <a:xfrm>
            <a:off x="928402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99" name="object 7999"/>
          <p:cNvSpPr/>
          <p:nvPr/>
        </p:nvSpPr>
        <p:spPr>
          <a:xfrm>
            <a:off x="954863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0" name="object 8000"/>
          <p:cNvSpPr/>
          <p:nvPr/>
        </p:nvSpPr>
        <p:spPr>
          <a:xfrm>
            <a:off x="436309" y="5657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1" name="object 8001"/>
          <p:cNvSpPr/>
          <p:nvPr/>
        </p:nvSpPr>
        <p:spPr>
          <a:xfrm>
            <a:off x="442631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2" name="object 8002"/>
          <p:cNvSpPr/>
          <p:nvPr/>
        </p:nvSpPr>
        <p:spPr>
          <a:xfrm>
            <a:off x="462770" y="567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3" name="object 8003"/>
          <p:cNvSpPr/>
          <p:nvPr/>
        </p:nvSpPr>
        <p:spPr>
          <a:xfrm>
            <a:off x="489628" y="5683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4" name="object 8004"/>
          <p:cNvSpPr/>
          <p:nvPr/>
        </p:nvSpPr>
        <p:spPr>
          <a:xfrm>
            <a:off x="495155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5" name="object 8005"/>
          <p:cNvSpPr/>
          <p:nvPr/>
        </p:nvSpPr>
        <p:spPr>
          <a:xfrm>
            <a:off x="515294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6" name="object 8006"/>
          <p:cNvSpPr/>
          <p:nvPr/>
        </p:nvSpPr>
        <p:spPr>
          <a:xfrm>
            <a:off x="542152" y="5709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7" name="object 8007"/>
          <p:cNvSpPr/>
          <p:nvPr/>
        </p:nvSpPr>
        <p:spPr>
          <a:xfrm>
            <a:off x="548473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8" name="object 8008"/>
          <p:cNvSpPr/>
          <p:nvPr/>
        </p:nvSpPr>
        <p:spPr>
          <a:xfrm>
            <a:off x="568612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9" name="object 8009"/>
          <p:cNvSpPr/>
          <p:nvPr/>
        </p:nvSpPr>
        <p:spPr>
          <a:xfrm>
            <a:off x="595470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0" name="object 8010"/>
          <p:cNvSpPr/>
          <p:nvPr/>
        </p:nvSpPr>
        <p:spPr>
          <a:xfrm>
            <a:off x="600997" y="5738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1" name="object 8011"/>
          <p:cNvSpPr/>
          <p:nvPr/>
        </p:nvSpPr>
        <p:spPr>
          <a:xfrm>
            <a:off x="621136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2" name="object 8012"/>
          <p:cNvSpPr/>
          <p:nvPr/>
        </p:nvSpPr>
        <p:spPr>
          <a:xfrm>
            <a:off x="647994" y="5761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3" name="object 8013"/>
          <p:cNvSpPr/>
          <p:nvPr/>
        </p:nvSpPr>
        <p:spPr>
          <a:xfrm>
            <a:off x="654315" y="5764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4" name="object 8014"/>
          <p:cNvSpPr/>
          <p:nvPr/>
        </p:nvSpPr>
        <p:spPr>
          <a:xfrm>
            <a:off x="674454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5" name="object 8015"/>
          <p:cNvSpPr/>
          <p:nvPr/>
        </p:nvSpPr>
        <p:spPr>
          <a:xfrm>
            <a:off x="701312" y="5788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6" name="object 8016"/>
          <p:cNvSpPr/>
          <p:nvPr/>
        </p:nvSpPr>
        <p:spPr>
          <a:xfrm>
            <a:off x="706839" y="5790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7" name="object 8017"/>
          <p:cNvSpPr/>
          <p:nvPr/>
        </p:nvSpPr>
        <p:spPr>
          <a:xfrm>
            <a:off x="726978" y="5800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8" name="object 8018"/>
          <p:cNvSpPr/>
          <p:nvPr/>
        </p:nvSpPr>
        <p:spPr>
          <a:xfrm>
            <a:off x="753836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9" name="object 8019"/>
          <p:cNvSpPr/>
          <p:nvPr/>
        </p:nvSpPr>
        <p:spPr>
          <a:xfrm>
            <a:off x="760157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0" name="object 8020"/>
          <p:cNvSpPr/>
          <p:nvPr/>
        </p:nvSpPr>
        <p:spPr>
          <a:xfrm>
            <a:off x="780296" y="58268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1" name="object 8021"/>
          <p:cNvSpPr/>
          <p:nvPr/>
        </p:nvSpPr>
        <p:spPr>
          <a:xfrm>
            <a:off x="807154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2" name="object 8022"/>
          <p:cNvSpPr/>
          <p:nvPr/>
        </p:nvSpPr>
        <p:spPr>
          <a:xfrm>
            <a:off x="812681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3" name="object 8023"/>
          <p:cNvSpPr/>
          <p:nvPr/>
        </p:nvSpPr>
        <p:spPr>
          <a:xfrm>
            <a:off x="832820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4" name="object 8024"/>
          <p:cNvSpPr/>
          <p:nvPr/>
        </p:nvSpPr>
        <p:spPr>
          <a:xfrm>
            <a:off x="859678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5" name="object 8025"/>
          <p:cNvSpPr/>
          <p:nvPr/>
        </p:nvSpPr>
        <p:spPr>
          <a:xfrm>
            <a:off x="865999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6" name="object 8026"/>
          <p:cNvSpPr/>
          <p:nvPr/>
        </p:nvSpPr>
        <p:spPr>
          <a:xfrm>
            <a:off x="886139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7" name="object 8027"/>
          <p:cNvSpPr/>
          <p:nvPr/>
        </p:nvSpPr>
        <p:spPr>
          <a:xfrm>
            <a:off x="912996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8" name="object 8028"/>
          <p:cNvSpPr/>
          <p:nvPr/>
        </p:nvSpPr>
        <p:spPr>
          <a:xfrm>
            <a:off x="420919" y="567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9" name="object 8029"/>
          <p:cNvSpPr/>
          <p:nvPr/>
        </p:nvSpPr>
        <p:spPr>
          <a:xfrm>
            <a:off x="447380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0" name="object 8030"/>
          <p:cNvSpPr/>
          <p:nvPr/>
        </p:nvSpPr>
        <p:spPr>
          <a:xfrm>
            <a:off x="452907" y="5686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1" name="object 8031"/>
          <p:cNvSpPr/>
          <p:nvPr/>
        </p:nvSpPr>
        <p:spPr>
          <a:xfrm>
            <a:off x="473443" y="5696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2" name="object 8032"/>
          <p:cNvSpPr/>
          <p:nvPr/>
        </p:nvSpPr>
        <p:spPr>
          <a:xfrm>
            <a:off x="499904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3" name="object 8033"/>
          <p:cNvSpPr/>
          <p:nvPr/>
        </p:nvSpPr>
        <p:spPr>
          <a:xfrm>
            <a:off x="506225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4" name="object 8034"/>
          <p:cNvSpPr/>
          <p:nvPr/>
        </p:nvSpPr>
        <p:spPr>
          <a:xfrm>
            <a:off x="526761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5" name="object 8035"/>
          <p:cNvSpPr/>
          <p:nvPr/>
        </p:nvSpPr>
        <p:spPr>
          <a:xfrm>
            <a:off x="553222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6" name="object 8036"/>
          <p:cNvSpPr/>
          <p:nvPr/>
        </p:nvSpPr>
        <p:spPr>
          <a:xfrm>
            <a:off x="558749" y="5738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7" name="object 8037"/>
          <p:cNvSpPr/>
          <p:nvPr/>
        </p:nvSpPr>
        <p:spPr>
          <a:xfrm>
            <a:off x="579285" y="5748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8" name="object 8038"/>
          <p:cNvSpPr/>
          <p:nvPr/>
        </p:nvSpPr>
        <p:spPr>
          <a:xfrm>
            <a:off x="605746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9" name="object 8039"/>
          <p:cNvSpPr/>
          <p:nvPr/>
        </p:nvSpPr>
        <p:spPr>
          <a:xfrm>
            <a:off x="612051" y="5764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0" name="object 8040"/>
          <p:cNvSpPr/>
          <p:nvPr/>
        </p:nvSpPr>
        <p:spPr>
          <a:xfrm>
            <a:off x="632588" y="5774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1" name="object 8041"/>
          <p:cNvSpPr/>
          <p:nvPr/>
        </p:nvSpPr>
        <p:spPr>
          <a:xfrm>
            <a:off x="659048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2" name="object 8042"/>
          <p:cNvSpPr/>
          <p:nvPr/>
        </p:nvSpPr>
        <p:spPr>
          <a:xfrm>
            <a:off x="664591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3" name="object 8043"/>
          <p:cNvSpPr/>
          <p:nvPr/>
        </p:nvSpPr>
        <p:spPr>
          <a:xfrm>
            <a:off x="685127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4" name="object 8044"/>
          <p:cNvSpPr/>
          <p:nvPr/>
        </p:nvSpPr>
        <p:spPr>
          <a:xfrm>
            <a:off x="711588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5" name="object 8045"/>
          <p:cNvSpPr/>
          <p:nvPr/>
        </p:nvSpPr>
        <p:spPr>
          <a:xfrm>
            <a:off x="717893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6" name="object 8046"/>
          <p:cNvSpPr/>
          <p:nvPr/>
        </p:nvSpPr>
        <p:spPr>
          <a:xfrm>
            <a:off x="738430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7" name="object 8047"/>
          <p:cNvSpPr/>
          <p:nvPr/>
        </p:nvSpPr>
        <p:spPr>
          <a:xfrm>
            <a:off x="764890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8" name="object 8048"/>
          <p:cNvSpPr/>
          <p:nvPr/>
        </p:nvSpPr>
        <p:spPr>
          <a:xfrm>
            <a:off x="770417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9" name="object 8049"/>
          <p:cNvSpPr/>
          <p:nvPr/>
        </p:nvSpPr>
        <p:spPr>
          <a:xfrm>
            <a:off x="790954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0" name="object 8050"/>
          <p:cNvSpPr/>
          <p:nvPr/>
        </p:nvSpPr>
        <p:spPr>
          <a:xfrm>
            <a:off x="817414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1" name="object 8051"/>
          <p:cNvSpPr/>
          <p:nvPr/>
        </p:nvSpPr>
        <p:spPr>
          <a:xfrm>
            <a:off x="823736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2" name="object 8052"/>
          <p:cNvSpPr/>
          <p:nvPr/>
        </p:nvSpPr>
        <p:spPr>
          <a:xfrm>
            <a:off x="844272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3" name="object 8053"/>
          <p:cNvSpPr/>
          <p:nvPr/>
        </p:nvSpPr>
        <p:spPr>
          <a:xfrm>
            <a:off x="870732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4" name="object 8054"/>
          <p:cNvSpPr/>
          <p:nvPr/>
        </p:nvSpPr>
        <p:spPr>
          <a:xfrm>
            <a:off x="431179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5" name="object 8055"/>
          <p:cNvSpPr/>
          <p:nvPr/>
        </p:nvSpPr>
        <p:spPr>
          <a:xfrm>
            <a:off x="458831" y="5709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6" name="object 8056"/>
          <p:cNvSpPr/>
          <p:nvPr/>
        </p:nvSpPr>
        <p:spPr>
          <a:xfrm>
            <a:off x="464358" y="571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7" name="object 8057"/>
          <p:cNvSpPr/>
          <p:nvPr/>
        </p:nvSpPr>
        <p:spPr>
          <a:xfrm>
            <a:off x="484497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8" name="object 8058"/>
          <p:cNvSpPr/>
          <p:nvPr/>
        </p:nvSpPr>
        <p:spPr>
          <a:xfrm>
            <a:off x="511355" y="5735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9" name="object 8059"/>
          <p:cNvSpPr/>
          <p:nvPr/>
        </p:nvSpPr>
        <p:spPr>
          <a:xfrm>
            <a:off x="516882" y="5738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0" name="object 8060"/>
          <p:cNvSpPr/>
          <p:nvPr/>
        </p:nvSpPr>
        <p:spPr>
          <a:xfrm>
            <a:off x="537022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1" name="object 8061"/>
          <p:cNvSpPr/>
          <p:nvPr/>
        </p:nvSpPr>
        <p:spPr>
          <a:xfrm>
            <a:off x="564673" y="5761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2" name="object 8062"/>
          <p:cNvSpPr/>
          <p:nvPr/>
        </p:nvSpPr>
        <p:spPr>
          <a:xfrm>
            <a:off x="570200" y="5764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3" name="object 8063"/>
          <p:cNvSpPr/>
          <p:nvPr/>
        </p:nvSpPr>
        <p:spPr>
          <a:xfrm>
            <a:off x="590340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4" name="object 8064"/>
          <p:cNvSpPr/>
          <p:nvPr/>
        </p:nvSpPr>
        <p:spPr>
          <a:xfrm>
            <a:off x="617197" y="5788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5" name="object 8065"/>
          <p:cNvSpPr/>
          <p:nvPr/>
        </p:nvSpPr>
        <p:spPr>
          <a:xfrm>
            <a:off x="622724" y="5790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6" name="object 8066"/>
          <p:cNvSpPr/>
          <p:nvPr/>
        </p:nvSpPr>
        <p:spPr>
          <a:xfrm>
            <a:off x="642864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7" name="object 8067"/>
          <p:cNvSpPr/>
          <p:nvPr/>
        </p:nvSpPr>
        <p:spPr>
          <a:xfrm>
            <a:off x="669721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8" name="object 8068"/>
          <p:cNvSpPr/>
          <p:nvPr/>
        </p:nvSpPr>
        <p:spPr>
          <a:xfrm>
            <a:off x="676043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9" name="object 8069"/>
          <p:cNvSpPr/>
          <p:nvPr/>
        </p:nvSpPr>
        <p:spPr>
          <a:xfrm>
            <a:off x="696182" y="5827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0" name="object 8070"/>
          <p:cNvSpPr/>
          <p:nvPr/>
        </p:nvSpPr>
        <p:spPr>
          <a:xfrm>
            <a:off x="723039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1" name="object 8071"/>
          <p:cNvSpPr/>
          <p:nvPr/>
        </p:nvSpPr>
        <p:spPr>
          <a:xfrm>
            <a:off x="728567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2" name="object 8072"/>
          <p:cNvSpPr/>
          <p:nvPr/>
        </p:nvSpPr>
        <p:spPr>
          <a:xfrm>
            <a:off x="748706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3" name="object 8073"/>
          <p:cNvSpPr/>
          <p:nvPr/>
        </p:nvSpPr>
        <p:spPr>
          <a:xfrm>
            <a:off x="775563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4" name="object 8074"/>
          <p:cNvSpPr/>
          <p:nvPr/>
        </p:nvSpPr>
        <p:spPr>
          <a:xfrm>
            <a:off x="781885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5" name="object 8075"/>
          <p:cNvSpPr/>
          <p:nvPr/>
        </p:nvSpPr>
        <p:spPr>
          <a:xfrm>
            <a:off x="802024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6" name="object 8076"/>
          <p:cNvSpPr/>
          <p:nvPr/>
        </p:nvSpPr>
        <p:spPr>
          <a:xfrm>
            <a:off x="828882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7" name="object 8077"/>
          <p:cNvSpPr/>
          <p:nvPr/>
        </p:nvSpPr>
        <p:spPr>
          <a:xfrm>
            <a:off x="416567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8" name="object 8078"/>
          <p:cNvSpPr/>
          <p:nvPr/>
        </p:nvSpPr>
        <p:spPr>
          <a:xfrm>
            <a:off x="422094" y="571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9" name="object 8079"/>
          <p:cNvSpPr/>
          <p:nvPr/>
        </p:nvSpPr>
        <p:spPr>
          <a:xfrm>
            <a:off x="442631" y="572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0" name="object 8080"/>
          <p:cNvSpPr/>
          <p:nvPr/>
        </p:nvSpPr>
        <p:spPr>
          <a:xfrm>
            <a:off x="469091" y="573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1" name="object 8081"/>
          <p:cNvSpPr/>
          <p:nvPr/>
        </p:nvSpPr>
        <p:spPr>
          <a:xfrm>
            <a:off x="474618" y="5738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2" name="object 8082"/>
          <p:cNvSpPr/>
          <p:nvPr/>
        </p:nvSpPr>
        <p:spPr>
          <a:xfrm>
            <a:off x="495155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3" name="object 8083"/>
          <p:cNvSpPr/>
          <p:nvPr/>
        </p:nvSpPr>
        <p:spPr>
          <a:xfrm>
            <a:off x="522409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4" name="object 8084"/>
          <p:cNvSpPr/>
          <p:nvPr/>
        </p:nvSpPr>
        <p:spPr>
          <a:xfrm>
            <a:off x="527937" y="5764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5" name="object 8085"/>
          <p:cNvSpPr/>
          <p:nvPr/>
        </p:nvSpPr>
        <p:spPr>
          <a:xfrm>
            <a:off x="548473" y="5775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6" name="object 8086"/>
          <p:cNvSpPr/>
          <p:nvPr/>
        </p:nvSpPr>
        <p:spPr>
          <a:xfrm>
            <a:off x="574933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7" name="object 8087"/>
          <p:cNvSpPr/>
          <p:nvPr/>
        </p:nvSpPr>
        <p:spPr>
          <a:xfrm>
            <a:off x="580461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8" name="object 8088"/>
          <p:cNvSpPr/>
          <p:nvPr/>
        </p:nvSpPr>
        <p:spPr>
          <a:xfrm>
            <a:off x="600997" y="5801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9" name="object 8089"/>
          <p:cNvSpPr/>
          <p:nvPr/>
        </p:nvSpPr>
        <p:spPr>
          <a:xfrm>
            <a:off x="628252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0" name="object 8090"/>
          <p:cNvSpPr/>
          <p:nvPr/>
        </p:nvSpPr>
        <p:spPr>
          <a:xfrm>
            <a:off x="633779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1" name="object 8091"/>
          <p:cNvSpPr/>
          <p:nvPr/>
        </p:nvSpPr>
        <p:spPr>
          <a:xfrm>
            <a:off x="654315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2" name="object 8092"/>
          <p:cNvSpPr/>
          <p:nvPr/>
        </p:nvSpPr>
        <p:spPr>
          <a:xfrm>
            <a:off x="680776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3" name="object 8093"/>
          <p:cNvSpPr/>
          <p:nvPr/>
        </p:nvSpPr>
        <p:spPr>
          <a:xfrm>
            <a:off x="686303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4" name="object 8094"/>
          <p:cNvSpPr/>
          <p:nvPr/>
        </p:nvSpPr>
        <p:spPr>
          <a:xfrm>
            <a:off x="706839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5" name="object 8095"/>
          <p:cNvSpPr/>
          <p:nvPr/>
        </p:nvSpPr>
        <p:spPr>
          <a:xfrm>
            <a:off x="734094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6" name="object 8096"/>
          <p:cNvSpPr/>
          <p:nvPr/>
        </p:nvSpPr>
        <p:spPr>
          <a:xfrm>
            <a:off x="739621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7" name="object 8097"/>
          <p:cNvSpPr/>
          <p:nvPr/>
        </p:nvSpPr>
        <p:spPr>
          <a:xfrm>
            <a:off x="760157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8" name="object 8098"/>
          <p:cNvSpPr/>
          <p:nvPr/>
        </p:nvSpPr>
        <p:spPr>
          <a:xfrm>
            <a:off x="786618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9" name="object 8099"/>
          <p:cNvSpPr/>
          <p:nvPr/>
        </p:nvSpPr>
        <p:spPr>
          <a:xfrm>
            <a:off x="427240" y="57359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0" name="object 8100"/>
          <p:cNvSpPr/>
          <p:nvPr/>
        </p:nvSpPr>
        <p:spPr>
          <a:xfrm>
            <a:off x="432768" y="5738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1" name="object 8101"/>
          <p:cNvSpPr/>
          <p:nvPr/>
        </p:nvSpPr>
        <p:spPr>
          <a:xfrm>
            <a:off x="452907" y="574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2" name="object 8102"/>
          <p:cNvSpPr/>
          <p:nvPr/>
        </p:nvSpPr>
        <p:spPr>
          <a:xfrm>
            <a:off x="480543" y="5761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3" name="object 8103"/>
          <p:cNvSpPr/>
          <p:nvPr/>
        </p:nvSpPr>
        <p:spPr>
          <a:xfrm>
            <a:off x="486070" y="5764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4" name="object 8104"/>
          <p:cNvSpPr/>
          <p:nvPr/>
        </p:nvSpPr>
        <p:spPr>
          <a:xfrm>
            <a:off x="506225" y="5775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5" name="object 8105"/>
          <p:cNvSpPr/>
          <p:nvPr/>
        </p:nvSpPr>
        <p:spPr>
          <a:xfrm>
            <a:off x="533067" y="5788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6" name="object 8106"/>
          <p:cNvSpPr/>
          <p:nvPr/>
        </p:nvSpPr>
        <p:spPr>
          <a:xfrm>
            <a:off x="538610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7" name="object 8107"/>
          <p:cNvSpPr/>
          <p:nvPr/>
        </p:nvSpPr>
        <p:spPr>
          <a:xfrm>
            <a:off x="558749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8" name="object 8108"/>
          <p:cNvSpPr/>
          <p:nvPr/>
        </p:nvSpPr>
        <p:spPr>
          <a:xfrm>
            <a:off x="586385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9" name="object 8109"/>
          <p:cNvSpPr/>
          <p:nvPr/>
        </p:nvSpPr>
        <p:spPr>
          <a:xfrm>
            <a:off x="591912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0" name="object 8110"/>
          <p:cNvSpPr/>
          <p:nvPr/>
        </p:nvSpPr>
        <p:spPr>
          <a:xfrm>
            <a:off x="612051" y="5827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1" name="object 8111"/>
          <p:cNvSpPr/>
          <p:nvPr/>
        </p:nvSpPr>
        <p:spPr>
          <a:xfrm>
            <a:off x="638909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2" name="object 8112"/>
          <p:cNvSpPr/>
          <p:nvPr/>
        </p:nvSpPr>
        <p:spPr>
          <a:xfrm>
            <a:off x="644436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3" name="object 8113"/>
          <p:cNvSpPr/>
          <p:nvPr/>
        </p:nvSpPr>
        <p:spPr>
          <a:xfrm>
            <a:off x="664591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4" name="object 8114"/>
          <p:cNvSpPr/>
          <p:nvPr/>
        </p:nvSpPr>
        <p:spPr>
          <a:xfrm>
            <a:off x="692227" y="5866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5" name="object 8115"/>
          <p:cNvSpPr/>
          <p:nvPr/>
        </p:nvSpPr>
        <p:spPr>
          <a:xfrm>
            <a:off x="697754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6" name="object 8116"/>
          <p:cNvSpPr/>
          <p:nvPr/>
        </p:nvSpPr>
        <p:spPr>
          <a:xfrm>
            <a:off x="717893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7" name="object 8117"/>
          <p:cNvSpPr/>
          <p:nvPr/>
        </p:nvSpPr>
        <p:spPr>
          <a:xfrm>
            <a:off x="744751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8" name="object 8118"/>
          <p:cNvSpPr/>
          <p:nvPr/>
        </p:nvSpPr>
        <p:spPr>
          <a:xfrm>
            <a:off x="438295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9" name="object 8119"/>
          <p:cNvSpPr/>
          <p:nvPr/>
        </p:nvSpPr>
        <p:spPr>
          <a:xfrm>
            <a:off x="443822" y="5764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0" name="object 8120"/>
          <p:cNvSpPr/>
          <p:nvPr/>
        </p:nvSpPr>
        <p:spPr>
          <a:xfrm>
            <a:off x="464358" y="5775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1" name="object 8121"/>
          <p:cNvSpPr/>
          <p:nvPr/>
        </p:nvSpPr>
        <p:spPr>
          <a:xfrm>
            <a:off x="490819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2" name="object 8122"/>
          <p:cNvSpPr/>
          <p:nvPr/>
        </p:nvSpPr>
        <p:spPr>
          <a:xfrm>
            <a:off x="496743" y="5790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3" name="object 8123"/>
          <p:cNvSpPr/>
          <p:nvPr/>
        </p:nvSpPr>
        <p:spPr>
          <a:xfrm>
            <a:off x="516882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4" name="object 8124"/>
          <p:cNvSpPr/>
          <p:nvPr/>
        </p:nvSpPr>
        <p:spPr>
          <a:xfrm>
            <a:off x="544137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5" name="object 8125"/>
          <p:cNvSpPr/>
          <p:nvPr/>
        </p:nvSpPr>
        <p:spPr>
          <a:xfrm>
            <a:off x="549664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6" name="object 8126"/>
          <p:cNvSpPr/>
          <p:nvPr/>
        </p:nvSpPr>
        <p:spPr>
          <a:xfrm>
            <a:off x="570200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7" name="object 8127"/>
          <p:cNvSpPr/>
          <p:nvPr/>
        </p:nvSpPr>
        <p:spPr>
          <a:xfrm>
            <a:off x="596661" y="5840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8" name="object 8128"/>
          <p:cNvSpPr/>
          <p:nvPr/>
        </p:nvSpPr>
        <p:spPr>
          <a:xfrm>
            <a:off x="602188" y="5843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9" name="object 8129"/>
          <p:cNvSpPr/>
          <p:nvPr/>
        </p:nvSpPr>
        <p:spPr>
          <a:xfrm>
            <a:off x="622724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0" name="object 8130"/>
          <p:cNvSpPr/>
          <p:nvPr/>
        </p:nvSpPr>
        <p:spPr>
          <a:xfrm>
            <a:off x="649979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1" name="object 8131"/>
          <p:cNvSpPr/>
          <p:nvPr/>
        </p:nvSpPr>
        <p:spPr>
          <a:xfrm>
            <a:off x="655506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2" name="object 8132"/>
          <p:cNvSpPr/>
          <p:nvPr/>
        </p:nvSpPr>
        <p:spPr>
          <a:xfrm>
            <a:off x="676043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3" name="object 8133"/>
          <p:cNvSpPr/>
          <p:nvPr/>
        </p:nvSpPr>
        <p:spPr>
          <a:xfrm>
            <a:off x="702503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4" name="object 8134"/>
          <p:cNvSpPr/>
          <p:nvPr/>
        </p:nvSpPr>
        <p:spPr>
          <a:xfrm>
            <a:off x="422094" y="5775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5" name="object 8135"/>
          <p:cNvSpPr/>
          <p:nvPr/>
        </p:nvSpPr>
        <p:spPr>
          <a:xfrm>
            <a:off x="448952" y="5788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6" name="object 8136"/>
          <p:cNvSpPr/>
          <p:nvPr/>
        </p:nvSpPr>
        <p:spPr>
          <a:xfrm>
            <a:off x="454479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7" name="object 8137"/>
          <p:cNvSpPr/>
          <p:nvPr/>
        </p:nvSpPr>
        <p:spPr>
          <a:xfrm>
            <a:off x="475413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8" name="object 8138"/>
          <p:cNvSpPr/>
          <p:nvPr/>
        </p:nvSpPr>
        <p:spPr>
          <a:xfrm>
            <a:off x="502270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9" name="object 8139"/>
          <p:cNvSpPr/>
          <p:nvPr/>
        </p:nvSpPr>
        <p:spPr>
          <a:xfrm>
            <a:off x="507797" y="58170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0" name="object 8140"/>
          <p:cNvSpPr/>
          <p:nvPr/>
        </p:nvSpPr>
        <p:spPr>
          <a:xfrm>
            <a:off x="527937" y="5827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1" name="object 8141"/>
          <p:cNvSpPr/>
          <p:nvPr/>
        </p:nvSpPr>
        <p:spPr>
          <a:xfrm>
            <a:off x="554794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2" name="object 8142"/>
          <p:cNvSpPr/>
          <p:nvPr/>
        </p:nvSpPr>
        <p:spPr>
          <a:xfrm>
            <a:off x="560321" y="5843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3" name="object 8143"/>
          <p:cNvSpPr/>
          <p:nvPr/>
        </p:nvSpPr>
        <p:spPr>
          <a:xfrm>
            <a:off x="581255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4" name="object 8144"/>
          <p:cNvSpPr/>
          <p:nvPr/>
        </p:nvSpPr>
        <p:spPr>
          <a:xfrm>
            <a:off x="608112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5" name="object 8145"/>
          <p:cNvSpPr/>
          <p:nvPr/>
        </p:nvSpPr>
        <p:spPr>
          <a:xfrm>
            <a:off x="613640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6" name="object 8146"/>
          <p:cNvSpPr/>
          <p:nvPr/>
        </p:nvSpPr>
        <p:spPr>
          <a:xfrm>
            <a:off x="633779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7" name="object 8147"/>
          <p:cNvSpPr/>
          <p:nvPr/>
        </p:nvSpPr>
        <p:spPr>
          <a:xfrm>
            <a:off x="660636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8" name="object 8148"/>
          <p:cNvSpPr/>
          <p:nvPr/>
        </p:nvSpPr>
        <p:spPr>
          <a:xfrm>
            <a:off x="413708" y="5790069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9" name="object 8149"/>
          <p:cNvSpPr/>
          <p:nvPr/>
        </p:nvSpPr>
        <p:spPr>
          <a:xfrm>
            <a:off x="433546" y="5801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0" name="object 8150"/>
          <p:cNvSpPr/>
          <p:nvPr/>
        </p:nvSpPr>
        <p:spPr>
          <a:xfrm>
            <a:off x="460006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1" name="object 8151"/>
          <p:cNvSpPr/>
          <p:nvPr/>
        </p:nvSpPr>
        <p:spPr>
          <a:xfrm>
            <a:off x="465534" y="581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2" name="object 8152"/>
          <p:cNvSpPr/>
          <p:nvPr/>
        </p:nvSpPr>
        <p:spPr>
          <a:xfrm>
            <a:off x="486070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3" name="object 8153"/>
          <p:cNvSpPr/>
          <p:nvPr/>
        </p:nvSpPr>
        <p:spPr>
          <a:xfrm>
            <a:off x="512530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4" name="object 8154"/>
          <p:cNvSpPr/>
          <p:nvPr/>
        </p:nvSpPr>
        <p:spPr>
          <a:xfrm>
            <a:off x="518455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5" name="object 8155"/>
          <p:cNvSpPr/>
          <p:nvPr/>
        </p:nvSpPr>
        <p:spPr>
          <a:xfrm>
            <a:off x="539388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6" name="object 8156"/>
          <p:cNvSpPr/>
          <p:nvPr/>
        </p:nvSpPr>
        <p:spPr>
          <a:xfrm>
            <a:off x="565849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7" name="object 8157"/>
          <p:cNvSpPr/>
          <p:nvPr/>
        </p:nvSpPr>
        <p:spPr>
          <a:xfrm>
            <a:off x="571376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8" name="object 8158"/>
          <p:cNvSpPr/>
          <p:nvPr/>
        </p:nvSpPr>
        <p:spPr>
          <a:xfrm>
            <a:off x="591912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9" name="object 8159"/>
          <p:cNvSpPr/>
          <p:nvPr/>
        </p:nvSpPr>
        <p:spPr>
          <a:xfrm>
            <a:off x="618373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0" name="object 8160"/>
          <p:cNvSpPr/>
          <p:nvPr/>
        </p:nvSpPr>
        <p:spPr>
          <a:xfrm>
            <a:off x="418156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1" name="object 8161"/>
          <p:cNvSpPr/>
          <p:nvPr/>
        </p:nvSpPr>
        <p:spPr>
          <a:xfrm>
            <a:off x="423683" y="581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2" name="object 8162"/>
          <p:cNvSpPr/>
          <p:nvPr/>
        </p:nvSpPr>
        <p:spPr>
          <a:xfrm>
            <a:off x="443822" y="5827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3" name="object 8163"/>
          <p:cNvSpPr/>
          <p:nvPr/>
        </p:nvSpPr>
        <p:spPr>
          <a:xfrm>
            <a:off x="470680" y="584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4" name="object 8164"/>
          <p:cNvSpPr/>
          <p:nvPr/>
        </p:nvSpPr>
        <p:spPr>
          <a:xfrm>
            <a:off x="476207" y="5843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5" name="object 8165"/>
          <p:cNvSpPr/>
          <p:nvPr/>
        </p:nvSpPr>
        <p:spPr>
          <a:xfrm>
            <a:off x="497140" y="5853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6" name="object 8166"/>
          <p:cNvSpPr/>
          <p:nvPr/>
        </p:nvSpPr>
        <p:spPr>
          <a:xfrm>
            <a:off x="523998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7" name="object 8167"/>
          <p:cNvSpPr/>
          <p:nvPr/>
        </p:nvSpPr>
        <p:spPr>
          <a:xfrm>
            <a:off x="529525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8" name="object 8168"/>
          <p:cNvSpPr/>
          <p:nvPr/>
        </p:nvSpPr>
        <p:spPr>
          <a:xfrm>
            <a:off x="549664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9" name="object 8169"/>
          <p:cNvSpPr/>
          <p:nvPr/>
        </p:nvSpPr>
        <p:spPr>
          <a:xfrm>
            <a:off x="576522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0" name="object 8170"/>
          <p:cNvSpPr/>
          <p:nvPr/>
        </p:nvSpPr>
        <p:spPr>
          <a:xfrm>
            <a:off x="428416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1" name="object 8171"/>
          <p:cNvSpPr/>
          <p:nvPr/>
        </p:nvSpPr>
        <p:spPr>
          <a:xfrm>
            <a:off x="434340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2" name="object 8172"/>
          <p:cNvSpPr/>
          <p:nvPr/>
        </p:nvSpPr>
        <p:spPr>
          <a:xfrm>
            <a:off x="455273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3" name="object 8173"/>
          <p:cNvSpPr/>
          <p:nvPr/>
        </p:nvSpPr>
        <p:spPr>
          <a:xfrm>
            <a:off x="481734" y="5866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4" name="object 8174"/>
          <p:cNvSpPr/>
          <p:nvPr/>
        </p:nvSpPr>
        <p:spPr>
          <a:xfrm>
            <a:off x="487261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5" name="object 8175"/>
          <p:cNvSpPr/>
          <p:nvPr/>
        </p:nvSpPr>
        <p:spPr>
          <a:xfrm>
            <a:off x="507797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6" name="object 8176"/>
          <p:cNvSpPr/>
          <p:nvPr/>
        </p:nvSpPr>
        <p:spPr>
          <a:xfrm>
            <a:off x="534258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7" name="object 8177"/>
          <p:cNvSpPr/>
          <p:nvPr/>
        </p:nvSpPr>
        <p:spPr>
          <a:xfrm>
            <a:off x="414105" y="5852859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8" name="object 8178"/>
          <p:cNvSpPr/>
          <p:nvPr/>
        </p:nvSpPr>
        <p:spPr>
          <a:xfrm>
            <a:off x="439867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9" name="object 8179"/>
          <p:cNvSpPr/>
          <p:nvPr/>
        </p:nvSpPr>
        <p:spPr>
          <a:xfrm>
            <a:off x="445394" y="5869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0" name="object 8180"/>
          <p:cNvSpPr/>
          <p:nvPr/>
        </p:nvSpPr>
        <p:spPr>
          <a:xfrm>
            <a:off x="465534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1" name="object 8181"/>
          <p:cNvSpPr/>
          <p:nvPr/>
        </p:nvSpPr>
        <p:spPr>
          <a:xfrm>
            <a:off x="492391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2" name="object 8182"/>
          <p:cNvSpPr/>
          <p:nvPr/>
        </p:nvSpPr>
        <p:spPr>
          <a:xfrm>
            <a:off x="423683" y="5879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3" name="object 8183"/>
          <p:cNvSpPr/>
          <p:nvPr/>
        </p:nvSpPr>
        <p:spPr>
          <a:xfrm>
            <a:off x="450143" y="58928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4" name="object 8184"/>
          <p:cNvSpPr/>
          <p:nvPr/>
        </p:nvSpPr>
        <p:spPr>
          <a:xfrm>
            <a:off x="1903011" y="55079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5" name="object 8185"/>
          <p:cNvSpPr/>
          <p:nvPr/>
        </p:nvSpPr>
        <p:spPr>
          <a:xfrm>
            <a:off x="1914923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6" name="object 8186"/>
          <p:cNvSpPr/>
          <p:nvPr/>
        </p:nvSpPr>
        <p:spPr>
          <a:xfrm>
            <a:off x="1928423" y="55259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7" name="object 8187"/>
          <p:cNvSpPr/>
          <p:nvPr/>
        </p:nvSpPr>
        <p:spPr>
          <a:xfrm>
            <a:off x="1931123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8" name="object 8188"/>
          <p:cNvSpPr/>
          <p:nvPr/>
        </p:nvSpPr>
        <p:spPr>
          <a:xfrm>
            <a:off x="1942241" y="55361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9" name="object 8189"/>
          <p:cNvSpPr/>
          <p:nvPr/>
        </p:nvSpPr>
        <p:spPr>
          <a:xfrm>
            <a:off x="1860445" y="5515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0" name="object 8190"/>
          <p:cNvSpPr/>
          <p:nvPr/>
        </p:nvSpPr>
        <p:spPr>
          <a:xfrm>
            <a:off x="1862351" y="5517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1" name="object 8191"/>
          <p:cNvSpPr/>
          <p:nvPr/>
        </p:nvSpPr>
        <p:spPr>
          <a:xfrm>
            <a:off x="1874263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2" name="object 8192"/>
          <p:cNvSpPr/>
          <p:nvPr/>
        </p:nvSpPr>
        <p:spPr>
          <a:xfrm>
            <a:off x="1887605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3" name="object 8193"/>
          <p:cNvSpPr/>
          <p:nvPr/>
        </p:nvSpPr>
        <p:spPr>
          <a:xfrm>
            <a:off x="1890464" y="55365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4" name="object 8194"/>
          <p:cNvSpPr/>
          <p:nvPr/>
        </p:nvSpPr>
        <p:spPr>
          <a:xfrm>
            <a:off x="1902217" y="55455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5" name="object 8195"/>
          <p:cNvSpPr/>
          <p:nvPr/>
        </p:nvSpPr>
        <p:spPr>
          <a:xfrm>
            <a:off x="1915717" y="5554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6" name="object 8196"/>
          <p:cNvSpPr/>
          <p:nvPr/>
        </p:nvSpPr>
        <p:spPr>
          <a:xfrm>
            <a:off x="1917623" y="555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7" name="object 8197"/>
          <p:cNvSpPr/>
          <p:nvPr/>
        </p:nvSpPr>
        <p:spPr>
          <a:xfrm>
            <a:off x="1929535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8" name="object 8198"/>
          <p:cNvSpPr/>
          <p:nvPr/>
        </p:nvSpPr>
        <p:spPr>
          <a:xfrm>
            <a:off x="1943035" y="5574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9" name="object 8199"/>
          <p:cNvSpPr/>
          <p:nvPr/>
        </p:nvSpPr>
        <p:spPr>
          <a:xfrm>
            <a:off x="1945735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0" name="object 8200"/>
          <p:cNvSpPr/>
          <p:nvPr/>
        </p:nvSpPr>
        <p:spPr>
          <a:xfrm>
            <a:off x="1806286" y="55149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1" name="object 8201"/>
          <p:cNvSpPr/>
          <p:nvPr/>
        </p:nvSpPr>
        <p:spPr>
          <a:xfrm>
            <a:off x="1819786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2" name="object 8202"/>
          <p:cNvSpPr/>
          <p:nvPr/>
        </p:nvSpPr>
        <p:spPr>
          <a:xfrm>
            <a:off x="1821692" y="5526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3" name="object 8203"/>
          <p:cNvSpPr/>
          <p:nvPr/>
        </p:nvSpPr>
        <p:spPr>
          <a:xfrm>
            <a:off x="1833604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4" name="object 8204"/>
          <p:cNvSpPr/>
          <p:nvPr/>
        </p:nvSpPr>
        <p:spPr>
          <a:xfrm>
            <a:off x="1846945" y="55442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5" name="object 8205"/>
          <p:cNvSpPr/>
          <p:nvPr/>
        </p:nvSpPr>
        <p:spPr>
          <a:xfrm>
            <a:off x="1849804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6" name="object 8206"/>
          <p:cNvSpPr/>
          <p:nvPr/>
        </p:nvSpPr>
        <p:spPr>
          <a:xfrm>
            <a:off x="1861557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7" name="object 8207"/>
          <p:cNvSpPr/>
          <p:nvPr/>
        </p:nvSpPr>
        <p:spPr>
          <a:xfrm>
            <a:off x="1875058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8" name="object 8208"/>
          <p:cNvSpPr/>
          <p:nvPr/>
        </p:nvSpPr>
        <p:spPr>
          <a:xfrm>
            <a:off x="1876963" y="55654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9" name="object 8209"/>
          <p:cNvSpPr/>
          <p:nvPr/>
        </p:nvSpPr>
        <p:spPr>
          <a:xfrm>
            <a:off x="1888875" y="5574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0" name="object 8210"/>
          <p:cNvSpPr/>
          <p:nvPr/>
        </p:nvSpPr>
        <p:spPr>
          <a:xfrm>
            <a:off x="1902217" y="55834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1" name="object 8211"/>
          <p:cNvSpPr/>
          <p:nvPr/>
        </p:nvSpPr>
        <p:spPr>
          <a:xfrm>
            <a:off x="1905076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2" name="object 8212"/>
          <p:cNvSpPr/>
          <p:nvPr/>
        </p:nvSpPr>
        <p:spPr>
          <a:xfrm>
            <a:off x="1916829" y="55936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3" name="object 8213"/>
          <p:cNvSpPr/>
          <p:nvPr/>
        </p:nvSpPr>
        <p:spPr>
          <a:xfrm>
            <a:off x="1751808" y="55145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4" name="object 8214"/>
          <p:cNvSpPr/>
          <p:nvPr/>
        </p:nvSpPr>
        <p:spPr>
          <a:xfrm>
            <a:off x="1753873" y="5516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5" name="object 8215"/>
          <p:cNvSpPr/>
          <p:nvPr/>
        </p:nvSpPr>
        <p:spPr>
          <a:xfrm>
            <a:off x="1765626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6" name="object 8216"/>
          <p:cNvSpPr/>
          <p:nvPr/>
        </p:nvSpPr>
        <p:spPr>
          <a:xfrm>
            <a:off x="1779126" y="55340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7" name="object 8217"/>
          <p:cNvSpPr/>
          <p:nvPr/>
        </p:nvSpPr>
        <p:spPr>
          <a:xfrm>
            <a:off x="1781826" y="55357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8" name="object 8218"/>
          <p:cNvSpPr/>
          <p:nvPr/>
        </p:nvSpPr>
        <p:spPr>
          <a:xfrm>
            <a:off x="1792944" y="55438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9" name="object 8219"/>
          <p:cNvSpPr/>
          <p:nvPr/>
        </p:nvSpPr>
        <p:spPr>
          <a:xfrm>
            <a:off x="1806286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0" name="object 8220"/>
          <p:cNvSpPr/>
          <p:nvPr/>
        </p:nvSpPr>
        <p:spPr>
          <a:xfrm>
            <a:off x="1809144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1" name="object 8221"/>
          <p:cNvSpPr/>
          <p:nvPr/>
        </p:nvSpPr>
        <p:spPr>
          <a:xfrm>
            <a:off x="1820898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2" name="object 8222"/>
          <p:cNvSpPr/>
          <p:nvPr/>
        </p:nvSpPr>
        <p:spPr>
          <a:xfrm>
            <a:off x="1834398" y="55732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3" name="object 8223"/>
          <p:cNvSpPr/>
          <p:nvPr/>
        </p:nvSpPr>
        <p:spPr>
          <a:xfrm>
            <a:off x="1836304" y="55748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4" name="object 8224"/>
          <p:cNvSpPr/>
          <p:nvPr/>
        </p:nvSpPr>
        <p:spPr>
          <a:xfrm>
            <a:off x="1848534" y="55834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5" name="object 8225"/>
          <p:cNvSpPr/>
          <p:nvPr/>
        </p:nvSpPr>
        <p:spPr>
          <a:xfrm>
            <a:off x="1861557" y="55927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6" name="object 8226"/>
          <p:cNvSpPr/>
          <p:nvPr/>
        </p:nvSpPr>
        <p:spPr>
          <a:xfrm>
            <a:off x="1864416" y="55948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7" name="object 8227"/>
          <p:cNvSpPr/>
          <p:nvPr/>
        </p:nvSpPr>
        <p:spPr>
          <a:xfrm>
            <a:off x="1697648" y="55141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8" name="object 8228"/>
          <p:cNvSpPr/>
          <p:nvPr/>
        </p:nvSpPr>
        <p:spPr>
          <a:xfrm>
            <a:off x="1711148" y="55230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9" name="object 8229"/>
          <p:cNvSpPr/>
          <p:nvPr/>
        </p:nvSpPr>
        <p:spPr>
          <a:xfrm>
            <a:off x="1713054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0" name="object 8230"/>
          <p:cNvSpPr/>
          <p:nvPr/>
        </p:nvSpPr>
        <p:spPr>
          <a:xfrm>
            <a:off x="1724966" y="5533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1" name="object 8231"/>
          <p:cNvSpPr/>
          <p:nvPr/>
        </p:nvSpPr>
        <p:spPr>
          <a:xfrm>
            <a:off x="1738466" y="5543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2" name="object 8232"/>
          <p:cNvSpPr/>
          <p:nvPr/>
        </p:nvSpPr>
        <p:spPr>
          <a:xfrm>
            <a:off x="1741167" y="554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3" name="object 8233"/>
          <p:cNvSpPr/>
          <p:nvPr/>
        </p:nvSpPr>
        <p:spPr>
          <a:xfrm>
            <a:off x="1752284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4" name="object 8234"/>
          <p:cNvSpPr/>
          <p:nvPr/>
        </p:nvSpPr>
        <p:spPr>
          <a:xfrm>
            <a:off x="1766420" y="5562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5" name="object 8235"/>
          <p:cNvSpPr/>
          <p:nvPr/>
        </p:nvSpPr>
        <p:spPr>
          <a:xfrm>
            <a:off x="1768485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6" name="object 8236"/>
          <p:cNvSpPr/>
          <p:nvPr/>
        </p:nvSpPr>
        <p:spPr>
          <a:xfrm>
            <a:off x="1780238" y="557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7" name="object 8237"/>
          <p:cNvSpPr/>
          <p:nvPr/>
        </p:nvSpPr>
        <p:spPr>
          <a:xfrm>
            <a:off x="1793738" y="5582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8" name="object 8238"/>
          <p:cNvSpPr/>
          <p:nvPr/>
        </p:nvSpPr>
        <p:spPr>
          <a:xfrm>
            <a:off x="1796438" y="55838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9" name="object 8239"/>
          <p:cNvSpPr/>
          <p:nvPr/>
        </p:nvSpPr>
        <p:spPr>
          <a:xfrm>
            <a:off x="1807874" y="55927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0" name="object 8240"/>
          <p:cNvSpPr/>
          <p:nvPr/>
        </p:nvSpPr>
        <p:spPr>
          <a:xfrm>
            <a:off x="1642424" y="55128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1" name="object 8241"/>
          <p:cNvSpPr/>
          <p:nvPr/>
        </p:nvSpPr>
        <p:spPr>
          <a:xfrm>
            <a:off x="1645188" y="55145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2" name="object 8242"/>
          <p:cNvSpPr/>
          <p:nvPr/>
        </p:nvSpPr>
        <p:spPr>
          <a:xfrm>
            <a:off x="1657036" y="5523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3" name="object 8243"/>
          <p:cNvSpPr/>
          <p:nvPr/>
        </p:nvSpPr>
        <p:spPr>
          <a:xfrm>
            <a:off x="1670473" y="55324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4" name="object 8244"/>
          <p:cNvSpPr/>
          <p:nvPr/>
        </p:nvSpPr>
        <p:spPr>
          <a:xfrm>
            <a:off x="1672442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5" name="object 8245"/>
          <p:cNvSpPr/>
          <p:nvPr/>
        </p:nvSpPr>
        <p:spPr>
          <a:xfrm>
            <a:off x="1684291" y="55426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6" name="object 8246"/>
          <p:cNvSpPr/>
          <p:nvPr/>
        </p:nvSpPr>
        <p:spPr>
          <a:xfrm>
            <a:off x="1697648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7" name="object 8247"/>
          <p:cNvSpPr/>
          <p:nvPr/>
        </p:nvSpPr>
        <p:spPr>
          <a:xfrm>
            <a:off x="1700507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8" name="object 8248"/>
          <p:cNvSpPr/>
          <p:nvPr/>
        </p:nvSpPr>
        <p:spPr>
          <a:xfrm>
            <a:off x="1712260" y="55622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49" name="object 8249"/>
          <p:cNvSpPr/>
          <p:nvPr/>
        </p:nvSpPr>
        <p:spPr>
          <a:xfrm>
            <a:off x="1725760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0" name="object 8250"/>
          <p:cNvSpPr/>
          <p:nvPr/>
        </p:nvSpPr>
        <p:spPr>
          <a:xfrm>
            <a:off x="1727666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1" name="object 8251"/>
          <p:cNvSpPr/>
          <p:nvPr/>
        </p:nvSpPr>
        <p:spPr>
          <a:xfrm>
            <a:off x="1739578" y="5581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2" name="object 8252"/>
          <p:cNvSpPr/>
          <p:nvPr/>
        </p:nvSpPr>
        <p:spPr>
          <a:xfrm>
            <a:off x="1753079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3" name="object 8253"/>
          <p:cNvSpPr/>
          <p:nvPr/>
        </p:nvSpPr>
        <p:spPr>
          <a:xfrm>
            <a:off x="1755779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4" name="object 8254"/>
          <p:cNvSpPr/>
          <p:nvPr/>
        </p:nvSpPr>
        <p:spPr>
          <a:xfrm>
            <a:off x="1588328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5" name="object 8255"/>
          <p:cNvSpPr/>
          <p:nvPr/>
        </p:nvSpPr>
        <p:spPr>
          <a:xfrm>
            <a:off x="1602543" y="5522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6" name="object 8256"/>
          <p:cNvSpPr/>
          <p:nvPr/>
        </p:nvSpPr>
        <p:spPr>
          <a:xfrm>
            <a:off x="1604512" y="55238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7" name="object 8257"/>
          <p:cNvSpPr/>
          <p:nvPr/>
        </p:nvSpPr>
        <p:spPr>
          <a:xfrm>
            <a:off x="1616361" y="55324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8" name="object 8258"/>
          <p:cNvSpPr/>
          <p:nvPr/>
        </p:nvSpPr>
        <p:spPr>
          <a:xfrm>
            <a:off x="1629781" y="55414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59" name="object 8259"/>
          <p:cNvSpPr/>
          <p:nvPr/>
        </p:nvSpPr>
        <p:spPr>
          <a:xfrm>
            <a:off x="1632545" y="55438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0" name="object 8260"/>
          <p:cNvSpPr/>
          <p:nvPr/>
        </p:nvSpPr>
        <p:spPr>
          <a:xfrm>
            <a:off x="1643615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1" name="object 8261"/>
          <p:cNvSpPr/>
          <p:nvPr/>
        </p:nvSpPr>
        <p:spPr>
          <a:xfrm>
            <a:off x="1657036" y="556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2" name="object 8262"/>
          <p:cNvSpPr/>
          <p:nvPr/>
        </p:nvSpPr>
        <p:spPr>
          <a:xfrm>
            <a:off x="1659800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3" name="object 8263"/>
          <p:cNvSpPr/>
          <p:nvPr/>
        </p:nvSpPr>
        <p:spPr>
          <a:xfrm>
            <a:off x="1671648" y="55715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4" name="object 8264"/>
          <p:cNvSpPr/>
          <p:nvPr/>
        </p:nvSpPr>
        <p:spPr>
          <a:xfrm>
            <a:off x="1685085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5" name="object 8265"/>
          <p:cNvSpPr/>
          <p:nvPr/>
        </p:nvSpPr>
        <p:spPr>
          <a:xfrm>
            <a:off x="1687054" y="55830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6" name="object 8266"/>
          <p:cNvSpPr/>
          <p:nvPr/>
        </p:nvSpPr>
        <p:spPr>
          <a:xfrm>
            <a:off x="1699236" y="55911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7" name="object 8267"/>
          <p:cNvSpPr/>
          <p:nvPr/>
        </p:nvSpPr>
        <p:spPr>
          <a:xfrm>
            <a:off x="1533818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8" name="object 8268"/>
          <p:cNvSpPr/>
          <p:nvPr/>
        </p:nvSpPr>
        <p:spPr>
          <a:xfrm>
            <a:off x="1536582" y="55132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69" name="object 8269"/>
          <p:cNvSpPr/>
          <p:nvPr/>
        </p:nvSpPr>
        <p:spPr>
          <a:xfrm>
            <a:off x="1547636" y="55214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0" name="object 8270"/>
          <p:cNvSpPr/>
          <p:nvPr/>
        </p:nvSpPr>
        <p:spPr>
          <a:xfrm>
            <a:off x="1561867" y="55312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1" name="object 8271"/>
          <p:cNvSpPr/>
          <p:nvPr/>
        </p:nvSpPr>
        <p:spPr>
          <a:xfrm>
            <a:off x="1563837" y="55328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2" name="object 8272"/>
          <p:cNvSpPr/>
          <p:nvPr/>
        </p:nvSpPr>
        <p:spPr>
          <a:xfrm>
            <a:off x="1575685" y="55414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3" name="object 8273"/>
          <p:cNvSpPr/>
          <p:nvPr/>
        </p:nvSpPr>
        <p:spPr>
          <a:xfrm>
            <a:off x="1589106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4" name="object 8274"/>
          <p:cNvSpPr/>
          <p:nvPr/>
        </p:nvSpPr>
        <p:spPr>
          <a:xfrm>
            <a:off x="1591869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5" name="object 8275"/>
          <p:cNvSpPr/>
          <p:nvPr/>
        </p:nvSpPr>
        <p:spPr>
          <a:xfrm>
            <a:off x="1602940" y="556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6" name="object 8276"/>
          <p:cNvSpPr/>
          <p:nvPr/>
        </p:nvSpPr>
        <p:spPr>
          <a:xfrm>
            <a:off x="1617155" y="55703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7" name="object 8277"/>
          <p:cNvSpPr/>
          <p:nvPr/>
        </p:nvSpPr>
        <p:spPr>
          <a:xfrm>
            <a:off x="1619124" y="557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8" name="object 8278"/>
          <p:cNvSpPr/>
          <p:nvPr/>
        </p:nvSpPr>
        <p:spPr>
          <a:xfrm>
            <a:off x="163097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9" name="object 8279"/>
          <p:cNvSpPr/>
          <p:nvPr/>
        </p:nvSpPr>
        <p:spPr>
          <a:xfrm>
            <a:off x="1644394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0" name="object 8280"/>
          <p:cNvSpPr/>
          <p:nvPr/>
        </p:nvSpPr>
        <p:spPr>
          <a:xfrm>
            <a:off x="1647157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1" name="object 8281"/>
          <p:cNvSpPr/>
          <p:nvPr/>
        </p:nvSpPr>
        <p:spPr>
          <a:xfrm>
            <a:off x="1948435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2" name="object 8282"/>
          <p:cNvSpPr/>
          <p:nvPr/>
        </p:nvSpPr>
        <p:spPr>
          <a:xfrm>
            <a:off x="1951294" y="58084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3" name="object 8283"/>
          <p:cNvSpPr/>
          <p:nvPr/>
        </p:nvSpPr>
        <p:spPr>
          <a:xfrm>
            <a:off x="1479722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4" name="object 8284"/>
          <p:cNvSpPr/>
          <p:nvPr/>
        </p:nvSpPr>
        <p:spPr>
          <a:xfrm>
            <a:off x="1493143" y="55210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5" name="object 8285"/>
          <p:cNvSpPr/>
          <p:nvPr/>
        </p:nvSpPr>
        <p:spPr>
          <a:xfrm>
            <a:off x="1495906" y="55226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6" name="object 8286"/>
          <p:cNvSpPr/>
          <p:nvPr/>
        </p:nvSpPr>
        <p:spPr>
          <a:xfrm>
            <a:off x="1507755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7" name="object 8287"/>
          <p:cNvSpPr/>
          <p:nvPr/>
        </p:nvSpPr>
        <p:spPr>
          <a:xfrm>
            <a:off x="1521176" y="55406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8" name="object 8288"/>
          <p:cNvSpPr/>
          <p:nvPr/>
        </p:nvSpPr>
        <p:spPr>
          <a:xfrm>
            <a:off x="1523161" y="55422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89" name="object 8289"/>
          <p:cNvSpPr/>
          <p:nvPr/>
        </p:nvSpPr>
        <p:spPr>
          <a:xfrm>
            <a:off x="1535009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0" name="object 8290"/>
          <p:cNvSpPr/>
          <p:nvPr/>
        </p:nvSpPr>
        <p:spPr>
          <a:xfrm>
            <a:off x="1548430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1" name="object 8291"/>
          <p:cNvSpPr/>
          <p:nvPr/>
        </p:nvSpPr>
        <p:spPr>
          <a:xfrm>
            <a:off x="1551194" y="55618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2" name="object 8292"/>
          <p:cNvSpPr/>
          <p:nvPr/>
        </p:nvSpPr>
        <p:spPr>
          <a:xfrm>
            <a:off x="1563042" y="55703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3" name="object 8293"/>
          <p:cNvSpPr/>
          <p:nvPr/>
        </p:nvSpPr>
        <p:spPr>
          <a:xfrm>
            <a:off x="1576479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4" name="object 8294"/>
          <p:cNvSpPr/>
          <p:nvPr/>
        </p:nvSpPr>
        <p:spPr>
          <a:xfrm>
            <a:off x="1578449" y="5581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5" name="object 8295"/>
          <p:cNvSpPr/>
          <p:nvPr/>
        </p:nvSpPr>
        <p:spPr>
          <a:xfrm>
            <a:off x="1590694" y="55899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6" name="object 8296"/>
          <p:cNvSpPr/>
          <p:nvPr/>
        </p:nvSpPr>
        <p:spPr>
          <a:xfrm>
            <a:off x="1894752" y="5806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7" name="object 8297"/>
          <p:cNvSpPr/>
          <p:nvPr/>
        </p:nvSpPr>
        <p:spPr>
          <a:xfrm>
            <a:off x="1907776" y="58153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8" name="object 8298"/>
          <p:cNvSpPr/>
          <p:nvPr/>
        </p:nvSpPr>
        <p:spPr>
          <a:xfrm>
            <a:off x="1910635" y="581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9" name="object 8299"/>
          <p:cNvSpPr/>
          <p:nvPr/>
        </p:nvSpPr>
        <p:spPr>
          <a:xfrm>
            <a:off x="1922070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0" name="object 8300"/>
          <p:cNvSpPr/>
          <p:nvPr/>
        </p:nvSpPr>
        <p:spPr>
          <a:xfrm>
            <a:off x="1935888" y="58353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1" name="object 8301"/>
          <p:cNvSpPr/>
          <p:nvPr/>
        </p:nvSpPr>
        <p:spPr>
          <a:xfrm>
            <a:off x="1938271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2" name="object 8302"/>
          <p:cNvSpPr/>
          <p:nvPr/>
        </p:nvSpPr>
        <p:spPr>
          <a:xfrm>
            <a:off x="1950024" y="5845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3" name="object 8303"/>
          <p:cNvSpPr/>
          <p:nvPr/>
        </p:nvSpPr>
        <p:spPr>
          <a:xfrm>
            <a:off x="1425213" y="55100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4" name="object 8304"/>
          <p:cNvSpPr/>
          <p:nvPr/>
        </p:nvSpPr>
        <p:spPr>
          <a:xfrm>
            <a:off x="1427976" y="55124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5" name="object 8305"/>
          <p:cNvSpPr/>
          <p:nvPr/>
        </p:nvSpPr>
        <p:spPr>
          <a:xfrm>
            <a:off x="1439030" y="5520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6" name="object 8306"/>
          <p:cNvSpPr/>
          <p:nvPr/>
        </p:nvSpPr>
        <p:spPr>
          <a:xfrm>
            <a:off x="1452467" y="55304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7" name="object 8307"/>
          <p:cNvSpPr/>
          <p:nvPr/>
        </p:nvSpPr>
        <p:spPr>
          <a:xfrm>
            <a:off x="1455231" y="55320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8" name="object 8308"/>
          <p:cNvSpPr/>
          <p:nvPr/>
        </p:nvSpPr>
        <p:spPr>
          <a:xfrm>
            <a:off x="1467079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09" name="object 8309"/>
          <p:cNvSpPr/>
          <p:nvPr/>
        </p:nvSpPr>
        <p:spPr>
          <a:xfrm>
            <a:off x="1480500" y="55495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0" name="object 8310"/>
          <p:cNvSpPr/>
          <p:nvPr/>
        </p:nvSpPr>
        <p:spPr>
          <a:xfrm>
            <a:off x="1482485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1" name="object 8311"/>
          <p:cNvSpPr/>
          <p:nvPr/>
        </p:nvSpPr>
        <p:spPr>
          <a:xfrm>
            <a:off x="1494334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2" name="object 8312"/>
          <p:cNvSpPr/>
          <p:nvPr/>
        </p:nvSpPr>
        <p:spPr>
          <a:xfrm>
            <a:off x="1507755" y="55691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3" name="object 8313"/>
          <p:cNvSpPr/>
          <p:nvPr/>
        </p:nvSpPr>
        <p:spPr>
          <a:xfrm>
            <a:off x="1510518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4" name="object 8314"/>
          <p:cNvSpPr/>
          <p:nvPr/>
        </p:nvSpPr>
        <p:spPr>
          <a:xfrm>
            <a:off x="1522367" y="5579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5" name="object 8315"/>
          <p:cNvSpPr/>
          <p:nvPr/>
        </p:nvSpPr>
        <p:spPr>
          <a:xfrm>
            <a:off x="1535788" y="55887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6" name="object 8316"/>
          <p:cNvSpPr/>
          <p:nvPr/>
        </p:nvSpPr>
        <p:spPr>
          <a:xfrm>
            <a:off x="1537773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7" name="object 8317"/>
          <p:cNvSpPr/>
          <p:nvPr/>
        </p:nvSpPr>
        <p:spPr>
          <a:xfrm>
            <a:off x="1839957" y="58052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8" name="object 8318"/>
          <p:cNvSpPr/>
          <p:nvPr/>
        </p:nvSpPr>
        <p:spPr>
          <a:xfrm>
            <a:off x="1842180" y="58068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9" name="object 8319"/>
          <p:cNvSpPr/>
          <p:nvPr/>
        </p:nvSpPr>
        <p:spPr>
          <a:xfrm>
            <a:off x="1854092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0" name="object 8320"/>
          <p:cNvSpPr/>
          <p:nvPr/>
        </p:nvSpPr>
        <p:spPr>
          <a:xfrm>
            <a:off x="1867116" y="5824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1" name="object 8321"/>
          <p:cNvSpPr/>
          <p:nvPr/>
        </p:nvSpPr>
        <p:spPr>
          <a:xfrm>
            <a:off x="1870293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2" name="object 8322"/>
          <p:cNvSpPr/>
          <p:nvPr/>
        </p:nvSpPr>
        <p:spPr>
          <a:xfrm>
            <a:off x="1882205" y="58349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3" name="object 8323"/>
          <p:cNvSpPr/>
          <p:nvPr/>
        </p:nvSpPr>
        <p:spPr>
          <a:xfrm>
            <a:off x="1895229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4" name="object 8324"/>
          <p:cNvSpPr/>
          <p:nvPr/>
        </p:nvSpPr>
        <p:spPr>
          <a:xfrm>
            <a:off x="1897611" y="5846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5" name="object 8325"/>
          <p:cNvSpPr/>
          <p:nvPr/>
        </p:nvSpPr>
        <p:spPr>
          <a:xfrm>
            <a:off x="1909364" y="58545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6" name="object 8326"/>
          <p:cNvSpPr/>
          <p:nvPr/>
        </p:nvSpPr>
        <p:spPr>
          <a:xfrm>
            <a:off x="1922864" y="58643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7" name="object 8327"/>
          <p:cNvSpPr/>
          <p:nvPr/>
        </p:nvSpPr>
        <p:spPr>
          <a:xfrm>
            <a:off x="1925565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8" name="object 8328"/>
          <p:cNvSpPr/>
          <p:nvPr/>
        </p:nvSpPr>
        <p:spPr>
          <a:xfrm>
            <a:off x="1936682" y="58741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29" name="object 8329"/>
          <p:cNvSpPr/>
          <p:nvPr/>
        </p:nvSpPr>
        <p:spPr>
          <a:xfrm>
            <a:off x="1950818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0" name="object 8330"/>
          <p:cNvSpPr/>
          <p:nvPr/>
        </p:nvSpPr>
        <p:spPr>
          <a:xfrm>
            <a:off x="1952883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1" name="object 8331"/>
          <p:cNvSpPr/>
          <p:nvPr/>
        </p:nvSpPr>
        <p:spPr>
          <a:xfrm>
            <a:off x="1371116" y="5510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2" name="object 8332"/>
          <p:cNvSpPr/>
          <p:nvPr/>
        </p:nvSpPr>
        <p:spPr>
          <a:xfrm>
            <a:off x="1384537" y="55194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3" name="object 8333"/>
          <p:cNvSpPr/>
          <p:nvPr/>
        </p:nvSpPr>
        <p:spPr>
          <a:xfrm>
            <a:off x="1387301" y="55214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4" name="object 8334"/>
          <p:cNvSpPr/>
          <p:nvPr/>
        </p:nvSpPr>
        <p:spPr>
          <a:xfrm>
            <a:off x="1398355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5" name="object 8335"/>
          <p:cNvSpPr/>
          <p:nvPr/>
        </p:nvSpPr>
        <p:spPr>
          <a:xfrm>
            <a:off x="1412570" y="5539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6" name="object 8336"/>
          <p:cNvSpPr/>
          <p:nvPr/>
        </p:nvSpPr>
        <p:spPr>
          <a:xfrm>
            <a:off x="1414555" y="55410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7" name="object 8337"/>
          <p:cNvSpPr/>
          <p:nvPr/>
        </p:nvSpPr>
        <p:spPr>
          <a:xfrm>
            <a:off x="1426404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8" name="object 8338"/>
          <p:cNvSpPr/>
          <p:nvPr/>
        </p:nvSpPr>
        <p:spPr>
          <a:xfrm>
            <a:off x="1439825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9" name="object 8339"/>
          <p:cNvSpPr/>
          <p:nvPr/>
        </p:nvSpPr>
        <p:spPr>
          <a:xfrm>
            <a:off x="1442588" y="55605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0" name="object 8340"/>
          <p:cNvSpPr/>
          <p:nvPr/>
        </p:nvSpPr>
        <p:spPr>
          <a:xfrm>
            <a:off x="1453642" y="55687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1" name="object 8341"/>
          <p:cNvSpPr/>
          <p:nvPr/>
        </p:nvSpPr>
        <p:spPr>
          <a:xfrm>
            <a:off x="1467079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2" name="object 8342"/>
          <p:cNvSpPr/>
          <p:nvPr/>
        </p:nvSpPr>
        <p:spPr>
          <a:xfrm>
            <a:off x="1469843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3" name="object 8343"/>
          <p:cNvSpPr/>
          <p:nvPr/>
        </p:nvSpPr>
        <p:spPr>
          <a:xfrm>
            <a:off x="1481691" y="55887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4" name="object 8344"/>
          <p:cNvSpPr/>
          <p:nvPr/>
        </p:nvSpPr>
        <p:spPr>
          <a:xfrm>
            <a:off x="1495112" y="55980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5" name="object 8345"/>
          <p:cNvSpPr/>
          <p:nvPr/>
        </p:nvSpPr>
        <p:spPr>
          <a:xfrm>
            <a:off x="1799138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6" name="object 8346"/>
          <p:cNvSpPr/>
          <p:nvPr/>
        </p:nvSpPr>
        <p:spPr>
          <a:xfrm>
            <a:off x="1801997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7" name="object 8347"/>
          <p:cNvSpPr/>
          <p:nvPr/>
        </p:nvSpPr>
        <p:spPr>
          <a:xfrm>
            <a:off x="1813433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8" name="object 8348"/>
          <p:cNvSpPr/>
          <p:nvPr/>
        </p:nvSpPr>
        <p:spPr>
          <a:xfrm>
            <a:off x="1826933" y="58337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9" name="object 8349"/>
          <p:cNvSpPr/>
          <p:nvPr/>
        </p:nvSpPr>
        <p:spPr>
          <a:xfrm>
            <a:off x="1829633" y="58357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0" name="object 8350"/>
          <p:cNvSpPr/>
          <p:nvPr/>
        </p:nvSpPr>
        <p:spPr>
          <a:xfrm>
            <a:off x="1841545" y="58439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1" name="object 8351"/>
          <p:cNvSpPr/>
          <p:nvPr/>
        </p:nvSpPr>
        <p:spPr>
          <a:xfrm>
            <a:off x="1854886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2" name="object 8352"/>
          <p:cNvSpPr/>
          <p:nvPr/>
        </p:nvSpPr>
        <p:spPr>
          <a:xfrm>
            <a:off x="1856793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3" name="object 8353"/>
          <p:cNvSpPr/>
          <p:nvPr/>
        </p:nvSpPr>
        <p:spPr>
          <a:xfrm>
            <a:off x="1868704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4" name="object 8354"/>
          <p:cNvSpPr/>
          <p:nvPr/>
        </p:nvSpPr>
        <p:spPr>
          <a:xfrm>
            <a:off x="1882205" y="58732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5" name="object 8355"/>
          <p:cNvSpPr/>
          <p:nvPr/>
        </p:nvSpPr>
        <p:spPr>
          <a:xfrm>
            <a:off x="1884905" y="58749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6" name="object 8356"/>
          <p:cNvSpPr/>
          <p:nvPr/>
        </p:nvSpPr>
        <p:spPr>
          <a:xfrm>
            <a:off x="1896817" y="58830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7" name="object 8357"/>
          <p:cNvSpPr/>
          <p:nvPr/>
        </p:nvSpPr>
        <p:spPr>
          <a:xfrm>
            <a:off x="1910158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8" name="object 8358"/>
          <p:cNvSpPr/>
          <p:nvPr/>
        </p:nvSpPr>
        <p:spPr>
          <a:xfrm>
            <a:off x="1316607" y="5509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9" name="object 8359"/>
          <p:cNvSpPr/>
          <p:nvPr/>
        </p:nvSpPr>
        <p:spPr>
          <a:xfrm>
            <a:off x="1318592" y="55108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0" name="object 8360"/>
          <p:cNvSpPr/>
          <p:nvPr/>
        </p:nvSpPr>
        <p:spPr>
          <a:xfrm>
            <a:off x="1330441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1" name="object 8361"/>
          <p:cNvSpPr/>
          <p:nvPr/>
        </p:nvSpPr>
        <p:spPr>
          <a:xfrm>
            <a:off x="1343861" y="55287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2" name="object 8362"/>
          <p:cNvSpPr/>
          <p:nvPr/>
        </p:nvSpPr>
        <p:spPr>
          <a:xfrm>
            <a:off x="1346625" y="5530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3" name="object 8363"/>
          <p:cNvSpPr/>
          <p:nvPr/>
        </p:nvSpPr>
        <p:spPr>
          <a:xfrm>
            <a:off x="1358474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4" name="object 8364"/>
          <p:cNvSpPr/>
          <p:nvPr/>
        </p:nvSpPr>
        <p:spPr>
          <a:xfrm>
            <a:off x="1371894" y="55479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5" name="object 8365"/>
          <p:cNvSpPr/>
          <p:nvPr/>
        </p:nvSpPr>
        <p:spPr>
          <a:xfrm>
            <a:off x="1373880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6" name="object 8366"/>
          <p:cNvSpPr/>
          <p:nvPr/>
        </p:nvSpPr>
        <p:spPr>
          <a:xfrm>
            <a:off x="1385728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7" name="object 8367"/>
          <p:cNvSpPr/>
          <p:nvPr/>
        </p:nvSpPr>
        <p:spPr>
          <a:xfrm>
            <a:off x="1399149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8" name="object 8368"/>
          <p:cNvSpPr/>
          <p:nvPr/>
        </p:nvSpPr>
        <p:spPr>
          <a:xfrm>
            <a:off x="1401913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9" name="object 8369"/>
          <p:cNvSpPr/>
          <p:nvPr/>
        </p:nvSpPr>
        <p:spPr>
          <a:xfrm>
            <a:off x="1413364" y="55781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0" name="object 8370"/>
          <p:cNvSpPr/>
          <p:nvPr/>
        </p:nvSpPr>
        <p:spPr>
          <a:xfrm>
            <a:off x="1427198" y="558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1" name="object 8371"/>
          <p:cNvSpPr/>
          <p:nvPr/>
        </p:nvSpPr>
        <p:spPr>
          <a:xfrm>
            <a:off x="1429167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2" name="object 8372"/>
          <p:cNvSpPr/>
          <p:nvPr/>
        </p:nvSpPr>
        <p:spPr>
          <a:xfrm>
            <a:off x="1441413" y="55976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3" name="object 8373"/>
          <p:cNvSpPr/>
          <p:nvPr/>
        </p:nvSpPr>
        <p:spPr>
          <a:xfrm>
            <a:off x="1733702" y="58056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4" name="object 8374"/>
          <p:cNvSpPr/>
          <p:nvPr/>
        </p:nvSpPr>
        <p:spPr>
          <a:xfrm>
            <a:off x="1745455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5" name="object 8375"/>
          <p:cNvSpPr/>
          <p:nvPr/>
        </p:nvSpPr>
        <p:spPr>
          <a:xfrm>
            <a:off x="1758479" y="5823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6" name="object 8376"/>
          <p:cNvSpPr/>
          <p:nvPr/>
        </p:nvSpPr>
        <p:spPr>
          <a:xfrm>
            <a:off x="1761338" y="58251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7" name="object 8377"/>
          <p:cNvSpPr/>
          <p:nvPr/>
        </p:nvSpPr>
        <p:spPr>
          <a:xfrm>
            <a:off x="1772773" y="58337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8" name="object 8378"/>
          <p:cNvSpPr/>
          <p:nvPr/>
        </p:nvSpPr>
        <p:spPr>
          <a:xfrm>
            <a:off x="1786591" y="584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9" name="object 8379"/>
          <p:cNvSpPr/>
          <p:nvPr/>
        </p:nvSpPr>
        <p:spPr>
          <a:xfrm>
            <a:off x="1788973" y="58447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0" name="object 8380"/>
          <p:cNvSpPr/>
          <p:nvPr/>
        </p:nvSpPr>
        <p:spPr>
          <a:xfrm>
            <a:off x="1800727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1" name="object 8381"/>
          <p:cNvSpPr/>
          <p:nvPr/>
        </p:nvSpPr>
        <p:spPr>
          <a:xfrm>
            <a:off x="1814227" y="58626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2" name="object 8382"/>
          <p:cNvSpPr/>
          <p:nvPr/>
        </p:nvSpPr>
        <p:spPr>
          <a:xfrm>
            <a:off x="1816927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3" name="object 8383"/>
          <p:cNvSpPr/>
          <p:nvPr/>
        </p:nvSpPr>
        <p:spPr>
          <a:xfrm>
            <a:off x="1828045" y="5872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4" name="object 8384"/>
          <p:cNvSpPr/>
          <p:nvPr/>
        </p:nvSpPr>
        <p:spPr>
          <a:xfrm>
            <a:off x="1841545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5" name="object 8385"/>
          <p:cNvSpPr/>
          <p:nvPr/>
        </p:nvSpPr>
        <p:spPr>
          <a:xfrm>
            <a:off x="1844245" y="58842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6" name="object 8386"/>
          <p:cNvSpPr/>
          <p:nvPr/>
        </p:nvSpPr>
        <p:spPr>
          <a:xfrm>
            <a:off x="1856157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7" name="object 8387"/>
          <p:cNvSpPr/>
          <p:nvPr/>
        </p:nvSpPr>
        <p:spPr>
          <a:xfrm>
            <a:off x="1262510" y="55084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8" name="object 8388"/>
          <p:cNvSpPr/>
          <p:nvPr/>
        </p:nvSpPr>
        <p:spPr>
          <a:xfrm>
            <a:off x="1275931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89" name="object 8389"/>
          <p:cNvSpPr/>
          <p:nvPr/>
        </p:nvSpPr>
        <p:spPr>
          <a:xfrm>
            <a:off x="1277901" y="55198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0" name="object 8390"/>
          <p:cNvSpPr/>
          <p:nvPr/>
        </p:nvSpPr>
        <p:spPr>
          <a:xfrm>
            <a:off x="1289749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1" name="object 8391"/>
          <p:cNvSpPr/>
          <p:nvPr/>
        </p:nvSpPr>
        <p:spPr>
          <a:xfrm>
            <a:off x="1303186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2" name="object 8392"/>
          <p:cNvSpPr/>
          <p:nvPr/>
        </p:nvSpPr>
        <p:spPr>
          <a:xfrm>
            <a:off x="1305950" y="55393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3" name="object 8393"/>
          <p:cNvSpPr/>
          <p:nvPr/>
        </p:nvSpPr>
        <p:spPr>
          <a:xfrm>
            <a:off x="1317798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4" name="object 8394"/>
          <p:cNvSpPr/>
          <p:nvPr/>
        </p:nvSpPr>
        <p:spPr>
          <a:xfrm>
            <a:off x="1331219" y="55573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5" name="object 8395"/>
          <p:cNvSpPr/>
          <p:nvPr/>
        </p:nvSpPr>
        <p:spPr>
          <a:xfrm>
            <a:off x="1333204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6" name="object 8396"/>
          <p:cNvSpPr/>
          <p:nvPr/>
        </p:nvSpPr>
        <p:spPr>
          <a:xfrm>
            <a:off x="1345053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7" name="object 8397"/>
          <p:cNvSpPr/>
          <p:nvPr/>
        </p:nvSpPr>
        <p:spPr>
          <a:xfrm>
            <a:off x="1358474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8" name="object 8398"/>
          <p:cNvSpPr/>
          <p:nvPr/>
        </p:nvSpPr>
        <p:spPr>
          <a:xfrm>
            <a:off x="1361237" y="55789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9" name="object 8399"/>
          <p:cNvSpPr/>
          <p:nvPr/>
        </p:nvSpPr>
        <p:spPr>
          <a:xfrm>
            <a:off x="1373086" y="55870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0" name="object 8400"/>
          <p:cNvSpPr/>
          <p:nvPr/>
        </p:nvSpPr>
        <p:spPr>
          <a:xfrm>
            <a:off x="1386506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1" name="object 8401"/>
          <p:cNvSpPr/>
          <p:nvPr/>
        </p:nvSpPr>
        <p:spPr>
          <a:xfrm>
            <a:off x="1388492" y="559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2" name="object 8402"/>
          <p:cNvSpPr/>
          <p:nvPr/>
        </p:nvSpPr>
        <p:spPr>
          <a:xfrm>
            <a:off x="1690612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3" name="object 8403"/>
          <p:cNvSpPr/>
          <p:nvPr/>
        </p:nvSpPr>
        <p:spPr>
          <a:xfrm>
            <a:off x="1692979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4" name="object 8404"/>
          <p:cNvSpPr/>
          <p:nvPr/>
        </p:nvSpPr>
        <p:spPr>
          <a:xfrm>
            <a:off x="1704795" y="5822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5" name="object 8405"/>
          <p:cNvSpPr/>
          <p:nvPr/>
        </p:nvSpPr>
        <p:spPr>
          <a:xfrm>
            <a:off x="1717819" y="5832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6" name="object 8406"/>
          <p:cNvSpPr/>
          <p:nvPr/>
        </p:nvSpPr>
        <p:spPr>
          <a:xfrm>
            <a:off x="1720996" y="5834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7" name="object 8407"/>
          <p:cNvSpPr/>
          <p:nvPr/>
        </p:nvSpPr>
        <p:spPr>
          <a:xfrm>
            <a:off x="1732908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8" name="object 8408"/>
          <p:cNvSpPr/>
          <p:nvPr/>
        </p:nvSpPr>
        <p:spPr>
          <a:xfrm>
            <a:off x="1745931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9" name="object 8409"/>
          <p:cNvSpPr/>
          <p:nvPr/>
        </p:nvSpPr>
        <p:spPr>
          <a:xfrm>
            <a:off x="1748314" y="58537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0" name="object 8410"/>
          <p:cNvSpPr/>
          <p:nvPr/>
        </p:nvSpPr>
        <p:spPr>
          <a:xfrm>
            <a:off x="1760067" y="58626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1" name="object 8411"/>
          <p:cNvSpPr/>
          <p:nvPr/>
        </p:nvSpPr>
        <p:spPr>
          <a:xfrm>
            <a:off x="1773567" y="58716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2" name="object 8412"/>
          <p:cNvSpPr/>
          <p:nvPr/>
        </p:nvSpPr>
        <p:spPr>
          <a:xfrm>
            <a:off x="1776267" y="58741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3" name="object 8413"/>
          <p:cNvSpPr/>
          <p:nvPr/>
        </p:nvSpPr>
        <p:spPr>
          <a:xfrm>
            <a:off x="1787385" y="58822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4" name="object 8414"/>
          <p:cNvSpPr/>
          <p:nvPr/>
        </p:nvSpPr>
        <p:spPr>
          <a:xfrm>
            <a:off x="1801521" y="5891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5" name="object 8415"/>
          <p:cNvSpPr/>
          <p:nvPr/>
        </p:nvSpPr>
        <p:spPr>
          <a:xfrm>
            <a:off x="1803586" y="589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6" name="object 8416"/>
          <p:cNvSpPr/>
          <p:nvPr/>
        </p:nvSpPr>
        <p:spPr>
          <a:xfrm>
            <a:off x="1208001" y="55079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7" name="object 8417"/>
          <p:cNvSpPr/>
          <p:nvPr/>
        </p:nvSpPr>
        <p:spPr>
          <a:xfrm>
            <a:off x="1209986" y="55096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8" name="object 8418"/>
          <p:cNvSpPr/>
          <p:nvPr/>
        </p:nvSpPr>
        <p:spPr>
          <a:xfrm>
            <a:off x="1221835" y="55177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19" name="object 8419"/>
          <p:cNvSpPr/>
          <p:nvPr/>
        </p:nvSpPr>
        <p:spPr>
          <a:xfrm>
            <a:off x="1235256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0" name="object 8420"/>
          <p:cNvSpPr/>
          <p:nvPr/>
        </p:nvSpPr>
        <p:spPr>
          <a:xfrm>
            <a:off x="1238019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1" name="object 8421"/>
          <p:cNvSpPr/>
          <p:nvPr/>
        </p:nvSpPr>
        <p:spPr>
          <a:xfrm>
            <a:off x="1249074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2" name="object 8422"/>
          <p:cNvSpPr/>
          <p:nvPr/>
        </p:nvSpPr>
        <p:spPr>
          <a:xfrm>
            <a:off x="1263289" y="55471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3" name="object 8423"/>
          <p:cNvSpPr/>
          <p:nvPr/>
        </p:nvSpPr>
        <p:spPr>
          <a:xfrm>
            <a:off x="1265274" y="55487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4" name="object 8424"/>
          <p:cNvSpPr/>
          <p:nvPr/>
        </p:nvSpPr>
        <p:spPr>
          <a:xfrm>
            <a:off x="1277122" y="55573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5" name="object 8425"/>
          <p:cNvSpPr/>
          <p:nvPr/>
        </p:nvSpPr>
        <p:spPr>
          <a:xfrm>
            <a:off x="1290543" y="55667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6" name="object 8426"/>
          <p:cNvSpPr/>
          <p:nvPr/>
        </p:nvSpPr>
        <p:spPr>
          <a:xfrm>
            <a:off x="1293307" y="55687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7" name="object 8427"/>
          <p:cNvSpPr/>
          <p:nvPr/>
        </p:nvSpPr>
        <p:spPr>
          <a:xfrm>
            <a:off x="1304758" y="55768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8" name="object 8428"/>
          <p:cNvSpPr/>
          <p:nvPr/>
        </p:nvSpPr>
        <p:spPr>
          <a:xfrm>
            <a:off x="1317798" y="55862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9" name="object 8429"/>
          <p:cNvSpPr/>
          <p:nvPr/>
        </p:nvSpPr>
        <p:spPr>
          <a:xfrm>
            <a:off x="1320562" y="55883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0" name="object 8430"/>
          <p:cNvSpPr/>
          <p:nvPr/>
        </p:nvSpPr>
        <p:spPr>
          <a:xfrm>
            <a:off x="1332410" y="55964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1" name="object 8431"/>
          <p:cNvSpPr/>
          <p:nvPr/>
        </p:nvSpPr>
        <p:spPr>
          <a:xfrm>
            <a:off x="1636897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2" name="object 8432"/>
          <p:cNvSpPr/>
          <p:nvPr/>
        </p:nvSpPr>
        <p:spPr>
          <a:xfrm>
            <a:off x="1649937" y="58223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3" name="object 8433"/>
          <p:cNvSpPr/>
          <p:nvPr/>
        </p:nvSpPr>
        <p:spPr>
          <a:xfrm>
            <a:off x="1652303" y="58239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4" name="object 8434"/>
          <p:cNvSpPr/>
          <p:nvPr/>
        </p:nvSpPr>
        <p:spPr>
          <a:xfrm>
            <a:off x="1664151" y="58321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5" name="object 8435"/>
          <p:cNvSpPr/>
          <p:nvPr/>
        </p:nvSpPr>
        <p:spPr>
          <a:xfrm>
            <a:off x="1677572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6" name="object 8436"/>
          <p:cNvSpPr/>
          <p:nvPr/>
        </p:nvSpPr>
        <p:spPr>
          <a:xfrm>
            <a:off x="1680336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7" name="object 8437"/>
          <p:cNvSpPr/>
          <p:nvPr/>
        </p:nvSpPr>
        <p:spPr>
          <a:xfrm>
            <a:off x="1692184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8" name="object 8438"/>
          <p:cNvSpPr/>
          <p:nvPr/>
        </p:nvSpPr>
        <p:spPr>
          <a:xfrm>
            <a:off x="1705589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9" name="object 8439"/>
          <p:cNvSpPr/>
          <p:nvPr/>
        </p:nvSpPr>
        <p:spPr>
          <a:xfrm>
            <a:off x="1707654" y="58630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0" name="object 8440"/>
          <p:cNvSpPr/>
          <p:nvPr/>
        </p:nvSpPr>
        <p:spPr>
          <a:xfrm>
            <a:off x="1719407" y="587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1" name="object 8441"/>
          <p:cNvSpPr/>
          <p:nvPr/>
        </p:nvSpPr>
        <p:spPr>
          <a:xfrm>
            <a:off x="1732908" y="58810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2" name="object 8442"/>
          <p:cNvSpPr/>
          <p:nvPr/>
        </p:nvSpPr>
        <p:spPr>
          <a:xfrm>
            <a:off x="1735608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3" name="object 8443"/>
          <p:cNvSpPr/>
          <p:nvPr/>
        </p:nvSpPr>
        <p:spPr>
          <a:xfrm>
            <a:off x="1747520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4" name="object 8444"/>
          <p:cNvSpPr/>
          <p:nvPr/>
        </p:nvSpPr>
        <p:spPr>
          <a:xfrm>
            <a:off x="1167326" y="5517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5" name="object 8445"/>
          <p:cNvSpPr/>
          <p:nvPr/>
        </p:nvSpPr>
        <p:spPr>
          <a:xfrm>
            <a:off x="1169295" y="55190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6" name="object 8446"/>
          <p:cNvSpPr/>
          <p:nvPr/>
        </p:nvSpPr>
        <p:spPr>
          <a:xfrm>
            <a:off x="1181143" y="552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7" name="object 8447"/>
          <p:cNvSpPr/>
          <p:nvPr/>
        </p:nvSpPr>
        <p:spPr>
          <a:xfrm>
            <a:off x="1194580" y="5536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8" name="object 8448"/>
          <p:cNvSpPr/>
          <p:nvPr/>
        </p:nvSpPr>
        <p:spPr>
          <a:xfrm>
            <a:off x="1197344" y="55381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49" name="object 8449"/>
          <p:cNvSpPr/>
          <p:nvPr/>
        </p:nvSpPr>
        <p:spPr>
          <a:xfrm>
            <a:off x="1208398" y="5546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0" name="object 8450"/>
          <p:cNvSpPr/>
          <p:nvPr/>
        </p:nvSpPr>
        <p:spPr>
          <a:xfrm>
            <a:off x="1222613" y="55561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1" name="object 8451"/>
          <p:cNvSpPr/>
          <p:nvPr/>
        </p:nvSpPr>
        <p:spPr>
          <a:xfrm>
            <a:off x="1224598" y="55577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2" name="object 8452"/>
          <p:cNvSpPr/>
          <p:nvPr/>
        </p:nvSpPr>
        <p:spPr>
          <a:xfrm>
            <a:off x="1236447" y="55667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3" name="object 8453"/>
          <p:cNvSpPr/>
          <p:nvPr/>
        </p:nvSpPr>
        <p:spPr>
          <a:xfrm>
            <a:off x="1249868" y="557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4" name="object 8454"/>
          <p:cNvSpPr/>
          <p:nvPr/>
        </p:nvSpPr>
        <p:spPr>
          <a:xfrm>
            <a:off x="1252631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5" name="object 8455"/>
          <p:cNvSpPr/>
          <p:nvPr/>
        </p:nvSpPr>
        <p:spPr>
          <a:xfrm>
            <a:off x="1264083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6" name="object 8456"/>
          <p:cNvSpPr/>
          <p:nvPr/>
        </p:nvSpPr>
        <p:spPr>
          <a:xfrm>
            <a:off x="1277901" y="5595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7" name="object 8457"/>
          <p:cNvSpPr/>
          <p:nvPr/>
        </p:nvSpPr>
        <p:spPr>
          <a:xfrm>
            <a:off x="1279886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8" name="object 8458"/>
          <p:cNvSpPr/>
          <p:nvPr/>
        </p:nvSpPr>
        <p:spPr>
          <a:xfrm>
            <a:off x="1292132" y="56058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9" name="object 8459"/>
          <p:cNvSpPr/>
          <p:nvPr/>
        </p:nvSpPr>
        <p:spPr>
          <a:xfrm>
            <a:off x="1305155" y="56156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0" name="object 8460"/>
          <p:cNvSpPr/>
          <p:nvPr/>
        </p:nvSpPr>
        <p:spPr>
          <a:xfrm>
            <a:off x="1307919" y="56172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1" name="object 8461"/>
          <p:cNvSpPr/>
          <p:nvPr/>
        </p:nvSpPr>
        <p:spPr>
          <a:xfrm>
            <a:off x="1319370" y="56254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2" name="object 8462"/>
          <p:cNvSpPr/>
          <p:nvPr/>
        </p:nvSpPr>
        <p:spPr>
          <a:xfrm>
            <a:off x="1582006" y="5811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3" name="object 8463"/>
          <p:cNvSpPr/>
          <p:nvPr/>
        </p:nvSpPr>
        <p:spPr>
          <a:xfrm>
            <a:off x="1584373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4" name="object 8464"/>
          <p:cNvSpPr/>
          <p:nvPr/>
        </p:nvSpPr>
        <p:spPr>
          <a:xfrm>
            <a:off x="1596221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5" name="object 8465"/>
          <p:cNvSpPr/>
          <p:nvPr/>
        </p:nvSpPr>
        <p:spPr>
          <a:xfrm>
            <a:off x="1609245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6" name="object 8466"/>
          <p:cNvSpPr/>
          <p:nvPr/>
        </p:nvSpPr>
        <p:spPr>
          <a:xfrm>
            <a:off x="1612406" y="58333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7" name="object 8467"/>
          <p:cNvSpPr/>
          <p:nvPr/>
        </p:nvSpPr>
        <p:spPr>
          <a:xfrm>
            <a:off x="1623476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8" name="object 8468"/>
          <p:cNvSpPr/>
          <p:nvPr/>
        </p:nvSpPr>
        <p:spPr>
          <a:xfrm>
            <a:off x="1636897" y="58512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69" name="object 8469"/>
          <p:cNvSpPr/>
          <p:nvPr/>
        </p:nvSpPr>
        <p:spPr>
          <a:xfrm>
            <a:off x="1639660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0" name="object 8470"/>
          <p:cNvSpPr/>
          <p:nvPr/>
        </p:nvSpPr>
        <p:spPr>
          <a:xfrm>
            <a:off x="1651509" y="5861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1" name="object 8471"/>
          <p:cNvSpPr/>
          <p:nvPr/>
        </p:nvSpPr>
        <p:spPr>
          <a:xfrm>
            <a:off x="1664930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2" name="object 8472"/>
          <p:cNvSpPr/>
          <p:nvPr/>
        </p:nvSpPr>
        <p:spPr>
          <a:xfrm>
            <a:off x="1666915" y="5872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3" name="object 8473"/>
          <p:cNvSpPr/>
          <p:nvPr/>
        </p:nvSpPr>
        <p:spPr>
          <a:xfrm>
            <a:off x="1678764" y="5880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4" name="object 8474"/>
          <p:cNvSpPr/>
          <p:nvPr/>
        </p:nvSpPr>
        <p:spPr>
          <a:xfrm>
            <a:off x="1692184" y="58904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5" name="object 8475"/>
          <p:cNvSpPr/>
          <p:nvPr/>
        </p:nvSpPr>
        <p:spPr>
          <a:xfrm>
            <a:off x="1694948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6" name="object 8476"/>
          <p:cNvSpPr/>
          <p:nvPr/>
        </p:nvSpPr>
        <p:spPr>
          <a:xfrm>
            <a:off x="1101381" y="55084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7" name="object 8477"/>
          <p:cNvSpPr/>
          <p:nvPr/>
        </p:nvSpPr>
        <p:spPr>
          <a:xfrm>
            <a:off x="1113229" y="5516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8" name="object 8478"/>
          <p:cNvSpPr/>
          <p:nvPr/>
        </p:nvSpPr>
        <p:spPr>
          <a:xfrm>
            <a:off x="1126650" y="55263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9" name="object 8479"/>
          <p:cNvSpPr/>
          <p:nvPr/>
        </p:nvSpPr>
        <p:spPr>
          <a:xfrm>
            <a:off x="1128619" y="55279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0" name="object 8480"/>
          <p:cNvSpPr/>
          <p:nvPr/>
        </p:nvSpPr>
        <p:spPr>
          <a:xfrm>
            <a:off x="1140468" y="55361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1" name="object 8481"/>
          <p:cNvSpPr/>
          <p:nvPr/>
        </p:nvSpPr>
        <p:spPr>
          <a:xfrm>
            <a:off x="1153905" y="55459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2" name="object 8482"/>
          <p:cNvSpPr/>
          <p:nvPr/>
        </p:nvSpPr>
        <p:spPr>
          <a:xfrm>
            <a:off x="1156668" y="55475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3" name="object 8483"/>
          <p:cNvSpPr/>
          <p:nvPr/>
        </p:nvSpPr>
        <p:spPr>
          <a:xfrm>
            <a:off x="1168517" y="55556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4" name="object 8484"/>
          <p:cNvSpPr/>
          <p:nvPr/>
        </p:nvSpPr>
        <p:spPr>
          <a:xfrm>
            <a:off x="1181938" y="55654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5" name="object 8485"/>
          <p:cNvSpPr/>
          <p:nvPr/>
        </p:nvSpPr>
        <p:spPr>
          <a:xfrm>
            <a:off x="1183907" y="556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6" name="object 8486"/>
          <p:cNvSpPr/>
          <p:nvPr/>
        </p:nvSpPr>
        <p:spPr>
          <a:xfrm>
            <a:off x="1195755" y="557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7" name="object 8487"/>
          <p:cNvSpPr/>
          <p:nvPr/>
        </p:nvSpPr>
        <p:spPr>
          <a:xfrm>
            <a:off x="1209192" y="55850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8" name="object 8488"/>
          <p:cNvSpPr/>
          <p:nvPr/>
        </p:nvSpPr>
        <p:spPr>
          <a:xfrm>
            <a:off x="1211956" y="55866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9" name="object 8489"/>
          <p:cNvSpPr/>
          <p:nvPr/>
        </p:nvSpPr>
        <p:spPr>
          <a:xfrm>
            <a:off x="1223804" y="5595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0" name="object 8490"/>
          <p:cNvSpPr/>
          <p:nvPr/>
        </p:nvSpPr>
        <p:spPr>
          <a:xfrm>
            <a:off x="1237225" y="56046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1" name="object 8491"/>
          <p:cNvSpPr/>
          <p:nvPr/>
        </p:nvSpPr>
        <p:spPr>
          <a:xfrm>
            <a:off x="1239210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2" name="object 8492"/>
          <p:cNvSpPr/>
          <p:nvPr/>
        </p:nvSpPr>
        <p:spPr>
          <a:xfrm>
            <a:off x="1251440" y="56148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3" name="object 8493"/>
          <p:cNvSpPr/>
          <p:nvPr/>
        </p:nvSpPr>
        <p:spPr>
          <a:xfrm>
            <a:off x="1264480" y="562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4" name="object 8494"/>
          <p:cNvSpPr/>
          <p:nvPr/>
        </p:nvSpPr>
        <p:spPr>
          <a:xfrm>
            <a:off x="1267243" y="56262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5" name="object 8495"/>
          <p:cNvSpPr/>
          <p:nvPr/>
        </p:nvSpPr>
        <p:spPr>
          <a:xfrm>
            <a:off x="1278695" y="56343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6" name="object 8496"/>
          <p:cNvSpPr/>
          <p:nvPr/>
        </p:nvSpPr>
        <p:spPr>
          <a:xfrm>
            <a:off x="1292513" y="56441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7" name="object 8497"/>
          <p:cNvSpPr/>
          <p:nvPr/>
        </p:nvSpPr>
        <p:spPr>
          <a:xfrm>
            <a:off x="1294895" y="56457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8" name="object 8498"/>
          <p:cNvSpPr/>
          <p:nvPr/>
        </p:nvSpPr>
        <p:spPr>
          <a:xfrm>
            <a:off x="1306744" y="56539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9" name="object 8499"/>
          <p:cNvSpPr/>
          <p:nvPr/>
        </p:nvSpPr>
        <p:spPr>
          <a:xfrm>
            <a:off x="1320164" y="56637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0" name="object 8500"/>
          <p:cNvSpPr/>
          <p:nvPr/>
        </p:nvSpPr>
        <p:spPr>
          <a:xfrm>
            <a:off x="1528291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1" name="object 8501"/>
          <p:cNvSpPr/>
          <p:nvPr/>
        </p:nvSpPr>
        <p:spPr>
          <a:xfrm>
            <a:off x="1541331" y="58206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2" name="object 8502"/>
          <p:cNvSpPr/>
          <p:nvPr/>
        </p:nvSpPr>
        <p:spPr>
          <a:xfrm>
            <a:off x="1543697" y="5822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3" name="object 8503"/>
          <p:cNvSpPr/>
          <p:nvPr/>
        </p:nvSpPr>
        <p:spPr>
          <a:xfrm>
            <a:off x="1555546" y="58308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4" name="object 8504"/>
          <p:cNvSpPr/>
          <p:nvPr/>
        </p:nvSpPr>
        <p:spPr>
          <a:xfrm>
            <a:off x="1568967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5" name="object 8505"/>
          <p:cNvSpPr/>
          <p:nvPr/>
        </p:nvSpPr>
        <p:spPr>
          <a:xfrm>
            <a:off x="1571730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6" name="object 8506"/>
          <p:cNvSpPr/>
          <p:nvPr/>
        </p:nvSpPr>
        <p:spPr>
          <a:xfrm>
            <a:off x="1582785" y="58504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7" name="object 8507"/>
          <p:cNvSpPr/>
          <p:nvPr/>
        </p:nvSpPr>
        <p:spPr>
          <a:xfrm>
            <a:off x="1596618" y="58602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8" name="object 8508"/>
          <p:cNvSpPr/>
          <p:nvPr/>
        </p:nvSpPr>
        <p:spPr>
          <a:xfrm>
            <a:off x="1598985" y="58618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09" name="object 8509"/>
          <p:cNvSpPr/>
          <p:nvPr/>
        </p:nvSpPr>
        <p:spPr>
          <a:xfrm>
            <a:off x="1610833" y="58700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0" name="object 8510"/>
          <p:cNvSpPr/>
          <p:nvPr/>
        </p:nvSpPr>
        <p:spPr>
          <a:xfrm>
            <a:off x="1624254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1" name="object 8511"/>
          <p:cNvSpPr/>
          <p:nvPr/>
        </p:nvSpPr>
        <p:spPr>
          <a:xfrm>
            <a:off x="1627018" y="58814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2" name="object 8512"/>
          <p:cNvSpPr/>
          <p:nvPr/>
        </p:nvSpPr>
        <p:spPr>
          <a:xfrm>
            <a:off x="1638088" y="58895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3" name="object 8513"/>
          <p:cNvSpPr/>
          <p:nvPr/>
        </p:nvSpPr>
        <p:spPr>
          <a:xfrm>
            <a:off x="1058720" y="5515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4" name="object 8514"/>
          <p:cNvSpPr/>
          <p:nvPr/>
        </p:nvSpPr>
        <p:spPr>
          <a:xfrm>
            <a:off x="1060689" y="55177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5" name="object 8515"/>
          <p:cNvSpPr/>
          <p:nvPr/>
        </p:nvSpPr>
        <p:spPr>
          <a:xfrm>
            <a:off x="1072538" y="552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6" name="object 8516"/>
          <p:cNvSpPr/>
          <p:nvPr/>
        </p:nvSpPr>
        <p:spPr>
          <a:xfrm>
            <a:off x="1085974" y="553490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7" name="object 8517"/>
          <p:cNvSpPr/>
          <p:nvPr/>
        </p:nvSpPr>
        <p:spPr>
          <a:xfrm>
            <a:off x="1088738" y="55373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8" name="object 8518"/>
          <p:cNvSpPr/>
          <p:nvPr/>
        </p:nvSpPr>
        <p:spPr>
          <a:xfrm>
            <a:off x="1099792" y="55455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9" name="object 8519"/>
          <p:cNvSpPr/>
          <p:nvPr/>
        </p:nvSpPr>
        <p:spPr>
          <a:xfrm>
            <a:off x="1113229" y="5555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0" name="object 8520"/>
          <p:cNvSpPr/>
          <p:nvPr/>
        </p:nvSpPr>
        <p:spPr>
          <a:xfrm>
            <a:off x="1115993" y="555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1" name="object 8521"/>
          <p:cNvSpPr/>
          <p:nvPr/>
        </p:nvSpPr>
        <p:spPr>
          <a:xfrm>
            <a:off x="1127841" y="55650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2" name="object 8522"/>
          <p:cNvSpPr/>
          <p:nvPr/>
        </p:nvSpPr>
        <p:spPr>
          <a:xfrm>
            <a:off x="1141262" y="55748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3" name="object 8523"/>
          <p:cNvSpPr/>
          <p:nvPr/>
        </p:nvSpPr>
        <p:spPr>
          <a:xfrm>
            <a:off x="1143231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4" name="object 8524"/>
          <p:cNvSpPr/>
          <p:nvPr/>
        </p:nvSpPr>
        <p:spPr>
          <a:xfrm>
            <a:off x="1155477" y="55846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5" name="object 8525"/>
          <p:cNvSpPr/>
          <p:nvPr/>
        </p:nvSpPr>
        <p:spPr>
          <a:xfrm>
            <a:off x="1168517" y="55944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6" name="object 8526"/>
          <p:cNvSpPr/>
          <p:nvPr/>
        </p:nvSpPr>
        <p:spPr>
          <a:xfrm>
            <a:off x="1171280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7" name="object 8527"/>
          <p:cNvSpPr/>
          <p:nvPr/>
        </p:nvSpPr>
        <p:spPr>
          <a:xfrm>
            <a:off x="1183526" y="56046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8" name="object 8528"/>
          <p:cNvSpPr/>
          <p:nvPr/>
        </p:nvSpPr>
        <p:spPr>
          <a:xfrm>
            <a:off x="1196550" y="561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29" name="object 8529"/>
          <p:cNvSpPr/>
          <p:nvPr/>
        </p:nvSpPr>
        <p:spPr>
          <a:xfrm>
            <a:off x="1198916" y="56156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0" name="object 8530"/>
          <p:cNvSpPr/>
          <p:nvPr/>
        </p:nvSpPr>
        <p:spPr>
          <a:xfrm>
            <a:off x="1210765" y="56241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1" name="object 8531"/>
          <p:cNvSpPr/>
          <p:nvPr/>
        </p:nvSpPr>
        <p:spPr>
          <a:xfrm>
            <a:off x="1223804" y="56335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2" name="object 8532"/>
          <p:cNvSpPr/>
          <p:nvPr/>
        </p:nvSpPr>
        <p:spPr>
          <a:xfrm>
            <a:off x="1226965" y="56356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3" name="object 8533"/>
          <p:cNvSpPr/>
          <p:nvPr/>
        </p:nvSpPr>
        <p:spPr>
          <a:xfrm>
            <a:off x="1238813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4" name="object 8534"/>
          <p:cNvSpPr/>
          <p:nvPr/>
        </p:nvSpPr>
        <p:spPr>
          <a:xfrm>
            <a:off x="1251837" y="56535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5" name="object 8535"/>
          <p:cNvSpPr/>
          <p:nvPr/>
        </p:nvSpPr>
        <p:spPr>
          <a:xfrm>
            <a:off x="1254220" y="5655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6" name="object 8536"/>
          <p:cNvSpPr/>
          <p:nvPr/>
        </p:nvSpPr>
        <p:spPr>
          <a:xfrm>
            <a:off x="1266052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7" name="object 8537"/>
          <p:cNvSpPr/>
          <p:nvPr/>
        </p:nvSpPr>
        <p:spPr>
          <a:xfrm>
            <a:off x="1279489" y="56731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8" name="object 8538"/>
          <p:cNvSpPr/>
          <p:nvPr/>
        </p:nvSpPr>
        <p:spPr>
          <a:xfrm>
            <a:off x="1282253" y="56747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9" name="object 8539"/>
          <p:cNvSpPr/>
          <p:nvPr/>
        </p:nvSpPr>
        <p:spPr>
          <a:xfrm>
            <a:off x="1293307" y="568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0" name="object 8540"/>
          <p:cNvSpPr/>
          <p:nvPr/>
        </p:nvSpPr>
        <p:spPr>
          <a:xfrm>
            <a:off x="1307522" y="56926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1" name="object 8541"/>
          <p:cNvSpPr/>
          <p:nvPr/>
        </p:nvSpPr>
        <p:spPr>
          <a:xfrm>
            <a:off x="1309507" y="56943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2" name="object 8542"/>
          <p:cNvSpPr/>
          <p:nvPr/>
        </p:nvSpPr>
        <p:spPr>
          <a:xfrm>
            <a:off x="1472606" y="58105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3" name="object 8543"/>
          <p:cNvSpPr/>
          <p:nvPr/>
        </p:nvSpPr>
        <p:spPr>
          <a:xfrm>
            <a:off x="1475370" y="58121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4" name="object 8544"/>
          <p:cNvSpPr/>
          <p:nvPr/>
        </p:nvSpPr>
        <p:spPr>
          <a:xfrm>
            <a:off x="1487616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5" name="object 8545"/>
          <p:cNvSpPr/>
          <p:nvPr/>
        </p:nvSpPr>
        <p:spPr>
          <a:xfrm>
            <a:off x="1500639" y="5830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6" name="object 8546"/>
          <p:cNvSpPr/>
          <p:nvPr/>
        </p:nvSpPr>
        <p:spPr>
          <a:xfrm>
            <a:off x="1503022" y="58317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7" name="object 8547"/>
          <p:cNvSpPr/>
          <p:nvPr/>
        </p:nvSpPr>
        <p:spPr>
          <a:xfrm>
            <a:off x="1514870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8" name="object 8548"/>
          <p:cNvSpPr/>
          <p:nvPr/>
        </p:nvSpPr>
        <p:spPr>
          <a:xfrm>
            <a:off x="1528291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49" name="object 8549"/>
          <p:cNvSpPr/>
          <p:nvPr/>
        </p:nvSpPr>
        <p:spPr>
          <a:xfrm>
            <a:off x="1531055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0" name="object 8550"/>
          <p:cNvSpPr/>
          <p:nvPr/>
        </p:nvSpPr>
        <p:spPr>
          <a:xfrm>
            <a:off x="1542903" y="58598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1" name="object 8551"/>
          <p:cNvSpPr/>
          <p:nvPr/>
        </p:nvSpPr>
        <p:spPr>
          <a:xfrm>
            <a:off x="1556324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2" name="object 8552"/>
          <p:cNvSpPr/>
          <p:nvPr/>
        </p:nvSpPr>
        <p:spPr>
          <a:xfrm>
            <a:off x="1558309" y="58712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3" name="object 8553"/>
          <p:cNvSpPr/>
          <p:nvPr/>
        </p:nvSpPr>
        <p:spPr>
          <a:xfrm>
            <a:off x="1570158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4" name="object 8554"/>
          <p:cNvSpPr/>
          <p:nvPr/>
        </p:nvSpPr>
        <p:spPr>
          <a:xfrm>
            <a:off x="1583579" y="5889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5" name="object 8555"/>
          <p:cNvSpPr/>
          <p:nvPr/>
        </p:nvSpPr>
        <p:spPr>
          <a:xfrm>
            <a:off x="1586342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6" name="object 8556"/>
          <p:cNvSpPr/>
          <p:nvPr/>
        </p:nvSpPr>
        <p:spPr>
          <a:xfrm>
            <a:off x="1004623" y="5515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7" name="object 8557"/>
          <p:cNvSpPr/>
          <p:nvPr/>
        </p:nvSpPr>
        <p:spPr>
          <a:xfrm>
            <a:off x="1018044" y="55247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8" name="object 8558"/>
          <p:cNvSpPr/>
          <p:nvPr/>
        </p:nvSpPr>
        <p:spPr>
          <a:xfrm>
            <a:off x="1020014" y="55263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9" name="object 8559"/>
          <p:cNvSpPr/>
          <p:nvPr/>
        </p:nvSpPr>
        <p:spPr>
          <a:xfrm>
            <a:off x="1031862" y="553490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0" name="object 8560"/>
          <p:cNvSpPr/>
          <p:nvPr/>
        </p:nvSpPr>
        <p:spPr>
          <a:xfrm>
            <a:off x="1045299" y="55442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1" name="object 8561"/>
          <p:cNvSpPr/>
          <p:nvPr/>
        </p:nvSpPr>
        <p:spPr>
          <a:xfrm>
            <a:off x="1048062" y="5546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2" name="object 8562"/>
          <p:cNvSpPr/>
          <p:nvPr/>
        </p:nvSpPr>
        <p:spPr>
          <a:xfrm>
            <a:off x="1059117" y="5554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3" name="object 8563"/>
          <p:cNvSpPr/>
          <p:nvPr/>
        </p:nvSpPr>
        <p:spPr>
          <a:xfrm>
            <a:off x="1073332" y="55642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4" name="object 8564"/>
          <p:cNvSpPr/>
          <p:nvPr/>
        </p:nvSpPr>
        <p:spPr>
          <a:xfrm>
            <a:off x="1075317" y="5565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5" name="object 8565"/>
          <p:cNvSpPr/>
          <p:nvPr/>
        </p:nvSpPr>
        <p:spPr>
          <a:xfrm>
            <a:off x="1087150" y="5574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6" name="object 8566"/>
          <p:cNvSpPr/>
          <p:nvPr/>
        </p:nvSpPr>
        <p:spPr>
          <a:xfrm>
            <a:off x="1100586" y="55838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7" name="object 8567"/>
          <p:cNvSpPr/>
          <p:nvPr/>
        </p:nvSpPr>
        <p:spPr>
          <a:xfrm>
            <a:off x="1103350" y="5585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8" name="object 8568"/>
          <p:cNvSpPr/>
          <p:nvPr/>
        </p:nvSpPr>
        <p:spPr>
          <a:xfrm>
            <a:off x="1114802" y="55936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69" name="object 8569"/>
          <p:cNvSpPr/>
          <p:nvPr/>
        </p:nvSpPr>
        <p:spPr>
          <a:xfrm>
            <a:off x="1127841" y="56033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0" name="object 8570"/>
          <p:cNvSpPr/>
          <p:nvPr/>
        </p:nvSpPr>
        <p:spPr>
          <a:xfrm>
            <a:off x="1130605" y="56050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1" name="object 8571"/>
          <p:cNvSpPr/>
          <p:nvPr/>
        </p:nvSpPr>
        <p:spPr>
          <a:xfrm>
            <a:off x="1142834" y="56139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2" name="object 8572"/>
          <p:cNvSpPr/>
          <p:nvPr/>
        </p:nvSpPr>
        <p:spPr>
          <a:xfrm>
            <a:off x="1155874" y="56229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3" name="object 8573"/>
          <p:cNvSpPr/>
          <p:nvPr/>
        </p:nvSpPr>
        <p:spPr>
          <a:xfrm>
            <a:off x="1158241" y="56245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4" name="object 8574"/>
          <p:cNvSpPr/>
          <p:nvPr/>
        </p:nvSpPr>
        <p:spPr>
          <a:xfrm>
            <a:off x="1170089" y="56335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5" name="object 8575"/>
          <p:cNvSpPr/>
          <p:nvPr/>
        </p:nvSpPr>
        <p:spPr>
          <a:xfrm>
            <a:off x="1183526" y="56425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6" name="object 8576"/>
          <p:cNvSpPr/>
          <p:nvPr/>
        </p:nvSpPr>
        <p:spPr>
          <a:xfrm>
            <a:off x="1186289" y="56449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7" name="object 8577"/>
          <p:cNvSpPr/>
          <p:nvPr/>
        </p:nvSpPr>
        <p:spPr>
          <a:xfrm>
            <a:off x="1198138" y="56531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8" name="object 8578"/>
          <p:cNvSpPr/>
          <p:nvPr/>
        </p:nvSpPr>
        <p:spPr>
          <a:xfrm>
            <a:off x="1211559" y="56621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9" name="object 8579"/>
          <p:cNvSpPr/>
          <p:nvPr/>
        </p:nvSpPr>
        <p:spPr>
          <a:xfrm>
            <a:off x="1213528" y="56645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0" name="object 8580"/>
          <p:cNvSpPr/>
          <p:nvPr/>
        </p:nvSpPr>
        <p:spPr>
          <a:xfrm>
            <a:off x="1225377" y="56727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1" name="object 8581"/>
          <p:cNvSpPr/>
          <p:nvPr/>
        </p:nvSpPr>
        <p:spPr>
          <a:xfrm>
            <a:off x="1238813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2" name="object 8582"/>
          <p:cNvSpPr/>
          <p:nvPr/>
        </p:nvSpPr>
        <p:spPr>
          <a:xfrm>
            <a:off x="1241577" y="56837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3" name="object 8583"/>
          <p:cNvSpPr/>
          <p:nvPr/>
        </p:nvSpPr>
        <p:spPr>
          <a:xfrm>
            <a:off x="1253426" y="56918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4" name="object 8584"/>
          <p:cNvSpPr/>
          <p:nvPr/>
        </p:nvSpPr>
        <p:spPr>
          <a:xfrm>
            <a:off x="1266846" y="57016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5" name="object 8585"/>
          <p:cNvSpPr/>
          <p:nvPr/>
        </p:nvSpPr>
        <p:spPr>
          <a:xfrm>
            <a:off x="1268832" y="57032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6" name="object 8586"/>
          <p:cNvSpPr/>
          <p:nvPr/>
        </p:nvSpPr>
        <p:spPr>
          <a:xfrm>
            <a:off x="1280664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7" name="object 8587"/>
          <p:cNvSpPr/>
          <p:nvPr/>
        </p:nvSpPr>
        <p:spPr>
          <a:xfrm>
            <a:off x="1294101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8" name="object 8588"/>
          <p:cNvSpPr/>
          <p:nvPr/>
        </p:nvSpPr>
        <p:spPr>
          <a:xfrm>
            <a:off x="1296865" y="57228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9" name="object 8589"/>
          <p:cNvSpPr/>
          <p:nvPr/>
        </p:nvSpPr>
        <p:spPr>
          <a:xfrm>
            <a:off x="1308713" y="57318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0" name="object 8590"/>
          <p:cNvSpPr/>
          <p:nvPr/>
        </p:nvSpPr>
        <p:spPr>
          <a:xfrm>
            <a:off x="1418891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1" name="object 8591"/>
          <p:cNvSpPr/>
          <p:nvPr/>
        </p:nvSpPr>
        <p:spPr>
          <a:xfrm>
            <a:off x="1432725" y="58194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2" name="object 8592"/>
          <p:cNvSpPr/>
          <p:nvPr/>
        </p:nvSpPr>
        <p:spPr>
          <a:xfrm>
            <a:off x="1435092" y="58211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3" name="object 8593"/>
          <p:cNvSpPr/>
          <p:nvPr/>
        </p:nvSpPr>
        <p:spPr>
          <a:xfrm>
            <a:off x="1446940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4" name="object 8594"/>
          <p:cNvSpPr/>
          <p:nvPr/>
        </p:nvSpPr>
        <p:spPr>
          <a:xfrm>
            <a:off x="1459964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5" name="object 8595"/>
          <p:cNvSpPr/>
          <p:nvPr/>
        </p:nvSpPr>
        <p:spPr>
          <a:xfrm>
            <a:off x="1463124" y="58406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6" name="object 8596"/>
          <p:cNvSpPr/>
          <p:nvPr/>
        </p:nvSpPr>
        <p:spPr>
          <a:xfrm>
            <a:off x="1474179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7" name="object 8597"/>
          <p:cNvSpPr/>
          <p:nvPr/>
        </p:nvSpPr>
        <p:spPr>
          <a:xfrm>
            <a:off x="1487616" y="58586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8" name="object 8598"/>
          <p:cNvSpPr/>
          <p:nvPr/>
        </p:nvSpPr>
        <p:spPr>
          <a:xfrm>
            <a:off x="1490379" y="58610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9" name="object 8599"/>
          <p:cNvSpPr/>
          <p:nvPr/>
        </p:nvSpPr>
        <p:spPr>
          <a:xfrm>
            <a:off x="1502228" y="58692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0" name="object 8600"/>
          <p:cNvSpPr/>
          <p:nvPr/>
        </p:nvSpPr>
        <p:spPr>
          <a:xfrm>
            <a:off x="1515648" y="5878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1" name="object 8601"/>
          <p:cNvSpPr/>
          <p:nvPr/>
        </p:nvSpPr>
        <p:spPr>
          <a:xfrm>
            <a:off x="1517634" y="5880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2" name="object 8602"/>
          <p:cNvSpPr/>
          <p:nvPr/>
        </p:nvSpPr>
        <p:spPr>
          <a:xfrm>
            <a:off x="1529482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3" name="object 8603"/>
          <p:cNvSpPr/>
          <p:nvPr/>
        </p:nvSpPr>
        <p:spPr>
          <a:xfrm>
            <a:off x="949320" y="55145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4" name="object 8604"/>
          <p:cNvSpPr/>
          <p:nvPr/>
        </p:nvSpPr>
        <p:spPr>
          <a:xfrm>
            <a:off x="952099" y="55161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5" name="object 8605"/>
          <p:cNvSpPr/>
          <p:nvPr/>
        </p:nvSpPr>
        <p:spPr>
          <a:xfrm>
            <a:off x="963932" y="55247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6" name="object 8606"/>
          <p:cNvSpPr/>
          <p:nvPr/>
        </p:nvSpPr>
        <p:spPr>
          <a:xfrm>
            <a:off x="977369" y="55340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7" name="object 8607"/>
          <p:cNvSpPr/>
          <p:nvPr/>
        </p:nvSpPr>
        <p:spPr>
          <a:xfrm>
            <a:off x="979338" y="55357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8" name="object 8608"/>
          <p:cNvSpPr/>
          <p:nvPr/>
        </p:nvSpPr>
        <p:spPr>
          <a:xfrm>
            <a:off x="991187" y="55442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09" name="object 8609"/>
          <p:cNvSpPr/>
          <p:nvPr/>
        </p:nvSpPr>
        <p:spPr>
          <a:xfrm>
            <a:off x="1004623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0" name="object 8610"/>
          <p:cNvSpPr/>
          <p:nvPr/>
        </p:nvSpPr>
        <p:spPr>
          <a:xfrm>
            <a:off x="1007387" y="55556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1" name="object 8611"/>
          <p:cNvSpPr/>
          <p:nvPr/>
        </p:nvSpPr>
        <p:spPr>
          <a:xfrm>
            <a:off x="1019235" y="55638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2" name="object 8612"/>
          <p:cNvSpPr/>
          <p:nvPr/>
        </p:nvSpPr>
        <p:spPr>
          <a:xfrm>
            <a:off x="1032656" y="55732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3" name="object 8613"/>
          <p:cNvSpPr/>
          <p:nvPr/>
        </p:nvSpPr>
        <p:spPr>
          <a:xfrm>
            <a:off x="1034626" y="557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4" name="object 8614"/>
          <p:cNvSpPr/>
          <p:nvPr/>
        </p:nvSpPr>
        <p:spPr>
          <a:xfrm>
            <a:off x="1046474" y="55834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5" name="object 8615"/>
          <p:cNvSpPr/>
          <p:nvPr/>
        </p:nvSpPr>
        <p:spPr>
          <a:xfrm>
            <a:off x="1059911" y="55932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6" name="object 8616"/>
          <p:cNvSpPr/>
          <p:nvPr/>
        </p:nvSpPr>
        <p:spPr>
          <a:xfrm>
            <a:off x="1062675" y="55948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7" name="object 8617"/>
          <p:cNvSpPr/>
          <p:nvPr/>
        </p:nvSpPr>
        <p:spPr>
          <a:xfrm>
            <a:off x="1074126" y="56029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8" name="object 8618"/>
          <p:cNvSpPr/>
          <p:nvPr/>
        </p:nvSpPr>
        <p:spPr>
          <a:xfrm>
            <a:off x="1087944" y="56127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9" name="object 8619"/>
          <p:cNvSpPr/>
          <p:nvPr/>
        </p:nvSpPr>
        <p:spPr>
          <a:xfrm>
            <a:off x="1090310" y="56144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0" name="object 8620"/>
          <p:cNvSpPr/>
          <p:nvPr/>
        </p:nvSpPr>
        <p:spPr>
          <a:xfrm>
            <a:off x="1102159" y="56225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1" name="object 8621"/>
          <p:cNvSpPr/>
          <p:nvPr/>
        </p:nvSpPr>
        <p:spPr>
          <a:xfrm>
            <a:off x="1115199" y="56323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2" name="object 8622"/>
          <p:cNvSpPr/>
          <p:nvPr/>
        </p:nvSpPr>
        <p:spPr>
          <a:xfrm>
            <a:off x="1117962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3" name="object 8623"/>
          <p:cNvSpPr/>
          <p:nvPr/>
        </p:nvSpPr>
        <p:spPr>
          <a:xfrm>
            <a:off x="1129414" y="56425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4" name="object 8624"/>
          <p:cNvSpPr/>
          <p:nvPr/>
        </p:nvSpPr>
        <p:spPr>
          <a:xfrm>
            <a:off x="1143231" y="565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5" name="object 8625"/>
          <p:cNvSpPr/>
          <p:nvPr/>
        </p:nvSpPr>
        <p:spPr>
          <a:xfrm>
            <a:off x="1145614" y="56535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6" name="object 8626"/>
          <p:cNvSpPr/>
          <p:nvPr/>
        </p:nvSpPr>
        <p:spPr>
          <a:xfrm>
            <a:off x="1157446" y="56621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7" name="object 8627"/>
          <p:cNvSpPr/>
          <p:nvPr/>
        </p:nvSpPr>
        <p:spPr>
          <a:xfrm>
            <a:off x="1170883" y="56714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8" name="object 8628"/>
          <p:cNvSpPr/>
          <p:nvPr/>
        </p:nvSpPr>
        <p:spPr>
          <a:xfrm>
            <a:off x="1173647" y="56735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9" name="object 8629"/>
          <p:cNvSpPr/>
          <p:nvPr/>
        </p:nvSpPr>
        <p:spPr>
          <a:xfrm>
            <a:off x="1184701" y="568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0" name="object 8630"/>
          <p:cNvSpPr/>
          <p:nvPr/>
        </p:nvSpPr>
        <p:spPr>
          <a:xfrm>
            <a:off x="1198138" y="56914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1" name="object 8631"/>
          <p:cNvSpPr/>
          <p:nvPr/>
        </p:nvSpPr>
        <p:spPr>
          <a:xfrm>
            <a:off x="1200901" y="56930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2" name="object 8632"/>
          <p:cNvSpPr/>
          <p:nvPr/>
        </p:nvSpPr>
        <p:spPr>
          <a:xfrm>
            <a:off x="1212750" y="57012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3" name="object 8633"/>
          <p:cNvSpPr/>
          <p:nvPr/>
        </p:nvSpPr>
        <p:spPr>
          <a:xfrm>
            <a:off x="1226171" y="57110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4" name="object 8634"/>
          <p:cNvSpPr/>
          <p:nvPr/>
        </p:nvSpPr>
        <p:spPr>
          <a:xfrm>
            <a:off x="1228140" y="571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5" name="object 8635"/>
          <p:cNvSpPr/>
          <p:nvPr/>
        </p:nvSpPr>
        <p:spPr>
          <a:xfrm>
            <a:off x="1239989" y="57208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6" name="object 8636"/>
          <p:cNvSpPr/>
          <p:nvPr/>
        </p:nvSpPr>
        <p:spPr>
          <a:xfrm>
            <a:off x="1253426" y="57306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7" name="object 8637"/>
          <p:cNvSpPr/>
          <p:nvPr/>
        </p:nvSpPr>
        <p:spPr>
          <a:xfrm>
            <a:off x="1256189" y="57322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8" name="object 8638"/>
          <p:cNvSpPr/>
          <p:nvPr/>
        </p:nvSpPr>
        <p:spPr>
          <a:xfrm>
            <a:off x="1268038" y="57407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9" name="object 8639"/>
          <p:cNvSpPr/>
          <p:nvPr/>
        </p:nvSpPr>
        <p:spPr>
          <a:xfrm>
            <a:off x="1281458" y="57501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0" name="object 8640"/>
          <p:cNvSpPr/>
          <p:nvPr/>
        </p:nvSpPr>
        <p:spPr>
          <a:xfrm>
            <a:off x="1283444" y="57518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1" name="object 8641"/>
          <p:cNvSpPr/>
          <p:nvPr/>
        </p:nvSpPr>
        <p:spPr>
          <a:xfrm>
            <a:off x="1295276" y="57603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2" name="object 8642"/>
          <p:cNvSpPr/>
          <p:nvPr/>
        </p:nvSpPr>
        <p:spPr>
          <a:xfrm>
            <a:off x="1308713" y="57697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3" name="object 8643"/>
          <p:cNvSpPr/>
          <p:nvPr/>
        </p:nvSpPr>
        <p:spPr>
          <a:xfrm>
            <a:off x="1311477" y="57717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4" name="object 8644"/>
          <p:cNvSpPr/>
          <p:nvPr/>
        </p:nvSpPr>
        <p:spPr>
          <a:xfrm>
            <a:off x="1364001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5" name="object 8645"/>
          <p:cNvSpPr/>
          <p:nvPr/>
        </p:nvSpPr>
        <p:spPr>
          <a:xfrm>
            <a:off x="1366764" y="581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6" name="object 8646"/>
          <p:cNvSpPr/>
          <p:nvPr/>
        </p:nvSpPr>
        <p:spPr>
          <a:xfrm>
            <a:off x="1378216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7" name="object 8647"/>
          <p:cNvSpPr/>
          <p:nvPr/>
        </p:nvSpPr>
        <p:spPr>
          <a:xfrm>
            <a:off x="1392034" y="58288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8" name="object 8648"/>
          <p:cNvSpPr/>
          <p:nvPr/>
        </p:nvSpPr>
        <p:spPr>
          <a:xfrm>
            <a:off x="1394416" y="58304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49" name="object 8649"/>
          <p:cNvSpPr/>
          <p:nvPr/>
        </p:nvSpPr>
        <p:spPr>
          <a:xfrm>
            <a:off x="1406264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0" name="object 8650"/>
          <p:cNvSpPr/>
          <p:nvPr/>
        </p:nvSpPr>
        <p:spPr>
          <a:xfrm>
            <a:off x="1419685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1" name="object 8651"/>
          <p:cNvSpPr/>
          <p:nvPr/>
        </p:nvSpPr>
        <p:spPr>
          <a:xfrm>
            <a:off x="1422449" y="5850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2" name="object 8652"/>
          <p:cNvSpPr/>
          <p:nvPr/>
        </p:nvSpPr>
        <p:spPr>
          <a:xfrm>
            <a:off x="1433503" y="58586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3" name="object 8653"/>
          <p:cNvSpPr/>
          <p:nvPr/>
        </p:nvSpPr>
        <p:spPr>
          <a:xfrm>
            <a:off x="1447734" y="58679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4" name="object 8654"/>
          <p:cNvSpPr/>
          <p:nvPr/>
        </p:nvSpPr>
        <p:spPr>
          <a:xfrm>
            <a:off x="1449704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5" name="object 8655"/>
          <p:cNvSpPr/>
          <p:nvPr/>
        </p:nvSpPr>
        <p:spPr>
          <a:xfrm>
            <a:off x="1461552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6" name="object 8656"/>
          <p:cNvSpPr/>
          <p:nvPr/>
        </p:nvSpPr>
        <p:spPr>
          <a:xfrm>
            <a:off x="1474973" y="58875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7" name="object 8657"/>
          <p:cNvSpPr/>
          <p:nvPr/>
        </p:nvSpPr>
        <p:spPr>
          <a:xfrm>
            <a:off x="1477737" y="58895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8" name="object 8658"/>
          <p:cNvSpPr/>
          <p:nvPr/>
        </p:nvSpPr>
        <p:spPr>
          <a:xfrm>
            <a:off x="895224" y="55141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9" name="object 8659"/>
          <p:cNvSpPr/>
          <p:nvPr/>
        </p:nvSpPr>
        <p:spPr>
          <a:xfrm>
            <a:off x="908644" y="55238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0" name="object 8660"/>
          <p:cNvSpPr/>
          <p:nvPr/>
        </p:nvSpPr>
        <p:spPr>
          <a:xfrm>
            <a:off x="911408" y="5525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1" name="object 8661"/>
          <p:cNvSpPr/>
          <p:nvPr/>
        </p:nvSpPr>
        <p:spPr>
          <a:xfrm>
            <a:off x="923256" y="55336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2" name="object 8662"/>
          <p:cNvSpPr/>
          <p:nvPr/>
        </p:nvSpPr>
        <p:spPr>
          <a:xfrm>
            <a:off x="936693" y="55430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3" name="object 8663"/>
          <p:cNvSpPr/>
          <p:nvPr/>
        </p:nvSpPr>
        <p:spPr>
          <a:xfrm>
            <a:off x="938663" y="554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4" name="object 8664"/>
          <p:cNvSpPr/>
          <p:nvPr/>
        </p:nvSpPr>
        <p:spPr>
          <a:xfrm>
            <a:off x="950511" y="555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5" name="object 8665"/>
          <p:cNvSpPr/>
          <p:nvPr/>
        </p:nvSpPr>
        <p:spPr>
          <a:xfrm>
            <a:off x="963932" y="5562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6" name="object 8666"/>
          <p:cNvSpPr/>
          <p:nvPr/>
        </p:nvSpPr>
        <p:spPr>
          <a:xfrm>
            <a:off x="966711" y="556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7" name="object 8667"/>
          <p:cNvSpPr/>
          <p:nvPr/>
        </p:nvSpPr>
        <p:spPr>
          <a:xfrm>
            <a:off x="978560" y="55732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8" name="object 8668"/>
          <p:cNvSpPr/>
          <p:nvPr/>
        </p:nvSpPr>
        <p:spPr>
          <a:xfrm>
            <a:off x="991981" y="5582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69" name="object 8669"/>
          <p:cNvSpPr/>
          <p:nvPr/>
        </p:nvSpPr>
        <p:spPr>
          <a:xfrm>
            <a:off x="993950" y="55846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0" name="object 8670"/>
          <p:cNvSpPr/>
          <p:nvPr/>
        </p:nvSpPr>
        <p:spPr>
          <a:xfrm>
            <a:off x="1006196" y="55927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1" name="object 8671"/>
          <p:cNvSpPr/>
          <p:nvPr/>
        </p:nvSpPr>
        <p:spPr>
          <a:xfrm>
            <a:off x="1019235" y="5602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2" name="object 8672"/>
          <p:cNvSpPr/>
          <p:nvPr/>
        </p:nvSpPr>
        <p:spPr>
          <a:xfrm>
            <a:off x="1021999" y="56042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3" name="object 8673"/>
          <p:cNvSpPr/>
          <p:nvPr/>
        </p:nvSpPr>
        <p:spPr>
          <a:xfrm>
            <a:off x="1034245" y="56123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4" name="object 8674"/>
          <p:cNvSpPr/>
          <p:nvPr/>
        </p:nvSpPr>
        <p:spPr>
          <a:xfrm>
            <a:off x="1047268" y="562215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5" name="object 8675"/>
          <p:cNvSpPr/>
          <p:nvPr/>
        </p:nvSpPr>
        <p:spPr>
          <a:xfrm>
            <a:off x="1049635" y="56237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6" name="object 8676"/>
          <p:cNvSpPr/>
          <p:nvPr/>
        </p:nvSpPr>
        <p:spPr>
          <a:xfrm>
            <a:off x="1061483" y="56319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7" name="object 8677"/>
          <p:cNvSpPr/>
          <p:nvPr/>
        </p:nvSpPr>
        <p:spPr>
          <a:xfrm>
            <a:off x="1074523" y="56417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8" name="object 8678"/>
          <p:cNvSpPr/>
          <p:nvPr/>
        </p:nvSpPr>
        <p:spPr>
          <a:xfrm>
            <a:off x="1077684" y="56433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9" name="object 8679"/>
          <p:cNvSpPr/>
          <p:nvPr/>
        </p:nvSpPr>
        <p:spPr>
          <a:xfrm>
            <a:off x="1088738" y="565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0" name="object 8680"/>
          <p:cNvSpPr/>
          <p:nvPr/>
        </p:nvSpPr>
        <p:spPr>
          <a:xfrm>
            <a:off x="1102556" y="56612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1" name="object 8681"/>
          <p:cNvSpPr/>
          <p:nvPr/>
        </p:nvSpPr>
        <p:spPr>
          <a:xfrm>
            <a:off x="1104922" y="56629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2" name="object 8682"/>
          <p:cNvSpPr/>
          <p:nvPr/>
        </p:nvSpPr>
        <p:spPr>
          <a:xfrm>
            <a:off x="1116771" y="56714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3" name="object 8683"/>
          <p:cNvSpPr/>
          <p:nvPr/>
        </p:nvSpPr>
        <p:spPr>
          <a:xfrm>
            <a:off x="1130208" y="56804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4" name="object 8684"/>
          <p:cNvSpPr/>
          <p:nvPr/>
        </p:nvSpPr>
        <p:spPr>
          <a:xfrm>
            <a:off x="1132971" y="56828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5" name="object 8685"/>
          <p:cNvSpPr/>
          <p:nvPr/>
        </p:nvSpPr>
        <p:spPr>
          <a:xfrm>
            <a:off x="1144026" y="56910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6" name="object 8686"/>
          <p:cNvSpPr/>
          <p:nvPr/>
        </p:nvSpPr>
        <p:spPr>
          <a:xfrm>
            <a:off x="1158241" y="57000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7" name="object 8687"/>
          <p:cNvSpPr/>
          <p:nvPr/>
        </p:nvSpPr>
        <p:spPr>
          <a:xfrm>
            <a:off x="1160226" y="57024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8" name="object 8688"/>
          <p:cNvSpPr/>
          <p:nvPr/>
        </p:nvSpPr>
        <p:spPr>
          <a:xfrm>
            <a:off x="1172074" y="57106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9" name="object 8689"/>
          <p:cNvSpPr/>
          <p:nvPr/>
        </p:nvSpPr>
        <p:spPr>
          <a:xfrm>
            <a:off x="1185495" y="57204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0" name="object 8690"/>
          <p:cNvSpPr/>
          <p:nvPr/>
        </p:nvSpPr>
        <p:spPr>
          <a:xfrm>
            <a:off x="1188259" y="57220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1" name="object 8691"/>
          <p:cNvSpPr/>
          <p:nvPr/>
        </p:nvSpPr>
        <p:spPr>
          <a:xfrm>
            <a:off x="1199313" y="57301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2" name="object 8692"/>
          <p:cNvSpPr/>
          <p:nvPr/>
        </p:nvSpPr>
        <p:spPr>
          <a:xfrm>
            <a:off x="1212750" y="57399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3" name="object 8693"/>
          <p:cNvSpPr/>
          <p:nvPr/>
        </p:nvSpPr>
        <p:spPr>
          <a:xfrm>
            <a:off x="1215514" y="57416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4" name="object 8694"/>
          <p:cNvSpPr/>
          <p:nvPr/>
        </p:nvSpPr>
        <p:spPr>
          <a:xfrm>
            <a:off x="1227362" y="57497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5" name="object 8695"/>
          <p:cNvSpPr/>
          <p:nvPr/>
        </p:nvSpPr>
        <p:spPr>
          <a:xfrm>
            <a:off x="1240783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6" name="object 8696"/>
          <p:cNvSpPr/>
          <p:nvPr/>
        </p:nvSpPr>
        <p:spPr>
          <a:xfrm>
            <a:off x="1242752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7" name="object 8697"/>
          <p:cNvSpPr/>
          <p:nvPr/>
        </p:nvSpPr>
        <p:spPr>
          <a:xfrm>
            <a:off x="1254998" y="57697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8" name="object 8698"/>
          <p:cNvSpPr/>
          <p:nvPr/>
        </p:nvSpPr>
        <p:spPr>
          <a:xfrm>
            <a:off x="1268038" y="57791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9" name="object 8699"/>
          <p:cNvSpPr/>
          <p:nvPr/>
        </p:nvSpPr>
        <p:spPr>
          <a:xfrm>
            <a:off x="1270801" y="57807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0" name="object 8700"/>
          <p:cNvSpPr/>
          <p:nvPr/>
        </p:nvSpPr>
        <p:spPr>
          <a:xfrm>
            <a:off x="1283047" y="57893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1" name="object 8701"/>
          <p:cNvSpPr/>
          <p:nvPr/>
        </p:nvSpPr>
        <p:spPr>
          <a:xfrm>
            <a:off x="1296070" y="57986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2" name="object 8702"/>
          <p:cNvSpPr/>
          <p:nvPr/>
        </p:nvSpPr>
        <p:spPr>
          <a:xfrm>
            <a:off x="1298437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3" name="object 8703"/>
          <p:cNvSpPr/>
          <p:nvPr/>
        </p:nvSpPr>
        <p:spPr>
          <a:xfrm>
            <a:off x="1310286" y="58088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4" name="object 8704"/>
          <p:cNvSpPr/>
          <p:nvPr/>
        </p:nvSpPr>
        <p:spPr>
          <a:xfrm>
            <a:off x="1323325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5" name="object 8705"/>
          <p:cNvSpPr/>
          <p:nvPr/>
        </p:nvSpPr>
        <p:spPr>
          <a:xfrm>
            <a:off x="1326486" y="58202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6" name="object 8706"/>
          <p:cNvSpPr/>
          <p:nvPr/>
        </p:nvSpPr>
        <p:spPr>
          <a:xfrm>
            <a:off x="1338334" y="58284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7" name="object 8707"/>
          <p:cNvSpPr/>
          <p:nvPr/>
        </p:nvSpPr>
        <p:spPr>
          <a:xfrm>
            <a:off x="1351358" y="58382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8" name="object 8708"/>
          <p:cNvSpPr/>
          <p:nvPr/>
        </p:nvSpPr>
        <p:spPr>
          <a:xfrm>
            <a:off x="1353741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9" name="object 8709"/>
          <p:cNvSpPr/>
          <p:nvPr/>
        </p:nvSpPr>
        <p:spPr>
          <a:xfrm>
            <a:off x="1365589" y="58480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0" name="object 8710"/>
          <p:cNvSpPr/>
          <p:nvPr/>
        </p:nvSpPr>
        <p:spPr>
          <a:xfrm>
            <a:off x="1379010" y="58577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1" name="object 8711"/>
          <p:cNvSpPr/>
          <p:nvPr/>
        </p:nvSpPr>
        <p:spPr>
          <a:xfrm>
            <a:off x="1381773" y="58594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2" name="object 8712"/>
          <p:cNvSpPr/>
          <p:nvPr/>
        </p:nvSpPr>
        <p:spPr>
          <a:xfrm>
            <a:off x="1393622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3" name="object 8713"/>
          <p:cNvSpPr/>
          <p:nvPr/>
        </p:nvSpPr>
        <p:spPr>
          <a:xfrm>
            <a:off x="1407043" y="58773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4" name="object 8714"/>
          <p:cNvSpPr/>
          <p:nvPr/>
        </p:nvSpPr>
        <p:spPr>
          <a:xfrm>
            <a:off x="1409028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5" name="object 8715"/>
          <p:cNvSpPr/>
          <p:nvPr/>
        </p:nvSpPr>
        <p:spPr>
          <a:xfrm>
            <a:off x="1420877" y="588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6" name="object 8716"/>
          <p:cNvSpPr/>
          <p:nvPr/>
        </p:nvSpPr>
        <p:spPr>
          <a:xfrm>
            <a:off x="840730" y="55132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7" name="object 8717"/>
          <p:cNvSpPr/>
          <p:nvPr/>
        </p:nvSpPr>
        <p:spPr>
          <a:xfrm>
            <a:off x="843494" y="55149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8" name="object 8718"/>
          <p:cNvSpPr/>
          <p:nvPr/>
        </p:nvSpPr>
        <p:spPr>
          <a:xfrm>
            <a:off x="854548" y="55230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19" name="object 8719"/>
          <p:cNvSpPr/>
          <p:nvPr/>
        </p:nvSpPr>
        <p:spPr>
          <a:xfrm>
            <a:off x="868763" y="55328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0" name="object 8720"/>
          <p:cNvSpPr/>
          <p:nvPr/>
        </p:nvSpPr>
        <p:spPr>
          <a:xfrm>
            <a:off x="870732" y="5534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1" name="object 8721"/>
          <p:cNvSpPr/>
          <p:nvPr/>
        </p:nvSpPr>
        <p:spPr>
          <a:xfrm>
            <a:off x="882581" y="55426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2" name="object 8722"/>
          <p:cNvSpPr/>
          <p:nvPr/>
        </p:nvSpPr>
        <p:spPr>
          <a:xfrm>
            <a:off x="896018" y="55524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3" name="object 8723"/>
          <p:cNvSpPr/>
          <p:nvPr/>
        </p:nvSpPr>
        <p:spPr>
          <a:xfrm>
            <a:off x="898781" y="55540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4" name="object 8724"/>
          <p:cNvSpPr/>
          <p:nvPr/>
        </p:nvSpPr>
        <p:spPr>
          <a:xfrm>
            <a:off x="909836" y="55626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5" name="object 8725"/>
          <p:cNvSpPr/>
          <p:nvPr/>
        </p:nvSpPr>
        <p:spPr>
          <a:xfrm>
            <a:off x="924051" y="557200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6" name="object 8726"/>
          <p:cNvSpPr/>
          <p:nvPr/>
        </p:nvSpPr>
        <p:spPr>
          <a:xfrm>
            <a:off x="926020" y="55736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7" name="object 8727"/>
          <p:cNvSpPr/>
          <p:nvPr/>
        </p:nvSpPr>
        <p:spPr>
          <a:xfrm>
            <a:off x="937869" y="5582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8" name="object 8728"/>
          <p:cNvSpPr/>
          <p:nvPr/>
        </p:nvSpPr>
        <p:spPr>
          <a:xfrm>
            <a:off x="951305" y="5591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29" name="object 8729"/>
          <p:cNvSpPr/>
          <p:nvPr/>
        </p:nvSpPr>
        <p:spPr>
          <a:xfrm>
            <a:off x="954069" y="55936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0" name="object 8730"/>
          <p:cNvSpPr/>
          <p:nvPr/>
        </p:nvSpPr>
        <p:spPr>
          <a:xfrm>
            <a:off x="965520" y="56017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1" name="object 8731"/>
          <p:cNvSpPr/>
          <p:nvPr/>
        </p:nvSpPr>
        <p:spPr>
          <a:xfrm>
            <a:off x="978560" y="56111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2" name="object 8732"/>
          <p:cNvSpPr/>
          <p:nvPr/>
        </p:nvSpPr>
        <p:spPr>
          <a:xfrm>
            <a:off x="981324" y="5613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3" name="object 8733"/>
          <p:cNvSpPr/>
          <p:nvPr/>
        </p:nvSpPr>
        <p:spPr>
          <a:xfrm>
            <a:off x="993553" y="56213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4" name="object 8734"/>
          <p:cNvSpPr/>
          <p:nvPr/>
        </p:nvSpPr>
        <p:spPr>
          <a:xfrm>
            <a:off x="1006593" y="56311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5" name="object 8735"/>
          <p:cNvSpPr/>
          <p:nvPr/>
        </p:nvSpPr>
        <p:spPr>
          <a:xfrm>
            <a:off x="1008959" y="563275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6" name="object 8736"/>
          <p:cNvSpPr/>
          <p:nvPr/>
        </p:nvSpPr>
        <p:spPr>
          <a:xfrm>
            <a:off x="1020808" y="56409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7" name="object 8737"/>
          <p:cNvSpPr/>
          <p:nvPr/>
        </p:nvSpPr>
        <p:spPr>
          <a:xfrm>
            <a:off x="1034245" y="56506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8" name="object 8738"/>
          <p:cNvSpPr/>
          <p:nvPr/>
        </p:nvSpPr>
        <p:spPr>
          <a:xfrm>
            <a:off x="1037008" y="56523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9" name="object 8739"/>
          <p:cNvSpPr/>
          <p:nvPr/>
        </p:nvSpPr>
        <p:spPr>
          <a:xfrm>
            <a:off x="1048857" y="56604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0" name="object 8740"/>
          <p:cNvSpPr/>
          <p:nvPr/>
        </p:nvSpPr>
        <p:spPr>
          <a:xfrm>
            <a:off x="1062277" y="56702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1" name="object 8741"/>
          <p:cNvSpPr/>
          <p:nvPr/>
        </p:nvSpPr>
        <p:spPr>
          <a:xfrm>
            <a:off x="1064247" y="56718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2" name="object 8742"/>
          <p:cNvSpPr/>
          <p:nvPr/>
        </p:nvSpPr>
        <p:spPr>
          <a:xfrm>
            <a:off x="1076095" y="568045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3" name="object 8743"/>
          <p:cNvSpPr/>
          <p:nvPr/>
        </p:nvSpPr>
        <p:spPr>
          <a:xfrm>
            <a:off x="1089532" y="56898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4" name="object 8744"/>
          <p:cNvSpPr/>
          <p:nvPr/>
        </p:nvSpPr>
        <p:spPr>
          <a:xfrm>
            <a:off x="1092296" y="56914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5" name="object 8745"/>
          <p:cNvSpPr/>
          <p:nvPr/>
        </p:nvSpPr>
        <p:spPr>
          <a:xfrm>
            <a:off x="1104144" y="57000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6" name="object 8746"/>
          <p:cNvSpPr/>
          <p:nvPr/>
        </p:nvSpPr>
        <p:spPr>
          <a:xfrm>
            <a:off x="1117565" y="570939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7" name="object 8747"/>
          <p:cNvSpPr/>
          <p:nvPr/>
        </p:nvSpPr>
        <p:spPr>
          <a:xfrm>
            <a:off x="1119535" y="571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8" name="object 8748"/>
          <p:cNvSpPr/>
          <p:nvPr/>
        </p:nvSpPr>
        <p:spPr>
          <a:xfrm>
            <a:off x="1131383" y="57195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9" name="object 8749"/>
          <p:cNvSpPr/>
          <p:nvPr/>
        </p:nvSpPr>
        <p:spPr>
          <a:xfrm>
            <a:off x="1144820" y="57293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0" name="object 8750"/>
          <p:cNvSpPr/>
          <p:nvPr/>
        </p:nvSpPr>
        <p:spPr>
          <a:xfrm>
            <a:off x="1147583" y="57310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1" name="object 8751"/>
          <p:cNvSpPr/>
          <p:nvPr/>
        </p:nvSpPr>
        <p:spPr>
          <a:xfrm>
            <a:off x="1158638" y="57391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2" name="object 8752"/>
          <p:cNvSpPr/>
          <p:nvPr/>
        </p:nvSpPr>
        <p:spPr>
          <a:xfrm>
            <a:off x="1172853" y="57489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3" name="object 8753"/>
          <p:cNvSpPr/>
          <p:nvPr/>
        </p:nvSpPr>
        <p:spPr>
          <a:xfrm>
            <a:off x="1174838" y="57505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4" name="object 8754"/>
          <p:cNvSpPr/>
          <p:nvPr/>
        </p:nvSpPr>
        <p:spPr>
          <a:xfrm>
            <a:off x="1186686" y="57587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5" name="object 8755"/>
          <p:cNvSpPr/>
          <p:nvPr/>
        </p:nvSpPr>
        <p:spPr>
          <a:xfrm>
            <a:off x="1200107" y="57685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6" name="object 8756"/>
          <p:cNvSpPr/>
          <p:nvPr/>
        </p:nvSpPr>
        <p:spPr>
          <a:xfrm>
            <a:off x="1202871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7" name="object 8757"/>
          <p:cNvSpPr/>
          <p:nvPr/>
        </p:nvSpPr>
        <p:spPr>
          <a:xfrm>
            <a:off x="1214322" y="57782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8" name="object 8758"/>
          <p:cNvSpPr/>
          <p:nvPr/>
        </p:nvSpPr>
        <p:spPr>
          <a:xfrm>
            <a:off x="1228140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9" name="object 8759"/>
          <p:cNvSpPr/>
          <p:nvPr/>
        </p:nvSpPr>
        <p:spPr>
          <a:xfrm>
            <a:off x="1230126" y="57897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0" name="object 8760"/>
          <p:cNvSpPr/>
          <p:nvPr/>
        </p:nvSpPr>
        <p:spPr>
          <a:xfrm>
            <a:off x="1242371" y="57986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1" name="object 8761"/>
          <p:cNvSpPr/>
          <p:nvPr/>
        </p:nvSpPr>
        <p:spPr>
          <a:xfrm>
            <a:off x="1255395" y="58076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2" name="object 8762"/>
          <p:cNvSpPr/>
          <p:nvPr/>
        </p:nvSpPr>
        <p:spPr>
          <a:xfrm>
            <a:off x="1258159" y="58100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3" name="object 8763"/>
          <p:cNvSpPr/>
          <p:nvPr/>
        </p:nvSpPr>
        <p:spPr>
          <a:xfrm>
            <a:off x="1269610" y="58178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4" name="object 8764"/>
          <p:cNvSpPr/>
          <p:nvPr/>
        </p:nvSpPr>
        <p:spPr>
          <a:xfrm>
            <a:off x="1283047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5" name="object 8765"/>
          <p:cNvSpPr/>
          <p:nvPr/>
        </p:nvSpPr>
        <p:spPr>
          <a:xfrm>
            <a:off x="1285810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6" name="object 8766"/>
          <p:cNvSpPr/>
          <p:nvPr/>
        </p:nvSpPr>
        <p:spPr>
          <a:xfrm>
            <a:off x="1297659" y="58374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7" name="object 8767"/>
          <p:cNvSpPr/>
          <p:nvPr/>
        </p:nvSpPr>
        <p:spPr>
          <a:xfrm>
            <a:off x="1310683" y="584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8" name="object 8768"/>
          <p:cNvSpPr/>
          <p:nvPr/>
        </p:nvSpPr>
        <p:spPr>
          <a:xfrm>
            <a:off x="1313049" y="58488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9" name="object 8769"/>
          <p:cNvSpPr/>
          <p:nvPr/>
        </p:nvSpPr>
        <p:spPr>
          <a:xfrm>
            <a:off x="1324898" y="58569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0" name="object 8770"/>
          <p:cNvSpPr/>
          <p:nvPr/>
        </p:nvSpPr>
        <p:spPr>
          <a:xfrm>
            <a:off x="1338334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1" name="object 8771"/>
          <p:cNvSpPr/>
          <p:nvPr/>
        </p:nvSpPr>
        <p:spPr>
          <a:xfrm>
            <a:off x="1341098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2" name="object 8772"/>
          <p:cNvSpPr/>
          <p:nvPr/>
        </p:nvSpPr>
        <p:spPr>
          <a:xfrm>
            <a:off x="1352946" y="58765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3" name="object 8773"/>
          <p:cNvSpPr/>
          <p:nvPr/>
        </p:nvSpPr>
        <p:spPr>
          <a:xfrm>
            <a:off x="1366367" y="58863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4" name="object 8774"/>
          <p:cNvSpPr/>
          <p:nvPr/>
        </p:nvSpPr>
        <p:spPr>
          <a:xfrm>
            <a:off x="1368353" y="58879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5" name="object 8775"/>
          <p:cNvSpPr/>
          <p:nvPr/>
        </p:nvSpPr>
        <p:spPr>
          <a:xfrm>
            <a:off x="786618" y="5512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6" name="object 8776"/>
          <p:cNvSpPr/>
          <p:nvPr/>
        </p:nvSpPr>
        <p:spPr>
          <a:xfrm>
            <a:off x="800039" y="5522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7" name="object 8777"/>
          <p:cNvSpPr/>
          <p:nvPr/>
        </p:nvSpPr>
        <p:spPr>
          <a:xfrm>
            <a:off x="802802" y="5524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8" name="object 8778"/>
          <p:cNvSpPr/>
          <p:nvPr/>
        </p:nvSpPr>
        <p:spPr>
          <a:xfrm>
            <a:off x="814651" y="55324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9" name="object 8779"/>
          <p:cNvSpPr/>
          <p:nvPr/>
        </p:nvSpPr>
        <p:spPr>
          <a:xfrm>
            <a:off x="828087" y="55422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0" name="object 8780"/>
          <p:cNvSpPr/>
          <p:nvPr/>
        </p:nvSpPr>
        <p:spPr>
          <a:xfrm>
            <a:off x="830057" y="55438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1" name="object 8781"/>
          <p:cNvSpPr/>
          <p:nvPr/>
        </p:nvSpPr>
        <p:spPr>
          <a:xfrm>
            <a:off x="841905" y="5552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2" name="object 8782"/>
          <p:cNvSpPr/>
          <p:nvPr/>
        </p:nvSpPr>
        <p:spPr>
          <a:xfrm>
            <a:off x="855342" y="55618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3" name="object 8783"/>
          <p:cNvSpPr/>
          <p:nvPr/>
        </p:nvSpPr>
        <p:spPr>
          <a:xfrm>
            <a:off x="858106" y="556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4" name="object 8784"/>
          <p:cNvSpPr/>
          <p:nvPr/>
        </p:nvSpPr>
        <p:spPr>
          <a:xfrm>
            <a:off x="869557" y="55715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5" name="object 8785"/>
          <p:cNvSpPr/>
          <p:nvPr/>
        </p:nvSpPr>
        <p:spPr>
          <a:xfrm>
            <a:off x="883375" y="55813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6" name="object 8786"/>
          <p:cNvSpPr/>
          <p:nvPr/>
        </p:nvSpPr>
        <p:spPr>
          <a:xfrm>
            <a:off x="885344" y="55830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7" name="object 8787"/>
          <p:cNvSpPr/>
          <p:nvPr/>
        </p:nvSpPr>
        <p:spPr>
          <a:xfrm>
            <a:off x="897590" y="55915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8" name="object 8788"/>
          <p:cNvSpPr/>
          <p:nvPr/>
        </p:nvSpPr>
        <p:spPr>
          <a:xfrm>
            <a:off x="910630" y="56009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9" name="object 8789"/>
          <p:cNvSpPr/>
          <p:nvPr/>
        </p:nvSpPr>
        <p:spPr>
          <a:xfrm>
            <a:off x="913393" y="56025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0" name="object 8790"/>
          <p:cNvSpPr/>
          <p:nvPr/>
        </p:nvSpPr>
        <p:spPr>
          <a:xfrm>
            <a:off x="924845" y="56111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1" name="object 8791"/>
          <p:cNvSpPr/>
          <p:nvPr/>
        </p:nvSpPr>
        <p:spPr>
          <a:xfrm>
            <a:off x="938663" y="56205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2" name="object 8792"/>
          <p:cNvSpPr/>
          <p:nvPr/>
        </p:nvSpPr>
        <p:spPr>
          <a:xfrm>
            <a:off x="941029" y="56225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3" name="object 8793"/>
          <p:cNvSpPr/>
          <p:nvPr/>
        </p:nvSpPr>
        <p:spPr>
          <a:xfrm>
            <a:off x="952878" y="56307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4" name="object 8794"/>
          <p:cNvSpPr/>
          <p:nvPr/>
        </p:nvSpPr>
        <p:spPr>
          <a:xfrm>
            <a:off x="965917" y="56404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5" name="object 8795"/>
          <p:cNvSpPr/>
          <p:nvPr/>
        </p:nvSpPr>
        <p:spPr>
          <a:xfrm>
            <a:off x="969078" y="56421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6" name="object 8796"/>
          <p:cNvSpPr/>
          <p:nvPr/>
        </p:nvSpPr>
        <p:spPr>
          <a:xfrm>
            <a:off x="980132" y="56502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7" name="object 8797"/>
          <p:cNvSpPr/>
          <p:nvPr/>
        </p:nvSpPr>
        <p:spPr>
          <a:xfrm>
            <a:off x="993553" y="56600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8" name="object 8798"/>
          <p:cNvSpPr/>
          <p:nvPr/>
        </p:nvSpPr>
        <p:spPr>
          <a:xfrm>
            <a:off x="996317" y="56616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9" name="object 8799"/>
          <p:cNvSpPr/>
          <p:nvPr/>
        </p:nvSpPr>
        <p:spPr>
          <a:xfrm>
            <a:off x="1008165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0" name="object 8800"/>
          <p:cNvSpPr/>
          <p:nvPr/>
        </p:nvSpPr>
        <p:spPr>
          <a:xfrm>
            <a:off x="1021602" y="56796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1" name="object 8801"/>
          <p:cNvSpPr/>
          <p:nvPr/>
        </p:nvSpPr>
        <p:spPr>
          <a:xfrm>
            <a:off x="1023571" y="56812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2" name="object 8802"/>
          <p:cNvSpPr/>
          <p:nvPr/>
        </p:nvSpPr>
        <p:spPr>
          <a:xfrm>
            <a:off x="1035420" y="56898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3" name="object 8803"/>
          <p:cNvSpPr/>
          <p:nvPr/>
        </p:nvSpPr>
        <p:spPr>
          <a:xfrm>
            <a:off x="1048857" y="56992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4" name="object 8804"/>
          <p:cNvSpPr/>
          <p:nvPr/>
        </p:nvSpPr>
        <p:spPr>
          <a:xfrm>
            <a:off x="1051620" y="57008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5" name="object 8805"/>
          <p:cNvSpPr/>
          <p:nvPr/>
        </p:nvSpPr>
        <p:spPr>
          <a:xfrm>
            <a:off x="1063469" y="57093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6" name="object 8806"/>
          <p:cNvSpPr/>
          <p:nvPr/>
        </p:nvSpPr>
        <p:spPr>
          <a:xfrm>
            <a:off x="1076890" y="57187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7" name="object 8807"/>
          <p:cNvSpPr/>
          <p:nvPr/>
        </p:nvSpPr>
        <p:spPr>
          <a:xfrm>
            <a:off x="1078859" y="57208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8" name="object 8808"/>
          <p:cNvSpPr/>
          <p:nvPr/>
        </p:nvSpPr>
        <p:spPr>
          <a:xfrm>
            <a:off x="1090707" y="57289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09" name="object 8809"/>
          <p:cNvSpPr/>
          <p:nvPr/>
        </p:nvSpPr>
        <p:spPr>
          <a:xfrm>
            <a:off x="1104144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0" name="object 8810"/>
          <p:cNvSpPr/>
          <p:nvPr/>
        </p:nvSpPr>
        <p:spPr>
          <a:xfrm>
            <a:off x="1106908" y="57403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1" name="object 8811"/>
          <p:cNvSpPr/>
          <p:nvPr/>
        </p:nvSpPr>
        <p:spPr>
          <a:xfrm>
            <a:off x="1118756" y="57485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2" name="object 8812"/>
          <p:cNvSpPr/>
          <p:nvPr/>
        </p:nvSpPr>
        <p:spPr>
          <a:xfrm>
            <a:off x="1132177" y="57583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3" name="object 8813"/>
          <p:cNvSpPr/>
          <p:nvPr/>
        </p:nvSpPr>
        <p:spPr>
          <a:xfrm>
            <a:off x="1134147" y="57599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4" name="object 8814"/>
          <p:cNvSpPr/>
          <p:nvPr/>
        </p:nvSpPr>
        <p:spPr>
          <a:xfrm>
            <a:off x="1145995" y="57681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5" name="object 8815"/>
          <p:cNvSpPr/>
          <p:nvPr/>
        </p:nvSpPr>
        <p:spPr>
          <a:xfrm>
            <a:off x="1159432" y="57778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6" name="object 8816"/>
          <p:cNvSpPr/>
          <p:nvPr/>
        </p:nvSpPr>
        <p:spPr>
          <a:xfrm>
            <a:off x="1162195" y="57795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7" name="object 8817"/>
          <p:cNvSpPr/>
          <p:nvPr/>
        </p:nvSpPr>
        <p:spPr>
          <a:xfrm>
            <a:off x="1173647" y="57876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8" name="object 8818"/>
          <p:cNvSpPr/>
          <p:nvPr/>
        </p:nvSpPr>
        <p:spPr>
          <a:xfrm>
            <a:off x="1187465" y="57974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9" name="object 8819"/>
          <p:cNvSpPr/>
          <p:nvPr/>
        </p:nvSpPr>
        <p:spPr>
          <a:xfrm>
            <a:off x="1189450" y="57990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0" name="object 8820"/>
          <p:cNvSpPr/>
          <p:nvPr/>
        </p:nvSpPr>
        <p:spPr>
          <a:xfrm>
            <a:off x="1201680" y="58076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1" name="object 8821"/>
          <p:cNvSpPr/>
          <p:nvPr/>
        </p:nvSpPr>
        <p:spPr>
          <a:xfrm>
            <a:off x="1214719" y="58170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2" name="object 8822"/>
          <p:cNvSpPr/>
          <p:nvPr/>
        </p:nvSpPr>
        <p:spPr>
          <a:xfrm>
            <a:off x="1217483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3" name="object 8823"/>
          <p:cNvSpPr/>
          <p:nvPr/>
        </p:nvSpPr>
        <p:spPr>
          <a:xfrm>
            <a:off x="1228934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4" name="object 8824"/>
          <p:cNvSpPr/>
          <p:nvPr/>
        </p:nvSpPr>
        <p:spPr>
          <a:xfrm>
            <a:off x="1242752" y="58365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5" name="object 8825"/>
          <p:cNvSpPr/>
          <p:nvPr/>
        </p:nvSpPr>
        <p:spPr>
          <a:xfrm>
            <a:off x="1245135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6" name="object 8826"/>
          <p:cNvSpPr/>
          <p:nvPr/>
        </p:nvSpPr>
        <p:spPr>
          <a:xfrm>
            <a:off x="1256983" y="58467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7" name="object 8827"/>
          <p:cNvSpPr/>
          <p:nvPr/>
        </p:nvSpPr>
        <p:spPr>
          <a:xfrm>
            <a:off x="1270404" y="58565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8" name="object 8828"/>
          <p:cNvSpPr/>
          <p:nvPr/>
        </p:nvSpPr>
        <p:spPr>
          <a:xfrm>
            <a:off x="1273168" y="58582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9" name="object 8829"/>
          <p:cNvSpPr/>
          <p:nvPr/>
        </p:nvSpPr>
        <p:spPr>
          <a:xfrm>
            <a:off x="1284222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0" name="object 8830"/>
          <p:cNvSpPr/>
          <p:nvPr/>
        </p:nvSpPr>
        <p:spPr>
          <a:xfrm>
            <a:off x="1297659" y="58761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1" name="object 8831"/>
          <p:cNvSpPr/>
          <p:nvPr/>
        </p:nvSpPr>
        <p:spPr>
          <a:xfrm>
            <a:off x="1300422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2" name="object 8832"/>
          <p:cNvSpPr/>
          <p:nvPr/>
        </p:nvSpPr>
        <p:spPr>
          <a:xfrm>
            <a:off x="1312271" y="58859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3" name="object 8833"/>
          <p:cNvSpPr/>
          <p:nvPr/>
        </p:nvSpPr>
        <p:spPr>
          <a:xfrm>
            <a:off x="732124" y="5511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4" name="object 8834"/>
          <p:cNvSpPr/>
          <p:nvPr/>
        </p:nvSpPr>
        <p:spPr>
          <a:xfrm>
            <a:off x="734094" y="55132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5" name="object 8835"/>
          <p:cNvSpPr/>
          <p:nvPr/>
        </p:nvSpPr>
        <p:spPr>
          <a:xfrm>
            <a:off x="745942" y="5522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6" name="object 8836"/>
          <p:cNvSpPr/>
          <p:nvPr/>
        </p:nvSpPr>
        <p:spPr>
          <a:xfrm>
            <a:off x="759363" y="5531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7" name="object 8837"/>
          <p:cNvSpPr/>
          <p:nvPr/>
        </p:nvSpPr>
        <p:spPr>
          <a:xfrm>
            <a:off x="762127" y="5533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8" name="object 8838"/>
          <p:cNvSpPr/>
          <p:nvPr/>
        </p:nvSpPr>
        <p:spPr>
          <a:xfrm>
            <a:off x="773975" y="5541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9" name="object 8839"/>
          <p:cNvSpPr/>
          <p:nvPr/>
        </p:nvSpPr>
        <p:spPr>
          <a:xfrm>
            <a:off x="787412" y="5551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0" name="object 8840"/>
          <p:cNvSpPr/>
          <p:nvPr/>
        </p:nvSpPr>
        <p:spPr>
          <a:xfrm>
            <a:off x="789381" y="5552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1" name="object 8841"/>
          <p:cNvSpPr/>
          <p:nvPr/>
        </p:nvSpPr>
        <p:spPr>
          <a:xfrm>
            <a:off x="801230" y="556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2" name="object 8842"/>
          <p:cNvSpPr/>
          <p:nvPr/>
        </p:nvSpPr>
        <p:spPr>
          <a:xfrm>
            <a:off x="814651" y="55707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3" name="object 8843"/>
          <p:cNvSpPr/>
          <p:nvPr/>
        </p:nvSpPr>
        <p:spPr>
          <a:xfrm>
            <a:off x="817414" y="557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4" name="object 8844"/>
          <p:cNvSpPr/>
          <p:nvPr/>
        </p:nvSpPr>
        <p:spPr>
          <a:xfrm>
            <a:off x="82926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5" name="object 8845"/>
          <p:cNvSpPr/>
          <p:nvPr/>
        </p:nvSpPr>
        <p:spPr>
          <a:xfrm>
            <a:off x="842700" y="55903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6" name="object 8846"/>
          <p:cNvSpPr/>
          <p:nvPr/>
        </p:nvSpPr>
        <p:spPr>
          <a:xfrm>
            <a:off x="844669" y="55919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7" name="object 8847"/>
          <p:cNvSpPr/>
          <p:nvPr/>
        </p:nvSpPr>
        <p:spPr>
          <a:xfrm>
            <a:off x="856915" y="56009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8" name="object 8848"/>
          <p:cNvSpPr/>
          <p:nvPr/>
        </p:nvSpPr>
        <p:spPr>
          <a:xfrm>
            <a:off x="869954" y="56099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9" name="object 8849"/>
          <p:cNvSpPr/>
          <p:nvPr/>
        </p:nvSpPr>
        <p:spPr>
          <a:xfrm>
            <a:off x="872718" y="5611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0" name="object 8850"/>
          <p:cNvSpPr/>
          <p:nvPr/>
        </p:nvSpPr>
        <p:spPr>
          <a:xfrm>
            <a:off x="884947" y="56205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1" name="object 8851"/>
          <p:cNvSpPr/>
          <p:nvPr/>
        </p:nvSpPr>
        <p:spPr>
          <a:xfrm>
            <a:off x="897987" y="56294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2" name="object 8852"/>
          <p:cNvSpPr/>
          <p:nvPr/>
        </p:nvSpPr>
        <p:spPr>
          <a:xfrm>
            <a:off x="900354" y="56319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3" name="object 8853"/>
          <p:cNvSpPr/>
          <p:nvPr/>
        </p:nvSpPr>
        <p:spPr>
          <a:xfrm>
            <a:off x="912202" y="56400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4" name="object 8854"/>
          <p:cNvSpPr/>
          <p:nvPr/>
        </p:nvSpPr>
        <p:spPr>
          <a:xfrm>
            <a:off x="925639" y="56490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5" name="object 8855"/>
          <p:cNvSpPr/>
          <p:nvPr/>
        </p:nvSpPr>
        <p:spPr>
          <a:xfrm>
            <a:off x="928402" y="565150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6" name="object 8856"/>
          <p:cNvSpPr/>
          <p:nvPr/>
        </p:nvSpPr>
        <p:spPr>
          <a:xfrm>
            <a:off x="939457" y="565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7" name="object 8857"/>
          <p:cNvSpPr/>
          <p:nvPr/>
        </p:nvSpPr>
        <p:spPr>
          <a:xfrm>
            <a:off x="953275" y="566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8" name="object 8858"/>
          <p:cNvSpPr/>
          <p:nvPr/>
        </p:nvSpPr>
        <p:spPr>
          <a:xfrm>
            <a:off x="955641" y="56710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9" name="object 8859"/>
          <p:cNvSpPr/>
          <p:nvPr/>
        </p:nvSpPr>
        <p:spPr>
          <a:xfrm>
            <a:off x="967490" y="56788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0" name="object 8860"/>
          <p:cNvSpPr/>
          <p:nvPr/>
        </p:nvSpPr>
        <p:spPr>
          <a:xfrm>
            <a:off x="980926" y="56886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1" name="object 8861"/>
          <p:cNvSpPr/>
          <p:nvPr/>
        </p:nvSpPr>
        <p:spPr>
          <a:xfrm>
            <a:off x="983690" y="56902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2" name="object 8862"/>
          <p:cNvSpPr/>
          <p:nvPr/>
        </p:nvSpPr>
        <p:spPr>
          <a:xfrm>
            <a:off x="994744" y="56983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3" name="object 8863"/>
          <p:cNvSpPr/>
          <p:nvPr/>
        </p:nvSpPr>
        <p:spPr>
          <a:xfrm>
            <a:off x="1008959" y="57081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4" name="object 8864"/>
          <p:cNvSpPr/>
          <p:nvPr/>
        </p:nvSpPr>
        <p:spPr>
          <a:xfrm>
            <a:off x="1010929" y="570980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5" name="object 8865"/>
          <p:cNvSpPr/>
          <p:nvPr/>
        </p:nvSpPr>
        <p:spPr>
          <a:xfrm>
            <a:off x="1022777" y="57187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6" name="object 8866"/>
          <p:cNvSpPr/>
          <p:nvPr/>
        </p:nvSpPr>
        <p:spPr>
          <a:xfrm>
            <a:off x="1036214" y="57277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7" name="object 8867"/>
          <p:cNvSpPr/>
          <p:nvPr/>
        </p:nvSpPr>
        <p:spPr>
          <a:xfrm>
            <a:off x="1038978" y="57293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8" name="object 8868"/>
          <p:cNvSpPr/>
          <p:nvPr/>
        </p:nvSpPr>
        <p:spPr>
          <a:xfrm>
            <a:off x="1050032" y="57383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9" name="object 8869"/>
          <p:cNvSpPr/>
          <p:nvPr/>
        </p:nvSpPr>
        <p:spPr>
          <a:xfrm>
            <a:off x="1063469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0" name="object 8870"/>
          <p:cNvSpPr/>
          <p:nvPr/>
        </p:nvSpPr>
        <p:spPr>
          <a:xfrm>
            <a:off x="1066232" y="57497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1" name="object 8871"/>
          <p:cNvSpPr/>
          <p:nvPr/>
        </p:nvSpPr>
        <p:spPr>
          <a:xfrm>
            <a:off x="1078081" y="575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2" name="object 8872"/>
          <p:cNvSpPr/>
          <p:nvPr/>
        </p:nvSpPr>
        <p:spPr>
          <a:xfrm>
            <a:off x="1091502" y="576770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3" name="object 8873"/>
          <p:cNvSpPr/>
          <p:nvPr/>
        </p:nvSpPr>
        <p:spPr>
          <a:xfrm>
            <a:off x="1093471" y="57693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4" name="object 8874"/>
          <p:cNvSpPr/>
          <p:nvPr/>
        </p:nvSpPr>
        <p:spPr>
          <a:xfrm>
            <a:off x="1105717" y="57774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5" name="object 8875"/>
          <p:cNvSpPr/>
          <p:nvPr/>
        </p:nvSpPr>
        <p:spPr>
          <a:xfrm>
            <a:off x="1118756" y="57872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6" name="object 8876"/>
          <p:cNvSpPr/>
          <p:nvPr/>
        </p:nvSpPr>
        <p:spPr>
          <a:xfrm>
            <a:off x="1121520" y="57888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7" name="object 8877"/>
          <p:cNvSpPr/>
          <p:nvPr/>
        </p:nvSpPr>
        <p:spPr>
          <a:xfrm>
            <a:off x="1133765" y="57970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8" name="object 8878"/>
          <p:cNvSpPr/>
          <p:nvPr/>
        </p:nvSpPr>
        <p:spPr>
          <a:xfrm>
            <a:off x="1146789" y="5806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9" name="object 8879"/>
          <p:cNvSpPr/>
          <p:nvPr/>
        </p:nvSpPr>
        <p:spPr>
          <a:xfrm>
            <a:off x="1149156" y="58084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0" name="object 8880"/>
          <p:cNvSpPr/>
          <p:nvPr/>
        </p:nvSpPr>
        <p:spPr>
          <a:xfrm>
            <a:off x="1161004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1" name="object 8881"/>
          <p:cNvSpPr/>
          <p:nvPr/>
        </p:nvSpPr>
        <p:spPr>
          <a:xfrm>
            <a:off x="1174044" y="58259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2" name="object 8882"/>
          <p:cNvSpPr/>
          <p:nvPr/>
        </p:nvSpPr>
        <p:spPr>
          <a:xfrm>
            <a:off x="1177204" y="58276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3" name="object 8883"/>
          <p:cNvSpPr/>
          <p:nvPr/>
        </p:nvSpPr>
        <p:spPr>
          <a:xfrm>
            <a:off x="1189053" y="58365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4" name="object 8884"/>
          <p:cNvSpPr/>
          <p:nvPr/>
        </p:nvSpPr>
        <p:spPr>
          <a:xfrm>
            <a:off x="1202077" y="58455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5" name="object 8885"/>
          <p:cNvSpPr/>
          <p:nvPr/>
        </p:nvSpPr>
        <p:spPr>
          <a:xfrm>
            <a:off x="1204443" y="5847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6" name="object 8886"/>
          <p:cNvSpPr/>
          <p:nvPr/>
        </p:nvSpPr>
        <p:spPr>
          <a:xfrm>
            <a:off x="1216292" y="58561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7" name="object 8887"/>
          <p:cNvSpPr/>
          <p:nvPr/>
        </p:nvSpPr>
        <p:spPr>
          <a:xfrm>
            <a:off x="1229729" y="58651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8" name="object 8888"/>
          <p:cNvSpPr/>
          <p:nvPr/>
        </p:nvSpPr>
        <p:spPr>
          <a:xfrm>
            <a:off x="1232492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9" name="object 8889"/>
          <p:cNvSpPr/>
          <p:nvPr/>
        </p:nvSpPr>
        <p:spPr>
          <a:xfrm>
            <a:off x="1243546" y="58757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0" name="object 8890"/>
          <p:cNvSpPr/>
          <p:nvPr/>
        </p:nvSpPr>
        <p:spPr>
          <a:xfrm>
            <a:off x="1257761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1" name="object 8891"/>
          <p:cNvSpPr/>
          <p:nvPr/>
        </p:nvSpPr>
        <p:spPr>
          <a:xfrm>
            <a:off x="1259747" y="58871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2" name="object 8892"/>
          <p:cNvSpPr/>
          <p:nvPr/>
        </p:nvSpPr>
        <p:spPr>
          <a:xfrm>
            <a:off x="678012" y="5511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3" name="object 8893"/>
          <p:cNvSpPr/>
          <p:nvPr/>
        </p:nvSpPr>
        <p:spPr>
          <a:xfrm>
            <a:off x="691433" y="55210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4" name="object 8894"/>
          <p:cNvSpPr/>
          <p:nvPr/>
        </p:nvSpPr>
        <p:spPr>
          <a:xfrm>
            <a:off x="694196" y="5522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5" name="object 8895"/>
          <p:cNvSpPr/>
          <p:nvPr/>
        </p:nvSpPr>
        <p:spPr>
          <a:xfrm>
            <a:off x="705267" y="5531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6" name="object 8896"/>
          <p:cNvSpPr/>
          <p:nvPr/>
        </p:nvSpPr>
        <p:spPr>
          <a:xfrm>
            <a:off x="719482" y="55406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7" name="object 8897"/>
          <p:cNvSpPr/>
          <p:nvPr/>
        </p:nvSpPr>
        <p:spPr>
          <a:xfrm>
            <a:off x="721451" y="5542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8" name="object 8898"/>
          <p:cNvSpPr/>
          <p:nvPr/>
        </p:nvSpPr>
        <p:spPr>
          <a:xfrm>
            <a:off x="733300" y="55508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9" name="object 8899"/>
          <p:cNvSpPr/>
          <p:nvPr/>
        </p:nvSpPr>
        <p:spPr>
          <a:xfrm>
            <a:off x="746736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0" name="object 8900"/>
          <p:cNvSpPr/>
          <p:nvPr/>
        </p:nvSpPr>
        <p:spPr>
          <a:xfrm>
            <a:off x="749500" y="5562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1" name="object 8901"/>
          <p:cNvSpPr/>
          <p:nvPr/>
        </p:nvSpPr>
        <p:spPr>
          <a:xfrm>
            <a:off x="760554" y="55703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2" name="object 8902"/>
          <p:cNvSpPr/>
          <p:nvPr/>
        </p:nvSpPr>
        <p:spPr>
          <a:xfrm>
            <a:off x="773975" y="558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3" name="object 8903"/>
          <p:cNvSpPr/>
          <p:nvPr/>
        </p:nvSpPr>
        <p:spPr>
          <a:xfrm>
            <a:off x="776739" y="5581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4" name="object 8904"/>
          <p:cNvSpPr/>
          <p:nvPr/>
        </p:nvSpPr>
        <p:spPr>
          <a:xfrm>
            <a:off x="788587" y="5589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5" name="object 8905"/>
          <p:cNvSpPr/>
          <p:nvPr/>
        </p:nvSpPr>
        <p:spPr>
          <a:xfrm>
            <a:off x="802024" y="5599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6" name="object 8906"/>
          <p:cNvSpPr/>
          <p:nvPr/>
        </p:nvSpPr>
        <p:spPr>
          <a:xfrm>
            <a:off x="804390" y="56013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7" name="object 8907"/>
          <p:cNvSpPr/>
          <p:nvPr/>
        </p:nvSpPr>
        <p:spPr>
          <a:xfrm>
            <a:off x="816239" y="56095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8" name="object 8908"/>
          <p:cNvSpPr/>
          <p:nvPr/>
        </p:nvSpPr>
        <p:spPr>
          <a:xfrm>
            <a:off x="829263" y="56192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9" name="object 8909"/>
          <p:cNvSpPr/>
          <p:nvPr/>
        </p:nvSpPr>
        <p:spPr>
          <a:xfrm>
            <a:off x="832026" y="562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0" name="object 8910"/>
          <p:cNvSpPr/>
          <p:nvPr/>
        </p:nvSpPr>
        <p:spPr>
          <a:xfrm>
            <a:off x="844272" y="56294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1" name="object 8911"/>
          <p:cNvSpPr/>
          <p:nvPr/>
        </p:nvSpPr>
        <p:spPr>
          <a:xfrm>
            <a:off x="857312" y="56388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2" name="object 8912"/>
          <p:cNvSpPr/>
          <p:nvPr/>
        </p:nvSpPr>
        <p:spPr>
          <a:xfrm>
            <a:off x="859678" y="56404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3" name="object 8913"/>
          <p:cNvSpPr/>
          <p:nvPr/>
        </p:nvSpPr>
        <p:spPr>
          <a:xfrm>
            <a:off x="871527" y="56490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4" name="object 8914"/>
          <p:cNvSpPr/>
          <p:nvPr/>
        </p:nvSpPr>
        <p:spPr>
          <a:xfrm>
            <a:off x="884947" y="56584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5" name="object 8915"/>
          <p:cNvSpPr/>
          <p:nvPr/>
        </p:nvSpPr>
        <p:spPr>
          <a:xfrm>
            <a:off x="887711" y="56604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6" name="object 8916"/>
          <p:cNvSpPr/>
          <p:nvPr/>
        </p:nvSpPr>
        <p:spPr>
          <a:xfrm>
            <a:off x="899560" y="56686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7" name="object 8917"/>
          <p:cNvSpPr/>
          <p:nvPr/>
        </p:nvSpPr>
        <p:spPr>
          <a:xfrm>
            <a:off x="912996" y="56784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8" name="object 8918"/>
          <p:cNvSpPr/>
          <p:nvPr/>
        </p:nvSpPr>
        <p:spPr>
          <a:xfrm>
            <a:off x="914966" y="56800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9" name="object 8919"/>
          <p:cNvSpPr/>
          <p:nvPr/>
        </p:nvSpPr>
        <p:spPr>
          <a:xfrm>
            <a:off x="926814" y="568819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0" name="object 8920"/>
          <p:cNvSpPr/>
          <p:nvPr/>
        </p:nvSpPr>
        <p:spPr>
          <a:xfrm>
            <a:off x="940251" y="56979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1" name="object 8921"/>
          <p:cNvSpPr/>
          <p:nvPr/>
        </p:nvSpPr>
        <p:spPr>
          <a:xfrm>
            <a:off x="943015" y="56996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2" name="object 8922"/>
          <p:cNvSpPr/>
          <p:nvPr/>
        </p:nvSpPr>
        <p:spPr>
          <a:xfrm>
            <a:off x="954069" y="57077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3" name="object 8923"/>
          <p:cNvSpPr/>
          <p:nvPr/>
        </p:nvSpPr>
        <p:spPr>
          <a:xfrm>
            <a:off x="968284" y="57175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4" name="object 8924"/>
          <p:cNvSpPr/>
          <p:nvPr/>
        </p:nvSpPr>
        <p:spPr>
          <a:xfrm>
            <a:off x="970253" y="571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5" name="object 8925"/>
          <p:cNvSpPr/>
          <p:nvPr/>
        </p:nvSpPr>
        <p:spPr>
          <a:xfrm>
            <a:off x="982102" y="57273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6" name="object 8926"/>
          <p:cNvSpPr/>
          <p:nvPr/>
        </p:nvSpPr>
        <p:spPr>
          <a:xfrm>
            <a:off x="995538" y="573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7" name="object 8927"/>
          <p:cNvSpPr/>
          <p:nvPr/>
        </p:nvSpPr>
        <p:spPr>
          <a:xfrm>
            <a:off x="998302" y="57387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8" name="object 8928"/>
          <p:cNvSpPr/>
          <p:nvPr/>
        </p:nvSpPr>
        <p:spPr>
          <a:xfrm>
            <a:off x="1009356" y="5747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9" name="object 8929"/>
          <p:cNvSpPr/>
          <p:nvPr/>
        </p:nvSpPr>
        <p:spPr>
          <a:xfrm>
            <a:off x="1023571" y="57566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0" name="object 8930"/>
          <p:cNvSpPr/>
          <p:nvPr/>
        </p:nvSpPr>
        <p:spPr>
          <a:xfrm>
            <a:off x="1025541" y="57587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1" name="object 8931"/>
          <p:cNvSpPr/>
          <p:nvPr/>
        </p:nvSpPr>
        <p:spPr>
          <a:xfrm>
            <a:off x="1037389" y="57668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2" name="object 8932"/>
          <p:cNvSpPr/>
          <p:nvPr/>
        </p:nvSpPr>
        <p:spPr>
          <a:xfrm>
            <a:off x="1050826" y="57762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3" name="object 8933"/>
          <p:cNvSpPr/>
          <p:nvPr/>
        </p:nvSpPr>
        <p:spPr>
          <a:xfrm>
            <a:off x="1053590" y="57782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4" name="object 8934"/>
          <p:cNvSpPr/>
          <p:nvPr/>
        </p:nvSpPr>
        <p:spPr>
          <a:xfrm>
            <a:off x="1065041" y="578645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5" name="object 8935"/>
          <p:cNvSpPr/>
          <p:nvPr/>
        </p:nvSpPr>
        <p:spPr>
          <a:xfrm>
            <a:off x="1078081" y="57962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6" name="object 8936"/>
          <p:cNvSpPr/>
          <p:nvPr/>
        </p:nvSpPr>
        <p:spPr>
          <a:xfrm>
            <a:off x="1080844" y="57978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7" name="object 8937"/>
          <p:cNvSpPr/>
          <p:nvPr/>
        </p:nvSpPr>
        <p:spPr>
          <a:xfrm>
            <a:off x="1093074" y="5806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8" name="object 8938"/>
          <p:cNvSpPr/>
          <p:nvPr/>
        </p:nvSpPr>
        <p:spPr>
          <a:xfrm>
            <a:off x="1106114" y="58158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9" name="object 8939"/>
          <p:cNvSpPr/>
          <p:nvPr/>
        </p:nvSpPr>
        <p:spPr>
          <a:xfrm>
            <a:off x="1108480" y="58174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0" name="object 8940"/>
          <p:cNvSpPr/>
          <p:nvPr/>
        </p:nvSpPr>
        <p:spPr>
          <a:xfrm>
            <a:off x="1120329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1" name="object 8941"/>
          <p:cNvSpPr/>
          <p:nvPr/>
        </p:nvSpPr>
        <p:spPr>
          <a:xfrm>
            <a:off x="1133765" y="58353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2" name="object 8942"/>
          <p:cNvSpPr/>
          <p:nvPr/>
        </p:nvSpPr>
        <p:spPr>
          <a:xfrm>
            <a:off x="1136529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3" name="object 8943"/>
          <p:cNvSpPr/>
          <p:nvPr/>
        </p:nvSpPr>
        <p:spPr>
          <a:xfrm>
            <a:off x="1148377" y="58455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4" name="object 8944"/>
          <p:cNvSpPr/>
          <p:nvPr/>
        </p:nvSpPr>
        <p:spPr>
          <a:xfrm>
            <a:off x="1161798" y="58549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5" name="object 8945"/>
          <p:cNvSpPr/>
          <p:nvPr/>
        </p:nvSpPr>
        <p:spPr>
          <a:xfrm>
            <a:off x="1163768" y="58565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6" name="object 8946"/>
          <p:cNvSpPr/>
          <p:nvPr/>
        </p:nvSpPr>
        <p:spPr>
          <a:xfrm>
            <a:off x="1175616" y="58651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7" name="object 8947"/>
          <p:cNvSpPr/>
          <p:nvPr/>
        </p:nvSpPr>
        <p:spPr>
          <a:xfrm>
            <a:off x="1189053" y="58745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8" name="object 8948"/>
          <p:cNvSpPr/>
          <p:nvPr/>
        </p:nvSpPr>
        <p:spPr>
          <a:xfrm>
            <a:off x="1191817" y="58765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9" name="object 8949"/>
          <p:cNvSpPr/>
          <p:nvPr/>
        </p:nvSpPr>
        <p:spPr>
          <a:xfrm>
            <a:off x="1203665" y="58847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0" name="object 8950"/>
          <p:cNvSpPr/>
          <p:nvPr/>
        </p:nvSpPr>
        <p:spPr>
          <a:xfrm>
            <a:off x="623519" y="55108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1" name="object 8951"/>
          <p:cNvSpPr/>
          <p:nvPr/>
        </p:nvSpPr>
        <p:spPr>
          <a:xfrm>
            <a:off x="625488" y="5512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2" name="object 8952"/>
          <p:cNvSpPr/>
          <p:nvPr/>
        </p:nvSpPr>
        <p:spPr>
          <a:xfrm>
            <a:off x="637337" y="5520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3" name="object 8953"/>
          <p:cNvSpPr/>
          <p:nvPr/>
        </p:nvSpPr>
        <p:spPr>
          <a:xfrm>
            <a:off x="650757" y="55304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4" name="object 8954"/>
          <p:cNvSpPr/>
          <p:nvPr/>
        </p:nvSpPr>
        <p:spPr>
          <a:xfrm>
            <a:off x="653521" y="55320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5" name="object 8955"/>
          <p:cNvSpPr/>
          <p:nvPr/>
        </p:nvSpPr>
        <p:spPr>
          <a:xfrm>
            <a:off x="665369" y="55406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6" name="object 8956"/>
          <p:cNvSpPr/>
          <p:nvPr/>
        </p:nvSpPr>
        <p:spPr>
          <a:xfrm>
            <a:off x="678806" y="5549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7" name="object 8957"/>
          <p:cNvSpPr/>
          <p:nvPr/>
        </p:nvSpPr>
        <p:spPr>
          <a:xfrm>
            <a:off x="680776" y="5551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8" name="object 8958"/>
          <p:cNvSpPr/>
          <p:nvPr/>
        </p:nvSpPr>
        <p:spPr>
          <a:xfrm>
            <a:off x="692624" y="5560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9" name="object 8959"/>
          <p:cNvSpPr/>
          <p:nvPr/>
        </p:nvSpPr>
        <p:spPr>
          <a:xfrm>
            <a:off x="706045" y="5569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0" name="object 8960"/>
          <p:cNvSpPr/>
          <p:nvPr/>
        </p:nvSpPr>
        <p:spPr>
          <a:xfrm>
            <a:off x="708809" y="5571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1" name="object 8961"/>
          <p:cNvSpPr/>
          <p:nvPr/>
        </p:nvSpPr>
        <p:spPr>
          <a:xfrm>
            <a:off x="720276" y="5579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2" name="object 8962"/>
          <p:cNvSpPr/>
          <p:nvPr/>
        </p:nvSpPr>
        <p:spPr>
          <a:xfrm>
            <a:off x="734094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3" name="object 8963"/>
          <p:cNvSpPr/>
          <p:nvPr/>
        </p:nvSpPr>
        <p:spPr>
          <a:xfrm>
            <a:off x="736063" y="5591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4" name="object 8964"/>
          <p:cNvSpPr/>
          <p:nvPr/>
        </p:nvSpPr>
        <p:spPr>
          <a:xfrm>
            <a:off x="748309" y="5599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5" name="object 8965"/>
          <p:cNvSpPr/>
          <p:nvPr/>
        </p:nvSpPr>
        <p:spPr>
          <a:xfrm>
            <a:off x="761348" y="5609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6" name="object 8966"/>
          <p:cNvSpPr/>
          <p:nvPr/>
        </p:nvSpPr>
        <p:spPr>
          <a:xfrm>
            <a:off x="764112" y="56107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7" name="object 8967"/>
          <p:cNvSpPr/>
          <p:nvPr/>
        </p:nvSpPr>
        <p:spPr>
          <a:xfrm>
            <a:off x="775563" y="5618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8" name="object 8968"/>
          <p:cNvSpPr/>
          <p:nvPr/>
        </p:nvSpPr>
        <p:spPr>
          <a:xfrm>
            <a:off x="788587" y="5628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9" name="object 8969"/>
          <p:cNvSpPr/>
          <p:nvPr/>
        </p:nvSpPr>
        <p:spPr>
          <a:xfrm>
            <a:off x="791748" y="56303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0" name="object 8970"/>
          <p:cNvSpPr/>
          <p:nvPr/>
        </p:nvSpPr>
        <p:spPr>
          <a:xfrm>
            <a:off x="803596" y="56388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1" name="object 8971"/>
          <p:cNvSpPr/>
          <p:nvPr/>
        </p:nvSpPr>
        <p:spPr>
          <a:xfrm>
            <a:off x="816636" y="56482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2" name="object 8972"/>
          <p:cNvSpPr/>
          <p:nvPr/>
        </p:nvSpPr>
        <p:spPr>
          <a:xfrm>
            <a:off x="819003" y="56498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3" name="object 8973"/>
          <p:cNvSpPr/>
          <p:nvPr/>
        </p:nvSpPr>
        <p:spPr>
          <a:xfrm>
            <a:off x="830851" y="56584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4" name="object 8974"/>
          <p:cNvSpPr/>
          <p:nvPr/>
        </p:nvSpPr>
        <p:spPr>
          <a:xfrm>
            <a:off x="844272" y="56678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5" name="object 8975"/>
          <p:cNvSpPr/>
          <p:nvPr/>
        </p:nvSpPr>
        <p:spPr>
          <a:xfrm>
            <a:off x="847035" y="56698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6" name="object 8976"/>
          <p:cNvSpPr/>
          <p:nvPr/>
        </p:nvSpPr>
        <p:spPr>
          <a:xfrm>
            <a:off x="858884" y="567800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7" name="object 8977"/>
          <p:cNvSpPr/>
          <p:nvPr/>
        </p:nvSpPr>
        <p:spPr>
          <a:xfrm>
            <a:off x="872321" y="5686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8" name="object 8978"/>
          <p:cNvSpPr/>
          <p:nvPr/>
        </p:nvSpPr>
        <p:spPr>
          <a:xfrm>
            <a:off x="874290" y="568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9" name="object 8979"/>
          <p:cNvSpPr/>
          <p:nvPr/>
        </p:nvSpPr>
        <p:spPr>
          <a:xfrm>
            <a:off x="886139" y="56975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0" name="object 8980"/>
          <p:cNvSpPr/>
          <p:nvPr/>
        </p:nvSpPr>
        <p:spPr>
          <a:xfrm>
            <a:off x="899560" y="57073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1" name="object 8981"/>
          <p:cNvSpPr/>
          <p:nvPr/>
        </p:nvSpPr>
        <p:spPr>
          <a:xfrm>
            <a:off x="902339" y="57089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2" name="object 8982"/>
          <p:cNvSpPr/>
          <p:nvPr/>
        </p:nvSpPr>
        <p:spPr>
          <a:xfrm>
            <a:off x="914172" y="57171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3" name="object 8983"/>
          <p:cNvSpPr/>
          <p:nvPr/>
        </p:nvSpPr>
        <p:spPr>
          <a:xfrm>
            <a:off x="927608" y="57269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4" name="object 8984"/>
          <p:cNvSpPr/>
          <p:nvPr/>
        </p:nvSpPr>
        <p:spPr>
          <a:xfrm>
            <a:off x="929578" y="57285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5" name="object 8985"/>
          <p:cNvSpPr/>
          <p:nvPr/>
        </p:nvSpPr>
        <p:spPr>
          <a:xfrm>
            <a:off x="941426" y="57367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6" name="object 8986"/>
          <p:cNvSpPr/>
          <p:nvPr/>
        </p:nvSpPr>
        <p:spPr>
          <a:xfrm>
            <a:off x="954863" y="57465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7" name="object 8987"/>
          <p:cNvSpPr/>
          <p:nvPr/>
        </p:nvSpPr>
        <p:spPr>
          <a:xfrm>
            <a:off x="957627" y="57481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8" name="object 8988"/>
          <p:cNvSpPr/>
          <p:nvPr/>
        </p:nvSpPr>
        <p:spPr>
          <a:xfrm>
            <a:off x="969475" y="575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9" name="object 8989"/>
          <p:cNvSpPr/>
          <p:nvPr/>
        </p:nvSpPr>
        <p:spPr>
          <a:xfrm>
            <a:off x="982896" y="57660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0" name="object 8990"/>
          <p:cNvSpPr/>
          <p:nvPr/>
        </p:nvSpPr>
        <p:spPr>
          <a:xfrm>
            <a:off x="984865" y="576770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1" name="object 8991"/>
          <p:cNvSpPr/>
          <p:nvPr/>
        </p:nvSpPr>
        <p:spPr>
          <a:xfrm>
            <a:off x="997111" y="577625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2" name="object 8992"/>
          <p:cNvSpPr/>
          <p:nvPr/>
        </p:nvSpPr>
        <p:spPr>
          <a:xfrm>
            <a:off x="1010151" y="57856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3" name="object 8993"/>
          <p:cNvSpPr/>
          <p:nvPr/>
        </p:nvSpPr>
        <p:spPr>
          <a:xfrm>
            <a:off x="1012914" y="578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4" name="object 8994"/>
          <p:cNvSpPr/>
          <p:nvPr/>
        </p:nvSpPr>
        <p:spPr>
          <a:xfrm>
            <a:off x="1024366" y="57958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5" name="object 8995"/>
          <p:cNvSpPr/>
          <p:nvPr/>
        </p:nvSpPr>
        <p:spPr>
          <a:xfrm>
            <a:off x="1038184" y="58056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6" name="object 8996"/>
          <p:cNvSpPr/>
          <p:nvPr/>
        </p:nvSpPr>
        <p:spPr>
          <a:xfrm>
            <a:off x="1040550" y="58072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7" name="object 8997"/>
          <p:cNvSpPr/>
          <p:nvPr/>
        </p:nvSpPr>
        <p:spPr>
          <a:xfrm>
            <a:off x="1052398" y="58153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8" name="object 8998"/>
          <p:cNvSpPr/>
          <p:nvPr/>
        </p:nvSpPr>
        <p:spPr>
          <a:xfrm>
            <a:off x="1065438" y="58251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9" name="object 8999"/>
          <p:cNvSpPr/>
          <p:nvPr/>
        </p:nvSpPr>
        <p:spPr>
          <a:xfrm>
            <a:off x="1068599" y="58268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0" name="object 9000"/>
          <p:cNvSpPr/>
          <p:nvPr/>
        </p:nvSpPr>
        <p:spPr>
          <a:xfrm>
            <a:off x="1079653" y="58349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1" name="object 9001"/>
          <p:cNvSpPr/>
          <p:nvPr/>
        </p:nvSpPr>
        <p:spPr>
          <a:xfrm>
            <a:off x="1093471" y="58447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2" name="object 9002"/>
          <p:cNvSpPr/>
          <p:nvPr/>
        </p:nvSpPr>
        <p:spPr>
          <a:xfrm>
            <a:off x="1095853" y="58463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3" name="object 9003"/>
          <p:cNvSpPr/>
          <p:nvPr/>
        </p:nvSpPr>
        <p:spPr>
          <a:xfrm>
            <a:off x="1107686" y="58545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4" name="object 9004"/>
          <p:cNvSpPr/>
          <p:nvPr/>
        </p:nvSpPr>
        <p:spPr>
          <a:xfrm>
            <a:off x="1121123" y="58643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5" name="object 9005"/>
          <p:cNvSpPr/>
          <p:nvPr/>
        </p:nvSpPr>
        <p:spPr>
          <a:xfrm>
            <a:off x="1123886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6" name="object 9006"/>
          <p:cNvSpPr/>
          <p:nvPr/>
        </p:nvSpPr>
        <p:spPr>
          <a:xfrm>
            <a:off x="1134941" y="58745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7" name="object 9007"/>
          <p:cNvSpPr/>
          <p:nvPr/>
        </p:nvSpPr>
        <p:spPr>
          <a:xfrm>
            <a:off x="1148377" y="58838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8" name="object 9008"/>
          <p:cNvSpPr/>
          <p:nvPr/>
        </p:nvSpPr>
        <p:spPr>
          <a:xfrm>
            <a:off x="1151141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9" name="object 9009"/>
          <p:cNvSpPr/>
          <p:nvPr/>
        </p:nvSpPr>
        <p:spPr>
          <a:xfrm>
            <a:off x="569406" y="55100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0" name="object 9010"/>
          <p:cNvSpPr/>
          <p:nvPr/>
        </p:nvSpPr>
        <p:spPr>
          <a:xfrm>
            <a:off x="582827" y="5519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1" name="object 9011"/>
          <p:cNvSpPr/>
          <p:nvPr/>
        </p:nvSpPr>
        <p:spPr>
          <a:xfrm>
            <a:off x="584812" y="5521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2" name="object 9012"/>
          <p:cNvSpPr/>
          <p:nvPr/>
        </p:nvSpPr>
        <p:spPr>
          <a:xfrm>
            <a:off x="596661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3" name="object 9013"/>
          <p:cNvSpPr/>
          <p:nvPr/>
        </p:nvSpPr>
        <p:spPr>
          <a:xfrm>
            <a:off x="610082" y="55393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4" name="object 9014"/>
          <p:cNvSpPr/>
          <p:nvPr/>
        </p:nvSpPr>
        <p:spPr>
          <a:xfrm>
            <a:off x="612845" y="55410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5" name="object 9015"/>
          <p:cNvSpPr/>
          <p:nvPr/>
        </p:nvSpPr>
        <p:spPr>
          <a:xfrm>
            <a:off x="624694" y="5549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6" name="object 9016"/>
          <p:cNvSpPr/>
          <p:nvPr/>
        </p:nvSpPr>
        <p:spPr>
          <a:xfrm>
            <a:off x="638131" y="555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7" name="object 9017"/>
          <p:cNvSpPr/>
          <p:nvPr/>
        </p:nvSpPr>
        <p:spPr>
          <a:xfrm>
            <a:off x="640100" y="55605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8" name="object 9018"/>
          <p:cNvSpPr/>
          <p:nvPr/>
        </p:nvSpPr>
        <p:spPr>
          <a:xfrm>
            <a:off x="651949" y="5569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9" name="object 9019"/>
          <p:cNvSpPr/>
          <p:nvPr/>
        </p:nvSpPr>
        <p:spPr>
          <a:xfrm>
            <a:off x="665369" y="5578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0" name="object 9020"/>
          <p:cNvSpPr/>
          <p:nvPr/>
        </p:nvSpPr>
        <p:spPr>
          <a:xfrm>
            <a:off x="668133" y="5580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1" name="object 9021"/>
          <p:cNvSpPr/>
          <p:nvPr/>
        </p:nvSpPr>
        <p:spPr>
          <a:xfrm>
            <a:off x="679981" y="5588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2" name="object 9022"/>
          <p:cNvSpPr/>
          <p:nvPr/>
        </p:nvSpPr>
        <p:spPr>
          <a:xfrm>
            <a:off x="693418" y="5598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3" name="object 9023"/>
          <p:cNvSpPr/>
          <p:nvPr/>
        </p:nvSpPr>
        <p:spPr>
          <a:xfrm>
            <a:off x="695388" y="5600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4" name="object 9024"/>
          <p:cNvSpPr/>
          <p:nvPr/>
        </p:nvSpPr>
        <p:spPr>
          <a:xfrm>
            <a:off x="707633" y="5608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5" name="object 9025"/>
          <p:cNvSpPr/>
          <p:nvPr/>
        </p:nvSpPr>
        <p:spPr>
          <a:xfrm>
            <a:off x="720657" y="5618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6" name="object 9026"/>
          <p:cNvSpPr/>
          <p:nvPr/>
        </p:nvSpPr>
        <p:spPr>
          <a:xfrm>
            <a:off x="723436" y="5619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7" name="object 9027"/>
          <p:cNvSpPr/>
          <p:nvPr/>
        </p:nvSpPr>
        <p:spPr>
          <a:xfrm>
            <a:off x="734888" y="5627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8" name="object 9028"/>
          <p:cNvSpPr/>
          <p:nvPr/>
        </p:nvSpPr>
        <p:spPr>
          <a:xfrm>
            <a:off x="748706" y="5637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9" name="object 9029"/>
          <p:cNvSpPr/>
          <p:nvPr/>
        </p:nvSpPr>
        <p:spPr>
          <a:xfrm>
            <a:off x="751072" y="56392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0" name="object 9030"/>
          <p:cNvSpPr/>
          <p:nvPr/>
        </p:nvSpPr>
        <p:spPr>
          <a:xfrm>
            <a:off x="762921" y="5647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1" name="object 9031"/>
          <p:cNvSpPr/>
          <p:nvPr/>
        </p:nvSpPr>
        <p:spPr>
          <a:xfrm>
            <a:off x="776342" y="5657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2" name="object 9032"/>
          <p:cNvSpPr/>
          <p:nvPr/>
        </p:nvSpPr>
        <p:spPr>
          <a:xfrm>
            <a:off x="779121" y="565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3" name="object 9033"/>
          <p:cNvSpPr/>
          <p:nvPr/>
        </p:nvSpPr>
        <p:spPr>
          <a:xfrm>
            <a:off x="790175" y="566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4" name="object 9034"/>
          <p:cNvSpPr/>
          <p:nvPr/>
        </p:nvSpPr>
        <p:spPr>
          <a:xfrm>
            <a:off x="804390" y="5676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5" name="object 9035"/>
          <p:cNvSpPr/>
          <p:nvPr/>
        </p:nvSpPr>
        <p:spPr>
          <a:xfrm>
            <a:off x="806360" y="5678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6" name="object 9036"/>
          <p:cNvSpPr/>
          <p:nvPr/>
        </p:nvSpPr>
        <p:spPr>
          <a:xfrm>
            <a:off x="818208" y="56869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7" name="object 9037"/>
          <p:cNvSpPr/>
          <p:nvPr/>
        </p:nvSpPr>
        <p:spPr>
          <a:xfrm>
            <a:off x="831645" y="569635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8" name="object 9038"/>
          <p:cNvSpPr/>
          <p:nvPr/>
        </p:nvSpPr>
        <p:spPr>
          <a:xfrm>
            <a:off x="834409" y="56983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9" name="object 9039"/>
          <p:cNvSpPr/>
          <p:nvPr/>
        </p:nvSpPr>
        <p:spPr>
          <a:xfrm>
            <a:off x="845463" y="57065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0" name="object 9040"/>
          <p:cNvSpPr/>
          <p:nvPr/>
        </p:nvSpPr>
        <p:spPr>
          <a:xfrm>
            <a:off x="858884" y="57163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1" name="object 9041"/>
          <p:cNvSpPr/>
          <p:nvPr/>
        </p:nvSpPr>
        <p:spPr>
          <a:xfrm>
            <a:off x="861647" y="57179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2" name="object 9042"/>
          <p:cNvSpPr/>
          <p:nvPr/>
        </p:nvSpPr>
        <p:spPr>
          <a:xfrm>
            <a:off x="873496" y="57261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3" name="object 9043"/>
          <p:cNvSpPr/>
          <p:nvPr/>
        </p:nvSpPr>
        <p:spPr>
          <a:xfrm>
            <a:off x="886933" y="57359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4" name="object 9044"/>
          <p:cNvSpPr/>
          <p:nvPr/>
        </p:nvSpPr>
        <p:spPr>
          <a:xfrm>
            <a:off x="888902" y="5737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5" name="object 9045"/>
          <p:cNvSpPr/>
          <p:nvPr/>
        </p:nvSpPr>
        <p:spPr>
          <a:xfrm>
            <a:off x="900751" y="57456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6" name="object 9046"/>
          <p:cNvSpPr/>
          <p:nvPr/>
        </p:nvSpPr>
        <p:spPr>
          <a:xfrm>
            <a:off x="914172" y="57554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7" name="object 9047"/>
          <p:cNvSpPr/>
          <p:nvPr/>
        </p:nvSpPr>
        <p:spPr>
          <a:xfrm>
            <a:off x="916951" y="575710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8" name="object 9048"/>
          <p:cNvSpPr/>
          <p:nvPr/>
        </p:nvSpPr>
        <p:spPr>
          <a:xfrm>
            <a:off x="928784" y="576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9" name="object 9049"/>
          <p:cNvSpPr/>
          <p:nvPr/>
        </p:nvSpPr>
        <p:spPr>
          <a:xfrm>
            <a:off x="942220" y="57750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0" name="object 9050"/>
          <p:cNvSpPr/>
          <p:nvPr/>
        </p:nvSpPr>
        <p:spPr>
          <a:xfrm>
            <a:off x="944190" y="577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1" name="object 9051"/>
          <p:cNvSpPr/>
          <p:nvPr/>
        </p:nvSpPr>
        <p:spPr>
          <a:xfrm>
            <a:off x="956435" y="57856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2" name="object 9052"/>
          <p:cNvSpPr/>
          <p:nvPr/>
        </p:nvSpPr>
        <p:spPr>
          <a:xfrm>
            <a:off x="969475" y="579460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3" name="object 9053"/>
          <p:cNvSpPr/>
          <p:nvPr/>
        </p:nvSpPr>
        <p:spPr>
          <a:xfrm>
            <a:off x="972239" y="57962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4" name="object 9054"/>
          <p:cNvSpPr/>
          <p:nvPr/>
        </p:nvSpPr>
        <p:spPr>
          <a:xfrm>
            <a:off x="984468" y="58052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5" name="object 9055"/>
          <p:cNvSpPr/>
          <p:nvPr/>
        </p:nvSpPr>
        <p:spPr>
          <a:xfrm>
            <a:off x="997508" y="58141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6" name="object 9056"/>
          <p:cNvSpPr/>
          <p:nvPr/>
        </p:nvSpPr>
        <p:spPr>
          <a:xfrm>
            <a:off x="999874" y="58162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7" name="object 9057"/>
          <p:cNvSpPr/>
          <p:nvPr/>
        </p:nvSpPr>
        <p:spPr>
          <a:xfrm>
            <a:off x="1011723" y="58243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8" name="object 9058"/>
          <p:cNvSpPr/>
          <p:nvPr/>
        </p:nvSpPr>
        <p:spPr>
          <a:xfrm>
            <a:off x="1024763" y="58341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9" name="object 9059"/>
          <p:cNvSpPr/>
          <p:nvPr/>
        </p:nvSpPr>
        <p:spPr>
          <a:xfrm>
            <a:off x="1027923" y="58357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0" name="object 9060"/>
          <p:cNvSpPr/>
          <p:nvPr/>
        </p:nvSpPr>
        <p:spPr>
          <a:xfrm>
            <a:off x="1038978" y="58439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1" name="object 9061"/>
          <p:cNvSpPr/>
          <p:nvPr/>
        </p:nvSpPr>
        <p:spPr>
          <a:xfrm>
            <a:off x="1052796" y="58537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2" name="object 9062"/>
          <p:cNvSpPr/>
          <p:nvPr/>
        </p:nvSpPr>
        <p:spPr>
          <a:xfrm>
            <a:off x="1055162" y="58553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3" name="object 9063"/>
          <p:cNvSpPr/>
          <p:nvPr/>
        </p:nvSpPr>
        <p:spPr>
          <a:xfrm>
            <a:off x="1067011" y="586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4" name="object 9064"/>
          <p:cNvSpPr/>
          <p:nvPr/>
        </p:nvSpPr>
        <p:spPr>
          <a:xfrm>
            <a:off x="1080447" y="58732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5" name="object 9065"/>
          <p:cNvSpPr/>
          <p:nvPr/>
        </p:nvSpPr>
        <p:spPr>
          <a:xfrm>
            <a:off x="1083211" y="58749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6" name="object 9066"/>
          <p:cNvSpPr/>
          <p:nvPr/>
        </p:nvSpPr>
        <p:spPr>
          <a:xfrm>
            <a:off x="1094265" y="58838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7" name="object 9067"/>
          <p:cNvSpPr/>
          <p:nvPr/>
        </p:nvSpPr>
        <p:spPr>
          <a:xfrm>
            <a:off x="1108480" y="58928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8" name="object 9068"/>
          <p:cNvSpPr/>
          <p:nvPr/>
        </p:nvSpPr>
        <p:spPr>
          <a:xfrm>
            <a:off x="514913" y="5509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9" name="object 9069"/>
          <p:cNvSpPr/>
          <p:nvPr/>
        </p:nvSpPr>
        <p:spPr>
          <a:xfrm>
            <a:off x="516882" y="551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0" name="object 9070"/>
          <p:cNvSpPr/>
          <p:nvPr/>
        </p:nvSpPr>
        <p:spPr>
          <a:xfrm>
            <a:off x="528731" y="551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1" name="object 9071"/>
          <p:cNvSpPr/>
          <p:nvPr/>
        </p:nvSpPr>
        <p:spPr>
          <a:xfrm>
            <a:off x="542152" y="5529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2" name="object 9072"/>
          <p:cNvSpPr/>
          <p:nvPr/>
        </p:nvSpPr>
        <p:spPr>
          <a:xfrm>
            <a:off x="544915" y="5530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3" name="object 9073"/>
          <p:cNvSpPr/>
          <p:nvPr/>
        </p:nvSpPr>
        <p:spPr>
          <a:xfrm>
            <a:off x="555985" y="5538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4" name="object 9074"/>
          <p:cNvSpPr/>
          <p:nvPr/>
        </p:nvSpPr>
        <p:spPr>
          <a:xfrm>
            <a:off x="569406" y="5548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5" name="object 9075"/>
          <p:cNvSpPr/>
          <p:nvPr/>
        </p:nvSpPr>
        <p:spPr>
          <a:xfrm>
            <a:off x="572170" y="5550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6" name="object 9076"/>
          <p:cNvSpPr/>
          <p:nvPr/>
        </p:nvSpPr>
        <p:spPr>
          <a:xfrm>
            <a:off x="584018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7" name="object 9077"/>
          <p:cNvSpPr/>
          <p:nvPr/>
        </p:nvSpPr>
        <p:spPr>
          <a:xfrm>
            <a:off x="597439" y="5568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8" name="object 9078"/>
          <p:cNvSpPr/>
          <p:nvPr/>
        </p:nvSpPr>
        <p:spPr>
          <a:xfrm>
            <a:off x="599425" y="5569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9" name="object 9079"/>
          <p:cNvSpPr/>
          <p:nvPr/>
        </p:nvSpPr>
        <p:spPr>
          <a:xfrm>
            <a:off x="611670" y="5578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0" name="object 9080"/>
          <p:cNvSpPr/>
          <p:nvPr/>
        </p:nvSpPr>
        <p:spPr>
          <a:xfrm>
            <a:off x="624694" y="558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1" name="object 9081"/>
          <p:cNvSpPr/>
          <p:nvPr/>
        </p:nvSpPr>
        <p:spPr>
          <a:xfrm>
            <a:off x="627457" y="5589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2" name="object 9082"/>
          <p:cNvSpPr/>
          <p:nvPr/>
        </p:nvSpPr>
        <p:spPr>
          <a:xfrm>
            <a:off x="639703" y="5598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3" name="object 9083"/>
          <p:cNvSpPr/>
          <p:nvPr/>
        </p:nvSpPr>
        <p:spPr>
          <a:xfrm>
            <a:off x="652743" y="5607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4" name="object 9084"/>
          <p:cNvSpPr/>
          <p:nvPr/>
        </p:nvSpPr>
        <p:spPr>
          <a:xfrm>
            <a:off x="655109" y="5609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5" name="object 9085"/>
          <p:cNvSpPr/>
          <p:nvPr/>
        </p:nvSpPr>
        <p:spPr>
          <a:xfrm>
            <a:off x="666958" y="5617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6" name="object 9086"/>
          <p:cNvSpPr/>
          <p:nvPr/>
        </p:nvSpPr>
        <p:spPr>
          <a:xfrm>
            <a:off x="679981" y="5627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7" name="object 9087"/>
          <p:cNvSpPr/>
          <p:nvPr/>
        </p:nvSpPr>
        <p:spPr>
          <a:xfrm>
            <a:off x="683142" y="5629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8" name="object 9088"/>
          <p:cNvSpPr/>
          <p:nvPr/>
        </p:nvSpPr>
        <p:spPr>
          <a:xfrm>
            <a:off x="694991" y="5637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9" name="object 9089"/>
          <p:cNvSpPr/>
          <p:nvPr/>
        </p:nvSpPr>
        <p:spPr>
          <a:xfrm>
            <a:off x="708030" y="5647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0" name="object 9090"/>
          <p:cNvSpPr/>
          <p:nvPr/>
        </p:nvSpPr>
        <p:spPr>
          <a:xfrm>
            <a:off x="710397" y="5648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1" name="object 9091"/>
          <p:cNvSpPr/>
          <p:nvPr/>
        </p:nvSpPr>
        <p:spPr>
          <a:xfrm>
            <a:off x="722245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2" name="object 9092"/>
          <p:cNvSpPr/>
          <p:nvPr/>
        </p:nvSpPr>
        <p:spPr>
          <a:xfrm>
            <a:off x="735666" y="5666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3" name="object 9093"/>
          <p:cNvSpPr/>
          <p:nvPr/>
        </p:nvSpPr>
        <p:spPr>
          <a:xfrm>
            <a:off x="738430" y="56682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4" name="object 9094"/>
          <p:cNvSpPr/>
          <p:nvPr/>
        </p:nvSpPr>
        <p:spPr>
          <a:xfrm>
            <a:off x="750278" y="56763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5" name="object 9095"/>
          <p:cNvSpPr/>
          <p:nvPr/>
        </p:nvSpPr>
        <p:spPr>
          <a:xfrm>
            <a:off x="763715" y="56861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6" name="object 9096"/>
          <p:cNvSpPr/>
          <p:nvPr/>
        </p:nvSpPr>
        <p:spPr>
          <a:xfrm>
            <a:off x="765684" y="56877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7" name="object 9097"/>
          <p:cNvSpPr/>
          <p:nvPr/>
        </p:nvSpPr>
        <p:spPr>
          <a:xfrm>
            <a:off x="777533" y="5696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8" name="object 9098"/>
          <p:cNvSpPr/>
          <p:nvPr/>
        </p:nvSpPr>
        <p:spPr>
          <a:xfrm>
            <a:off x="790954" y="57057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9" name="object 9099"/>
          <p:cNvSpPr/>
          <p:nvPr/>
        </p:nvSpPr>
        <p:spPr>
          <a:xfrm>
            <a:off x="793733" y="5707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0" name="object 9100"/>
          <p:cNvSpPr/>
          <p:nvPr/>
        </p:nvSpPr>
        <p:spPr>
          <a:xfrm>
            <a:off x="804788" y="5715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1" name="object 9101"/>
          <p:cNvSpPr/>
          <p:nvPr/>
        </p:nvSpPr>
        <p:spPr>
          <a:xfrm>
            <a:off x="819003" y="572530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2" name="object 9102"/>
          <p:cNvSpPr/>
          <p:nvPr/>
        </p:nvSpPr>
        <p:spPr>
          <a:xfrm>
            <a:off x="820972" y="57273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3" name="object 9103"/>
          <p:cNvSpPr/>
          <p:nvPr/>
        </p:nvSpPr>
        <p:spPr>
          <a:xfrm>
            <a:off x="832820" y="57354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4" name="object 9104"/>
          <p:cNvSpPr/>
          <p:nvPr/>
        </p:nvSpPr>
        <p:spPr>
          <a:xfrm>
            <a:off x="846257" y="574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5" name="object 9105"/>
          <p:cNvSpPr/>
          <p:nvPr/>
        </p:nvSpPr>
        <p:spPr>
          <a:xfrm>
            <a:off x="849021" y="574690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6" name="object 9106"/>
          <p:cNvSpPr/>
          <p:nvPr/>
        </p:nvSpPr>
        <p:spPr>
          <a:xfrm>
            <a:off x="860075" y="57550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7" name="object 9107"/>
          <p:cNvSpPr/>
          <p:nvPr/>
        </p:nvSpPr>
        <p:spPr>
          <a:xfrm>
            <a:off x="873496" y="57648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8" name="object 9108"/>
          <p:cNvSpPr/>
          <p:nvPr/>
        </p:nvSpPr>
        <p:spPr>
          <a:xfrm>
            <a:off x="876260" y="57664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9" name="object 9109"/>
          <p:cNvSpPr/>
          <p:nvPr/>
        </p:nvSpPr>
        <p:spPr>
          <a:xfrm>
            <a:off x="888108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0" name="object 9110"/>
          <p:cNvSpPr/>
          <p:nvPr/>
        </p:nvSpPr>
        <p:spPr>
          <a:xfrm>
            <a:off x="901545" y="57844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1" name="object 9111"/>
          <p:cNvSpPr/>
          <p:nvPr/>
        </p:nvSpPr>
        <p:spPr>
          <a:xfrm>
            <a:off x="903514" y="57860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2" name="object 9112"/>
          <p:cNvSpPr/>
          <p:nvPr/>
        </p:nvSpPr>
        <p:spPr>
          <a:xfrm>
            <a:off x="915760" y="57946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3" name="object 9113"/>
          <p:cNvSpPr/>
          <p:nvPr/>
        </p:nvSpPr>
        <p:spPr>
          <a:xfrm>
            <a:off x="928784" y="58039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4" name="object 9114"/>
          <p:cNvSpPr/>
          <p:nvPr/>
        </p:nvSpPr>
        <p:spPr>
          <a:xfrm>
            <a:off x="931563" y="58056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5" name="object 9115"/>
          <p:cNvSpPr/>
          <p:nvPr/>
        </p:nvSpPr>
        <p:spPr>
          <a:xfrm>
            <a:off x="943793" y="58141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6" name="object 9116"/>
          <p:cNvSpPr/>
          <p:nvPr/>
        </p:nvSpPr>
        <p:spPr>
          <a:xfrm>
            <a:off x="956832" y="582355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7" name="object 9117"/>
          <p:cNvSpPr/>
          <p:nvPr/>
        </p:nvSpPr>
        <p:spPr>
          <a:xfrm>
            <a:off x="959199" y="58255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8" name="object 9118"/>
          <p:cNvSpPr/>
          <p:nvPr/>
        </p:nvSpPr>
        <p:spPr>
          <a:xfrm>
            <a:off x="971047" y="58337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9" name="object 9119"/>
          <p:cNvSpPr/>
          <p:nvPr/>
        </p:nvSpPr>
        <p:spPr>
          <a:xfrm>
            <a:off x="984468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0" name="object 9120"/>
          <p:cNvSpPr/>
          <p:nvPr/>
        </p:nvSpPr>
        <p:spPr>
          <a:xfrm>
            <a:off x="987248" y="584516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1" name="object 9121"/>
          <p:cNvSpPr/>
          <p:nvPr/>
        </p:nvSpPr>
        <p:spPr>
          <a:xfrm>
            <a:off x="999096" y="58533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2" name="object 9122"/>
          <p:cNvSpPr/>
          <p:nvPr/>
        </p:nvSpPr>
        <p:spPr>
          <a:xfrm>
            <a:off x="1012517" y="58630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3" name="object 9123"/>
          <p:cNvSpPr/>
          <p:nvPr/>
        </p:nvSpPr>
        <p:spPr>
          <a:xfrm>
            <a:off x="1014487" y="5864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4" name="object 9124"/>
          <p:cNvSpPr/>
          <p:nvPr/>
        </p:nvSpPr>
        <p:spPr>
          <a:xfrm>
            <a:off x="1026335" y="58728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5" name="object 9125"/>
          <p:cNvSpPr/>
          <p:nvPr/>
        </p:nvSpPr>
        <p:spPr>
          <a:xfrm>
            <a:off x="1039772" y="58826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6" name="object 9126"/>
          <p:cNvSpPr/>
          <p:nvPr/>
        </p:nvSpPr>
        <p:spPr>
          <a:xfrm>
            <a:off x="1042535" y="58842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7" name="object 9127"/>
          <p:cNvSpPr/>
          <p:nvPr/>
        </p:nvSpPr>
        <p:spPr>
          <a:xfrm>
            <a:off x="1054384" y="58924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8" name="object 9128"/>
          <p:cNvSpPr/>
          <p:nvPr/>
        </p:nvSpPr>
        <p:spPr>
          <a:xfrm>
            <a:off x="460801" y="5509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9" name="object 9129"/>
          <p:cNvSpPr/>
          <p:nvPr/>
        </p:nvSpPr>
        <p:spPr>
          <a:xfrm>
            <a:off x="474237" y="551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0" name="object 9130"/>
          <p:cNvSpPr/>
          <p:nvPr/>
        </p:nvSpPr>
        <p:spPr>
          <a:xfrm>
            <a:off x="476207" y="5520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1" name="object 9131"/>
          <p:cNvSpPr/>
          <p:nvPr/>
        </p:nvSpPr>
        <p:spPr>
          <a:xfrm>
            <a:off x="488055" y="5528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2" name="object 9132"/>
          <p:cNvSpPr/>
          <p:nvPr/>
        </p:nvSpPr>
        <p:spPr>
          <a:xfrm>
            <a:off x="501476" y="55381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3" name="object 9133"/>
          <p:cNvSpPr/>
          <p:nvPr/>
        </p:nvSpPr>
        <p:spPr>
          <a:xfrm>
            <a:off x="504240" y="5539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4" name="object 9134"/>
          <p:cNvSpPr/>
          <p:nvPr/>
        </p:nvSpPr>
        <p:spPr>
          <a:xfrm>
            <a:off x="515294" y="5547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5" name="object 9135"/>
          <p:cNvSpPr/>
          <p:nvPr/>
        </p:nvSpPr>
        <p:spPr>
          <a:xfrm>
            <a:off x="529525" y="5557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6" name="object 9136"/>
          <p:cNvSpPr/>
          <p:nvPr/>
        </p:nvSpPr>
        <p:spPr>
          <a:xfrm>
            <a:off x="531494" y="5559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7" name="object 9137"/>
          <p:cNvSpPr/>
          <p:nvPr/>
        </p:nvSpPr>
        <p:spPr>
          <a:xfrm>
            <a:off x="543343" y="5567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8" name="object 9138"/>
          <p:cNvSpPr/>
          <p:nvPr/>
        </p:nvSpPr>
        <p:spPr>
          <a:xfrm>
            <a:off x="556764" y="5577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9" name="object 9139"/>
          <p:cNvSpPr/>
          <p:nvPr/>
        </p:nvSpPr>
        <p:spPr>
          <a:xfrm>
            <a:off x="559527" y="5578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0" name="object 9140"/>
          <p:cNvSpPr/>
          <p:nvPr/>
        </p:nvSpPr>
        <p:spPr>
          <a:xfrm>
            <a:off x="570995" y="558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1" name="object 9141"/>
          <p:cNvSpPr/>
          <p:nvPr/>
        </p:nvSpPr>
        <p:spPr>
          <a:xfrm>
            <a:off x="584812" y="5596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2" name="object 9142"/>
          <p:cNvSpPr/>
          <p:nvPr/>
        </p:nvSpPr>
        <p:spPr>
          <a:xfrm>
            <a:off x="586782" y="559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3" name="object 9143"/>
          <p:cNvSpPr/>
          <p:nvPr/>
        </p:nvSpPr>
        <p:spPr>
          <a:xfrm>
            <a:off x="599027" y="5607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4" name="object 9144"/>
          <p:cNvSpPr/>
          <p:nvPr/>
        </p:nvSpPr>
        <p:spPr>
          <a:xfrm>
            <a:off x="612051" y="561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5" name="object 9145"/>
          <p:cNvSpPr/>
          <p:nvPr/>
        </p:nvSpPr>
        <p:spPr>
          <a:xfrm>
            <a:off x="614831" y="5618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6" name="object 9146"/>
          <p:cNvSpPr/>
          <p:nvPr/>
        </p:nvSpPr>
        <p:spPr>
          <a:xfrm>
            <a:off x="626282" y="5627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7" name="object 9147"/>
          <p:cNvSpPr/>
          <p:nvPr/>
        </p:nvSpPr>
        <p:spPr>
          <a:xfrm>
            <a:off x="639703" y="5636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8" name="object 9148"/>
          <p:cNvSpPr/>
          <p:nvPr/>
        </p:nvSpPr>
        <p:spPr>
          <a:xfrm>
            <a:off x="642467" y="5638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9" name="object 9149"/>
          <p:cNvSpPr/>
          <p:nvPr/>
        </p:nvSpPr>
        <p:spPr>
          <a:xfrm>
            <a:off x="654315" y="5646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0" name="object 9150"/>
          <p:cNvSpPr/>
          <p:nvPr/>
        </p:nvSpPr>
        <p:spPr>
          <a:xfrm>
            <a:off x="667355" y="5656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1" name="object 9151"/>
          <p:cNvSpPr/>
          <p:nvPr/>
        </p:nvSpPr>
        <p:spPr>
          <a:xfrm>
            <a:off x="669721" y="5658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2" name="object 9152"/>
          <p:cNvSpPr/>
          <p:nvPr/>
        </p:nvSpPr>
        <p:spPr>
          <a:xfrm>
            <a:off x="681570" y="56661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3" name="object 9153"/>
          <p:cNvSpPr/>
          <p:nvPr/>
        </p:nvSpPr>
        <p:spPr>
          <a:xfrm>
            <a:off x="694991" y="5675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4" name="object 9154"/>
          <p:cNvSpPr/>
          <p:nvPr/>
        </p:nvSpPr>
        <p:spPr>
          <a:xfrm>
            <a:off x="697754" y="5677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5" name="object 9155"/>
          <p:cNvSpPr/>
          <p:nvPr/>
        </p:nvSpPr>
        <p:spPr>
          <a:xfrm>
            <a:off x="709603" y="5685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6" name="object 9156"/>
          <p:cNvSpPr/>
          <p:nvPr/>
        </p:nvSpPr>
        <p:spPr>
          <a:xfrm>
            <a:off x="723039" y="5695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7" name="object 9157"/>
          <p:cNvSpPr/>
          <p:nvPr/>
        </p:nvSpPr>
        <p:spPr>
          <a:xfrm>
            <a:off x="725009" y="5696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8" name="object 9158"/>
          <p:cNvSpPr/>
          <p:nvPr/>
        </p:nvSpPr>
        <p:spPr>
          <a:xfrm>
            <a:off x="736857" y="5705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9" name="object 9159"/>
          <p:cNvSpPr/>
          <p:nvPr/>
        </p:nvSpPr>
        <p:spPr>
          <a:xfrm>
            <a:off x="750278" y="57147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0" name="object 9160"/>
          <p:cNvSpPr/>
          <p:nvPr/>
        </p:nvSpPr>
        <p:spPr>
          <a:xfrm>
            <a:off x="753042" y="5716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1" name="object 9161"/>
          <p:cNvSpPr/>
          <p:nvPr/>
        </p:nvSpPr>
        <p:spPr>
          <a:xfrm>
            <a:off x="764890" y="57253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2" name="object 9162"/>
          <p:cNvSpPr/>
          <p:nvPr/>
        </p:nvSpPr>
        <p:spPr>
          <a:xfrm>
            <a:off x="778327" y="5734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3" name="object 9163"/>
          <p:cNvSpPr/>
          <p:nvPr/>
        </p:nvSpPr>
        <p:spPr>
          <a:xfrm>
            <a:off x="780296" y="5736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4" name="object 9164"/>
          <p:cNvSpPr/>
          <p:nvPr/>
        </p:nvSpPr>
        <p:spPr>
          <a:xfrm>
            <a:off x="792145" y="5744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5" name="object 9165"/>
          <p:cNvSpPr/>
          <p:nvPr/>
        </p:nvSpPr>
        <p:spPr>
          <a:xfrm>
            <a:off x="805582" y="5754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6" name="object 9166"/>
          <p:cNvSpPr/>
          <p:nvPr/>
        </p:nvSpPr>
        <p:spPr>
          <a:xfrm>
            <a:off x="808345" y="5756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7" name="object 9167"/>
          <p:cNvSpPr/>
          <p:nvPr/>
        </p:nvSpPr>
        <p:spPr>
          <a:xfrm>
            <a:off x="819797" y="57644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8" name="object 9168"/>
          <p:cNvSpPr/>
          <p:nvPr/>
        </p:nvSpPr>
        <p:spPr>
          <a:xfrm>
            <a:off x="833615" y="57742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9" name="object 9169"/>
          <p:cNvSpPr/>
          <p:nvPr/>
        </p:nvSpPr>
        <p:spPr>
          <a:xfrm>
            <a:off x="835584" y="577585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0" name="object 9170"/>
          <p:cNvSpPr/>
          <p:nvPr/>
        </p:nvSpPr>
        <p:spPr>
          <a:xfrm>
            <a:off x="847830" y="578400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1" name="object 9171"/>
          <p:cNvSpPr/>
          <p:nvPr/>
        </p:nvSpPr>
        <p:spPr>
          <a:xfrm>
            <a:off x="860869" y="57937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2" name="object 9172"/>
          <p:cNvSpPr/>
          <p:nvPr/>
        </p:nvSpPr>
        <p:spPr>
          <a:xfrm>
            <a:off x="863633" y="57954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3" name="object 9173"/>
          <p:cNvSpPr/>
          <p:nvPr/>
        </p:nvSpPr>
        <p:spPr>
          <a:xfrm>
            <a:off x="875084" y="580357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4" name="object 9174"/>
          <p:cNvSpPr/>
          <p:nvPr/>
        </p:nvSpPr>
        <p:spPr>
          <a:xfrm>
            <a:off x="888902" y="58133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5" name="object 9175"/>
          <p:cNvSpPr/>
          <p:nvPr/>
        </p:nvSpPr>
        <p:spPr>
          <a:xfrm>
            <a:off x="891269" y="58145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6" name="object 9176"/>
          <p:cNvSpPr/>
          <p:nvPr/>
        </p:nvSpPr>
        <p:spPr>
          <a:xfrm>
            <a:off x="903117" y="58235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7" name="object 9177"/>
          <p:cNvSpPr/>
          <p:nvPr/>
        </p:nvSpPr>
        <p:spPr>
          <a:xfrm>
            <a:off x="916157" y="58325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8" name="object 9178"/>
          <p:cNvSpPr/>
          <p:nvPr/>
        </p:nvSpPr>
        <p:spPr>
          <a:xfrm>
            <a:off x="919318" y="583415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9" name="object 9179"/>
          <p:cNvSpPr/>
          <p:nvPr/>
        </p:nvSpPr>
        <p:spPr>
          <a:xfrm>
            <a:off x="930372" y="58431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0" name="object 9180"/>
          <p:cNvSpPr/>
          <p:nvPr/>
        </p:nvSpPr>
        <p:spPr>
          <a:xfrm>
            <a:off x="943793" y="58520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1" name="object 9181"/>
          <p:cNvSpPr/>
          <p:nvPr/>
        </p:nvSpPr>
        <p:spPr>
          <a:xfrm>
            <a:off x="946556" y="58545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2" name="object 9182"/>
          <p:cNvSpPr/>
          <p:nvPr/>
        </p:nvSpPr>
        <p:spPr>
          <a:xfrm>
            <a:off x="958405" y="58626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3" name="object 9183"/>
          <p:cNvSpPr/>
          <p:nvPr/>
        </p:nvSpPr>
        <p:spPr>
          <a:xfrm>
            <a:off x="971842" y="5872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4" name="object 9184"/>
          <p:cNvSpPr/>
          <p:nvPr/>
        </p:nvSpPr>
        <p:spPr>
          <a:xfrm>
            <a:off x="973811" y="58741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5" name="object 9185"/>
          <p:cNvSpPr/>
          <p:nvPr/>
        </p:nvSpPr>
        <p:spPr>
          <a:xfrm>
            <a:off x="985659" y="58822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6" name="object 9186"/>
          <p:cNvSpPr/>
          <p:nvPr/>
        </p:nvSpPr>
        <p:spPr>
          <a:xfrm>
            <a:off x="999096" y="58920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7" name="object 9187"/>
          <p:cNvSpPr/>
          <p:nvPr/>
        </p:nvSpPr>
        <p:spPr>
          <a:xfrm>
            <a:off x="1001860" y="58936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8" name="object 9188"/>
          <p:cNvSpPr/>
          <p:nvPr/>
        </p:nvSpPr>
        <p:spPr>
          <a:xfrm>
            <a:off x="420125" y="5518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9" name="object 9189"/>
          <p:cNvSpPr/>
          <p:nvPr/>
        </p:nvSpPr>
        <p:spPr>
          <a:xfrm>
            <a:off x="433546" y="55275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0" name="object 9190"/>
          <p:cNvSpPr/>
          <p:nvPr/>
        </p:nvSpPr>
        <p:spPr>
          <a:xfrm>
            <a:off x="435531" y="5529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1" name="object 9191"/>
          <p:cNvSpPr/>
          <p:nvPr/>
        </p:nvSpPr>
        <p:spPr>
          <a:xfrm>
            <a:off x="447380" y="553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2" name="object 9192"/>
          <p:cNvSpPr/>
          <p:nvPr/>
        </p:nvSpPr>
        <p:spPr>
          <a:xfrm>
            <a:off x="460801" y="5547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3" name="object 9193"/>
          <p:cNvSpPr/>
          <p:nvPr/>
        </p:nvSpPr>
        <p:spPr>
          <a:xfrm>
            <a:off x="463564" y="554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4" name="object 9194"/>
          <p:cNvSpPr/>
          <p:nvPr/>
        </p:nvSpPr>
        <p:spPr>
          <a:xfrm>
            <a:off x="475413" y="55573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5" name="object 9195"/>
          <p:cNvSpPr/>
          <p:nvPr/>
        </p:nvSpPr>
        <p:spPr>
          <a:xfrm>
            <a:off x="488849" y="556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6" name="object 9196"/>
          <p:cNvSpPr/>
          <p:nvPr/>
        </p:nvSpPr>
        <p:spPr>
          <a:xfrm>
            <a:off x="490819" y="5568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7" name="object 9197"/>
          <p:cNvSpPr/>
          <p:nvPr/>
        </p:nvSpPr>
        <p:spPr>
          <a:xfrm>
            <a:off x="502667" y="5576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8" name="object 9198"/>
          <p:cNvSpPr/>
          <p:nvPr/>
        </p:nvSpPr>
        <p:spPr>
          <a:xfrm>
            <a:off x="516088" y="5586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9" name="object 9199"/>
          <p:cNvSpPr/>
          <p:nvPr/>
        </p:nvSpPr>
        <p:spPr>
          <a:xfrm>
            <a:off x="518852" y="5588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0" name="object 9200"/>
          <p:cNvSpPr/>
          <p:nvPr/>
        </p:nvSpPr>
        <p:spPr>
          <a:xfrm>
            <a:off x="530303" y="5596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1" name="object 9201"/>
          <p:cNvSpPr/>
          <p:nvPr/>
        </p:nvSpPr>
        <p:spPr>
          <a:xfrm>
            <a:off x="544137" y="5606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2" name="object 9202"/>
          <p:cNvSpPr/>
          <p:nvPr/>
        </p:nvSpPr>
        <p:spPr>
          <a:xfrm>
            <a:off x="546106" y="5607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3" name="object 9203"/>
          <p:cNvSpPr/>
          <p:nvPr/>
        </p:nvSpPr>
        <p:spPr>
          <a:xfrm>
            <a:off x="558352" y="561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4" name="object 9204"/>
          <p:cNvSpPr/>
          <p:nvPr/>
        </p:nvSpPr>
        <p:spPr>
          <a:xfrm>
            <a:off x="571376" y="5625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5" name="object 9205"/>
          <p:cNvSpPr/>
          <p:nvPr/>
        </p:nvSpPr>
        <p:spPr>
          <a:xfrm>
            <a:off x="574139" y="5627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6" name="object 9206"/>
          <p:cNvSpPr/>
          <p:nvPr/>
        </p:nvSpPr>
        <p:spPr>
          <a:xfrm>
            <a:off x="585607" y="5636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7" name="object 9207"/>
          <p:cNvSpPr/>
          <p:nvPr/>
        </p:nvSpPr>
        <p:spPr>
          <a:xfrm>
            <a:off x="599425" y="5645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8" name="object 9208"/>
          <p:cNvSpPr/>
          <p:nvPr/>
        </p:nvSpPr>
        <p:spPr>
          <a:xfrm>
            <a:off x="601791" y="5647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9" name="object 9209"/>
          <p:cNvSpPr/>
          <p:nvPr/>
        </p:nvSpPr>
        <p:spPr>
          <a:xfrm>
            <a:off x="613640" y="5655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0" name="object 9210"/>
          <p:cNvSpPr/>
          <p:nvPr/>
        </p:nvSpPr>
        <p:spPr>
          <a:xfrm>
            <a:off x="627060" y="5665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1" name="object 9211"/>
          <p:cNvSpPr/>
          <p:nvPr/>
        </p:nvSpPr>
        <p:spPr>
          <a:xfrm>
            <a:off x="629824" y="566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2" name="object 9212"/>
          <p:cNvSpPr/>
          <p:nvPr/>
        </p:nvSpPr>
        <p:spPr>
          <a:xfrm>
            <a:off x="640894" y="5675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3" name="object 9213"/>
          <p:cNvSpPr/>
          <p:nvPr/>
        </p:nvSpPr>
        <p:spPr>
          <a:xfrm>
            <a:off x="654315" y="5684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4" name="object 9214"/>
          <p:cNvSpPr/>
          <p:nvPr/>
        </p:nvSpPr>
        <p:spPr>
          <a:xfrm>
            <a:off x="657079" y="5686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5" name="object 9215"/>
          <p:cNvSpPr/>
          <p:nvPr/>
        </p:nvSpPr>
        <p:spPr>
          <a:xfrm>
            <a:off x="668927" y="5694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6" name="object 9216"/>
          <p:cNvSpPr/>
          <p:nvPr/>
        </p:nvSpPr>
        <p:spPr>
          <a:xfrm>
            <a:off x="682364" y="57045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7" name="object 9217"/>
          <p:cNvSpPr/>
          <p:nvPr/>
        </p:nvSpPr>
        <p:spPr>
          <a:xfrm>
            <a:off x="684333" y="5706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8" name="object 9218"/>
          <p:cNvSpPr/>
          <p:nvPr/>
        </p:nvSpPr>
        <p:spPr>
          <a:xfrm>
            <a:off x="696182" y="5714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9" name="object 9219"/>
          <p:cNvSpPr/>
          <p:nvPr/>
        </p:nvSpPr>
        <p:spPr>
          <a:xfrm>
            <a:off x="709603" y="5724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0" name="object 9220"/>
          <p:cNvSpPr/>
          <p:nvPr/>
        </p:nvSpPr>
        <p:spPr>
          <a:xfrm>
            <a:off x="712366" y="5725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1" name="object 9221"/>
          <p:cNvSpPr/>
          <p:nvPr/>
        </p:nvSpPr>
        <p:spPr>
          <a:xfrm>
            <a:off x="724215" y="573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2" name="object 9222"/>
          <p:cNvSpPr/>
          <p:nvPr/>
        </p:nvSpPr>
        <p:spPr>
          <a:xfrm>
            <a:off x="737651" y="5743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3" name="object 9223"/>
          <p:cNvSpPr/>
          <p:nvPr/>
        </p:nvSpPr>
        <p:spPr>
          <a:xfrm>
            <a:off x="739621" y="574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4" name="object 9224"/>
          <p:cNvSpPr/>
          <p:nvPr/>
        </p:nvSpPr>
        <p:spPr>
          <a:xfrm>
            <a:off x="751469" y="57538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5" name="object 9225"/>
          <p:cNvSpPr/>
          <p:nvPr/>
        </p:nvSpPr>
        <p:spPr>
          <a:xfrm>
            <a:off x="764890" y="5763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6" name="object 9226"/>
          <p:cNvSpPr/>
          <p:nvPr/>
        </p:nvSpPr>
        <p:spPr>
          <a:xfrm>
            <a:off x="767654" y="576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7" name="object 9227"/>
          <p:cNvSpPr/>
          <p:nvPr/>
        </p:nvSpPr>
        <p:spPr>
          <a:xfrm>
            <a:off x="779502" y="577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8" name="object 9228"/>
          <p:cNvSpPr/>
          <p:nvPr/>
        </p:nvSpPr>
        <p:spPr>
          <a:xfrm>
            <a:off x="792939" y="5783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29" name="object 9229"/>
          <p:cNvSpPr/>
          <p:nvPr/>
        </p:nvSpPr>
        <p:spPr>
          <a:xfrm>
            <a:off x="794909" y="5784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0" name="object 9230"/>
          <p:cNvSpPr/>
          <p:nvPr/>
        </p:nvSpPr>
        <p:spPr>
          <a:xfrm>
            <a:off x="807154" y="5792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1" name="object 9231"/>
          <p:cNvSpPr/>
          <p:nvPr/>
        </p:nvSpPr>
        <p:spPr>
          <a:xfrm>
            <a:off x="820194" y="580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2" name="object 9232"/>
          <p:cNvSpPr/>
          <p:nvPr/>
        </p:nvSpPr>
        <p:spPr>
          <a:xfrm>
            <a:off x="822957" y="5804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3" name="object 9233"/>
          <p:cNvSpPr/>
          <p:nvPr/>
        </p:nvSpPr>
        <p:spPr>
          <a:xfrm>
            <a:off x="835187" y="58125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4" name="object 9234"/>
          <p:cNvSpPr/>
          <p:nvPr/>
        </p:nvSpPr>
        <p:spPr>
          <a:xfrm>
            <a:off x="848227" y="58223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5" name="object 9235"/>
          <p:cNvSpPr/>
          <p:nvPr/>
        </p:nvSpPr>
        <p:spPr>
          <a:xfrm>
            <a:off x="850593" y="582396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6" name="object 9236"/>
          <p:cNvSpPr/>
          <p:nvPr/>
        </p:nvSpPr>
        <p:spPr>
          <a:xfrm>
            <a:off x="862442" y="58325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7" name="object 9237"/>
          <p:cNvSpPr/>
          <p:nvPr/>
        </p:nvSpPr>
        <p:spPr>
          <a:xfrm>
            <a:off x="875878" y="58418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8" name="object 9238"/>
          <p:cNvSpPr/>
          <p:nvPr/>
        </p:nvSpPr>
        <p:spPr>
          <a:xfrm>
            <a:off x="878642" y="5843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9" name="object 9239"/>
          <p:cNvSpPr/>
          <p:nvPr/>
        </p:nvSpPr>
        <p:spPr>
          <a:xfrm>
            <a:off x="889696" y="5852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0" name="object 9240"/>
          <p:cNvSpPr/>
          <p:nvPr/>
        </p:nvSpPr>
        <p:spPr>
          <a:xfrm>
            <a:off x="903514" y="5861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1" name="object 9241"/>
          <p:cNvSpPr/>
          <p:nvPr/>
        </p:nvSpPr>
        <p:spPr>
          <a:xfrm>
            <a:off x="905881" y="58635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2" name="object 9242"/>
          <p:cNvSpPr/>
          <p:nvPr/>
        </p:nvSpPr>
        <p:spPr>
          <a:xfrm>
            <a:off x="917729" y="587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3" name="object 9243"/>
          <p:cNvSpPr/>
          <p:nvPr/>
        </p:nvSpPr>
        <p:spPr>
          <a:xfrm>
            <a:off x="931166" y="58814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4" name="object 9244"/>
          <p:cNvSpPr/>
          <p:nvPr/>
        </p:nvSpPr>
        <p:spPr>
          <a:xfrm>
            <a:off x="933930" y="58830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5" name="object 9245"/>
          <p:cNvSpPr/>
          <p:nvPr/>
        </p:nvSpPr>
        <p:spPr>
          <a:xfrm>
            <a:off x="944984" y="5891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6" name="object 9246"/>
          <p:cNvSpPr/>
          <p:nvPr/>
        </p:nvSpPr>
        <p:spPr>
          <a:xfrm>
            <a:off x="420125" y="5556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7" name="object 9247"/>
          <p:cNvSpPr/>
          <p:nvPr/>
        </p:nvSpPr>
        <p:spPr>
          <a:xfrm>
            <a:off x="422889" y="5558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8" name="object 9248"/>
          <p:cNvSpPr/>
          <p:nvPr/>
        </p:nvSpPr>
        <p:spPr>
          <a:xfrm>
            <a:off x="434737" y="5566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9" name="object 9249"/>
          <p:cNvSpPr/>
          <p:nvPr/>
        </p:nvSpPr>
        <p:spPr>
          <a:xfrm>
            <a:off x="448158" y="5576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0" name="object 9250"/>
          <p:cNvSpPr/>
          <p:nvPr/>
        </p:nvSpPr>
        <p:spPr>
          <a:xfrm>
            <a:off x="450143" y="5578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1" name="object 9251"/>
          <p:cNvSpPr/>
          <p:nvPr/>
        </p:nvSpPr>
        <p:spPr>
          <a:xfrm>
            <a:off x="462389" y="5586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2" name="object 9252"/>
          <p:cNvSpPr/>
          <p:nvPr/>
        </p:nvSpPr>
        <p:spPr>
          <a:xfrm>
            <a:off x="475413" y="5596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3" name="object 9253"/>
          <p:cNvSpPr/>
          <p:nvPr/>
        </p:nvSpPr>
        <p:spPr>
          <a:xfrm>
            <a:off x="478176" y="559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4" name="object 9254"/>
          <p:cNvSpPr/>
          <p:nvPr/>
        </p:nvSpPr>
        <p:spPr>
          <a:xfrm>
            <a:off x="490422" y="5605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5" name="object 9255"/>
          <p:cNvSpPr/>
          <p:nvPr/>
        </p:nvSpPr>
        <p:spPr>
          <a:xfrm>
            <a:off x="503461" y="5615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6" name="object 9256"/>
          <p:cNvSpPr/>
          <p:nvPr/>
        </p:nvSpPr>
        <p:spPr>
          <a:xfrm>
            <a:off x="505828" y="5617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7" name="object 9257"/>
          <p:cNvSpPr/>
          <p:nvPr/>
        </p:nvSpPr>
        <p:spPr>
          <a:xfrm>
            <a:off x="517676" y="562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8" name="object 9258"/>
          <p:cNvSpPr/>
          <p:nvPr/>
        </p:nvSpPr>
        <p:spPr>
          <a:xfrm>
            <a:off x="530700" y="5635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9" name="object 9259"/>
          <p:cNvSpPr/>
          <p:nvPr/>
        </p:nvSpPr>
        <p:spPr>
          <a:xfrm>
            <a:off x="533861" y="5636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0" name="object 9260"/>
          <p:cNvSpPr/>
          <p:nvPr/>
        </p:nvSpPr>
        <p:spPr>
          <a:xfrm>
            <a:off x="545709" y="5645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1" name="object 9261"/>
          <p:cNvSpPr/>
          <p:nvPr/>
        </p:nvSpPr>
        <p:spPr>
          <a:xfrm>
            <a:off x="558749" y="5654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2" name="object 9262"/>
          <p:cNvSpPr/>
          <p:nvPr/>
        </p:nvSpPr>
        <p:spPr>
          <a:xfrm>
            <a:off x="561116" y="5656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3" name="object 9263"/>
          <p:cNvSpPr/>
          <p:nvPr/>
        </p:nvSpPr>
        <p:spPr>
          <a:xfrm>
            <a:off x="572964" y="5664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4" name="object 9264"/>
          <p:cNvSpPr/>
          <p:nvPr/>
        </p:nvSpPr>
        <p:spPr>
          <a:xfrm>
            <a:off x="586385" y="5673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5" name="object 9265"/>
          <p:cNvSpPr/>
          <p:nvPr/>
        </p:nvSpPr>
        <p:spPr>
          <a:xfrm>
            <a:off x="589148" y="56763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6" name="object 9266"/>
          <p:cNvSpPr/>
          <p:nvPr/>
        </p:nvSpPr>
        <p:spPr>
          <a:xfrm>
            <a:off x="600219" y="5684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7" name="object 9267"/>
          <p:cNvSpPr/>
          <p:nvPr/>
        </p:nvSpPr>
        <p:spPr>
          <a:xfrm>
            <a:off x="614434" y="56943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8" name="object 9268"/>
          <p:cNvSpPr/>
          <p:nvPr/>
        </p:nvSpPr>
        <p:spPr>
          <a:xfrm>
            <a:off x="616403" y="569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9" name="object 9269"/>
          <p:cNvSpPr/>
          <p:nvPr/>
        </p:nvSpPr>
        <p:spPr>
          <a:xfrm>
            <a:off x="628252" y="5704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0" name="object 9270"/>
          <p:cNvSpPr/>
          <p:nvPr/>
        </p:nvSpPr>
        <p:spPr>
          <a:xfrm>
            <a:off x="641672" y="57138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1" name="object 9271"/>
          <p:cNvSpPr/>
          <p:nvPr/>
        </p:nvSpPr>
        <p:spPr>
          <a:xfrm>
            <a:off x="644436" y="5715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2" name="object 9272"/>
          <p:cNvSpPr/>
          <p:nvPr/>
        </p:nvSpPr>
        <p:spPr>
          <a:xfrm>
            <a:off x="655506" y="5723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3" name="object 9273"/>
          <p:cNvSpPr/>
          <p:nvPr/>
        </p:nvSpPr>
        <p:spPr>
          <a:xfrm>
            <a:off x="669721" y="5733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4" name="object 9274"/>
          <p:cNvSpPr/>
          <p:nvPr/>
        </p:nvSpPr>
        <p:spPr>
          <a:xfrm>
            <a:off x="671691" y="57350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5" name="object 9275"/>
          <p:cNvSpPr/>
          <p:nvPr/>
        </p:nvSpPr>
        <p:spPr>
          <a:xfrm>
            <a:off x="683539" y="5743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6" name="object 9276"/>
          <p:cNvSpPr/>
          <p:nvPr/>
        </p:nvSpPr>
        <p:spPr>
          <a:xfrm>
            <a:off x="696976" y="5753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7" name="object 9277"/>
          <p:cNvSpPr/>
          <p:nvPr/>
        </p:nvSpPr>
        <p:spPr>
          <a:xfrm>
            <a:off x="699740" y="5754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8" name="object 9278"/>
          <p:cNvSpPr/>
          <p:nvPr/>
        </p:nvSpPr>
        <p:spPr>
          <a:xfrm>
            <a:off x="711191" y="5763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9" name="object 9279"/>
          <p:cNvSpPr/>
          <p:nvPr/>
        </p:nvSpPr>
        <p:spPr>
          <a:xfrm>
            <a:off x="724215" y="57725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0" name="object 9280"/>
          <p:cNvSpPr/>
          <p:nvPr/>
        </p:nvSpPr>
        <p:spPr>
          <a:xfrm>
            <a:off x="726978" y="5774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1" name="object 9281"/>
          <p:cNvSpPr/>
          <p:nvPr/>
        </p:nvSpPr>
        <p:spPr>
          <a:xfrm>
            <a:off x="738827" y="57827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2" name="object 9282"/>
          <p:cNvSpPr/>
          <p:nvPr/>
        </p:nvSpPr>
        <p:spPr>
          <a:xfrm>
            <a:off x="752264" y="5792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3" name="object 9283"/>
          <p:cNvSpPr/>
          <p:nvPr/>
        </p:nvSpPr>
        <p:spPr>
          <a:xfrm>
            <a:off x="754630" y="5794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4" name="object 9284"/>
          <p:cNvSpPr/>
          <p:nvPr/>
        </p:nvSpPr>
        <p:spPr>
          <a:xfrm>
            <a:off x="766479" y="58023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5" name="object 9285"/>
          <p:cNvSpPr/>
          <p:nvPr/>
        </p:nvSpPr>
        <p:spPr>
          <a:xfrm>
            <a:off x="779502" y="5812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6" name="object 9286"/>
          <p:cNvSpPr/>
          <p:nvPr/>
        </p:nvSpPr>
        <p:spPr>
          <a:xfrm>
            <a:off x="782663" y="5813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7" name="object 9287"/>
          <p:cNvSpPr/>
          <p:nvPr/>
        </p:nvSpPr>
        <p:spPr>
          <a:xfrm>
            <a:off x="794511" y="5821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8" name="object 9288"/>
          <p:cNvSpPr/>
          <p:nvPr/>
        </p:nvSpPr>
        <p:spPr>
          <a:xfrm>
            <a:off x="807551" y="5831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9" name="object 9289"/>
          <p:cNvSpPr/>
          <p:nvPr/>
        </p:nvSpPr>
        <p:spPr>
          <a:xfrm>
            <a:off x="809918" y="5833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0" name="object 9290"/>
          <p:cNvSpPr/>
          <p:nvPr/>
        </p:nvSpPr>
        <p:spPr>
          <a:xfrm>
            <a:off x="821766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1" name="object 9291"/>
          <p:cNvSpPr/>
          <p:nvPr/>
        </p:nvSpPr>
        <p:spPr>
          <a:xfrm>
            <a:off x="835187" y="58512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2" name="object 9292"/>
          <p:cNvSpPr/>
          <p:nvPr/>
        </p:nvSpPr>
        <p:spPr>
          <a:xfrm>
            <a:off x="837951" y="585290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3" name="object 9293"/>
          <p:cNvSpPr/>
          <p:nvPr/>
        </p:nvSpPr>
        <p:spPr>
          <a:xfrm>
            <a:off x="849799" y="58614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4" name="object 9294"/>
          <p:cNvSpPr/>
          <p:nvPr/>
        </p:nvSpPr>
        <p:spPr>
          <a:xfrm>
            <a:off x="863236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5" name="object 9295"/>
          <p:cNvSpPr/>
          <p:nvPr/>
        </p:nvSpPr>
        <p:spPr>
          <a:xfrm>
            <a:off x="865205" y="58724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6" name="object 9296"/>
          <p:cNvSpPr/>
          <p:nvPr/>
        </p:nvSpPr>
        <p:spPr>
          <a:xfrm>
            <a:off x="877054" y="58810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7" name="object 9297"/>
          <p:cNvSpPr/>
          <p:nvPr/>
        </p:nvSpPr>
        <p:spPr>
          <a:xfrm>
            <a:off x="890490" y="58904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8" name="object 9298"/>
          <p:cNvSpPr/>
          <p:nvPr/>
        </p:nvSpPr>
        <p:spPr>
          <a:xfrm>
            <a:off x="893254" y="58924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9" name="object 9299"/>
          <p:cNvSpPr/>
          <p:nvPr/>
        </p:nvSpPr>
        <p:spPr>
          <a:xfrm>
            <a:off x="421697" y="5595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0" name="object 9300"/>
          <p:cNvSpPr/>
          <p:nvPr/>
        </p:nvSpPr>
        <p:spPr>
          <a:xfrm>
            <a:off x="434737" y="5605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1" name="object 9301"/>
          <p:cNvSpPr/>
          <p:nvPr/>
        </p:nvSpPr>
        <p:spPr>
          <a:xfrm>
            <a:off x="437501" y="560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2" name="object 9302"/>
          <p:cNvSpPr/>
          <p:nvPr/>
        </p:nvSpPr>
        <p:spPr>
          <a:xfrm>
            <a:off x="449746" y="5614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3" name="object 9303"/>
          <p:cNvSpPr/>
          <p:nvPr/>
        </p:nvSpPr>
        <p:spPr>
          <a:xfrm>
            <a:off x="462770" y="5624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4" name="object 9304"/>
          <p:cNvSpPr/>
          <p:nvPr/>
        </p:nvSpPr>
        <p:spPr>
          <a:xfrm>
            <a:off x="465152" y="5626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5" name="object 9305"/>
          <p:cNvSpPr/>
          <p:nvPr/>
        </p:nvSpPr>
        <p:spPr>
          <a:xfrm>
            <a:off x="477001" y="5634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6" name="object 9306"/>
          <p:cNvSpPr/>
          <p:nvPr/>
        </p:nvSpPr>
        <p:spPr>
          <a:xfrm>
            <a:off x="490422" y="56441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7" name="object 9307"/>
          <p:cNvSpPr/>
          <p:nvPr/>
        </p:nvSpPr>
        <p:spPr>
          <a:xfrm>
            <a:off x="493185" y="5645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8" name="object 9308"/>
          <p:cNvSpPr/>
          <p:nvPr/>
        </p:nvSpPr>
        <p:spPr>
          <a:xfrm>
            <a:off x="505034" y="5654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9" name="object 9309"/>
          <p:cNvSpPr/>
          <p:nvPr/>
        </p:nvSpPr>
        <p:spPr>
          <a:xfrm>
            <a:off x="518455" y="5663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0" name="object 9310"/>
          <p:cNvSpPr/>
          <p:nvPr/>
        </p:nvSpPr>
        <p:spPr>
          <a:xfrm>
            <a:off x="520440" y="5665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1" name="object 9311"/>
          <p:cNvSpPr/>
          <p:nvPr/>
        </p:nvSpPr>
        <p:spPr>
          <a:xfrm>
            <a:off x="532288" y="5673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2" name="object 9312"/>
          <p:cNvSpPr/>
          <p:nvPr/>
        </p:nvSpPr>
        <p:spPr>
          <a:xfrm>
            <a:off x="545709" y="5683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3" name="object 9313"/>
          <p:cNvSpPr/>
          <p:nvPr/>
        </p:nvSpPr>
        <p:spPr>
          <a:xfrm>
            <a:off x="548473" y="56853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4" name="object 9314"/>
          <p:cNvSpPr/>
          <p:nvPr/>
        </p:nvSpPr>
        <p:spPr>
          <a:xfrm>
            <a:off x="560321" y="5693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5" name="object 9315"/>
          <p:cNvSpPr/>
          <p:nvPr/>
        </p:nvSpPr>
        <p:spPr>
          <a:xfrm>
            <a:off x="573758" y="57032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6" name="object 9316"/>
          <p:cNvSpPr/>
          <p:nvPr/>
        </p:nvSpPr>
        <p:spPr>
          <a:xfrm>
            <a:off x="575728" y="570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7" name="object 9317"/>
          <p:cNvSpPr/>
          <p:nvPr/>
        </p:nvSpPr>
        <p:spPr>
          <a:xfrm>
            <a:off x="587576" y="5713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8" name="object 9318"/>
          <p:cNvSpPr/>
          <p:nvPr/>
        </p:nvSpPr>
        <p:spPr>
          <a:xfrm>
            <a:off x="600997" y="57228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9" name="object 9319"/>
          <p:cNvSpPr/>
          <p:nvPr/>
        </p:nvSpPr>
        <p:spPr>
          <a:xfrm>
            <a:off x="603761" y="5724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0" name="object 9320"/>
          <p:cNvSpPr/>
          <p:nvPr/>
        </p:nvSpPr>
        <p:spPr>
          <a:xfrm>
            <a:off x="614831" y="5732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1" name="object 9321"/>
          <p:cNvSpPr/>
          <p:nvPr/>
        </p:nvSpPr>
        <p:spPr>
          <a:xfrm>
            <a:off x="629046" y="5742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2" name="object 9322"/>
          <p:cNvSpPr/>
          <p:nvPr/>
        </p:nvSpPr>
        <p:spPr>
          <a:xfrm>
            <a:off x="631015" y="57440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3" name="object 9323"/>
          <p:cNvSpPr/>
          <p:nvPr/>
        </p:nvSpPr>
        <p:spPr>
          <a:xfrm>
            <a:off x="642864" y="5752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4" name="object 9324"/>
          <p:cNvSpPr/>
          <p:nvPr/>
        </p:nvSpPr>
        <p:spPr>
          <a:xfrm>
            <a:off x="656285" y="5761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5" name="object 9325"/>
          <p:cNvSpPr/>
          <p:nvPr/>
        </p:nvSpPr>
        <p:spPr>
          <a:xfrm>
            <a:off x="659048" y="5763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6" name="object 9326"/>
          <p:cNvSpPr/>
          <p:nvPr/>
        </p:nvSpPr>
        <p:spPr>
          <a:xfrm>
            <a:off x="670515" y="57725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7" name="object 9327"/>
          <p:cNvSpPr/>
          <p:nvPr/>
        </p:nvSpPr>
        <p:spPr>
          <a:xfrm>
            <a:off x="684333" y="57815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8" name="object 9328"/>
          <p:cNvSpPr/>
          <p:nvPr/>
        </p:nvSpPr>
        <p:spPr>
          <a:xfrm>
            <a:off x="686303" y="5783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9" name="object 9329"/>
          <p:cNvSpPr/>
          <p:nvPr/>
        </p:nvSpPr>
        <p:spPr>
          <a:xfrm>
            <a:off x="698548" y="5792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0" name="object 9330"/>
          <p:cNvSpPr/>
          <p:nvPr/>
        </p:nvSpPr>
        <p:spPr>
          <a:xfrm>
            <a:off x="711588" y="5801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1" name="object 9331"/>
          <p:cNvSpPr/>
          <p:nvPr/>
        </p:nvSpPr>
        <p:spPr>
          <a:xfrm>
            <a:off x="714352" y="5803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2" name="object 9332"/>
          <p:cNvSpPr/>
          <p:nvPr/>
        </p:nvSpPr>
        <p:spPr>
          <a:xfrm>
            <a:off x="725803" y="5811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3" name="object 9333"/>
          <p:cNvSpPr/>
          <p:nvPr/>
        </p:nvSpPr>
        <p:spPr>
          <a:xfrm>
            <a:off x="738827" y="5821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4" name="object 9334"/>
          <p:cNvSpPr/>
          <p:nvPr/>
        </p:nvSpPr>
        <p:spPr>
          <a:xfrm>
            <a:off x="741987" y="5822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5" name="object 9335"/>
          <p:cNvSpPr/>
          <p:nvPr/>
        </p:nvSpPr>
        <p:spPr>
          <a:xfrm>
            <a:off x="753836" y="5830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6" name="object 9336"/>
          <p:cNvSpPr/>
          <p:nvPr/>
        </p:nvSpPr>
        <p:spPr>
          <a:xfrm>
            <a:off x="766876" y="584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7" name="object 9337"/>
          <p:cNvSpPr/>
          <p:nvPr/>
        </p:nvSpPr>
        <p:spPr>
          <a:xfrm>
            <a:off x="769242" y="58423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8" name="object 9338"/>
          <p:cNvSpPr/>
          <p:nvPr/>
        </p:nvSpPr>
        <p:spPr>
          <a:xfrm>
            <a:off x="781091" y="58504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9" name="object 9339"/>
          <p:cNvSpPr/>
          <p:nvPr/>
        </p:nvSpPr>
        <p:spPr>
          <a:xfrm>
            <a:off x="794511" y="5860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0" name="object 9340"/>
          <p:cNvSpPr/>
          <p:nvPr/>
        </p:nvSpPr>
        <p:spPr>
          <a:xfrm>
            <a:off x="797275" y="58618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1" name="object 9341"/>
          <p:cNvSpPr/>
          <p:nvPr/>
        </p:nvSpPr>
        <p:spPr>
          <a:xfrm>
            <a:off x="809124" y="5870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2" name="object 9342"/>
          <p:cNvSpPr/>
          <p:nvPr/>
        </p:nvSpPr>
        <p:spPr>
          <a:xfrm>
            <a:off x="822560" y="5879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3" name="object 9343"/>
          <p:cNvSpPr/>
          <p:nvPr/>
        </p:nvSpPr>
        <p:spPr>
          <a:xfrm>
            <a:off x="824530" y="588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4" name="object 9344"/>
          <p:cNvSpPr/>
          <p:nvPr/>
        </p:nvSpPr>
        <p:spPr>
          <a:xfrm>
            <a:off x="836378" y="58904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5" name="object 9345"/>
          <p:cNvSpPr/>
          <p:nvPr/>
        </p:nvSpPr>
        <p:spPr>
          <a:xfrm>
            <a:off x="422094" y="5633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6" name="object 9346"/>
          <p:cNvSpPr/>
          <p:nvPr/>
        </p:nvSpPr>
        <p:spPr>
          <a:xfrm>
            <a:off x="425255" y="5635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7" name="object 9347"/>
          <p:cNvSpPr/>
          <p:nvPr/>
        </p:nvSpPr>
        <p:spPr>
          <a:xfrm>
            <a:off x="436309" y="5643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8" name="object 9348"/>
          <p:cNvSpPr/>
          <p:nvPr/>
        </p:nvSpPr>
        <p:spPr>
          <a:xfrm>
            <a:off x="449746" y="5653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9" name="object 9349"/>
          <p:cNvSpPr/>
          <p:nvPr/>
        </p:nvSpPr>
        <p:spPr>
          <a:xfrm>
            <a:off x="452510" y="56551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0" name="object 9350"/>
          <p:cNvSpPr/>
          <p:nvPr/>
        </p:nvSpPr>
        <p:spPr>
          <a:xfrm>
            <a:off x="464358" y="5663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1" name="object 9351"/>
          <p:cNvSpPr/>
          <p:nvPr/>
        </p:nvSpPr>
        <p:spPr>
          <a:xfrm>
            <a:off x="477779" y="567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2" name="object 9352"/>
          <p:cNvSpPr/>
          <p:nvPr/>
        </p:nvSpPr>
        <p:spPr>
          <a:xfrm>
            <a:off x="479764" y="5674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3" name="object 9353"/>
          <p:cNvSpPr/>
          <p:nvPr/>
        </p:nvSpPr>
        <p:spPr>
          <a:xfrm>
            <a:off x="491613" y="5683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4" name="object 9354"/>
          <p:cNvSpPr/>
          <p:nvPr/>
        </p:nvSpPr>
        <p:spPr>
          <a:xfrm>
            <a:off x="505034" y="5692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5" name="object 9355"/>
          <p:cNvSpPr/>
          <p:nvPr/>
        </p:nvSpPr>
        <p:spPr>
          <a:xfrm>
            <a:off x="507797" y="56943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6" name="object 9356"/>
          <p:cNvSpPr/>
          <p:nvPr/>
        </p:nvSpPr>
        <p:spPr>
          <a:xfrm>
            <a:off x="519646" y="5702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7" name="object 9357"/>
          <p:cNvSpPr/>
          <p:nvPr/>
        </p:nvSpPr>
        <p:spPr>
          <a:xfrm>
            <a:off x="533067" y="5712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8" name="object 9358"/>
          <p:cNvSpPr/>
          <p:nvPr/>
        </p:nvSpPr>
        <p:spPr>
          <a:xfrm>
            <a:off x="535052" y="5714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9" name="object 9359"/>
          <p:cNvSpPr/>
          <p:nvPr/>
        </p:nvSpPr>
        <p:spPr>
          <a:xfrm>
            <a:off x="546901" y="572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0" name="object 9360"/>
          <p:cNvSpPr/>
          <p:nvPr/>
        </p:nvSpPr>
        <p:spPr>
          <a:xfrm>
            <a:off x="560321" y="5732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1" name="object 9361"/>
          <p:cNvSpPr/>
          <p:nvPr/>
        </p:nvSpPr>
        <p:spPr>
          <a:xfrm>
            <a:off x="563085" y="57338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2" name="object 9362"/>
          <p:cNvSpPr/>
          <p:nvPr/>
        </p:nvSpPr>
        <p:spPr>
          <a:xfrm>
            <a:off x="574933" y="5742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3" name="object 9363"/>
          <p:cNvSpPr/>
          <p:nvPr/>
        </p:nvSpPr>
        <p:spPr>
          <a:xfrm>
            <a:off x="588370" y="5751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4" name="object 9364"/>
          <p:cNvSpPr/>
          <p:nvPr/>
        </p:nvSpPr>
        <p:spPr>
          <a:xfrm>
            <a:off x="590340" y="575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5" name="object 9365"/>
          <p:cNvSpPr/>
          <p:nvPr/>
        </p:nvSpPr>
        <p:spPr>
          <a:xfrm>
            <a:off x="602188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6" name="object 9366"/>
          <p:cNvSpPr/>
          <p:nvPr/>
        </p:nvSpPr>
        <p:spPr>
          <a:xfrm>
            <a:off x="615609" y="5771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7" name="object 9367"/>
          <p:cNvSpPr/>
          <p:nvPr/>
        </p:nvSpPr>
        <p:spPr>
          <a:xfrm>
            <a:off x="618373" y="57730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8" name="object 9368"/>
          <p:cNvSpPr/>
          <p:nvPr/>
        </p:nvSpPr>
        <p:spPr>
          <a:xfrm>
            <a:off x="630221" y="57815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9" name="object 9369"/>
          <p:cNvSpPr/>
          <p:nvPr/>
        </p:nvSpPr>
        <p:spPr>
          <a:xfrm>
            <a:off x="643658" y="5790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0" name="object 9370"/>
          <p:cNvSpPr/>
          <p:nvPr/>
        </p:nvSpPr>
        <p:spPr>
          <a:xfrm>
            <a:off x="645627" y="5792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1" name="object 9371"/>
          <p:cNvSpPr/>
          <p:nvPr/>
        </p:nvSpPr>
        <p:spPr>
          <a:xfrm>
            <a:off x="657873" y="5801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2" name="object 9372"/>
          <p:cNvSpPr/>
          <p:nvPr/>
        </p:nvSpPr>
        <p:spPr>
          <a:xfrm>
            <a:off x="670897" y="5810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3" name="object 9373"/>
          <p:cNvSpPr/>
          <p:nvPr/>
        </p:nvSpPr>
        <p:spPr>
          <a:xfrm>
            <a:off x="673660" y="58125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4" name="object 9374"/>
          <p:cNvSpPr/>
          <p:nvPr/>
        </p:nvSpPr>
        <p:spPr>
          <a:xfrm>
            <a:off x="685127" y="5820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5" name="object 9375"/>
          <p:cNvSpPr/>
          <p:nvPr/>
        </p:nvSpPr>
        <p:spPr>
          <a:xfrm>
            <a:off x="698945" y="5830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6" name="object 9376"/>
          <p:cNvSpPr/>
          <p:nvPr/>
        </p:nvSpPr>
        <p:spPr>
          <a:xfrm>
            <a:off x="701312" y="5832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7" name="object 9377"/>
          <p:cNvSpPr/>
          <p:nvPr/>
        </p:nvSpPr>
        <p:spPr>
          <a:xfrm>
            <a:off x="713160" y="5840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8" name="object 9378"/>
          <p:cNvSpPr/>
          <p:nvPr/>
        </p:nvSpPr>
        <p:spPr>
          <a:xfrm>
            <a:off x="726581" y="58500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9" name="object 9379"/>
          <p:cNvSpPr/>
          <p:nvPr/>
        </p:nvSpPr>
        <p:spPr>
          <a:xfrm>
            <a:off x="729345" y="5851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0" name="object 9380"/>
          <p:cNvSpPr/>
          <p:nvPr/>
        </p:nvSpPr>
        <p:spPr>
          <a:xfrm>
            <a:off x="740415" y="5859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1" name="object 9381"/>
          <p:cNvSpPr/>
          <p:nvPr/>
        </p:nvSpPr>
        <p:spPr>
          <a:xfrm>
            <a:off x="754630" y="5869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2" name="object 9382"/>
          <p:cNvSpPr/>
          <p:nvPr/>
        </p:nvSpPr>
        <p:spPr>
          <a:xfrm>
            <a:off x="756599" y="587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3" name="object 9383"/>
          <p:cNvSpPr/>
          <p:nvPr/>
        </p:nvSpPr>
        <p:spPr>
          <a:xfrm>
            <a:off x="768448" y="587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4" name="object 9384"/>
          <p:cNvSpPr/>
          <p:nvPr/>
        </p:nvSpPr>
        <p:spPr>
          <a:xfrm>
            <a:off x="781885" y="5889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5" name="object 9385"/>
          <p:cNvSpPr/>
          <p:nvPr/>
        </p:nvSpPr>
        <p:spPr>
          <a:xfrm>
            <a:off x="784648" y="5890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6" name="object 9386"/>
          <p:cNvSpPr/>
          <p:nvPr/>
        </p:nvSpPr>
        <p:spPr>
          <a:xfrm>
            <a:off x="423683" y="56727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7" name="object 9387"/>
          <p:cNvSpPr/>
          <p:nvPr/>
        </p:nvSpPr>
        <p:spPr>
          <a:xfrm>
            <a:off x="437104" y="5682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8" name="object 9388"/>
          <p:cNvSpPr/>
          <p:nvPr/>
        </p:nvSpPr>
        <p:spPr>
          <a:xfrm>
            <a:off x="439867" y="5683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89" name="object 9389"/>
          <p:cNvSpPr/>
          <p:nvPr/>
        </p:nvSpPr>
        <p:spPr>
          <a:xfrm>
            <a:off x="450922" y="5692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0" name="object 9390"/>
          <p:cNvSpPr/>
          <p:nvPr/>
        </p:nvSpPr>
        <p:spPr>
          <a:xfrm>
            <a:off x="465152" y="57016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1" name="object 9391"/>
          <p:cNvSpPr/>
          <p:nvPr/>
        </p:nvSpPr>
        <p:spPr>
          <a:xfrm>
            <a:off x="467122" y="57032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2" name="object 9392"/>
          <p:cNvSpPr/>
          <p:nvPr/>
        </p:nvSpPr>
        <p:spPr>
          <a:xfrm>
            <a:off x="478970" y="5712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3" name="object 9393"/>
          <p:cNvSpPr/>
          <p:nvPr/>
        </p:nvSpPr>
        <p:spPr>
          <a:xfrm>
            <a:off x="492391" y="5721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4" name="object 9394"/>
          <p:cNvSpPr/>
          <p:nvPr/>
        </p:nvSpPr>
        <p:spPr>
          <a:xfrm>
            <a:off x="495155" y="5723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5" name="object 9395"/>
          <p:cNvSpPr/>
          <p:nvPr/>
        </p:nvSpPr>
        <p:spPr>
          <a:xfrm>
            <a:off x="506225" y="5731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6" name="object 9396"/>
          <p:cNvSpPr/>
          <p:nvPr/>
        </p:nvSpPr>
        <p:spPr>
          <a:xfrm>
            <a:off x="519646" y="57416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7" name="object 9397"/>
          <p:cNvSpPr/>
          <p:nvPr/>
        </p:nvSpPr>
        <p:spPr>
          <a:xfrm>
            <a:off x="522409" y="57432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8" name="object 9398"/>
          <p:cNvSpPr/>
          <p:nvPr/>
        </p:nvSpPr>
        <p:spPr>
          <a:xfrm>
            <a:off x="534258" y="57513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9" name="object 9399"/>
          <p:cNvSpPr/>
          <p:nvPr/>
        </p:nvSpPr>
        <p:spPr>
          <a:xfrm>
            <a:off x="547679" y="5761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0" name="object 9400"/>
          <p:cNvSpPr/>
          <p:nvPr/>
        </p:nvSpPr>
        <p:spPr>
          <a:xfrm>
            <a:off x="549664" y="5762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1" name="object 9401"/>
          <p:cNvSpPr/>
          <p:nvPr/>
        </p:nvSpPr>
        <p:spPr>
          <a:xfrm>
            <a:off x="561910" y="5770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2" name="object 9402"/>
          <p:cNvSpPr/>
          <p:nvPr/>
        </p:nvSpPr>
        <p:spPr>
          <a:xfrm>
            <a:off x="574933" y="5780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3" name="object 9403"/>
          <p:cNvSpPr/>
          <p:nvPr/>
        </p:nvSpPr>
        <p:spPr>
          <a:xfrm>
            <a:off x="577697" y="5782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4" name="object 9404"/>
          <p:cNvSpPr/>
          <p:nvPr/>
        </p:nvSpPr>
        <p:spPr>
          <a:xfrm>
            <a:off x="589943" y="5790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5" name="object 9405"/>
          <p:cNvSpPr/>
          <p:nvPr/>
        </p:nvSpPr>
        <p:spPr>
          <a:xfrm>
            <a:off x="602982" y="5800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6" name="object 9406"/>
          <p:cNvSpPr/>
          <p:nvPr/>
        </p:nvSpPr>
        <p:spPr>
          <a:xfrm>
            <a:off x="605349" y="5801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7" name="object 9407"/>
          <p:cNvSpPr/>
          <p:nvPr/>
        </p:nvSpPr>
        <p:spPr>
          <a:xfrm>
            <a:off x="617197" y="58105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8" name="object 9408"/>
          <p:cNvSpPr/>
          <p:nvPr/>
        </p:nvSpPr>
        <p:spPr>
          <a:xfrm>
            <a:off x="630221" y="5819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9" name="object 9409"/>
          <p:cNvSpPr/>
          <p:nvPr/>
        </p:nvSpPr>
        <p:spPr>
          <a:xfrm>
            <a:off x="633382" y="5821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0" name="object 9410"/>
          <p:cNvSpPr/>
          <p:nvPr/>
        </p:nvSpPr>
        <p:spPr>
          <a:xfrm>
            <a:off x="645230" y="58300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1" name="object 9411"/>
          <p:cNvSpPr/>
          <p:nvPr/>
        </p:nvSpPr>
        <p:spPr>
          <a:xfrm>
            <a:off x="658270" y="5839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2" name="object 9412"/>
          <p:cNvSpPr/>
          <p:nvPr/>
        </p:nvSpPr>
        <p:spPr>
          <a:xfrm>
            <a:off x="660636" y="5841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3" name="object 9413"/>
          <p:cNvSpPr/>
          <p:nvPr/>
        </p:nvSpPr>
        <p:spPr>
          <a:xfrm>
            <a:off x="672485" y="5849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4" name="object 9414"/>
          <p:cNvSpPr/>
          <p:nvPr/>
        </p:nvSpPr>
        <p:spPr>
          <a:xfrm>
            <a:off x="685906" y="58594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5" name="object 9415"/>
          <p:cNvSpPr/>
          <p:nvPr/>
        </p:nvSpPr>
        <p:spPr>
          <a:xfrm>
            <a:off x="688669" y="5861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6" name="object 9416"/>
          <p:cNvSpPr/>
          <p:nvPr/>
        </p:nvSpPr>
        <p:spPr>
          <a:xfrm>
            <a:off x="699740" y="5869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7" name="object 9417"/>
          <p:cNvSpPr/>
          <p:nvPr/>
        </p:nvSpPr>
        <p:spPr>
          <a:xfrm>
            <a:off x="713955" y="5878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8" name="object 9418"/>
          <p:cNvSpPr/>
          <p:nvPr/>
        </p:nvSpPr>
        <p:spPr>
          <a:xfrm>
            <a:off x="715924" y="5880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9" name="object 9419"/>
          <p:cNvSpPr/>
          <p:nvPr/>
        </p:nvSpPr>
        <p:spPr>
          <a:xfrm>
            <a:off x="727772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0" name="object 9420"/>
          <p:cNvSpPr/>
          <p:nvPr/>
        </p:nvSpPr>
        <p:spPr>
          <a:xfrm>
            <a:off x="424461" y="5711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1" name="object 9421"/>
          <p:cNvSpPr/>
          <p:nvPr/>
        </p:nvSpPr>
        <p:spPr>
          <a:xfrm>
            <a:off x="426446" y="571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2" name="object 9422"/>
          <p:cNvSpPr/>
          <p:nvPr/>
        </p:nvSpPr>
        <p:spPr>
          <a:xfrm>
            <a:off x="438295" y="5721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3" name="object 9423"/>
          <p:cNvSpPr/>
          <p:nvPr/>
        </p:nvSpPr>
        <p:spPr>
          <a:xfrm>
            <a:off x="451716" y="57306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4" name="object 9424"/>
          <p:cNvSpPr/>
          <p:nvPr/>
        </p:nvSpPr>
        <p:spPr>
          <a:xfrm>
            <a:off x="454479" y="5732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5" name="object 9425"/>
          <p:cNvSpPr/>
          <p:nvPr/>
        </p:nvSpPr>
        <p:spPr>
          <a:xfrm>
            <a:off x="465534" y="5740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6" name="object 9426"/>
          <p:cNvSpPr/>
          <p:nvPr/>
        </p:nvSpPr>
        <p:spPr>
          <a:xfrm>
            <a:off x="479764" y="5750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7" name="object 9427"/>
          <p:cNvSpPr/>
          <p:nvPr/>
        </p:nvSpPr>
        <p:spPr>
          <a:xfrm>
            <a:off x="481734" y="5752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8" name="object 9428"/>
          <p:cNvSpPr/>
          <p:nvPr/>
        </p:nvSpPr>
        <p:spPr>
          <a:xfrm>
            <a:off x="493582" y="5760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9" name="object 9429"/>
          <p:cNvSpPr/>
          <p:nvPr/>
        </p:nvSpPr>
        <p:spPr>
          <a:xfrm>
            <a:off x="507003" y="5770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0" name="object 9430"/>
          <p:cNvSpPr/>
          <p:nvPr/>
        </p:nvSpPr>
        <p:spPr>
          <a:xfrm>
            <a:off x="509767" y="57717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1" name="object 9431"/>
          <p:cNvSpPr/>
          <p:nvPr/>
        </p:nvSpPr>
        <p:spPr>
          <a:xfrm>
            <a:off x="521218" y="577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2" name="object 9432"/>
          <p:cNvSpPr/>
          <p:nvPr/>
        </p:nvSpPr>
        <p:spPr>
          <a:xfrm>
            <a:off x="534258" y="5789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3" name="object 9433"/>
          <p:cNvSpPr/>
          <p:nvPr/>
        </p:nvSpPr>
        <p:spPr>
          <a:xfrm>
            <a:off x="537022" y="5791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4" name="object 9434"/>
          <p:cNvSpPr/>
          <p:nvPr/>
        </p:nvSpPr>
        <p:spPr>
          <a:xfrm>
            <a:off x="549267" y="5799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5" name="object 9435"/>
          <p:cNvSpPr/>
          <p:nvPr/>
        </p:nvSpPr>
        <p:spPr>
          <a:xfrm>
            <a:off x="562291" y="5809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6" name="object 9436"/>
          <p:cNvSpPr/>
          <p:nvPr/>
        </p:nvSpPr>
        <p:spPr>
          <a:xfrm>
            <a:off x="564673" y="5810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7" name="object 9437"/>
          <p:cNvSpPr/>
          <p:nvPr/>
        </p:nvSpPr>
        <p:spPr>
          <a:xfrm>
            <a:off x="576522" y="5819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8" name="object 9438"/>
          <p:cNvSpPr/>
          <p:nvPr/>
        </p:nvSpPr>
        <p:spPr>
          <a:xfrm>
            <a:off x="589943" y="5828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9" name="object 9439"/>
          <p:cNvSpPr/>
          <p:nvPr/>
        </p:nvSpPr>
        <p:spPr>
          <a:xfrm>
            <a:off x="592706" y="5830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0" name="object 9440"/>
          <p:cNvSpPr/>
          <p:nvPr/>
        </p:nvSpPr>
        <p:spPr>
          <a:xfrm>
            <a:off x="604555" y="5839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1" name="object 9441"/>
          <p:cNvSpPr/>
          <p:nvPr/>
        </p:nvSpPr>
        <p:spPr>
          <a:xfrm>
            <a:off x="617594" y="5848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2" name="object 9442"/>
          <p:cNvSpPr/>
          <p:nvPr/>
        </p:nvSpPr>
        <p:spPr>
          <a:xfrm>
            <a:off x="619961" y="58504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3" name="object 9443"/>
          <p:cNvSpPr/>
          <p:nvPr/>
        </p:nvSpPr>
        <p:spPr>
          <a:xfrm>
            <a:off x="631809" y="58586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4" name="object 9444"/>
          <p:cNvSpPr/>
          <p:nvPr/>
        </p:nvSpPr>
        <p:spPr>
          <a:xfrm>
            <a:off x="645230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5" name="object 9445"/>
          <p:cNvSpPr/>
          <p:nvPr/>
        </p:nvSpPr>
        <p:spPr>
          <a:xfrm>
            <a:off x="647994" y="5870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6" name="object 9446"/>
          <p:cNvSpPr/>
          <p:nvPr/>
        </p:nvSpPr>
        <p:spPr>
          <a:xfrm>
            <a:off x="659842" y="587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7" name="object 9447"/>
          <p:cNvSpPr/>
          <p:nvPr/>
        </p:nvSpPr>
        <p:spPr>
          <a:xfrm>
            <a:off x="673279" y="5887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8" name="object 9448"/>
          <p:cNvSpPr/>
          <p:nvPr/>
        </p:nvSpPr>
        <p:spPr>
          <a:xfrm>
            <a:off x="675248" y="5889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9" name="object 9449"/>
          <p:cNvSpPr/>
          <p:nvPr/>
        </p:nvSpPr>
        <p:spPr>
          <a:xfrm>
            <a:off x="413804" y="57416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0" name="object 9450"/>
          <p:cNvSpPr/>
          <p:nvPr/>
        </p:nvSpPr>
        <p:spPr>
          <a:xfrm>
            <a:off x="425652" y="5750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1" name="object 9451"/>
          <p:cNvSpPr/>
          <p:nvPr/>
        </p:nvSpPr>
        <p:spPr>
          <a:xfrm>
            <a:off x="439073" y="5759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2" name="object 9452"/>
          <p:cNvSpPr/>
          <p:nvPr/>
        </p:nvSpPr>
        <p:spPr>
          <a:xfrm>
            <a:off x="441058" y="5761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3" name="object 9453"/>
          <p:cNvSpPr/>
          <p:nvPr/>
        </p:nvSpPr>
        <p:spPr>
          <a:xfrm>
            <a:off x="452907" y="5769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4" name="object 9454"/>
          <p:cNvSpPr/>
          <p:nvPr/>
        </p:nvSpPr>
        <p:spPr>
          <a:xfrm>
            <a:off x="466328" y="5779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5" name="object 9455"/>
          <p:cNvSpPr/>
          <p:nvPr/>
        </p:nvSpPr>
        <p:spPr>
          <a:xfrm>
            <a:off x="469091" y="5781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6" name="object 9456"/>
          <p:cNvSpPr/>
          <p:nvPr/>
        </p:nvSpPr>
        <p:spPr>
          <a:xfrm>
            <a:off x="480543" y="57893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7" name="object 9457"/>
          <p:cNvSpPr/>
          <p:nvPr/>
        </p:nvSpPr>
        <p:spPr>
          <a:xfrm>
            <a:off x="494377" y="5799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8" name="object 9458"/>
          <p:cNvSpPr/>
          <p:nvPr/>
        </p:nvSpPr>
        <p:spPr>
          <a:xfrm>
            <a:off x="496743" y="5800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9" name="object 9459"/>
          <p:cNvSpPr/>
          <p:nvPr/>
        </p:nvSpPr>
        <p:spPr>
          <a:xfrm>
            <a:off x="508592" y="58088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0" name="object 9460"/>
          <p:cNvSpPr/>
          <p:nvPr/>
        </p:nvSpPr>
        <p:spPr>
          <a:xfrm>
            <a:off x="521615" y="581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1" name="object 9461"/>
          <p:cNvSpPr/>
          <p:nvPr/>
        </p:nvSpPr>
        <p:spPr>
          <a:xfrm>
            <a:off x="524379" y="5820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2" name="object 9462"/>
          <p:cNvSpPr/>
          <p:nvPr/>
        </p:nvSpPr>
        <p:spPr>
          <a:xfrm>
            <a:off x="535830" y="58284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3" name="object 9463"/>
          <p:cNvSpPr/>
          <p:nvPr/>
        </p:nvSpPr>
        <p:spPr>
          <a:xfrm>
            <a:off x="549664" y="5838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4" name="object 9464"/>
          <p:cNvSpPr/>
          <p:nvPr/>
        </p:nvSpPr>
        <p:spPr>
          <a:xfrm>
            <a:off x="552031" y="58398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5" name="object 9465"/>
          <p:cNvSpPr/>
          <p:nvPr/>
        </p:nvSpPr>
        <p:spPr>
          <a:xfrm>
            <a:off x="563879" y="5848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6" name="object 9466"/>
          <p:cNvSpPr/>
          <p:nvPr/>
        </p:nvSpPr>
        <p:spPr>
          <a:xfrm>
            <a:off x="577300" y="58577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7" name="object 9467"/>
          <p:cNvSpPr/>
          <p:nvPr/>
        </p:nvSpPr>
        <p:spPr>
          <a:xfrm>
            <a:off x="580064" y="58594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8" name="object 9468"/>
          <p:cNvSpPr/>
          <p:nvPr/>
        </p:nvSpPr>
        <p:spPr>
          <a:xfrm>
            <a:off x="591134" y="5867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9" name="object 9469"/>
          <p:cNvSpPr/>
          <p:nvPr/>
        </p:nvSpPr>
        <p:spPr>
          <a:xfrm>
            <a:off x="604555" y="58773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0" name="object 9470"/>
          <p:cNvSpPr/>
          <p:nvPr/>
        </p:nvSpPr>
        <p:spPr>
          <a:xfrm>
            <a:off x="607318" y="587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1" name="object 9471"/>
          <p:cNvSpPr/>
          <p:nvPr/>
        </p:nvSpPr>
        <p:spPr>
          <a:xfrm>
            <a:off x="619167" y="5887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2" name="object 9472"/>
          <p:cNvSpPr/>
          <p:nvPr/>
        </p:nvSpPr>
        <p:spPr>
          <a:xfrm>
            <a:off x="413708" y="5778252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3" name="object 9473"/>
          <p:cNvSpPr/>
          <p:nvPr/>
        </p:nvSpPr>
        <p:spPr>
          <a:xfrm>
            <a:off x="425652" y="5788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4" name="object 9474"/>
          <p:cNvSpPr/>
          <p:nvPr/>
        </p:nvSpPr>
        <p:spPr>
          <a:xfrm>
            <a:off x="428416" y="5790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5" name="object 9475"/>
          <p:cNvSpPr/>
          <p:nvPr/>
        </p:nvSpPr>
        <p:spPr>
          <a:xfrm>
            <a:off x="440661" y="5798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6" name="object 9476"/>
          <p:cNvSpPr/>
          <p:nvPr/>
        </p:nvSpPr>
        <p:spPr>
          <a:xfrm>
            <a:off x="453701" y="5808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7" name="object 9477"/>
          <p:cNvSpPr/>
          <p:nvPr/>
        </p:nvSpPr>
        <p:spPr>
          <a:xfrm>
            <a:off x="456068" y="58100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8" name="object 9478"/>
          <p:cNvSpPr/>
          <p:nvPr/>
        </p:nvSpPr>
        <p:spPr>
          <a:xfrm>
            <a:off x="467916" y="5817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9" name="object 9479"/>
          <p:cNvSpPr/>
          <p:nvPr/>
        </p:nvSpPr>
        <p:spPr>
          <a:xfrm>
            <a:off x="480940" y="5827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0" name="object 9480"/>
          <p:cNvSpPr/>
          <p:nvPr/>
        </p:nvSpPr>
        <p:spPr>
          <a:xfrm>
            <a:off x="484100" y="5829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1" name="object 9481"/>
          <p:cNvSpPr/>
          <p:nvPr/>
        </p:nvSpPr>
        <p:spPr>
          <a:xfrm>
            <a:off x="495949" y="5837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2" name="object 9482"/>
          <p:cNvSpPr/>
          <p:nvPr/>
        </p:nvSpPr>
        <p:spPr>
          <a:xfrm>
            <a:off x="508989" y="584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3" name="object 9483"/>
          <p:cNvSpPr/>
          <p:nvPr/>
        </p:nvSpPr>
        <p:spPr>
          <a:xfrm>
            <a:off x="511355" y="58488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4" name="object 9484"/>
          <p:cNvSpPr/>
          <p:nvPr/>
        </p:nvSpPr>
        <p:spPr>
          <a:xfrm>
            <a:off x="523204" y="58577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5" name="object 9485"/>
          <p:cNvSpPr/>
          <p:nvPr/>
        </p:nvSpPr>
        <p:spPr>
          <a:xfrm>
            <a:off x="536624" y="5866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6" name="object 9486"/>
          <p:cNvSpPr/>
          <p:nvPr/>
        </p:nvSpPr>
        <p:spPr>
          <a:xfrm>
            <a:off x="539388" y="5868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7" name="object 9487"/>
          <p:cNvSpPr/>
          <p:nvPr/>
        </p:nvSpPr>
        <p:spPr>
          <a:xfrm>
            <a:off x="550458" y="58773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8" name="object 9488"/>
          <p:cNvSpPr/>
          <p:nvPr/>
        </p:nvSpPr>
        <p:spPr>
          <a:xfrm>
            <a:off x="564673" y="58863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9" name="object 9489"/>
          <p:cNvSpPr/>
          <p:nvPr/>
        </p:nvSpPr>
        <p:spPr>
          <a:xfrm>
            <a:off x="566643" y="5888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0" name="object 9490"/>
          <p:cNvSpPr/>
          <p:nvPr/>
        </p:nvSpPr>
        <p:spPr>
          <a:xfrm>
            <a:off x="414105" y="581657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4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1" name="object 9491"/>
          <p:cNvSpPr/>
          <p:nvPr/>
        </p:nvSpPr>
        <p:spPr>
          <a:xfrm>
            <a:off x="415392" y="58190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2" name="object 9492"/>
          <p:cNvSpPr/>
          <p:nvPr/>
        </p:nvSpPr>
        <p:spPr>
          <a:xfrm>
            <a:off x="427240" y="5827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3" name="object 9493"/>
          <p:cNvSpPr/>
          <p:nvPr/>
        </p:nvSpPr>
        <p:spPr>
          <a:xfrm>
            <a:off x="440661" y="5837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4" name="object 9494"/>
          <p:cNvSpPr/>
          <p:nvPr/>
        </p:nvSpPr>
        <p:spPr>
          <a:xfrm>
            <a:off x="443425" y="5838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5" name="object 9495"/>
          <p:cNvSpPr/>
          <p:nvPr/>
        </p:nvSpPr>
        <p:spPr>
          <a:xfrm>
            <a:off x="455273" y="5846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6" name="object 9496"/>
          <p:cNvSpPr/>
          <p:nvPr/>
        </p:nvSpPr>
        <p:spPr>
          <a:xfrm>
            <a:off x="468694" y="5856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7" name="object 9497"/>
          <p:cNvSpPr/>
          <p:nvPr/>
        </p:nvSpPr>
        <p:spPr>
          <a:xfrm>
            <a:off x="470680" y="5858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8" name="object 9498"/>
          <p:cNvSpPr/>
          <p:nvPr/>
        </p:nvSpPr>
        <p:spPr>
          <a:xfrm>
            <a:off x="482528" y="5866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9" name="object 9499"/>
          <p:cNvSpPr/>
          <p:nvPr/>
        </p:nvSpPr>
        <p:spPr>
          <a:xfrm>
            <a:off x="495949" y="5876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0" name="object 9500"/>
          <p:cNvSpPr/>
          <p:nvPr/>
        </p:nvSpPr>
        <p:spPr>
          <a:xfrm>
            <a:off x="498713" y="58777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1" name="object 9501"/>
          <p:cNvSpPr/>
          <p:nvPr/>
        </p:nvSpPr>
        <p:spPr>
          <a:xfrm>
            <a:off x="510561" y="5886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2" name="object 9502"/>
          <p:cNvSpPr/>
          <p:nvPr/>
        </p:nvSpPr>
        <p:spPr>
          <a:xfrm>
            <a:off x="414598" y="5856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3" name="object 9503"/>
          <p:cNvSpPr/>
          <p:nvPr/>
        </p:nvSpPr>
        <p:spPr>
          <a:xfrm>
            <a:off x="428019" y="58659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4" name="object 9504"/>
          <p:cNvSpPr/>
          <p:nvPr/>
        </p:nvSpPr>
        <p:spPr>
          <a:xfrm>
            <a:off x="430004" y="5867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5" name="object 9505"/>
          <p:cNvSpPr/>
          <p:nvPr/>
        </p:nvSpPr>
        <p:spPr>
          <a:xfrm>
            <a:off x="441853" y="5875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6" name="object 9506"/>
          <p:cNvSpPr/>
          <p:nvPr/>
        </p:nvSpPr>
        <p:spPr>
          <a:xfrm>
            <a:off x="455273" y="5885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7" name="object 9507"/>
          <p:cNvSpPr/>
          <p:nvPr/>
        </p:nvSpPr>
        <p:spPr>
          <a:xfrm>
            <a:off x="458037" y="5887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8" name="object 9508"/>
          <p:cNvSpPr/>
          <p:nvPr/>
        </p:nvSpPr>
        <p:spPr>
          <a:xfrm>
            <a:off x="7915874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9" name="object 9509"/>
          <p:cNvSpPr/>
          <p:nvPr/>
        </p:nvSpPr>
        <p:spPr>
          <a:xfrm>
            <a:off x="7595521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0" name="object 9510"/>
          <p:cNvSpPr/>
          <p:nvPr/>
        </p:nvSpPr>
        <p:spPr>
          <a:xfrm>
            <a:off x="5880827" y="2336457"/>
            <a:ext cx="0" cy="20320"/>
          </a:xfrm>
          <a:custGeom>
            <a:avLst/>
            <a:gdLst/>
            <a:ahLst/>
            <a:cxnLst/>
            <a:rect l="l" t="t" r="r" b="b"/>
            <a:pathLst>
              <a:path w="0" h="20319">
                <a:moveTo>
                  <a:pt x="0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1" name="object 9511"/>
          <p:cNvSpPr/>
          <p:nvPr/>
        </p:nvSpPr>
        <p:spPr>
          <a:xfrm>
            <a:off x="6314265" y="280227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526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2229" y="26561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2" name="object 9512"/>
          <p:cNvSpPr/>
          <p:nvPr/>
        </p:nvSpPr>
        <p:spPr>
          <a:xfrm>
            <a:off x="6317919" y="280621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653" y="5287"/>
                </a:lnTo>
                <a:lnTo>
                  <a:pt x="7147" y="2828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3" name="object 9513"/>
          <p:cNvSpPr/>
          <p:nvPr/>
        </p:nvSpPr>
        <p:spPr>
          <a:xfrm>
            <a:off x="6332054" y="2815925"/>
            <a:ext cx="135255" cy="0"/>
          </a:xfrm>
          <a:custGeom>
            <a:avLst/>
            <a:gdLst/>
            <a:ahLst/>
            <a:cxnLst/>
            <a:rect l="l" t="t" r="r" b="b"/>
            <a:pathLst>
              <a:path w="135254" h="0">
                <a:moveTo>
                  <a:pt x="0" y="0"/>
                </a:moveTo>
                <a:lnTo>
                  <a:pt x="13500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4" name="object 9514"/>
          <p:cNvSpPr/>
          <p:nvPr/>
        </p:nvSpPr>
        <p:spPr>
          <a:xfrm>
            <a:off x="6335707" y="2806211"/>
            <a:ext cx="135255" cy="27305"/>
          </a:xfrm>
          <a:custGeom>
            <a:avLst/>
            <a:gdLst/>
            <a:ahLst/>
            <a:cxnLst/>
            <a:rect l="l" t="t" r="r" b="b"/>
            <a:pathLst>
              <a:path w="135254" h="27305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135161" y="27299"/>
                </a:lnTo>
                <a:lnTo>
                  <a:pt x="135161" y="13403"/>
                </a:lnTo>
                <a:lnTo>
                  <a:pt x="1351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5" name="object 9515"/>
          <p:cNvSpPr/>
          <p:nvPr/>
        </p:nvSpPr>
        <p:spPr>
          <a:xfrm>
            <a:off x="6467057" y="280227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526"/>
                </a:lnTo>
                <a:lnTo>
                  <a:pt x="16994" y="9345"/>
                </a:lnTo>
                <a:lnTo>
                  <a:pt x="14294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6" name="object 9516"/>
          <p:cNvSpPr/>
          <p:nvPr/>
        </p:nvSpPr>
        <p:spPr>
          <a:xfrm>
            <a:off x="6470868" y="280621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135" y="21520"/>
                </a:lnTo>
                <a:lnTo>
                  <a:pt x="10641" y="24471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7" name="object 9517"/>
          <p:cNvSpPr/>
          <p:nvPr/>
        </p:nvSpPr>
        <p:spPr>
          <a:xfrm>
            <a:off x="1740373" y="241970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737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8" name="object 9518"/>
          <p:cNvSpPr/>
          <p:nvPr/>
        </p:nvSpPr>
        <p:spPr>
          <a:xfrm>
            <a:off x="7961140" y="394099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2229" y="0"/>
                </a:moveTo>
                <a:lnTo>
                  <a:pt x="6988" y="2459"/>
                </a:lnTo>
                <a:lnTo>
                  <a:pt x="3494" y="5656"/>
                </a:lnTo>
                <a:lnTo>
                  <a:pt x="794" y="9345"/>
                </a:lnTo>
                <a:lnTo>
                  <a:pt x="0" y="13035"/>
                </a:lnTo>
                <a:lnTo>
                  <a:pt x="794" y="17585"/>
                </a:lnTo>
                <a:lnTo>
                  <a:pt x="3494" y="21151"/>
                </a:lnTo>
                <a:lnTo>
                  <a:pt x="7782" y="24102"/>
                </a:lnTo>
                <a:lnTo>
                  <a:pt x="12547" y="26070"/>
                </a:lnTo>
                <a:lnTo>
                  <a:pt x="17629" y="26930"/>
                </a:lnTo>
                <a:lnTo>
                  <a:pt x="23188" y="26070"/>
                </a:lnTo>
                <a:lnTo>
                  <a:pt x="17629" y="13035"/>
                </a:lnTo>
                <a:lnTo>
                  <a:pt x="122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19" name="object 9519"/>
          <p:cNvSpPr/>
          <p:nvPr/>
        </p:nvSpPr>
        <p:spPr>
          <a:xfrm>
            <a:off x="7964793" y="394493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3347" y="26070"/>
                </a:moveTo>
                <a:lnTo>
                  <a:pt x="17788" y="26807"/>
                </a:lnTo>
                <a:lnTo>
                  <a:pt x="12706" y="26070"/>
                </a:lnTo>
                <a:lnTo>
                  <a:pt x="7941" y="23979"/>
                </a:lnTo>
                <a:lnTo>
                  <a:pt x="3653" y="21151"/>
                </a:lnTo>
                <a:lnTo>
                  <a:pt x="794" y="17462"/>
                </a:lnTo>
                <a:lnTo>
                  <a:pt x="0" y="13035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336"/>
                </a:ln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0" name="object 9520"/>
          <p:cNvSpPr/>
          <p:nvPr/>
        </p:nvSpPr>
        <p:spPr>
          <a:xfrm>
            <a:off x="7973369" y="3914067"/>
            <a:ext cx="114935" cy="53340"/>
          </a:xfrm>
          <a:custGeom>
            <a:avLst/>
            <a:gdLst/>
            <a:ahLst/>
            <a:cxnLst/>
            <a:rect l="l" t="t" r="r" b="b"/>
            <a:pathLst>
              <a:path w="114934" h="53339">
                <a:moveTo>
                  <a:pt x="103396" y="0"/>
                </a:moveTo>
                <a:lnTo>
                  <a:pt x="0" y="26930"/>
                </a:lnTo>
                <a:lnTo>
                  <a:pt x="5400" y="39965"/>
                </a:lnTo>
                <a:lnTo>
                  <a:pt x="10959" y="53001"/>
                </a:lnTo>
                <a:lnTo>
                  <a:pt x="114831" y="26070"/>
                </a:lnTo>
                <a:lnTo>
                  <a:pt x="108955" y="13035"/>
                </a:lnTo>
                <a:lnTo>
                  <a:pt x="1033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1" name="object 9521"/>
          <p:cNvSpPr/>
          <p:nvPr/>
        </p:nvSpPr>
        <p:spPr>
          <a:xfrm>
            <a:off x="7977023" y="3918002"/>
            <a:ext cx="115570" cy="53340"/>
          </a:xfrm>
          <a:custGeom>
            <a:avLst/>
            <a:gdLst/>
            <a:ahLst/>
            <a:cxnLst/>
            <a:rect l="l" t="t" r="r" b="b"/>
            <a:pathLst>
              <a:path w="115570" h="53339">
                <a:moveTo>
                  <a:pt x="0" y="26930"/>
                </a:moveTo>
                <a:lnTo>
                  <a:pt x="5558" y="39965"/>
                </a:lnTo>
                <a:lnTo>
                  <a:pt x="11117" y="53001"/>
                </a:lnTo>
                <a:lnTo>
                  <a:pt x="114990" y="26070"/>
                </a:lnTo>
                <a:lnTo>
                  <a:pt x="109113" y="13035"/>
                </a:lnTo>
                <a:lnTo>
                  <a:pt x="103555" y="0"/>
                </a:lnTo>
                <a:lnTo>
                  <a:pt x="0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2" name="object 9522"/>
          <p:cNvSpPr/>
          <p:nvPr/>
        </p:nvSpPr>
        <p:spPr>
          <a:xfrm>
            <a:off x="8076765" y="391332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5558" y="0"/>
                </a:moveTo>
                <a:lnTo>
                  <a:pt x="0" y="737"/>
                </a:lnTo>
                <a:lnTo>
                  <a:pt x="5558" y="13772"/>
                </a:lnTo>
                <a:lnTo>
                  <a:pt x="11435" y="26807"/>
                </a:lnTo>
                <a:lnTo>
                  <a:pt x="16200" y="24348"/>
                </a:lnTo>
                <a:lnTo>
                  <a:pt x="19694" y="21151"/>
                </a:lnTo>
                <a:lnTo>
                  <a:pt x="22553" y="17462"/>
                </a:lnTo>
                <a:lnTo>
                  <a:pt x="23347" y="13772"/>
                </a:lnTo>
                <a:lnTo>
                  <a:pt x="22553" y="9345"/>
                </a:lnTo>
                <a:lnTo>
                  <a:pt x="19694" y="5656"/>
                </a:lnTo>
                <a:lnTo>
                  <a:pt x="15406" y="2828"/>
                </a:lnTo>
                <a:lnTo>
                  <a:pt x="10641" y="737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3" name="object 9523"/>
          <p:cNvSpPr/>
          <p:nvPr/>
        </p:nvSpPr>
        <p:spPr>
          <a:xfrm>
            <a:off x="8080578" y="391714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0" y="860"/>
                </a:moveTo>
                <a:lnTo>
                  <a:pt x="5558" y="0"/>
                </a:lnTo>
                <a:lnTo>
                  <a:pt x="10641" y="860"/>
                </a:lnTo>
                <a:lnTo>
                  <a:pt x="15406" y="2828"/>
                </a:lnTo>
                <a:lnTo>
                  <a:pt x="19694" y="5656"/>
                </a:lnTo>
                <a:lnTo>
                  <a:pt x="22394" y="9345"/>
                </a:lnTo>
                <a:lnTo>
                  <a:pt x="23188" y="13895"/>
                </a:lnTo>
                <a:lnTo>
                  <a:pt x="22394" y="17585"/>
                </a:lnTo>
                <a:lnTo>
                  <a:pt x="19694" y="21151"/>
                </a:lnTo>
                <a:lnTo>
                  <a:pt x="16200" y="24471"/>
                </a:lnTo>
                <a:lnTo>
                  <a:pt x="11435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4" name="object 9524"/>
          <p:cNvSpPr/>
          <p:nvPr/>
        </p:nvSpPr>
        <p:spPr>
          <a:xfrm>
            <a:off x="4178839" y="3901032"/>
            <a:ext cx="131191" cy="103276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25" name="object 9525"/>
          <p:cNvSpPr/>
          <p:nvPr/>
        </p:nvSpPr>
        <p:spPr>
          <a:xfrm>
            <a:off x="2129975" y="401281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403"/>
                </a:lnTo>
                <a:lnTo>
                  <a:pt x="794" y="17830"/>
                </a:lnTo>
                <a:lnTo>
                  <a:pt x="3494" y="21520"/>
                </a:lnTo>
                <a:lnTo>
                  <a:pt x="7147" y="24348"/>
                </a:lnTo>
                <a:lnTo>
                  <a:pt x="11912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6" name="object 9526"/>
          <p:cNvSpPr/>
          <p:nvPr/>
        </p:nvSpPr>
        <p:spPr>
          <a:xfrm>
            <a:off x="2133786" y="401662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6988" y="2828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7" name="object 9527"/>
          <p:cNvSpPr/>
          <p:nvPr/>
        </p:nvSpPr>
        <p:spPr>
          <a:xfrm>
            <a:off x="2147287" y="4012813"/>
            <a:ext cx="81280" cy="27305"/>
          </a:xfrm>
          <a:custGeom>
            <a:avLst/>
            <a:gdLst/>
            <a:ahLst/>
            <a:cxnLst/>
            <a:rect l="l" t="t" r="r" b="b"/>
            <a:pathLst>
              <a:path w="81280" h="27304">
                <a:moveTo>
                  <a:pt x="0" y="0"/>
                </a:moveTo>
                <a:lnTo>
                  <a:pt x="0" y="27299"/>
                </a:lnTo>
                <a:lnTo>
                  <a:pt x="80683" y="27299"/>
                </a:lnTo>
                <a:lnTo>
                  <a:pt x="8068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28" name="object 9528"/>
          <p:cNvSpPr/>
          <p:nvPr/>
        </p:nvSpPr>
        <p:spPr>
          <a:xfrm>
            <a:off x="2151098" y="4016626"/>
            <a:ext cx="80645" cy="27305"/>
          </a:xfrm>
          <a:custGeom>
            <a:avLst/>
            <a:gdLst/>
            <a:ahLst/>
            <a:cxnLst/>
            <a:rect l="l" t="t" r="r" b="b"/>
            <a:pathLst>
              <a:path w="80644" h="27304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80525" y="27299"/>
                </a:lnTo>
                <a:lnTo>
                  <a:pt x="80525" y="13403"/>
                </a:lnTo>
                <a:lnTo>
                  <a:pt x="8052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9" name="object 9529"/>
          <p:cNvSpPr/>
          <p:nvPr/>
        </p:nvSpPr>
        <p:spPr>
          <a:xfrm>
            <a:off x="2227970" y="401281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7299"/>
                </a:lnTo>
                <a:lnTo>
                  <a:pt x="5400" y="26439"/>
                </a:lnTo>
                <a:lnTo>
                  <a:pt x="10641" y="24348"/>
                </a:lnTo>
                <a:lnTo>
                  <a:pt x="14135" y="21520"/>
                </a:lnTo>
                <a:lnTo>
                  <a:pt x="16994" y="17830"/>
                </a:lnTo>
                <a:lnTo>
                  <a:pt x="17629" y="13403"/>
                </a:lnTo>
                <a:lnTo>
                  <a:pt x="16994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0" name="object 9530"/>
          <p:cNvSpPr/>
          <p:nvPr/>
        </p:nvSpPr>
        <p:spPr>
          <a:xfrm>
            <a:off x="2231624" y="401662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1" name="object 9531"/>
          <p:cNvSpPr/>
          <p:nvPr/>
        </p:nvSpPr>
        <p:spPr>
          <a:xfrm>
            <a:off x="3263203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2" name="object 9532"/>
          <p:cNvSpPr/>
          <p:nvPr/>
        </p:nvSpPr>
        <p:spPr>
          <a:xfrm>
            <a:off x="2823253" y="6174985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3" name="object 9533"/>
          <p:cNvSpPr/>
          <p:nvPr/>
        </p:nvSpPr>
        <p:spPr>
          <a:xfrm>
            <a:off x="1321356" y="5948310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5">
                <a:moveTo>
                  <a:pt x="0" y="245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4" name="object 9534"/>
          <p:cNvSpPr/>
          <p:nvPr/>
        </p:nvSpPr>
        <p:spPr>
          <a:xfrm>
            <a:off x="366616" y="54898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75" y="0"/>
                </a:moveTo>
                <a:lnTo>
                  <a:pt x="0" y="13895"/>
                </a:lnTo>
                <a:lnTo>
                  <a:pt x="778" y="17953"/>
                </a:lnTo>
                <a:lnTo>
                  <a:pt x="3541" y="22036"/>
                </a:lnTo>
                <a:lnTo>
                  <a:pt x="7099" y="24471"/>
                </a:lnTo>
                <a:lnTo>
                  <a:pt x="11848" y="26918"/>
                </a:lnTo>
                <a:lnTo>
                  <a:pt x="17375" y="27336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5" name="object 9535"/>
          <p:cNvSpPr/>
          <p:nvPr/>
        </p:nvSpPr>
        <p:spPr>
          <a:xfrm>
            <a:off x="370365" y="54937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7262"/>
                </a:moveTo>
                <a:lnTo>
                  <a:pt x="0" y="13772"/>
                </a:lnTo>
                <a:lnTo>
                  <a:pt x="794" y="9345"/>
                </a:lnTo>
                <a:lnTo>
                  <a:pt x="3557" y="5656"/>
                </a:lnTo>
                <a:lnTo>
                  <a:pt x="7115" y="2828"/>
                </a:lnTo>
                <a:lnTo>
                  <a:pt x="11848" y="737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6" name="object 9536"/>
          <p:cNvSpPr/>
          <p:nvPr/>
        </p:nvSpPr>
        <p:spPr>
          <a:xfrm>
            <a:off x="413613" y="5503501"/>
            <a:ext cx="3962400" cy="0"/>
          </a:xfrm>
          <a:custGeom>
            <a:avLst/>
            <a:gdLst/>
            <a:ahLst/>
            <a:cxnLst/>
            <a:rect l="l" t="t" r="r" b="b"/>
            <a:pathLst>
              <a:path w="3962400" h="0">
                <a:moveTo>
                  <a:pt x="0" y="0"/>
                </a:moveTo>
                <a:lnTo>
                  <a:pt x="3962330" y="0"/>
                </a:lnTo>
              </a:path>
            </a:pathLst>
          </a:custGeom>
          <a:ln w="2733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7" name="object 9537"/>
          <p:cNvSpPr/>
          <p:nvPr/>
        </p:nvSpPr>
        <p:spPr>
          <a:xfrm>
            <a:off x="387740" y="5493768"/>
            <a:ext cx="3992245" cy="27305"/>
          </a:xfrm>
          <a:custGeom>
            <a:avLst/>
            <a:gdLst/>
            <a:ahLst/>
            <a:cxnLst/>
            <a:rect l="l" t="t" r="r" b="b"/>
            <a:pathLst>
              <a:path w="3992245" h="27304">
                <a:moveTo>
                  <a:pt x="0" y="0"/>
                </a:moveTo>
                <a:lnTo>
                  <a:pt x="0" y="13772"/>
                </a:lnTo>
                <a:lnTo>
                  <a:pt x="0" y="27262"/>
                </a:lnTo>
                <a:lnTo>
                  <a:pt x="3991856" y="27262"/>
                </a:lnTo>
                <a:lnTo>
                  <a:pt x="3991856" y="13772"/>
                </a:lnTo>
                <a:lnTo>
                  <a:pt x="399185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8" name="object 9538"/>
          <p:cNvSpPr/>
          <p:nvPr/>
        </p:nvSpPr>
        <p:spPr>
          <a:xfrm>
            <a:off x="4375944" y="54898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336"/>
                </a:lnTo>
                <a:lnTo>
                  <a:pt x="5558" y="26918"/>
                </a:lnTo>
                <a:lnTo>
                  <a:pt x="10641" y="24471"/>
                </a:lnTo>
                <a:lnTo>
                  <a:pt x="14135" y="22036"/>
                </a:lnTo>
                <a:lnTo>
                  <a:pt x="16994" y="17953"/>
                </a:lnTo>
                <a:lnTo>
                  <a:pt x="17312" y="13895"/>
                </a:lnTo>
                <a:lnTo>
                  <a:pt x="16994" y="9345"/>
                </a:lnTo>
                <a:lnTo>
                  <a:pt x="14135" y="5779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39" name="object 9539"/>
          <p:cNvSpPr/>
          <p:nvPr/>
        </p:nvSpPr>
        <p:spPr>
          <a:xfrm>
            <a:off x="4379597" y="54937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772"/>
                </a:lnTo>
                <a:lnTo>
                  <a:pt x="16994" y="17892"/>
                </a:lnTo>
                <a:lnTo>
                  <a:pt x="14294" y="21962"/>
                </a:lnTo>
                <a:lnTo>
                  <a:pt x="10800" y="24409"/>
                </a:lnTo>
                <a:lnTo>
                  <a:pt x="5558" y="26857"/>
                </a:lnTo>
                <a:lnTo>
                  <a:pt x="0" y="27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0" name="object 9540"/>
          <p:cNvSpPr/>
          <p:nvPr/>
        </p:nvSpPr>
        <p:spPr>
          <a:xfrm>
            <a:off x="2429522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1" name="object 9541"/>
          <p:cNvSpPr/>
          <p:nvPr/>
        </p:nvSpPr>
        <p:spPr>
          <a:xfrm>
            <a:off x="2108374" y="3686446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0"/>
                </a:moveTo>
                <a:lnTo>
                  <a:pt x="0" y="533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2" name="object 9542"/>
          <p:cNvSpPr/>
          <p:nvPr/>
        </p:nvSpPr>
        <p:spPr>
          <a:xfrm>
            <a:off x="369380" y="3554128"/>
            <a:ext cx="63610" cy="108265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43" name="object 9543"/>
          <p:cNvSpPr/>
          <p:nvPr/>
        </p:nvSpPr>
        <p:spPr>
          <a:xfrm>
            <a:off x="3137254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4" name="object 9544"/>
          <p:cNvSpPr/>
          <p:nvPr/>
        </p:nvSpPr>
        <p:spPr>
          <a:xfrm>
            <a:off x="6790270" y="2645486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5" name="object 9545"/>
          <p:cNvSpPr/>
          <p:nvPr/>
        </p:nvSpPr>
        <p:spPr>
          <a:xfrm>
            <a:off x="4959473" y="284076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0" y="0"/>
                </a:moveTo>
                <a:lnTo>
                  <a:pt x="3176" y="6640"/>
                </a:lnTo>
                <a:lnTo>
                  <a:pt x="10959" y="98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6" name="object 9546"/>
          <p:cNvSpPr/>
          <p:nvPr/>
        </p:nvSpPr>
        <p:spPr>
          <a:xfrm>
            <a:off x="1956218" y="219762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95"/>
                </a:lnTo>
                <a:lnTo>
                  <a:pt x="317" y="17953"/>
                </a:lnTo>
                <a:lnTo>
                  <a:pt x="3494" y="22012"/>
                </a:lnTo>
                <a:lnTo>
                  <a:pt x="6670" y="24471"/>
                </a:lnTo>
                <a:lnTo>
                  <a:pt x="11753" y="26930"/>
                </a:lnTo>
                <a:lnTo>
                  <a:pt x="17312" y="2742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47" name="object 9547"/>
          <p:cNvSpPr/>
          <p:nvPr/>
        </p:nvSpPr>
        <p:spPr>
          <a:xfrm>
            <a:off x="1959871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27299"/>
                </a:moveTo>
                <a:lnTo>
                  <a:pt x="0" y="13895"/>
                </a:lnTo>
                <a:lnTo>
                  <a:pt x="476" y="9345"/>
                </a:lnTo>
                <a:lnTo>
                  <a:pt x="3653" y="5656"/>
                </a:lnTo>
                <a:lnTo>
                  <a:pt x="6829" y="2828"/>
                </a:lnTo>
                <a:lnTo>
                  <a:pt x="11912" y="860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8" name="object 9548"/>
          <p:cNvSpPr/>
          <p:nvPr/>
        </p:nvSpPr>
        <p:spPr>
          <a:xfrm>
            <a:off x="1973530" y="2211333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553" y="0"/>
                </a:lnTo>
              </a:path>
            </a:pathLst>
          </a:custGeom>
          <a:ln w="27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9" name="object 9549"/>
          <p:cNvSpPr/>
          <p:nvPr/>
        </p:nvSpPr>
        <p:spPr>
          <a:xfrm>
            <a:off x="1977342" y="2201557"/>
            <a:ext cx="336550" cy="27305"/>
          </a:xfrm>
          <a:custGeom>
            <a:avLst/>
            <a:gdLst/>
            <a:ahLst/>
            <a:cxnLst/>
            <a:rect l="l" t="t" r="r" b="b"/>
            <a:pathLst>
              <a:path w="336550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336395" y="27299"/>
                </a:lnTo>
                <a:lnTo>
                  <a:pt x="336395" y="13895"/>
                </a:lnTo>
                <a:lnTo>
                  <a:pt x="33639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0" name="object 9550"/>
          <p:cNvSpPr/>
          <p:nvPr/>
        </p:nvSpPr>
        <p:spPr>
          <a:xfrm>
            <a:off x="2310084" y="219762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164" y="24471"/>
                </a:lnTo>
                <a:lnTo>
                  <a:pt x="13817" y="22012"/>
                </a:lnTo>
                <a:lnTo>
                  <a:pt x="16517" y="17953"/>
                </a:lnTo>
                <a:lnTo>
                  <a:pt x="17312" y="13895"/>
                </a:lnTo>
                <a:lnTo>
                  <a:pt x="16517" y="9468"/>
                </a:lnTo>
                <a:lnTo>
                  <a:pt x="13817" y="5779"/>
                </a:lnTo>
                <a:lnTo>
                  <a:pt x="10164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1" name="object 9551"/>
          <p:cNvSpPr/>
          <p:nvPr/>
        </p:nvSpPr>
        <p:spPr>
          <a:xfrm>
            <a:off x="2313737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470" y="13895"/>
                </a:lnTo>
                <a:lnTo>
                  <a:pt x="16676" y="17953"/>
                </a:lnTo>
                <a:lnTo>
                  <a:pt x="13817" y="22012"/>
                </a:lnTo>
                <a:lnTo>
                  <a:pt x="10323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2" name="object 9552"/>
          <p:cNvSpPr/>
          <p:nvPr/>
        </p:nvSpPr>
        <p:spPr>
          <a:xfrm>
            <a:off x="3351670" y="3083759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29" h="64769">
                <a:moveTo>
                  <a:pt x="0" y="12297"/>
                </a:moveTo>
                <a:lnTo>
                  <a:pt x="9053" y="8976"/>
                </a:lnTo>
                <a:lnTo>
                  <a:pt x="23665" y="0"/>
                </a:lnTo>
                <a:lnTo>
                  <a:pt x="1111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3" name="object 9553"/>
          <p:cNvSpPr/>
          <p:nvPr/>
        </p:nvSpPr>
        <p:spPr>
          <a:xfrm>
            <a:off x="3404331" y="3082737"/>
            <a:ext cx="64145" cy="66481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554" name="object 9554"/>
          <p:cNvSpPr/>
          <p:nvPr/>
        </p:nvSpPr>
        <p:spPr>
          <a:xfrm>
            <a:off x="4804935" y="6383730"/>
            <a:ext cx="50165" cy="49530"/>
          </a:xfrm>
          <a:custGeom>
            <a:avLst/>
            <a:gdLst/>
            <a:ahLst/>
            <a:cxnLst/>
            <a:rect l="l" t="t" r="r" b="b"/>
            <a:pathLst>
              <a:path w="50164" h="49529">
                <a:moveTo>
                  <a:pt x="28906" y="0"/>
                </a:moveTo>
                <a:lnTo>
                  <a:pt x="19059" y="2447"/>
                </a:lnTo>
                <a:lnTo>
                  <a:pt x="14294" y="7341"/>
                </a:lnTo>
                <a:lnTo>
                  <a:pt x="12706" y="11411"/>
                </a:lnTo>
                <a:lnTo>
                  <a:pt x="14294" y="16306"/>
                </a:lnTo>
                <a:lnTo>
                  <a:pt x="19059" y="18753"/>
                </a:lnTo>
                <a:lnTo>
                  <a:pt x="30018" y="20794"/>
                </a:lnTo>
                <a:lnTo>
                  <a:pt x="38753" y="23647"/>
                </a:lnTo>
                <a:lnTo>
                  <a:pt x="42724" y="27717"/>
                </a:lnTo>
                <a:lnTo>
                  <a:pt x="44312" y="32612"/>
                </a:lnTo>
                <a:lnTo>
                  <a:pt x="42406" y="39953"/>
                </a:lnTo>
                <a:lnTo>
                  <a:pt x="37165" y="44024"/>
                </a:lnTo>
                <a:lnTo>
                  <a:pt x="33671" y="46471"/>
                </a:lnTo>
                <a:lnTo>
                  <a:pt x="24141" y="48918"/>
                </a:lnTo>
                <a:lnTo>
                  <a:pt x="11912" y="48918"/>
                </a:lnTo>
                <a:lnTo>
                  <a:pt x="3653" y="46471"/>
                </a:lnTo>
                <a:lnTo>
                  <a:pt x="1588" y="44024"/>
                </a:lnTo>
                <a:lnTo>
                  <a:pt x="0" y="39953"/>
                </a:lnTo>
                <a:lnTo>
                  <a:pt x="2382" y="32612"/>
                </a:lnTo>
                <a:lnTo>
                  <a:pt x="7147" y="27717"/>
                </a:lnTo>
                <a:lnTo>
                  <a:pt x="14612" y="23647"/>
                </a:lnTo>
                <a:lnTo>
                  <a:pt x="24618" y="20794"/>
                </a:lnTo>
                <a:lnTo>
                  <a:pt x="37165" y="18753"/>
                </a:lnTo>
                <a:lnTo>
                  <a:pt x="44312" y="16306"/>
                </a:lnTo>
                <a:lnTo>
                  <a:pt x="48600" y="11411"/>
                </a:lnTo>
                <a:lnTo>
                  <a:pt x="49871" y="7341"/>
                </a:lnTo>
                <a:lnTo>
                  <a:pt x="48600" y="2447"/>
                </a:lnTo>
                <a:lnTo>
                  <a:pt x="40818" y="0"/>
                </a:lnTo>
                <a:lnTo>
                  <a:pt x="289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5" name="object 9555"/>
          <p:cNvSpPr/>
          <p:nvPr/>
        </p:nvSpPr>
        <p:spPr>
          <a:xfrm>
            <a:off x="3108983" y="4187680"/>
            <a:ext cx="21590" cy="1270"/>
          </a:xfrm>
          <a:custGeom>
            <a:avLst/>
            <a:gdLst/>
            <a:ahLst/>
            <a:cxnLst/>
            <a:rect l="l" t="t" r="r" b="b"/>
            <a:pathLst>
              <a:path w="21589" h="1270">
                <a:moveTo>
                  <a:pt x="6670" y="0"/>
                </a:moveTo>
                <a:lnTo>
                  <a:pt x="0" y="1229"/>
                </a:lnTo>
                <a:lnTo>
                  <a:pt x="20965" y="1229"/>
                </a:lnTo>
                <a:lnTo>
                  <a:pt x="66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6" name="object 9556"/>
          <p:cNvSpPr/>
          <p:nvPr/>
        </p:nvSpPr>
        <p:spPr>
          <a:xfrm>
            <a:off x="3115653" y="4187680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70">
                <a:moveTo>
                  <a:pt x="7941" y="0"/>
                </a:moveTo>
                <a:lnTo>
                  <a:pt x="0" y="0"/>
                </a:lnTo>
                <a:lnTo>
                  <a:pt x="14294" y="1229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7" name="object 9557"/>
          <p:cNvSpPr/>
          <p:nvPr/>
        </p:nvSpPr>
        <p:spPr>
          <a:xfrm>
            <a:off x="3101835" y="4188910"/>
            <a:ext cx="36195" cy="2540"/>
          </a:xfrm>
          <a:custGeom>
            <a:avLst/>
            <a:gdLst/>
            <a:ahLst/>
            <a:cxnLst/>
            <a:rect l="l" t="t" r="r" b="b"/>
            <a:pathLst>
              <a:path w="36194" h="2539">
                <a:moveTo>
                  <a:pt x="6353" y="0"/>
                </a:moveTo>
                <a:lnTo>
                  <a:pt x="0" y="1967"/>
                </a:lnTo>
                <a:lnTo>
                  <a:pt x="36053" y="1967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8" name="object 9558"/>
          <p:cNvSpPr/>
          <p:nvPr/>
        </p:nvSpPr>
        <p:spPr>
          <a:xfrm>
            <a:off x="3108188" y="4188910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4" h="2539">
                <a:moveTo>
                  <a:pt x="23347" y="0"/>
                </a:moveTo>
                <a:lnTo>
                  <a:pt x="0" y="0"/>
                </a:lnTo>
                <a:lnTo>
                  <a:pt x="29700" y="1967"/>
                </a:lnTo>
                <a:lnTo>
                  <a:pt x="233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59" name="object 9559"/>
          <p:cNvSpPr/>
          <p:nvPr/>
        </p:nvSpPr>
        <p:spPr>
          <a:xfrm>
            <a:off x="3095641" y="4190877"/>
            <a:ext cx="48260" cy="3175"/>
          </a:xfrm>
          <a:custGeom>
            <a:avLst/>
            <a:gdLst/>
            <a:ahLst/>
            <a:cxnLst/>
            <a:rect l="l" t="t" r="r" b="b"/>
            <a:pathLst>
              <a:path w="48260" h="3175">
                <a:moveTo>
                  <a:pt x="5400" y="0"/>
                </a:moveTo>
                <a:lnTo>
                  <a:pt x="0" y="2951"/>
                </a:lnTo>
                <a:lnTo>
                  <a:pt x="48124" y="2951"/>
                </a:lnTo>
                <a:lnTo>
                  <a:pt x="54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0" name="object 9560"/>
          <p:cNvSpPr/>
          <p:nvPr/>
        </p:nvSpPr>
        <p:spPr>
          <a:xfrm>
            <a:off x="3101041" y="4190877"/>
            <a:ext cx="43180" cy="3175"/>
          </a:xfrm>
          <a:custGeom>
            <a:avLst/>
            <a:gdLst/>
            <a:ahLst/>
            <a:cxnLst/>
            <a:rect l="l" t="t" r="r" b="b"/>
            <a:pathLst>
              <a:path w="43180" h="3175">
                <a:moveTo>
                  <a:pt x="37165" y="0"/>
                </a:moveTo>
                <a:lnTo>
                  <a:pt x="0" y="0"/>
                </a:lnTo>
                <a:lnTo>
                  <a:pt x="42724" y="2951"/>
                </a:lnTo>
                <a:lnTo>
                  <a:pt x="3716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1" name="object 9561"/>
          <p:cNvSpPr/>
          <p:nvPr/>
        </p:nvSpPr>
        <p:spPr>
          <a:xfrm>
            <a:off x="3094847" y="4193829"/>
            <a:ext cx="50165" cy="635"/>
          </a:xfrm>
          <a:custGeom>
            <a:avLst/>
            <a:gdLst/>
            <a:ahLst/>
            <a:cxnLst/>
            <a:rect l="l" t="t" r="r" b="b"/>
            <a:pathLst>
              <a:path w="50164" h="635">
                <a:moveTo>
                  <a:pt x="794" y="0"/>
                </a:moveTo>
                <a:lnTo>
                  <a:pt x="0" y="368"/>
                </a:lnTo>
                <a:lnTo>
                  <a:pt x="49712" y="368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2" name="object 9562"/>
          <p:cNvSpPr/>
          <p:nvPr/>
        </p:nvSpPr>
        <p:spPr>
          <a:xfrm>
            <a:off x="3095641" y="4193829"/>
            <a:ext cx="49530" cy="635"/>
          </a:xfrm>
          <a:custGeom>
            <a:avLst/>
            <a:gdLst/>
            <a:ahLst/>
            <a:cxnLst/>
            <a:rect l="l" t="t" r="r" b="b"/>
            <a:pathLst>
              <a:path w="49530" h="635">
                <a:moveTo>
                  <a:pt x="48124" y="0"/>
                </a:moveTo>
                <a:lnTo>
                  <a:pt x="0" y="0"/>
                </a:lnTo>
                <a:lnTo>
                  <a:pt x="48918" y="368"/>
                </a:lnTo>
                <a:lnTo>
                  <a:pt x="4812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3" name="object 9563"/>
          <p:cNvSpPr/>
          <p:nvPr/>
        </p:nvSpPr>
        <p:spPr>
          <a:xfrm>
            <a:off x="3090082" y="4194198"/>
            <a:ext cx="59690" cy="3810"/>
          </a:xfrm>
          <a:custGeom>
            <a:avLst/>
            <a:gdLst/>
            <a:ahLst/>
            <a:cxnLst/>
            <a:rect l="l" t="t" r="r" b="b"/>
            <a:pathLst>
              <a:path w="59689" h="3810">
                <a:moveTo>
                  <a:pt x="4764" y="0"/>
                </a:moveTo>
                <a:lnTo>
                  <a:pt x="0" y="3197"/>
                </a:lnTo>
                <a:lnTo>
                  <a:pt x="59560" y="3197"/>
                </a:lnTo>
                <a:lnTo>
                  <a:pt x="47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4" name="object 9564"/>
          <p:cNvSpPr/>
          <p:nvPr/>
        </p:nvSpPr>
        <p:spPr>
          <a:xfrm>
            <a:off x="3094847" y="4194198"/>
            <a:ext cx="55244" cy="3810"/>
          </a:xfrm>
          <a:custGeom>
            <a:avLst/>
            <a:gdLst/>
            <a:ahLst/>
            <a:cxnLst/>
            <a:rect l="l" t="t" r="r" b="b"/>
            <a:pathLst>
              <a:path w="55244" h="3810">
                <a:moveTo>
                  <a:pt x="49712" y="0"/>
                </a:moveTo>
                <a:lnTo>
                  <a:pt x="0" y="0"/>
                </a:lnTo>
                <a:lnTo>
                  <a:pt x="54795" y="3197"/>
                </a:lnTo>
                <a:lnTo>
                  <a:pt x="49712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5" name="object 9565"/>
          <p:cNvSpPr/>
          <p:nvPr/>
        </p:nvSpPr>
        <p:spPr>
          <a:xfrm>
            <a:off x="3089288" y="4197395"/>
            <a:ext cx="60960" cy="635"/>
          </a:xfrm>
          <a:custGeom>
            <a:avLst/>
            <a:gdLst/>
            <a:ahLst/>
            <a:cxnLst/>
            <a:rect l="l" t="t" r="r" b="b"/>
            <a:pathLst>
              <a:path w="60960" h="635">
                <a:moveTo>
                  <a:pt x="794" y="0"/>
                </a:moveTo>
                <a:lnTo>
                  <a:pt x="0" y="491"/>
                </a:lnTo>
                <a:lnTo>
                  <a:pt x="60354" y="491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6" name="object 9566"/>
          <p:cNvSpPr/>
          <p:nvPr/>
        </p:nvSpPr>
        <p:spPr>
          <a:xfrm>
            <a:off x="3090082" y="4197395"/>
            <a:ext cx="59690" cy="635"/>
          </a:xfrm>
          <a:custGeom>
            <a:avLst/>
            <a:gdLst/>
            <a:ahLst/>
            <a:cxnLst/>
            <a:rect l="l" t="t" r="r" b="b"/>
            <a:pathLst>
              <a:path w="59689" h="635">
                <a:moveTo>
                  <a:pt x="59560" y="0"/>
                </a:moveTo>
                <a:lnTo>
                  <a:pt x="0" y="0"/>
                </a:lnTo>
                <a:lnTo>
                  <a:pt x="59560" y="491"/>
                </a:lnTo>
                <a:lnTo>
                  <a:pt x="595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7" name="object 9567"/>
          <p:cNvSpPr/>
          <p:nvPr/>
        </p:nvSpPr>
        <p:spPr>
          <a:xfrm>
            <a:off x="3084841" y="4197887"/>
            <a:ext cx="69215" cy="4445"/>
          </a:xfrm>
          <a:custGeom>
            <a:avLst/>
            <a:gdLst/>
            <a:ahLst/>
            <a:cxnLst/>
            <a:rect l="l" t="t" r="r" b="b"/>
            <a:pathLst>
              <a:path w="69214" h="4445">
                <a:moveTo>
                  <a:pt x="4447" y="0"/>
                </a:moveTo>
                <a:lnTo>
                  <a:pt x="0" y="4426"/>
                </a:lnTo>
                <a:lnTo>
                  <a:pt x="68771" y="4426"/>
                </a:lnTo>
                <a:lnTo>
                  <a:pt x="44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8" name="object 9568"/>
          <p:cNvSpPr/>
          <p:nvPr/>
        </p:nvSpPr>
        <p:spPr>
          <a:xfrm>
            <a:off x="3089288" y="4197887"/>
            <a:ext cx="64769" cy="4445"/>
          </a:xfrm>
          <a:custGeom>
            <a:avLst/>
            <a:gdLst/>
            <a:ahLst/>
            <a:cxnLst/>
            <a:rect l="l" t="t" r="r" b="b"/>
            <a:pathLst>
              <a:path w="64769" h="4445">
                <a:moveTo>
                  <a:pt x="60354" y="0"/>
                </a:moveTo>
                <a:lnTo>
                  <a:pt x="0" y="0"/>
                </a:lnTo>
                <a:lnTo>
                  <a:pt x="64324" y="4426"/>
                </a:lnTo>
                <a:lnTo>
                  <a:pt x="603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69" name="object 9569"/>
          <p:cNvSpPr/>
          <p:nvPr/>
        </p:nvSpPr>
        <p:spPr>
          <a:xfrm>
            <a:off x="3084841" y="4202314"/>
            <a:ext cx="69850" cy="635"/>
          </a:xfrm>
          <a:custGeom>
            <a:avLst/>
            <a:gdLst/>
            <a:ahLst/>
            <a:cxnLst/>
            <a:rect l="l" t="t" r="r" b="b"/>
            <a:pathLst>
              <a:path w="69850" h="635">
                <a:moveTo>
                  <a:pt x="0" y="0"/>
                </a:moveTo>
                <a:lnTo>
                  <a:pt x="0" y="368"/>
                </a:lnTo>
                <a:lnTo>
                  <a:pt x="6956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0" name="object 9570"/>
          <p:cNvSpPr/>
          <p:nvPr/>
        </p:nvSpPr>
        <p:spPr>
          <a:xfrm>
            <a:off x="3084841" y="4202314"/>
            <a:ext cx="69850" cy="635"/>
          </a:xfrm>
          <a:custGeom>
            <a:avLst/>
            <a:gdLst/>
            <a:ahLst/>
            <a:cxnLst/>
            <a:rect l="l" t="t" r="r" b="b"/>
            <a:pathLst>
              <a:path w="69850" h="635">
                <a:moveTo>
                  <a:pt x="68771" y="0"/>
                </a:moveTo>
                <a:lnTo>
                  <a:pt x="0" y="0"/>
                </a:lnTo>
                <a:lnTo>
                  <a:pt x="69566" y="368"/>
                </a:lnTo>
                <a:lnTo>
                  <a:pt x="687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1" name="object 9571"/>
          <p:cNvSpPr/>
          <p:nvPr/>
        </p:nvSpPr>
        <p:spPr>
          <a:xfrm>
            <a:off x="3082141" y="4202683"/>
            <a:ext cx="75565" cy="5080"/>
          </a:xfrm>
          <a:custGeom>
            <a:avLst/>
            <a:gdLst/>
            <a:ahLst/>
            <a:cxnLst/>
            <a:rect l="l" t="t" r="r" b="b"/>
            <a:pathLst>
              <a:path w="75564" h="5079">
                <a:moveTo>
                  <a:pt x="2700" y="0"/>
                </a:moveTo>
                <a:lnTo>
                  <a:pt x="0" y="4549"/>
                </a:lnTo>
                <a:lnTo>
                  <a:pt x="74966" y="4549"/>
                </a:lnTo>
                <a:lnTo>
                  <a:pt x="27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2" name="object 9572"/>
          <p:cNvSpPr/>
          <p:nvPr/>
        </p:nvSpPr>
        <p:spPr>
          <a:xfrm>
            <a:off x="3084841" y="4202683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79">
                <a:moveTo>
                  <a:pt x="69566" y="0"/>
                </a:moveTo>
                <a:lnTo>
                  <a:pt x="0" y="0"/>
                </a:lnTo>
                <a:lnTo>
                  <a:pt x="72266" y="4549"/>
                </a:lnTo>
                <a:lnTo>
                  <a:pt x="695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3" name="object 9573"/>
          <p:cNvSpPr/>
          <p:nvPr/>
        </p:nvSpPr>
        <p:spPr>
          <a:xfrm>
            <a:off x="3081664" y="4207233"/>
            <a:ext cx="75565" cy="635"/>
          </a:xfrm>
          <a:custGeom>
            <a:avLst/>
            <a:gdLst/>
            <a:ahLst/>
            <a:cxnLst/>
            <a:rect l="l" t="t" r="r" b="b"/>
            <a:pathLst>
              <a:path w="75564" h="635">
                <a:moveTo>
                  <a:pt x="476" y="0"/>
                </a:moveTo>
                <a:lnTo>
                  <a:pt x="0" y="368"/>
                </a:lnTo>
                <a:lnTo>
                  <a:pt x="75442" y="368"/>
                </a:lnTo>
                <a:lnTo>
                  <a:pt x="47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4" name="object 9574"/>
          <p:cNvSpPr/>
          <p:nvPr/>
        </p:nvSpPr>
        <p:spPr>
          <a:xfrm>
            <a:off x="3082141" y="4207233"/>
            <a:ext cx="75565" cy="635"/>
          </a:xfrm>
          <a:custGeom>
            <a:avLst/>
            <a:gdLst/>
            <a:ahLst/>
            <a:cxnLst/>
            <a:rect l="l" t="t" r="r" b="b"/>
            <a:pathLst>
              <a:path w="75564" h="635">
                <a:moveTo>
                  <a:pt x="74966" y="0"/>
                </a:moveTo>
                <a:lnTo>
                  <a:pt x="0" y="0"/>
                </a:lnTo>
                <a:lnTo>
                  <a:pt x="74966" y="368"/>
                </a:lnTo>
                <a:lnTo>
                  <a:pt x="749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5" name="object 9575"/>
          <p:cNvSpPr/>
          <p:nvPr/>
        </p:nvSpPr>
        <p:spPr>
          <a:xfrm>
            <a:off x="3080235" y="4207602"/>
            <a:ext cx="79375" cy="6350"/>
          </a:xfrm>
          <a:custGeom>
            <a:avLst/>
            <a:gdLst/>
            <a:ahLst/>
            <a:cxnLst/>
            <a:rect l="l" t="t" r="r" b="b"/>
            <a:pathLst>
              <a:path w="79375" h="6350">
                <a:moveTo>
                  <a:pt x="1429" y="0"/>
                </a:moveTo>
                <a:lnTo>
                  <a:pt x="0" y="5779"/>
                </a:lnTo>
                <a:lnTo>
                  <a:pt x="79254" y="5779"/>
                </a:lnTo>
                <a:lnTo>
                  <a:pt x="142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6" name="object 9576"/>
          <p:cNvSpPr/>
          <p:nvPr/>
        </p:nvSpPr>
        <p:spPr>
          <a:xfrm>
            <a:off x="3081664" y="4207602"/>
            <a:ext cx="78105" cy="6350"/>
          </a:xfrm>
          <a:custGeom>
            <a:avLst/>
            <a:gdLst/>
            <a:ahLst/>
            <a:cxnLst/>
            <a:rect l="l" t="t" r="r" b="b"/>
            <a:pathLst>
              <a:path w="78105" h="6350">
                <a:moveTo>
                  <a:pt x="75442" y="0"/>
                </a:moveTo>
                <a:lnTo>
                  <a:pt x="0" y="0"/>
                </a:lnTo>
                <a:lnTo>
                  <a:pt x="77825" y="5779"/>
                </a:lnTo>
                <a:lnTo>
                  <a:pt x="75442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7" name="object 9577"/>
          <p:cNvSpPr/>
          <p:nvPr/>
        </p:nvSpPr>
        <p:spPr>
          <a:xfrm>
            <a:off x="3079441" y="4218669"/>
            <a:ext cx="80645" cy="635"/>
          </a:xfrm>
          <a:custGeom>
            <a:avLst/>
            <a:gdLst/>
            <a:ahLst/>
            <a:cxnLst/>
            <a:rect l="l" t="t" r="r" b="b"/>
            <a:pathLst>
              <a:path w="80644" h="635">
                <a:moveTo>
                  <a:pt x="80525" y="0"/>
                </a:moveTo>
                <a:lnTo>
                  <a:pt x="0" y="0"/>
                </a:lnTo>
                <a:lnTo>
                  <a:pt x="80525" y="368"/>
                </a:lnTo>
                <a:lnTo>
                  <a:pt x="8052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8" name="object 9578"/>
          <p:cNvSpPr/>
          <p:nvPr/>
        </p:nvSpPr>
        <p:spPr>
          <a:xfrm>
            <a:off x="3079441" y="4213381"/>
            <a:ext cx="80645" cy="5715"/>
          </a:xfrm>
          <a:custGeom>
            <a:avLst/>
            <a:gdLst/>
            <a:ahLst/>
            <a:cxnLst/>
            <a:rect l="l" t="t" r="r" b="b"/>
            <a:pathLst>
              <a:path w="80644" h="5714">
                <a:moveTo>
                  <a:pt x="794" y="0"/>
                </a:moveTo>
                <a:lnTo>
                  <a:pt x="0" y="5287"/>
                </a:lnTo>
                <a:lnTo>
                  <a:pt x="80525" y="5287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79" name="object 9579"/>
          <p:cNvSpPr/>
          <p:nvPr/>
        </p:nvSpPr>
        <p:spPr>
          <a:xfrm>
            <a:off x="3080235" y="4213381"/>
            <a:ext cx="80010" cy="5715"/>
          </a:xfrm>
          <a:custGeom>
            <a:avLst/>
            <a:gdLst/>
            <a:ahLst/>
            <a:cxnLst/>
            <a:rect l="l" t="t" r="r" b="b"/>
            <a:pathLst>
              <a:path w="80010" h="5714">
                <a:moveTo>
                  <a:pt x="79254" y="0"/>
                </a:moveTo>
                <a:lnTo>
                  <a:pt x="0" y="0"/>
                </a:lnTo>
                <a:lnTo>
                  <a:pt x="79731" y="5287"/>
                </a:lnTo>
                <a:lnTo>
                  <a:pt x="7925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0" name="object 9580"/>
          <p:cNvSpPr/>
          <p:nvPr/>
        </p:nvSpPr>
        <p:spPr>
          <a:xfrm>
            <a:off x="3083094" y="4191492"/>
            <a:ext cx="80645" cy="31750"/>
          </a:xfrm>
          <a:custGeom>
            <a:avLst/>
            <a:gdLst/>
            <a:ahLst/>
            <a:cxnLst/>
            <a:rect l="l" t="t" r="r" b="b"/>
            <a:pathLst>
              <a:path w="80644" h="31750">
                <a:moveTo>
                  <a:pt x="80525" y="31480"/>
                </a:moveTo>
                <a:lnTo>
                  <a:pt x="52095" y="1229"/>
                </a:lnTo>
                <a:lnTo>
                  <a:pt x="44312" y="0"/>
                </a:lnTo>
                <a:lnTo>
                  <a:pt x="36371" y="0"/>
                </a:lnTo>
                <a:lnTo>
                  <a:pt x="2858" y="19552"/>
                </a:lnTo>
                <a:lnTo>
                  <a:pt x="0" y="30988"/>
                </a:lnTo>
                <a:lnTo>
                  <a:pt x="80525" y="31480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1" name="object 9581"/>
          <p:cNvSpPr/>
          <p:nvPr/>
        </p:nvSpPr>
        <p:spPr>
          <a:xfrm>
            <a:off x="355546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40" y="0"/>
                </a:moveTo>
                <a:lnTo>
                  <a:pt x="0" y="20290"/>
                </a:lnTo>
                <a:lnTo>
                  <a:pt x="0" y="25578"/>
                </a:lnTo>
                <a:lnTo>
                  <a:pt x="29240" y="45622"/>
                </a:lnTo>
                <a:lnTo>
                  <a:pt x="29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2" name="object 9582"/>
          <p:cNvSpPr/>
          <p:nvPr/>
        </p:nvSpPr>
        <p:spPr>
          <a:xfrm>
            <a:off x="359310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22"/>
                </a:moveTo>
                <a:lnTo>
                  <a:pt x="0" y="25701"/>
                </a:lnTo>
                <a:lnTo>
                  <a:pt x="0" y="20413"/>
                </a:lnTo>
                <a:lnTo>
                  <a:pt x="22108" y="860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3" name="object 9583"/>
          <p:cNvSpPr/>
          <p:nvPr/>
        </p:nvSpPr>
        <p:spPr>
          <a:xfrm>
            <a:off x="384786" y="5282379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45622"/>
                </a:lnTo>
                <a:lnTo>
                  <a:pt x="35926" y="45622"/>
                </a:lnTo>
                <a:lnTo>
                  <a:pt x="359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4" name="object 9584"/>
          <p:cNvSpPr/>
          <p:nvPr/>
        </p:nvSpPr>
        <p:spPr>
          <a:xfrm>
            <a:off x="388534" y="5286191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72"/>
                </a:lnTo>
                <a:lnTo>
                  <a:pt x="0" y="45622"/>
                </a:lnTo>
                <a:lnTo>
                  <a:pt x="35926" y="45622"/>
                </a:lnTo>
                <a:lnTo>
                  <a:pt x="35926" y="22872"/>
                </a:lnTo>
                <a:lnTo>
                  <a:pt x="3592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5" name="object 9585"/>
          <p:cNvSpPr/>
          <p:nvPr/>
        </p:nvSpPr>
        <p:spPr>
          <a:xfrm>
            <a:off x="420713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6718" y="45253"/>
                </a:lnTo>
                <a:lnTo>
                  <a:pt x="29224" y="25578"/>
                </a:lnTo>
                <a:lnTo>
                  <a:pt x="29224" y="202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86" name="object 9586"/>
          <p:cNvSpPr/>
          <p:nvPr/>
        </p:nvSpPr>
        <p:spPr>
          <a:xfrm>
            <a:off x="424461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40" y="20413"/>
                </a:lnTo>
                <a:lnTo>
                  <a:pt x="29240" y="25701"/>
                </a:lnTo>
                <a:lnTo>
                  <a:pt x="6718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7" name="object 9587"/>
          <p:cNvSpPr/>
          <p:nvPr/>
        </p:nvSpPr>
        <p:spPr>
          <a:xfrm>
            <a:off x="402749" y="6275895"/>
            <a:ext cx="0" cy="4445"/>
          </a:xfrm>
          <a:custGeom>
            <a:avLst/>
            <a:gdLst/>
            <a:ahLst/>
            <a:cxnLst/>
            <a:rect l="l" t="t" r="r" b="b"/>
            <a:pathLst>
              <a:path w="0" h="4445">
                <a:moveTo>
                  <a:pt x="0" y="0"/>
                </a:moveTo>
                <a:lnTo>
                  <a:pt x="0" y="38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8" name="object 9588"/>
          <p:cNvSpPr/>
          <p:nvPr/>
        </p:nvSpPr>
        <p:spPr>
          <a:xfrm>
            <a:off x="445394" y="6084883"/>
            <a:ext cx="0" cy="194945"/>
          </a:xfrm>
          <a:custGeom>
            <a:avLst/>
            <a:gdLst/>
            <a:ahLst/>
            <a:cxnLst/>
            <a:rect l="l" t="t" r="r" b="b"/>
            <a:pathLst>
              <a:path w="0" h="194945">
                <a:moveTo>
                  <a:pt x="0" y="1948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9" name="object 9589"/>
          <p:cNvSpPr/>
          <p:nvPr/>
        </p:nvSpPr>
        <p:spPr>
          <a:xfrm>
            <a:off x="445394" y="5893673"/>
            <a:ext cx="0" cy="159385"/>
          </a:xfrm>
          <a:custGeom>
            <a:avLst/>
            <a:gdLst/>
            <a:ahLst/>
            <a:cxnLst/>
            <a:rect l="l" t="t" r="r" b="b"/>
            <a:pathLst>
              <a:path w="0" h="159385">
                <a:moveTo>
                  <a:pt x="0" y="159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0" name="object 9590"/>
          <p:cNvSpPr/>
          <p:nvPr/>
        </p:nvSpPr>
        <p:spPr>
          <a:xfrm>
            <a:off x="487261" y="6104042"/>
            <a:ext cx="0" cy="175895"/>
          </a:xfrm>
          <a:custGeom>
            <a:avLst/>
            <a:gdLst/>
            <a:ahLst/>
            <a:cxnLst/>
            <a:rect l="l" t="t" r="r" b="b"/>
            <a:pathLst>
              <a:path w="0" h="175895">
                <a:moveTo>
                  <a:pt x="0" y="1757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1" name="object 9591"/>
          <p:cNvSpPr/>
          <p:nvPr/>
        </p:nvSpPr>
        <p:spPr>
          <a:xfrm>
            <a:off x="487261" y="5893673"/>
            <a:ext cx="0" cy="139700"/>
          </a:xfrm>
          <a:custGeom>
            <a:avLst/>
            <a:gdLst/>
            <a:ahLst/>
            <a:cxnLst/>
            <a:rect l="l" t="t" r="r" b="b"/>
            <a:pathLst>
              <a:path w="0" h="139700">
                <a:moveTo>
                  <a:pt x="0" y="1394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2" name="object 9592"/>
          <p:cNvSpPr/>
          <p:nvPr/>
        </p:nvSpPr>
        <p:spPr>
          <a:xfrm>
            <a:off x="529525" y="6080394"/>
            <a:ext cx="0" cy="199390"/>
          </a:xfrm>
          <a:custGeom>
            <a:avLst/>
            <a:gdLst/>
            <a:ahLst/>
            <a:cxnLst/>
            <a:rect l="l" t="t" r="r" b="b"/>
            <a:pathLst>
              <a:path w="0" h="199389">
                <a:moveTo>
                  <a:pt x="0" y="1993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3" name="object 9593"/>
          <p:cNvSpPr/>
          <p:nvPr/>
        </p:nvSpPr>
        <p:spPr>
          <a:xfrm>
            <a:off x="529525" y="5893673"/>
            <a:ext cx="0" cy="163830"/>
          </a:xfrm>
          <a:custGeom>
            <a:avLst/>
            <a:gdLst/>
            <a:ahLst/>
            <a:cxnLst/>
            <a:rect l="l" t="t" r="r" b="b"/>
            <a:pathLst>
              <a:path w="0" h="163829">
                <a:moveTo>
                  <a:pt x="0" y="1634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4" name="object 9594"/>
          <p:cNvSpPr/>
          <p:nvPr/>
        </p:nvSpPr>
        <p:spPr>
          <a:xfrm>
            <a:off x="571376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5" name="object 9595"/>
          <p:cNvSpPr/>
          <p:nvPr/>
        </p:nvSpPr>
        <p:spPr>
          <a:xfrm>
            <a:off x="613640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6" name="object 9596"/>
          <p:cNvSpPr/>
          <p:nvPr/>
        </p:nvSpPr>
        <p:spPr>
          <a:xfrm>
            <a:off x="655506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7" name="object 9597"/>
          <p:cNvSpPr/>
          <p:nvPr/>
        </p:nvSpPr>
        <p:spPr>
          <a:xfrm>
            <a:off x="697754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8" name="object 9598"/>
          <p:cNvSpPr/>
          <p:nvPr/>
        </p:nvSpPr>
        <p:spPr>
          <a:xfrm>
            <a:off x="740415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9" name="object 9599"/>
          <p:cNvSpPr/>
          <p:nvPr/>
        </p:nvSpPr>
        <p:spPr>
          <a:xfrm>
            <a:off x="782663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0" name="object 9600"/>
          <p:cNvSpPr/>
          <p:nvPr/>
        </p:nvSpPr>
        <p:spPr>
          <a:xfrm>
            <a:off x="824530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1" name="object 9601"/>
          <p:cNvSpPr/>
          <p:nvPr/>
        </p:nvSpPr>
        <p:spPr>
          <a:xfrm>
            <a:off x="866396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2" name="object 9602"/>
          <p:cNvSpPr/>
          <p:nvPr/>
        </p:nvSpPr>
        <p:spPr>
          <a:xfrm>
            <a:off x="908644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3" name="object 9603"/>
          <p:cNvSpPr/>
          <p:nvPr/>
        </p:nvSpPr>
        <p:spPr>
          <a:xfrm>
            <a:off x="950511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4" name="object 9604"/>
          <p:cNvSpPr/>
          <p:nvPr/>
        </p:nvSpPr>
        <p:spPr>
          <a:xfrm>
            <a:off x="993553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5" name="object 9605"/>
          <p:cNvSpPr/>
          <p:nvPr/>
        </p:nvSpPr>
        <p:spPr>
          <a:xfrm>
            <a:off x="993553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6" name="object 9606"/>
          <p:cNvSpPr/>
          <p:nvPr/>
        </p:nvSpPr>
        <p:spPr>
          <a:xfrm>
            <a:off x="1035420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7" name="object 9607"/>
          <p:cNvSpPr/>
          <p:nvPr/>
        </p:nvSpPr>
        <p:spPr>
          <a:xfrm>
            <a:off x="1035420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8" name="object 9608"/>
          <p:cNvSpPr/>
          <p:nvPr/>
        </p:nvSpPr>
        <p:spPr>
          <a:xfrm>
            <a:off x="1077684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9" name="object 9609"/>
          <p:cNvSpPr/>
          <p:nvPr/>
        </p:nvSpPr>
        <p:spPr>
          <a:xfrm>
            <a:off x="1077684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0" name="object 9610"/>
          <p:cNvSpPr/>
          <p:nvPr/>
        </p:nvSpPr>
        <p:spPr>
          <a:xfrm>
            <a:off x="1119535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1" name="object 9611"/>
          <p:cNvSpPr/>
          <p:nvPr/>
        </p:nvSpPr>
        <p:spPr>
          <a:xfrm>
            <a:off x="1119535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2" name="object 9612"/>
          <p:cNvSpPr/>
          <p:nvPr/>
        </p:nvSpPr>
        <p:spPr>
          <a:xfrm>
            <a:off x="1161798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3" name="object 9613"/>
          <p:cNvSpPr/>
          <p:nvPr/>
        </p:nvSpPr>
        <p:spPr>
          <a:xfrm>
            <a:off x="1161798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4" name="object 9614"/>
          <p:cNvSpPr/>
          <p:nvPr/>
        </p:nvSpPr>
        <p:spPr>
          <a:xfrm>
            <a:off x="1203665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5" name="object 9615"/>
          <p:cNvSpPr/>
          <p:nvPr/>
        </p:nvSpPr>
        <p:spPr>
          <a:xfrm>
            <a:off x="1203665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6" name="object 9616"/>
          <p:cNvSpPr/>
          <p:nvPr/>
        </p:nvSpPr>
        <p:spPr>
          <a:xfrm>
            <a:off x="1246310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7" name="object 9617"/>
          <p:cNvSpPr/>
          <p:nvPr/>
        </p:nvSpPr>
        <p:spPr>
          <a:xfrm>
            <a:off x="1246310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8" name="object 9618"/>
          <p:cNvSpPr/>
          <p:nvPr/>
        </p:nvSpPr>
        <p:spPr>
          <a:xfrm>
            <a:off x="1288574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9" name="object 9619"/>
          <p:cNvSpPr/>
          <p:nvPr/>
        </p:nvSpPr>
        <p:spPr>
          <a:xfrm>
            <a:off x="1288574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0" name="object 9620"/>
          <p:cNvSpPr/>
          <p:nvPr/>
        </p:nvSpPr>
        <p:spPr>
          <a:xfrm>
            <a:off x="1330441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1" name="object 9621"/>
          <p:cNvSpPr/>
          <p:nvPr/>
        </p:nvSpPr>
        <p:spPr>
          <a:xfrm>
            <a:off x="1330441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2" name="object 9622"/>
          <p:cNvSpPr/>
          <p:nvPr/>
        </p:nvSpPr>
        <p:spPr>
          <a:xfrm>
            <a:off x="1372688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3" name="object 9623"/>
          <p:cNvSpPr/>
          <p:nvPr/>
        </p:nvSpPr>
        <p:spPr>
          <a:xfrm>
            <a:off x="1372688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4" name="object 9624"/>
          <p:cNvSpPr/>
          <p:nvPr/>
        </p:nvSpPr>
        <p:spPr>
          <a:xfrm>
            <a:off x="1414555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5" name="object 9625"/>
          <p:cNvSpPr/>
          <p:nvPr/>
        </p:nvSpPr>
        <p:spPr>
          <a:xfrm>
            <a:off x="1414555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6" name="object 9626"/>
          <p:cNvSpPr/>
          <p:nvPr/>
        </p:nvSpPr>
        <p:spPr>
          <a:xfrm>
            <a:off x="1456803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7" name="object 9627"/>
          <p:cNvSpPr/>
          <p:nvPr/>
        </p:nvSpPr>
        <p:spPr>
          <a:xfrm>
            <a:off x="1456803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8" name="object 9628"/>
          <p:cNvSpPr/>
          <p:nvPr/>
        </p:nvSpPr>
        <p:spPr>
          <a:xfrm>
            <a:off x="1498670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9" name="object 9629"/>
          <p:cNvSpPr/>
          <p:nvPr/>
        </p:nvSpPr>
        <p:spPr>
          <a:xfrm>
            <a:off x="1498670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0" name="object 9630"/>
          <p:cNvSpPr/>
          <p:nvPr/>
        </p:nvSpPr>
        <p:spPr>
          <a:xfrm>
            <a:off x="1541331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1" name="object 9631"/>
          <p:cNvSpPr/>
          <p:nvPr/>
        </p:nvSpPr>
        <p:spPr>
          <a:xfrm>
            <a:off x="1541331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2" name="object 9632"/>
          <p:cNvSpPr/>
          <p:nvPr/>
        </p:nvSpPr>
        <p:spPr>
          <a:xfrm>
            <a:off x="1583579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3" name="object 9633"/>
          <p:cNvSpPr/>
          <p:nvPr/>
        </p:nvSpPr>
        <p:spPr>
          <a:xfrm>
            <a:off x="1583579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4" name="object 9634"/>
          <p:cNvSpPr/>
          <p:nvPr/>
        </p:nvSpPr>
        <p:spPr>
          <a:xfrm>
            <a:off x="1625445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5" name="object 9635"/>
          <p:cNvSpPr/>
          <p:nvPr/>
        </p:nvSpPr>
        <p:spPr>
          <a:xfrm>
            <a:off x="1625445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6" name="object 9636"/>
          <p:cNvSpPr/>
          <p:nvPr/>
        </p:nvSpPr>
        <p:spPr>
          <a:xfrm>
            <a:off x="1667693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7" name="object 9637"/>
          <p:cNvSpPr/>
          <p:nvPr/>
        </p:nvSpPr>
        <p:spPr>
          <a:xfrm>
            <a:off x="1667693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8" name="object 9638"/>
          <p:cNvSpPr/>
          <p:nvPr/>
        </p:nvSpPr>
        <p:spPr>
          <a:xfrm>
            <a:off x="1709560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9" name="object 9639"/>
          <p:cNvSpPr/>
          <p:nvPr/>
        </p:nvSpPr>
        <p:spPr>
          <a:xfrm>
            <a:off x="1709560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0" name="object 9640"/>
          <p:cNvSpPr/>
          <p:nvPr/>
        </p:nvSpPr>
        <p:spPr>
          <a:xfrm>
            <a:off x="1751808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1" name="object 9641"/>
          <p:cNvSpPr/>
          <p:nvPr/>
        </p:nvSpPr>
        <p:spPr>
          <a:xfrm>
            <a:off x="1751808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2" name="object 9642"/>
          <p:cNvSpPr/>
          <p:nvPr/>
        </p:nvSpPr>
        <p:spPr>
          <a:xfrm>
            <a:off x="1794532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3" name="object 9643"/>
          <p:cNvSpPr/>
          <p:nvPr/>
        </p:nvSpPr>
        <p:spPr>
          <a:xfrm>
            <a:off x="1794532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4" name="object 9644"/>
          <p:cNvSpPr/>
          <p:nvPr/>
        </p:nvSpPr>
        <p:spPr>
          <a:xfrm>
            <a:off x="1836304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5" name="object 9645"/>
          <p:cNvSpPr/>
          <p:nvPr/>
        </p:nvSpPr>
        <p:spPr>
          <a:xfrm>
            <a:off x="1836304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6" name="object 9646"/>
          <p:cNvSpPr/>
          <p:nvPr/>
        </p:nvSpPr>
        <p:spPr>
          <a:xfrm>
            <a:off x="1878552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7" name="object 9647"/>
          <p:cNvSpPr/>
          <p:nvPr/>
        </p:nvSpPr>
        <p:spPr>
          <a:xfrm>
            <a:off x="1878552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8" name="object 9648"/>
          <p:cNvSpPr/>
          <p:nvPr/>
        </p:nvSpPr>
        <p:spPr>
          <a:xfrm>
            <a:off x="1920482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9" name="object 9649"/>
          <p:cNvSpPr/>
          <p:nvPr/>
        </p:nvSpPr>
        <p:spPr>
          <a:xfrm>
            <a:off x="1920482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0" name="object 9650"/>
          <p:cNvSpPr/>
          <p:nvPr/>
        </p:nvSpPr>
        <p:spPr>
          <a:xfrm>
            <a:off x="1962730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1" name="object 9651"/>
          <p:cNvSpPr/>
          <p:nvPr/>
        </p:nvSpPr>
        <p:spPr>
          <a:xfrm>
            <a:off x="1962730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2" name="object 9652"/>
          <p:cNvSpPr/>
          <p:nvPr/>
        </p:nvSpPr>
        <p:spPr>
          <a:xfrm>
            <a:off x="2004501" y="6225944"/>
            <a:ext cx="0" cy="53975"/>
          </a:xfrm>
          <a:custGeom>
            <a:avLst/>
            <a:gdLst/>
            <a:ahLst/>
            <a:cxnLst/>
            <a:rect l="l" t="t" r="r" b="b"/>
            <a:pathLst>
              <a:path w="0" h="53975">
                <a:moveTo>
                  <a:pt x="0" y="538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3" name="object 9653"/>
          <p:cNvSpPr/>
          <p:nvPr/>
        </p:nvSpPr>
        <p:spPr>
          <a:xfrm>
            <a:off x="2004501" y="5893673"/>
            <a:ext cx="0" cy="29845"/>
          </a:xfrm>
          <a:custGeom>
            <a:avLst/>
            <a:gdLst/>
            <a:ahLst/>
            <a:cxnLst/>
            <a:rect l="l" t="t" r="r" b="b"/>
            <a:pathLst>
              <a:path w="0" h="29845">
                <a:moveTo>
                  <a:pt x="0" y="29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4" name="object 9654"/>
          <p:cNvSpPr/>
          <p:nvPr/>
        </p:nvSpPr>
        <p:spPr>
          <a:xfrm>
            <a:off x="2046908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17571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5" name="object 9655"/>
          <p:cNvSpPr/>
          <p:nvPr/>
        </p:nvSpPr>
        <p:spPr>
          <a:xfrm>
            <a:off x="2089474" y="5893673"/>
            <a:ext cx="0" cy="386715"/>
          </a:xfrm>
          <a:custGeom>
            <a:avLst/>
            <a:gdLst/>
            <a:ahLst/>
            <a:cxnLst/>
            <a:rect l="l" t="t" r="r" b="b"/>
            <a:pathLst>
              <a:path w="0" h="386714">
                <a:moveTo>
                  <a:pt x="0" y="386095"/>
                </a:moveTo>
                <a:lnTo>
                  <a:pt x="0" y="17571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6" name="object 9656"/>
          <p:cNvSpPr/>
          <p:nvPr/>
        </p:nvSpPr>
        <p:spPr>
          <a:xfrm>
            <a:off x="413613" y="6250416"/>
            <a:ext cx="1715135" cy="0"/>
          </a:xfrm>
          <a:custGeom>
            <a:avLst/>
            <a:gdLst/>
            <a:ahLst/>
            <a:cxnLst/>
            <a:rect l="l" t="t" r="r" b="b"/>
            <a:pathLst>
              <a:path w="1715135" h="0">
                <a:moveTo>
                  <a:pt x="0" y="0"/>
                </a:moveTo>
                <a:lnTo>
                  <a:pt x="17149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7" name="object 9657"/>
          <p:cNvSpPr/>
          <p:nvPr/>
        </p:nvSpPr>
        <p:spPr>
          <a:xfrm>
            <a:off x="2019908" y="6217791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8" name="object 9658"/>
          <p:cNvSpPr/>
          <p:nvPr/>
        </p:nvSpPr>
        <p:spPr>
          <a:xfrm>
            <a:off x="413613" y="6217791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9" name="object 9659"/>
          <p:cNvSpPr/>
          <p:nvPr/>
        </p:nvSpPr>
        <p:spPr>
          <a:xfrm>
            <a:off x="2019908" y="618517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0" name="object 9660"/>
          <p:cNvSpPr/>
          <p:nvPr/>
        </p:nvSpPr>
        <p:spPr>
          <a:xfrm>
            <a:off x="413613" y="6185179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1" name="object 9661"/>
          <p:cNvSpPr/>
          <p:nvPr/>
        </p:nvSpPr>
        <p:spPr>
          <a:xfrm>
            <a:off x="2019908" y="6152567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2" name="object 9662"/>
          <p:cNvSpPr/>
          <p:nvPr/>
        </p:nvSpPr>
        <p:spPr>
          <a:xfrm>
            <a:off x="413613" y="6152567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3" name="object 9663"/>
          <p:cNvSpPr/>
          <p:nvPr/>
        </p:nvSpPr>
        <p:spPr>
          <a:xfrm>
            <a:off x="2019908" y="6119536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4" name="object 9664"/>
          <p:cNvSpPr/>
          <p:nvPr/>
        </p:nvSpPr>
        <p:spPr>
          <a:xfrm>
            <a:off x="413613" y="6119536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5" name="object 9665"/>
          <p:cNvSpPr/>
          <p:nvPr/>
        </p:nvSpPr>
        <p:spPr>
          <a:xfrm>
            <a:off x="2019908" y="6086924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6" name="object 9666"/>
          <p:cNvSpPr/>
          <p:nvPr/>
        </p:nvSpPr>
        <p:spPr>
          <a:xfrm>
            <a:off x="413613" y="608692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7" name="object 9667"/>
          <p:cNvSpPr/>
          <p:nvPr/>
        </p:nvSpPr>
        <p:spPr>
          <a:xfrm>
            <a:off x="525173" y="6086924"/>
            <a:ext cx="438150" cy="0"/>
          </a:xfrm>
          <a:custGeom>
            <a:avLst/>
            <a:gdLst/>
            <a:ahLst/>
            <a:cxnLst/>
            <a:rect l="l" t="t" r="r" b="b"/>
            <a:pathLst>
              <a:path w="438150" h="0">
                <a:moveTo>
                  <a:pt x="43798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8" name="object 9668"/>
          <p:cNvSpPr/>
          <p:nvPr/>
        </p:nvSpPr>
        <p:spPr>
          <a:xfrm>
            <a:off x="2019908" y="6054312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9" name="object 9669"/>
          <p:cNvSpPr/>
          <p:nvPr/>
        </p:nvSpPr>
        <p:spPr>
          <a:xfrm>
            <a:off x="413613" y="6054312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2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0" name="object 9670"/>
          <p:cNvSpPr/>
          <p:nvPr/>
        </p:nvSpPr>
        <p:spPr>
          <a:xfrm>
            <a:off x="527937" y="6054312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43521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1" name="object 9671"/>
          <p:cNvSpPr/>
          <p:nvPr/>
        </p:nvSpPr>
        <p:spPr>
          <a:xfrm>
            <a:off x="2019908" y="6021687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2" name="object 9672"/>
          <p:cNvSpPr/>
          <p:nvPr/>
        </p:nvSpPr>
        <p:spPr>
          <a:xfrm>
            <a:off x="413613" y="6021687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3" name="object 9673"/>
          <p:cNvSpPr/>
          <p:nvPr/>
        </p:nvSpPr>
        <p:spPr>
          <a:xfrm>
            <a:off x="2019908" y="5989075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4" name="object 9674"/>
          <p:cNvSpPr/>
          <p:nvPr/>
        </p:nvSpPr>
        <p:spPr>
          <a:xfrm>
            <a:off x="413613" y="5989075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5" name="object 9675"/>
          <p:cNvSpPr/>
          <p:nvPr/>
        </p:nvSpPr>
        <p:spPr>
          <a:xfrm>
            <a:off x="2019908" y="5956057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6" name="object 9676"/>
          <p:cNvSpPr/>
          <p:nvPr/>
        </p:nvSpPr>
        <p:spPr>
          <a:xfrm>
            <a:off x="413613" y="5956057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7" name="object 9677"/>
          <p:cNvSpPr/>
          <p:nvPr/>
        </p:nvSpPr>
        <p:spPr>
          <a:xfrm>
            <a:off x="2019908" y="5923433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 h="0">
                <a:moveTo>
                  <a:pt x="10863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8" name="object 9678"/>
          <p:cNvSpPr/>
          <p:nvPr/>
        </p:nvSpPr>
        <p:spPr>
          <a:xfrm>
            <a:off x="413613" y="5923433"/>
            <a:ext cx="549910" cy="0"/>
          </a:xfrm>
          <a:custGeom>
            <a:avLst/>
            <a:gdLst/>
            <a:ahLst/>
            <a:cxnLst/>
            <a:rect l="l" t="t" r="r" b="b"/>
            <a:pathLst>
              <a:path w="549910" h="0">
                <a:moveTo>
                  <a:pt x="0" y="0"/>
                </a:moveTo>
                <a:lnTo>
                  <a:pt x="54954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9" name="object 9679"/>
          <p:cNvSpPr/>
          <p:nvPr/>
        </p:nvSpPr>
        <p:spPr>
          <a:xfrm>
            <a:off x="2283242" y="6189864"/>
            <a:ext cx="103743" cy="8639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0" name="object 9680"/>
          <p:cNvSpPr/>
          <p:nvPr/>
        </p:nvSpPr>
        <p:spPr>
          <a:xfrm>
            <a:off x="4380232" y="4741670"/>
            <a:ext cx="63519" cy="81950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9681" name="object 9681"/>
          <p:cNvSpPr/>
          <p:nvPr/>
        </p:nvSpPr>
        <p:spPr>
          <a:xfrm>
            <a:off x="5904333" y="223684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772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2" name="object 9682"/>
          <p:cNvSpPr/>
          <p:nvPr/>
        </p:nvSpPr>
        <p:spPr>
          <a:xfrm>
            <a:off x="5907987" y="224066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3" name="object 9683"/>
          <p:cNvSpPr/>
          <p:nvPr/>
        </p:nvSpPr>
        <p:spPr>
          <a:xfrm>
            <a:off x="5747572" y="2250499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76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4" name="object 9684"/>
          <p:cNvSpPr/>
          <p:nvPr/>
        </p:nvSpPr>
        <p:spPr>
          <a:xfrm>
            <a:off x="5751224" y="2240662"/>
            <a:ext cx="156845" cy="27305"/>
          </a:xfrm>
          <a:custGeom>
            <a:avLst/>
            <a:gdLst/>
            <a:ahLst/>
            <a:cxnLst/>
            <a:rect l="l" t="t" r="r" b="b"/>
            <a:pathLst>
              <a:path w="156845" h="27305">
                <a:moveTo>
                  <a:pt x="156762" y="27299"/>
                </a:moveTo>
                <a:lnTo>
                  <a:pt x="156762" y="13895"/>
                </a:lnTo>
                <a:lnTo>
                  <a:pt x="156762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156762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5" name="object 9685"/>
          <p:cNvSpPr/>
          <p:nvPr/>
        </p:nvSpPr>
        <p:spPr>
          <a:xfrm>
            <a:off x="5729783" y="223684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772"/>
                </a:lnTo>
                <a:lnTo>
                  <a:pt x="794" y="17953"/>
                </a:lnTo>
                <a:lnTo>
                  <a:pt x="3494" y="22012"/>
                </a:lnTo>
                <a:lnTo>
                  <a:pt x="6988" y="24471"/>
                </a:lnTo>
                <a:lnTo>
                  <a:pt x="12229" y="26930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6" name="object 9686"/>
          <p:cNvSpPr/>
          <p:nvPr/>
        </p:nvSpPr>
        <p:spPr>
          <a:xfrm>
            <a:off x="5733436" y="224066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653" y="5779"/>
                </a:lnTo>
                <a:lnTo>
                  <a:pt x="7147" y="2828"/>
                </a:lnTo>
                <a:lnTo>
                  <a:pt x="12229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7" name="object 9687"/>
          <p:cNvSpPr/>
          <p:nvPr/>
        </p:nvSpPr>
        <p:spPr>
          <a:xfrm>
            <a:off x="6314265" y="257846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2229" y="26561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88" name="object 9688"/>
          <p:cNvSpPr/>
          <p:nvPr/>
        </p:nvSpPr>
        <p:spPr>
          <a:xfrm>
            <a:off x="6317919" y="258240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828"/>
                </a:lnTo>
                <a:lnTo>
                  <a:pt x="12229" y="737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9" name="object 9689"/>
          <p:cNvSpPr/>
          <p:nvPr/>
        </p:nvSpPr>
        <p:spPr>
          <a:xfrm>
            <a:off x="6332054" y="2592116"/>
            <a:ext cx="398780" cy="0"/>
          </a:xfrm>
          <a:custGeom>
            <a:avLst/>
            <a:gdLst/>
            <a:ahLst/>
            <a:cxnLst/>
            <a:rect l="l" t="t" r="r" b="b"/>
            <a:pathLst>
              <a:path w="398779" h="0">
                <a:moveTo>
                  <a:pt x="0" y="0"/>
                </a:moveTo>
                <a:lnTo>
                  <a:pt x="39849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0" name="object 9690"/>
          <p:cNvSpPr/>
          <p:nvPr/>
        </p:nvSpPr>
        <p:spPr>
          <a:xfrm>
            <a:off x="6335707" y="2582401"/>
            <a:ext cx="398780" cy="27305"/>
          </a:xfrm>
          <a:custGeom>
            <a:avLst/>
            <a:gdLst/>
            <a:ahLst/>
            <a:cxnLst/>
            <a:rect l="l" t="t" r="r" b="b"/>
            <a:pathLst>
              <a:path w="398779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398496" y="27299"/>
                </a:lnTo>
                <a:lnTo>
                  <a:pt x="398496" y="13772"/>
                </a:lnTo>
                <a:lnTo>
                  <a:pt x="39849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1" name="object 9691"/>
          <p:cNvSpPr/>
          <p:nvPr/>
        </p:nvSpPr>
        <p:spPr>
          <a:xfrm>
            <a:off x="6730550" y="257846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876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835" y="17953"/>
                </a:lnTo>
                <a:lnTo>
                  <a:pt x="17629" y="13895"/>
                </a:lnTo>
                <a:lnTo>
                  <a:pt x="16835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87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92" name="object 9692"/>
          <p:cNvSpPr/>
          <p:nvPr/>
        </p:nvSpPr>
        <p:spPr>
          <a:xfrm>
            <a:off x="6734203" y="258240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772"/>
                </a:lnTo>
                <a:lnTo>
                  <a:pt x="16994" y="17830"/>
                </a:lnTo>
                <a:lnTo>
                  <a:pt x="14294" y="21520"/>
                </a:lnTo>
                <a:lnTo>
                  <a:pt x="10641" y="24348"/>
                </a:lnTo>
                <a:lnTo>
                  <a:pt x="5876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3" name="object 9693"/>
          <p:cNvSpPr/>
          <p:nvPr/>
        </p:nvSpPr>
        <p:spPr>
          <a:xfrm>
            <a:off x="7030098" y="2552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4" name="object 9694"/>
          <p:cNvSpPr/>
          <p:nvPr/>
        </p:nvSpPr>
        <p:spPr>
          <a:xfrm>
            <a:off x="7030892" y="2572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5" name="object 9695"/>
          <p:cNvSpPr/>
          <p:nvPr/>
        </p:nvSpPr>
        <p:spPr>
          <a:xfrm>
            <a:off x="7048998" y="2561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6" name="object 9696"/>
          <p:cNvSpPr/>
          <p:nvPr/>
        </p:nvSpPr>
        <p:spPr>
          <a:xfrm>
            <a:off x="7066787" y="2551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7" name="object 9697"/>
          <p:cNvSpPr/>
          <p:nvPr/>
        </p:nvSpPr>
        <p:spPr>
          <a:xfrm>
            <a:off x="7031686" y="25933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8" name="object 9698"/>
          <p:cNvSpPr/>
          <p:nvPr/>
        </p:nvSpPr>
        <p:spPr>
          <a:xfrm>
            <a:off x="7049792" y="2582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9" name="object 9699"/>
          <p:cNvSpPr/>
          <p:nvPr/>
        </p:nvSpPr>
        <p:spPr>
          <a:xfrm>
            <a:off x="7067105" y="257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0" name="object 9700"/>
          <p:cNvSpPr/>
          <p:nvPr/>
        </p:nvSpPr>
        <p:spPr>
          <a:xfrm>
            <a:off x="7083304" y="2562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1" name="object 9701"/>
          <p:cNvSpPr/>
          <p:nvPr/>
        </p:nvSpPr>
        <p:spPr>
          <a:xfrm>
            <a:off x="7101570" y="2551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2" name="object 9702"/>
          <p:cNvSpPr/>
          <p:nvPr/>
        </p:nvSpPr>
        <p:spPr>
          <a:xfrm>
            <a:off x="7067898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3" name="object 9703"/>
          <p:cNvSpPr/>
          <p:nvPr/>
        </p:nvSpPr>
        <p:spPr>
          <a:xfrm>
            <a:off x="7084893" y="2582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4" name="object 9704"/>
          <p:cNvSpPr/>
          <p:nvPr/>
        </p:nvSpPr>
        <p:spPr>
          <a:xfrm>
            <a:off x="7103158" y="2571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5" name="object 9705"/>
          <p:cNvSpPr/>
          <p:nvPr/>
        </p:nvSpPr>
        <p:spPr>
          <a:xfrm>
            <a:off x="7119676" y="25611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6" name="object 9706"/>
          <p:cNvSpPr/>
          <p:nvPr/>
        </p:nvSpPr>
        <p:spPr>
          <a:xfrm>
            <a:off x="7136670" y="2551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7" name="object 9707"/>
          <p:cNvSpPr/>
          <p:nvPr/>
        </p:nvSpPr>
        <p:spPr>
          <a:xfrm>
            <a:off x="7103952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8" name="object 9708"/>
          <p:cNvSpPr/>
          <p:nvPr/>
        </p:nvSpPr>
        <p:spPr>
          <a:xfrm>
            <a:off x="7121264" y="2581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9" name="object 9709"/>
          <p:cNvSpPr/>
          <p:nvPr/>
        </p:nvSpPr>
        <p:spPr>
          <a:xfrm>
            <a:off x="7137465" y="2571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0" name="object 9710"/>
          <p:cNvSpPr/>
          <p:nvPr/>
        </p:nvSpPr>
        <p:spPr>
          <a:xfrm>
            <a:off x="7155570" y="2560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1" name="object 9711"/>
          <p:cNvSpPr/>
          <p:nvPr/>
        </p:nvSpPr>
        <p:spPr>
          <a:xfrm>
            <a:off x="7173042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2" name="object 9712"/>
          <p:cNvSpPr/>
          <p:nvPr/>
        </p:nvSpPr>
        <p:spPr>
          <a:xfrm>
            <a:off x="7122059" y="2601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3" name="object 9713"/>
          <p:cNvSpPr/>
          <p:nvPr/>
        </p:nvSpPr>
        <p:spPr>
          <a:xfrm>
            <a:off x="7138258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4" name="object 9714"/>
          <p:cNvSpPr/>
          <p:nvPr/>
        </p:nvSpPr>
        <p:spPr>
          <a:xfrm>
            <a:off x="7156365" y="2580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5" name="object 9715"/>
          <p:cNvSpPr/>
          <p:nvPr/>
        </p:nvSpPr>
        <p:spPr>
          <a:xfrm>
            <a:off x="7173836" y="2570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6" name="object 9716"/>
          <p:cNvSpPr/>
          <p:nvPr/>
        </p:nvSpPr>
        <p:spPr>
          <a:xfrm>
            <a:off x="7190036" y="2560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7" name="object 9717"/>
          <p:cNvSpPr/>
          <p:nvPr/>
        </p:nvSpPr>
        <p:spPr>
          <a:xfrm>
            <a:off x="7208142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8" name="object 9718"/>
          <p:cNvSpPr/>
          <p:nvPr/>
        </p:nvSpPr>
        <p:spPr>
          <a:xfrm>
            <a:off x="7156842" y="26007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9" name="object 9719"/>
          <p:cNvSpPr/>
          <p:nvPr/>
        </p:nvSpPr>
        <p:spPr>
          <a:xfrm>
            <a:off x="7174630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0" name="object 9720"/>
          <p:cNvSpPr/>
          <p:nvPr/>
        </p:nvSpPr>
        <p:spPr>
          <a:xfrm>
            <a:off x="7190830" y="2581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1" name="object 9721"/>
          <p:cNvSpPr/>
          <p:nvPr/>
        </p:nvSpPr>
        <p:spPr>
          <a:xfrm>
            <a:off x="7208936" y="25704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2" name="object 9722"/>
          <p:cNvSpPr/>
          <p:nvPr/>
        </p:nvSpPr>
        <p:spPr>
          <a:xfrm>
            <a:off x="7226248" y="25602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3" name="object 9723"/>
          <p:cNvSpPr/>
          <p:nvPr/>
        </p:nvSpPr>
        <p:spPr>
          <a:xfrm>
            <a:off x="7242449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4" name="object 9724"/>
          <p:cNvSpPr/>
          <p:nvPr/>
        </p:nvSpPr>
        <p:spPr>
          <a:xfrm>
            <a:off x="7191942" y="26014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5" name="object 9725"/>
          <p:cNvSpPr/>
          <p:nvPr/>
        </p:nvSpPr>
        <p:spPr>
          <a:xfrm>
            <a:off x="7209731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6" name="object 9726"/>
          <p:cNvSpPr/>
          <p:nvPr/>
        </p:nvSpPr>
        <p:spPr>
          <a:xfrm>
            <a:off x="7227043" y="25803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7" name="object 9727"/>
          <p:cNvSpPr/>
          <p:nvPr/>
        </p:nvSpPr>
        <p:spPr>
          <a:xfrm>
            <a:off x="7243719" y="25704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8" name="object 9728"/>
          <p:cNvSpPr/>
          <p:nvPr/>
        </p:nvSpPr>
        <p:spPr>
          <a:xfrm>
            <a:off x="7261508" y="2559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9" name="object 9729"/>
          <p:cNvSpPr/>
          <p:nvPr/>
        </p:nvSpPr>
        <p:spPr>
          <a:xfrm>
            <a:off x="7278820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0" name="object 9730"/>
          <p:cNvSpPr/>
          <p:nvPr/>
        </p:nvSpPr>
        <p:spPr>
          <a:xfrm>
            <a:off x="7020886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1" name="object 9731"/>
          <p:cNvSpPr/>
          <p:nvPr/>
        </p:nvSpPr>
        <p:spPr>
          <a:xfrm>
            <a:off x="7210842" y="2610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2" name="object 9732"/>
          <p:cNvSpPr/>
          <p:nvPr/>
        </p:nvSpPr>
        <p:spPr>
          <a:xfrm>
            <a:off x="7228313" y="2600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3" name="object 9733"/>
          <p:cNvSpPr/>
          <p:nvPr/>
        </p:nvSpPr>
        <p:spPr>
          <a:xfrm>
            <a:off x="7244514" y="2590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4" name="object 9734"/>
          <p:cNvSpPr/>
          <p:nvPr/>
        </p:nvSpPr>
        <p:spPr>
          <a:xfrm>
            <a:off x="7262620" y="257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5" name="object 9735"/>
          <p:cNvSpPr/>
          <p:nvPr/>
        </p:nvSpPr>
        <p:spPr>
          <a:xfrm>
            <a:off x="7280409" y="2569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6" name="object 9736"/>
          <p:cNvSpPr/>
          <p:nvPr/>
        </p:nvSpPr>
        <p:spPr>
          <a:xfrm>
            <a:off x="7296609" y="2559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7" name="object 9737"/>
          <p:cNvSpPr/>
          <p:nvPr/>
        </p:nvSpPr>
        <p:spPr>
          <a:xfrm>
            <a:off x="7314715" y="25489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8" name="object 9738"/>
          <p:cNvSpPr/>
          <p:nvPr/>
        </p:nvSpPr>
        <p:spPr>
          <a:xfrm>
            <a:off x="7021679" y="2743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9" name="object 9739"/>
          <p:cNvSpPr/>
          <p:nvPr/>
        </p:nvSpPr>
        <p:spPr>
          <a:xfrm>
            <a:off x="7037880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0" name="object 9740"/>
          <p:cNvSpPr/>
          <p:nvPr/>
        </p:nvSpPr>
        <p:spPr>
          <a:xfrm>
            <a:off x="7056146" y="2722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1" name="object 9741"/>
          <p:cNvSpPr/>
          <p:nvPr/>
        </p:nvSpPr>
        <p:spPr>
          <a:xfrm>
            <a:off x="7245308" y="2610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2" name="object 9742"/>
          <p:cNvSpPr/>
          <p:nvPr/>
        </p:nvSpPr>
        <p:spPr>
          <a:xfrm>
            <a:off x="7263414" y="2599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3" name="object 9743"/>
          <p:cNvSpPr/>
          <p:nvPr/>
        </p:nvSpPr>
        <p:spPr>
          <a:xfrm>
            <a:off x="7281202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4" name="object 9744"/>
          <p:cNvSpPr/>
          <p:nvPr/>
        </p:nvSpPr>
        <p:spPr>
          <a:xfrm>
            <a:off x="7296926" y="257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5" name="object 9745"/>
          <p:cNvSpPr/>
          <p:nvPr/>
        </p:nvSpPr>
        <p:spPr>
          <a:xfrm>
            <a:off x="7315192" y="2568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6" name="object 9746"/>
          <p:cNvSpPr/>
          <p:nvPr/>
        </p:nvSpPr>
        <p:spPr>
          <a:xfrm>
            <a:off x="7332981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7" name="object 9747"/>
          <p:cNvSpPr/>
          <p:nvPr/>
        </p:nvSpPr>
        <p:spPr>
          <a:xfrm>
            <a:off x="7349180" y="25489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8" name="object 9748"/>
          <p:cNvSpPr/>
          <p:nvPr/>
        </p:nvSpPr>
        <p:spPr>
          <a:xfrm>
            <a:off x="7022474" y="2763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9" name="object 9749"/>
          <p:cNvSpPr/>
          <p:nvPr/>
        </p:nvSpPr>
        <p:spPr>
          <a:xfrm>
            <a:off x="7038675" y="2753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0" name="object 9750"/>
          <p:cNvSpPr/>
          <p:nvPr/>
        </p:nvSpPr>
        <p:spPr>
          <a:xfrm>
            <a:off x="7056939" y="2743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1" name="object 9751"/>
          <p:cNvSpPr/>
          <p:nvPr/>
        </p:nvSpPr>
        <p:spPr>
          <a:xfrm>
            <a:off x="7074251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2" name="object 9752"/>
          <p:cNvSpPr/>
          <p:nvPr/>
        </p:nvSpPr>
        <p:spPr>
          <a:xfrm>
            <a:off x="7090452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3" name="object 9753"/>
          <p:cNvSpPr/>
          <p:nvPr/>
        </p:nvSpPr>
        <p:spPr>
          <a:xfrm>
            <a:off x="7281520" y="2609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4" name="object 9754"/>
          <p:cNvSpPr/>
          <p:nvPr/>
        </p:nvSpPr>
        <p:spPr>
          <a:xfrm>
            <a:off x="7297721" y="2599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5" name="object 9755"/>
          <p:cNvSpPr/>
          <p:nvPr/>
        </p:nvSpPr>
        <p:spPr>
          <a:xfrm>
            <a:off x="7315985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6" name="object 9756"/>
          <p:cNvSpPr/>
          <p:nvPr/>
        </p:nvSpPr>
        <p:spPr>
          <a:xfrm>
            <a:off x="7333774" y="2578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7" name="object 9757"/>
          <p:cNvSpPr/>
          <p:nvPr/>
        </p:nvSpPr>
        <p:spPr>
          <a:xfrm>
            <a:off x="7349498" y="2569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8" name="object 9758"/>
          <p:cNvSpPr/>
          <p:nvPr/>
        </p:nvSpPr>
        <p:spPr>
          <a:xfrm>
            <a:off x="7368081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9" name="object 9759"/>
          <p:cNvSpPr/>
          <p:nvPr/>
        </p:nvSpPr>
        <p:spPr>
          <a:xfrm>
            <a:off x="7385393" y="2548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0" name="object 9760"/>
          <p:cNvSpPr/>
          <p:nvPr/>
        </p:nvSpPr>
        <p:spPr>
          <a:xfrm>
            <a:off x="7023268" y="2783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1" name="object 9761"/>
          <p:cNvSpPr/>
          <p:nvPr/>
        </p:nvSpPr>
        <p:spPr>
          <a:xfrm>
            <a:off x="7039150" y="2774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2" name="object 9762"/>
          <p:cNvSpPr/>
          <p:nvPr/>
        </p:nvSpPr>
        <p:spPr>
          <a:xfrm>
            <a:off x="7057257" y="27637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3" name="object 9763"/>
          <p:cNvSpPr/>
          <p:nvPr/>
        </p:nvSpPr>
        <p:spPr>
          <a:xfrm>
            <a:off x="7075046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4" name="object 9764"/>
          <p:cNvSpPr/>
          <p:nvPr/>
        </p:nvSpPr>
        <p:spPr>
          <a:xfrm>
            <a:off x="7091246" y="2743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5" name="object 9765"/>
          <p:cNvSpPr/>
          <p:nvPr/>
        </p:nvSpPr>
        <p:spPr>
          <a:xfrm>
            <a:off x="7109352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6" name="object 9766"/>
          <p:cNvSpPr/>
          <p:nvPr/>
        </p:nvSpPr>
        <p:spPr>
          <a:xfrm>
            <a:off x="7126823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7" name="object 9767"/>
          <p:cNvSpPr/>
          <p:nvPr/>
        </p:nvSpPr>
        <p:spPr>
          <a:xfrm>
            <a:off x="7298514" y="2619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8" name="object 9768"/>
          <p:cNvSpPr/>
          <p:nvPr/>
        </p:nvSpPr>
        <p:spPr>
          <a:xfrm>
            <a:off x="7316780" y="2609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9" name="object 9769"/>
          <p:cNvSpPr/>
          <p:nvPr/>
        </p:nvSpPr>
        <p:spPr>
          <a:xfrm>
            <a:off x="7334092" y="25990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0" name="object 9770"/>
          <p:cNvSpPr/>
          <p:nvPr/>
        </p:nvSpPr>
        <p:spPr>
          <a:xfrm>
            <a:off x="7350293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1" name="object 9771"/>
          <p:cNvSpPr/>
          <p:nvPr/>
        </p:nvSpPr>
        <p:spPr>
          <a:xfrm>
            <a:off x="7368557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2" name="object 9772"/>
          <p:cNvSpPr/>
          <p:nvPr/>
        </p:nvSpPr>
        <p:spPr>
          <a:xfrm>
            <a:off x="7386187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3" name="object 9773"/>
          <p:cNvSpPr/>
          <p:nvPr/>
        </p:nvSpPr>
        <p:spPr>
          <a:xfrm>
            <a:off x="7402387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4" name="object 9774"/>
          <p:cNvSpPr/>
          <p:nvPr/>
        </p:nvSpPr>
        <p:spPr>
          <a:xfrm>
            <a:off x="7420653" y="25477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5" name="object 9775"/>
          <p:cNvSpPr/>
          <p:nvPr/>
        </p:nvSpPr>
        <p:spPr>
          <a:xfrm>
            <a:off x="7023744" y="2804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6" name="object 9776"/>
          <p:cNvSpPr/>
          <p:nvPr/>
        </p:nvSpPr>
        <p:spPr>
          <a:xfrm>
            <a:off x="7040739" y="2794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7" name="object 9777"/>
          <p:cNvSpPr/>
          <p:nvPr/>
        </p:nvSpPr>
        <p:spPr>
          <a:xfrm>
            <a:off x="7058845" y="2783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8" name="object 9778"/>
          <p:cNvSpPr/>
          <p:nvPr/>
        </p:nvSpPr>
        <p:spPr>
          <a:xfrm>
            <a:off x="7075840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9" name="object 9779"/>
          <p:cNvSpPr/>
          <p:nvPr/>
        </p:nvSpPr>
        <p:spPr>
          <a:xfrm>
            <a:off x="7092358" y="27637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0" name="object 9780"/>
          <p:cNvSpPr/>
          <p:nvPr/>
        </p:nvSpPr>
        <p:spPr>
          <a:xfrm>
            <a:off x="7110623" y="275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1" name="object 9781"/>
          <p:cNvSpPr/>
          <p:nvPr/>
        </p:nvSpPr>
        <p:spPr>
          <a:xfrm>
            <a:off x="7127617" y="2742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2" name="object 9782"/>
          <p:cNvSpPr/>
          <p:nvPr/>
        </p:nvSpPr>
        <p:spPr>
          <a:xfrm>
            <a:off x="7144611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3" name="object 9783"/>
          <p:cNvSpPr/>
          <p:nvPr/>
        </p:nvSpPr>
        <p:spPr>
          <a:xfrm>
            <a:off x="7162718" y="2722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4" name="object 9784"/>
          <p:cNvSpPr/>
          <p:nvPr/>
        </p:nvSpPr>
        <p:spPr>
          <a:xfrm>
            <a:off x="7334886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5" name="object 9785"/>
          <p:cNvSpPr/>
          <p:nvPr/>
        </p:nvSpPr>
        <p:spPr>
          <a:xfrm>
            <a:off x="7351881" y="2609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6" name="object 9786"/>
          <p:cNvSpPr/>
          <p:nvPr/>
        </p:nvSpPr>
        <p:spPr>
          <a:xfrm>
            <a:off x="7369987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7" name="object 9787"/>
          <p:cNvSpPr/>
          <p:nvPr/>
        </p:nvSpPr>
        <p:spPr>
          <a:xfrm>
            <a:off x="7386663" y="2588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8" name="object 9788"/>
          <p:cNvSpPr/>
          <p:nvPr/>
        </p:nvSpPr>
        <p:spPr>
          <a:xfrm>
            <a:off x="7403658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9" name="object 9789"/>
          <p:cNvSpPr/>
          <p:nvPr/>
        </p:nvSpPr>
        <p:spPr>
          <a:xfrm>
            <a:off x="7421764" y="2567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0" name="object 9790"/>
          <p:cNvSpPr/>
          <p:nvPr/>
        </p:nvSpPr>
        <p:spPr>
          <a:xfrm>
            <a:off x="7438759" y="2557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1" name="object 9791"/>
          <p:cNvSpPr/>
          <p:nvPr/>
        </p:nvSpPr>
        <p:spPr>
          <a:xfrm>
            <a:off x="7455436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2" name="object 9792"/>
          <p:cNvSpPr/>
          <p:nvPr/>
        </p:nvSpPr>
        <p:spPr>
          <a:xfrm>
            <a:off x="7025333" y="2824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3" name="object 9793"/>
          <p:cNvSpPr/>
          <p:nvPr/>
        </p:nvSpPr>
        <p:spPr>
          <a:xfrm>
            <a:off x="7041533" y="281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4" name="object 9794"/>
          <p:cNvSpPr/>
          <p:nvPr/>
        </p:nvSpPr>
        <p:spPr>
          <a:xfrm>
            <a:off x="7059639" y="2804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5" name="object 9795"/>
          <p:cNvSpPr/>
          <p:nvPr/>
        </p:nvSpPr>
        <p:spPr>
          <a:xfrm>
            <a:off x="7076951" y="2793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6" name="object 9796"/>
          <p:cNvSpPr/>
          <p:nvPr/>
        </p:nvSpPr>
        <p:spPr>
          <a:xfrm>
            <a:off x="7093152" y="2783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7" name="object 9797"/>
          <p:cNvSpPr/>
          <p:nvPr/>
        </p:nvSpPr>
        <p:spPr>
          <a:xfrm>
            <a:off x="7111417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8" name="object 9798"/>
          <p:cNvSpPr/>
          <p:nvPr/>
        </p:nvSpPr>
        <p:spPr>
          <a:xfrm>
            <a:off x="7128729" y="27625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9" name="object 9799"/>
          <p:cNvSpPr/>
          <p:nvPr/>
        </p:nvSpPr>
        <p:spPr>
          <a:xfrm>
            <a:off x="7144929" y="275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0" name="object 9800"/>
          <p:cNvSpPr/>
          <p:nvPr/>
        </p:nvSpPr>
        <p:spPr>
          <a:xfrm>
            <a:off x="7163195" y="2742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1" name="object 9801"/>
          <p:cNvSpPr/>
          <p:nvPr/>
        </p:nvSpPr>
        <p:spPr>
          <a:xfrm>
            <a:off x="7180824" y="2731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2" name="object 9802"/>
          <p:cNvSpPr/>
          <p:nvPr/>
        </p:nvSpPr>
        <p:spPr>
          <a:xfrm>
            <a:off x="7197025" y="2722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3" name="object 9803"/>
          <p:cNvSpPr/>
          <p:nvPr/>
        </p:nvSpPr>
        <p:spPr>
          <a:xfrm>
            <a:off x="7370781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4" name="object 9804"/>
          <p:cNvSpPr/>
          <p:nvPr/>
        </p:nvSpPr>
        <p:spPr>
          <a:xfrm>
            <a:off x="7388252" y="2608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5" name="object 9805"/>
          <p:cNvSpPr/>
          <p:nvPr/>
        </p:nvSpPr>
        <p:spPr>
          <a:xfrm>
            <a:off x="7404452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6" name="object 9806"/>
          <p:cNvSpPr/>
          <p:nvPr/>
        </p:nvSpPr>
        <p:spPr>
          <a:xfrm>
            <a:off x="7422559" y="2588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7" name="object 9807"/>
          <p:cNvSpPr/>
          <p:nvPr/>
        </p:nvSpPr>
        <p:spPr>
          <a:xfrm>
            <a:off x="7440029" y="2577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8" name="object 9808"/>
          <p:cNvSpPr/>
          <p:nvPr/>
        </p:nvSpPr>
        <p:spPr>
          <a:xfrm>
            <a:off x="7456230" y="2567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9" name="object 9809"/>
          <p:cNvSpPr/>
          <p:nvPr/>
        </p:nvSpPr>
        <p:spPr>
          <a:xfrm>
            <a:off x="7474336" y="2557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0" name="object 9810"/>
          <p:cNvSpPr/>
          <p:nvPr/>
        </p:nvSpPr>
        <p:spPr>
          <a:xfrm>
            <a:off x="7492124" y="2546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1" name="object 9811"/>
          <p:cNvSpPr/>
          <p:nvPr/>
        </p:nvSpPr>
        <p:spPr>
          <a:xfrm>
            <a:off x="7026127" y="2844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2" name="object 9812"/>
          <p:cNvSpPr/>
          <p:nvPr/>
        </p:nvSpPr>
        <p:spPr>
          <a:xfrm>
            <a:off x="7041851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3" name="object 9813"/>
          <p:cNvSpPr/>
          <p:nvPr/>
        </p:nvSpPr>
        <p:spPr>
          <a:xfrm>
            <a:off x="7060434" y="2824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4" name="object 9814"/>
          <p:cNvSpPr/>
          <p:nvPr/>
        </p:nvSpPr>
        <p:spPr>
          <a:xfrm>
            <a:off x="7077746" y="2813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5" name="object 9815"/>
          <p:cNvSpPr/>
          <p:nvPr/>
        </p:nvSpPr>
        <p:spPr>
          <a:xfrm>
            <a:off x="7093946" y="2804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6" name="object 9816"/>
          <p:cNvSpPr/>
          <p:nvPr/>
        </p:nvSpPr>
        <p:spPr>
          <a:xfrm>
            <a:off x="7112211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7" name="object 9817"/>
          <p:cNvSpPr/>
          <p:nvPr/>
        </p:nvSpPr>
        <p:spPr>
          <a:xfrm>
            <a:off x="7129523" y="2782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8" name="object 9818"/>
          <p:cNvSpPr/>
          <p:nvPr/>
        </p:nvSpPr>
        <p:spPr>
          <a:xfrm>
            <a:off x="7145724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9" name="object 9819"/>
          <p:cNvSpPr/>
          <p:nvPr/>
        </p:nvSpPr>
        <p:spPr>
          <a:xfrm>
            <a:off x="7163989" y="27621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0" name="object 9820"/>
          <p:cNvSpPr/>
          <p:nvPr/>
        </p:nvSpPr>
        <p:spPr>
          <a:xfrm>
            <a:off x="7181619" y="2751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1" name="object 9821"/>
          <p:cNvSpPr/>
          <p:nvPr/>
        </p:nvSpPr>
        <p:spPr>
          <a:xfrm>
            <a:off x="7197501" y="2742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2" name="object 9822"/>
          <p:cNvSpPr/>
          <p:nvPr/>
        </p:nvSpPr>
        <p:spPr>
          <a:xfrm>
            <a:off x="7216084" y="2731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3" name="object 9823"/>
          <p:cNvSpPr/>
          <p:nvPr/>
        </p:nvSpPr>
        <p:spPr>
          <a:xfrm>
            <a:off x="7233396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4" name="object 9824"/>
          <p:cNvSpPr/>
          <p:nvPr/>
        </p:nvSpPr>
        <p:spPr>
          <a:xfrm>
            <a:off x="7389046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5" name="object 9825"/>
          <p:cNvSpPr/>
          <p:nvPr/>
        </p:nvSpPr>
        <p:spPr>
          <a:xfrm>
            <a:off x="7405247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6" name="object 9826"/>
          <p:cNvSpPr/>
          <p:nvPr/>
        </p:nvSpPr>
        <p:spPr>
          <a:xfrm>
            <a:off x="7423353" y="2607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7" name="object 9827"/>
          <p:cNvSpPr/>
          <p:nvPr/>
        </p:nvSpPr>
        <p:spPr>
          <a:xfrm>
            <a:off x="7440824" y="2597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8" name="object 9828"/>
          <p:cNvSpPr/>
          <p:nvPr/>
        </p:nvSpPr>
        <p:spPr>
          <a:xfrm>
            <a:off x="7457024" y="2588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9" name="object 9829"/>
          <p:cNvSpPr/>
          <p:nvPr/>
        </p:nvSpPr>
        <p:spPr>
          <a:xfrm>
            <a:off x="7475130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0" name="object 9830"/>
          <p:cNvSpPr/>
          <p:nvPr/>
        </p:nvSpPr>
        <p:spPr>
          <a:xfrm>
            <a:off x="7492442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1" name="object 9831"/>
          <p:cNvSpPr/>
          <p:nvPr/>
        </p:nvSpPr>
        <p:spPr>
          <a:xfrm>
            <a:off x="7508643" y="2557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2" name="object 9832"/>
          <p:cNvSpPr/>
          <p:nvPr/>
        </p:nvSpPr>
        <p:spPr>
          <a:xfrm>
            <a:off x="7526908" y="2546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3" name="object 9833"/>
          <p:cNvSpPr/>
          <p:nvPr/>
        </p:nvSpPr>
        <p:spPr>
          <a:xfrm>
            <a:off x="7026444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4" name="object 9834"/>
          <p:cNvSpPr/>
          <p:nvPr/>
        </p:nvSpPr>
        <p:spPr>
          <a:xfrm>
            <a:off x="7042645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5" name="object 9835"/>
          <p:cNvSpPr/>
          <p:nvPr/>
        </p:nvSpPr>
        <p:spPr>
          <a:xfrm>
            <a:off x="7060910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6" name="object 9836"/>
          <p:cNvSpPr/>
          <p:nvPr/>
        </p:nvSpPr>
        <p:spPr>
          <a:xfrm>
            <a:off x="7078540" y="2833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7" name="object 9837"/>
          <p:cNvSpPr/>
          <p:nvPr/>
        </p:nvSpPr>
        <p:spPr>
          <a:xfrm>
            <a:off x="7094740" y="2824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8" name="object 9838"/>
          <p:cNvSpPr/>
          <p:nvPr/>
        </p:nvSpPr>
        <p:spPr>
          <a:xfrm>
            <a:off x="7113005" y="2813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9" name="object 9839"/>
          <p:cNvSpPr/>
          <p:nvPr/>
        </p:nvSpPr>
        <p:spPr>
          <a:xfrm>
            <a:off x="7130317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0" name="object 9840"/>
          <p:cNvSpPr/>
          <p:nvPr/>
        </p:nvSpPr>
        <p:spPr>
          <a:xfrm>
            <a:off x="7146518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1" name="object 9841"/>
          <p:cNvSpPr/>
          <p:nvPr/>
        </p:nvSpPr>
        <p:spPr>
          <a:xfrm>
            <a:off x="7164624" y="2782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2" name="object 9842"/>
          <p:cNvSpPr/>
          <p:nvPr/>
        </p:nvSpPr>
        <p:spPr>
          <a:xfrm>
            <a:off x="7182094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3" name="object 9843"/>
          <p:cNvSpPr/>
          <p:nvPr/>
        </p:nvSpPr>
        <p:spPr>
          <a:xfrm>
            <a:off x="7198295" y="27625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4" name="object 9844"/>
          <p:cNvSpPr/>
          <p:nvPr/>
        </p:nvSpPr>
        <p:spPr>
          <a:xfrm>
            <a:off x="7216402" y="2751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5" name="object 9845"/>
          <p:cNvSpPr/>
          <p:nvPr/>
        </p:nvSpPr>
        <p:spPr>
          <a:xfrm>
            <a:off x="7234190" y="27414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6" name="object 9846"/>
          <p:cNvSpPr/>
          <p:nvPr/>
        </p:nvSpPr>
        <p:spPr>
          <a:xfrm>
            <a:off x="7250072" y="2731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7" name="object 9847"/>
          <p:cNvSpPr/>
          <p:nvPr/>
        </p:nvSpPr>
        <p:spPr>
          <a:xfrm>
            <a:off x="7268497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8" name="object 9848"/>
          <p:cNvSpPr/>
          <p:nvPr/>
        </p:nvSpPr>
        <p:spPr>
          <a:xfrm>
            <a:off x="7424147" y="2628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9" name="object 9849"/>
          <p:cNvSpPr/>
          <p:nvPr/>
        </p:nvSpPr>
        <p:spPr>
          <a:xfrm>
            <a:off x="7441617" y="26178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0" name="object 9850"/>
          <p:cNvSpPr/>
          <p:nvPr/>
        </p:nvSpPr>
        <p:spPr>
          <a:xfrm>
            <a:off x="7457659" y="2608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1" name="object 9851"/>
          <p:cNvSpPr/>
          <p:nvPr/>
        </p:nvSpPr>
        <p:spPr>
          <a:xfrm>
            <a:off x="7475925" y="2597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2" name="object 9852"/>
          <p:cNvSpPr/>
          <p:nvPr/>
        </p:nvSpPr>
        <p:spPr>
          <a:xfrm>
            <a:off x="7493237" y="2587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3" name="object 9853"/>
          <p:cNvSpPr/>
          <p:nvPr/>
        </p:nvSpPr>
        <p:spPr>
          <a:xfrm>
            <a:off x="7509436" y="2577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4" name="object 9854"/>
          <p:cNvSpPr/>
          <p:nvPr/>
        </p:nvSpPr>
        <p:spPr>
          <a:xfrm>
            <a:off x="7527702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5" name="object 9855"/>
          <p:cNvSpPr/>
          <p:nvPr/>
        </p:nvSpPr>
        <p:spPr>
          <a:xfrm>
            <a:off x="7545332" y="2556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6" name="object 9856"/>
          <p:cNvSpPr/>
          <p:nvPr/>
        </p:nvSpPr>
        <p:spPr>
          <a:xfrm>
            <a:off x="7561214" y="2546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7" name="object 9857"/>
          <p:cNvSpPr/>
          <p:nvPr/>
        </p:nvSpPr>
        <p:spPr>
          <a:xfrm>
            <a:off x="7027239" y="2884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8" name="object 9858"/>
          <p:cNvSpPr/>
          <p:nvPr/>
        </p:nvSpPr>
        <p:spPr>
          <a:xfrm>
            <a:off x="7043439" y="2875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9" name="object 9859"/>
          <p:cNvSpPr/>
          <p:nvPr/>
        </p:nvSpPr>
        <p:spPr>
          <a:xfrm>
            <a:off x="7061545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0" name="object 9860"/>
          <p:cNvSpPr/>
          <p:nvPr/>
        </p:nvSpPr>
        <p:spPr>
          <a:xfrm>
            <a:off x="7079016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1" name="object 9861"/>
          <p:cNvSpPr/>
          <p:nvPr/>
        </p:nvSpPr>
        <p:spPr>
          <a:xfrm>
            <a:off x="7095217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2" name="object 9862"/>
          <p:cNvSpPr/>
          <p:nvPr/>
        </p:nvSpPr>
        <p:spPr>
          <a:xfrm>
            <a:off x="7113323" y="2833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3" name="object 9863"/>
          <p:cNvSpPr/>
          <p:nvPr/>
        </p:nvSpPr>
        <p:spPr>
          <a:xfrm>
            <a:off x="7131112" y="2822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4" name="object 9864"/>
          <p:cNvSpPr/>
          <p:nvPr/>
        </p:nvSpPr>
        <p:spPr>
          <a:xfrm>
            <a:off x="7147312" y="2813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5" name="object 9865"/>
          <p:cNvSpPr/>
          <p:nvPr/>
        </p:nvSpPr>
        <p:spPr>
          <a:xfrm>
            <a:off x="7165418" y="280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6" name="object 9866"/>
          <p:cNvSpPr/>
          <p:nvPr/>
        </p:nvSpPr>
        <p:spPr>
          <a:xfrm>
            <a:off x="7182889" y="279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7" name="object 9867"/>
          <p:cNvSpPr/>
          <p:nvPr/>
        </p:nvSpPr>
        <p:spPr>
          <a:xfrm>
            <a:off x="7199090" y="2782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8" name="object 9868"/>
          <p:cNvSpPr/>
          <p:nvPr/>
        </p:nvSpPr>
        <p:spPr>
          <a:xfrm>
            <a:off x="7217195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9" name="object 9869"/>
          <p:cNvSpPr/>
          <p:nvPr/>
        </p:nvSpPr>
        <p:spPr>
          <a:xfrm>
            <a:off x="7234666" y="2761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0" name="object 9870"/>
          <p:cNvSpPr/>
          <p:nvPr/>
        </p:nvSpPr>
        <p:spPr>
          <a:xfrm>
            <a:off x="7250867" y="2751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1" name="object 9871"/>
          <p:cNvSpPr/>
          <p:nvPr/>
        </p:nvSpPr>
        <p:spPr>
          <a:xfrm>
            <a:off x="7268973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2" name="object 9872"/>
          <p:cNvSpPr/>
          <p:nvPr/>
        </p:nvSpPr>
        <p:spPr>
          <a:xfrm>
            <a:off x="7286762" y="2730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3" name="object 9873"/>
          <p:cNvSpPr/>
          <p:nvPr/>
        </p:nvSpPr>
        <p:spPr>
          <a:xfrm>
            <a:off x="7302962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4" name="object 9874"/>
          <p:cNvSpPr/>
          <p:nvPr/>
        </p:nvSpPr>
        <p:spPr>
          <a:xfrm>
            <a:off x="7458136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5" name="object 9875"/>
          <p:cNvSpPr/>
          <p:nvPr/>
        </p:nvSpPr>
        <p:spPr>
          <a:xfrm>
            <a:off x="7476718" y="26178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6" name="object 9876"/>
          <p:cNvSpPr/>
          <p:nvPr/>
        </p:nvSpPr>
        <p:spPr>
          <a:xfrm>
            <a:off x="7494030" y="2607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7" name="object 9877"/>
          <p:cNvSpPr/>
          <p:nvPr/>
        </p:nvSpPr>
        <p:spPr>
          <a:xfrm>
            <a:off x="7510231" y="2597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8" name="object 9878"/>
          <p:cNvSpPr/>
          <p:nvPr/>
        </p:nvSpPr>
        <p:spPr>
          <a:xfrm>
            <a:off x="7528496" y="25868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9" name="object 9879"/>
          <p:cNvSpPr/>
          <p:nvPr/>
        </p:nvSpPr>
        <p:spPr>
          <a:xfrm>
            <a:off x="7545808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0" name="object 9880"/>
          <p:cNvSpPr/>
          <p:nvPr/>
        </p:nvSpPr>
        <p:spPr>
          <a:xfrm>
            <a:off x="7562008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1" name="object 9881"/>
          <p:cNvSpPr/>
          <p:nvPr/>
        </p:nvSpPr>
        <p:spPr>
          <a:xfrm>
            <a:off x="7580114" y="25558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2" name="object 9882"/>
          <p:cNvSpPr/>
          <p:nvPr/>
        </p:nvSpPr>
        <p:spPr>
          <a:xfrm>
            <a:off x="7597903" y="25456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3" name="object 9883"/>
          <p:cNvSpPr/>
          <p:nvPr/>
        </p:nvSpPr>
        <p:spPr>
          <a:xfrm>
            <a:off x="7028033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4" name="object 9884"/>
          <p:cNvSpPr/>
          <p:nvPr/>
        </p:nvSpPr>
        <p:spPr>
          <a:xfrm>
            <a:off x="7045028" y="2894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5" name="object 9885"/>
          <p:cNvSpPr/>
          <p:nvPr/>
        </p:nvSpPr>
        <p:spPr>
          <a:xfrm>
            <a:off x="7063133" y="2884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6" name="object 9886"/>
          <p:cNvSpPr/>
          <p:nvPr/>
        </p:nvSpPr>
        <p:spPr>
          <a:xfrm>
            <a:off x="7079811" y="2874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7" name="object 9887"/>
          <p:cNvSpPr/>
          <p:nvPr/>
        </p:nvSpPr>
        <p:spPr>
          <a:xfrm>
            <a:off x="7096805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8" name="object 9888"/>
          <p:cNvSpPr/>
          <p:nvPr/>
        </p:nvSpPr>
        <p:spPr>
          <a:xfrm>
            <a:off x="7114911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9" name="object 9889"/>
          <p:cNvSpPr/>
          <p:nvPr/>
        </p:nvSpPr>
        <p:spPr>
          <a:xfrm>
            <a:off x="7131905" y="2843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0" name="object 9890"/>
          <p:cNvSpPr/>
          <p:nvPr/>
        </p:nvSpPr>
        <p:spPr>
          <a:xfrm>
            <a:off x="7148583" y="2833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1" name="object 9891"/>
          <p:cNvSpPr/>
          <p:nvPr/>
        </p:nvSpPr>
        <p:spPr>
          <a:xfrm>
            <a:off x="7166688" y="2822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2" name="object 9892"/>
          <p:cNvSpPr/>
          <p:nvPr/>
        </p:nvSpPr>
        <p:spPr>
          <a:xfrm>
            <a:off x="7183683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3" name="object 9893"/>
          <p:cNvSpPr/>
          <p:nvPr/>
        </p:nvSpPr>
        <p:spPr>
          <a:xfrm>
            <a:off x="7200201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4" name="object 9894"/>
          <p:cNvSpPr/>
          <p:nvPr/>
        </p:nvSpPr>
        <p:spPr>
          <a:xfrm>
            <a:off x="7218784" y="2791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5" name="object 9895"/>
          <p:cNvSpPr/>
          <p:nvPr/>
        </p:nvSpPr>
        <p:spPr>
          <a:xfrm>
            <a:off x="7235461" y="2781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6" name="object 9896"/>
          <p:cNvSpPr/>
          <p:nvPr/>
        </p:nvSpPr>
        <p:spPr>
          <a:xfrm>
            <a:off x="7252296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7" name="object 9897"/>
          <p:cNvSpPr/>
          <p:nvPr/>
        </p:nvSpPr>
        <p:spPr>
          <a:xfrm>
            <a:off x="7270561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8" name="object 9898"/>
          <p:cNvSpPr/>
          <p:nvPr/>
        </p:nvSpPr>
        <p:spPr>
          <a:xfrm>
            <a:off x="7287555" y="2750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9" name="object 9899"/>
          <p:cNvSpPr/>
          <p:nvPr/>
        </p:nvSpPr>
        <p:spPr>
          <a:xfrm>
            <a:off x="7304074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0" name="object 9900"/>
          <p:cNvSpPr/>
          <p:nvPr/>
        </p:nvSpPr>
        <p:spPr>
          <a:xfrm>
            <a:off x="7322339" y="2730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1" name="object 9901"/>
          <p:cNvSpPr/>
          <p:nvPr/>
        </p:nvSpPr>
        <p:spPr>
          <a:xfrm>
            <a:off x="7339334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2" name="object 9902"/>
          <p:cNvSpPr/>
          <p:nvPr/>
        </p:nvSpPr>
        <p:spPr>
          <a:xfrm>
            <a:off x="7477830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3" name="object 9903"/>
          <p:cNvSpPr/>
          <p:nvPr/>
        </p:nvSpPr>
        <p:spPr>
          <a:xfrm>
            <a:off x="7494825" y="2627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4" name="object 9904"/>
          <p:cNvSpPr/>
          <p:nvPr/>
        </p:nvSpPr>
        <p:spPr>
          <a:xfrm>
            <a:off x="7511501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5" name="object 9905"/>
          <p:cNvSpPr/>
          <p:nvPr/>
        </p:nvSpPr>
        <p:spPr>
          <a:xfrm>
            <a:off x="7529608" y="2606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6" name="object 9906"/>
          <p:cNvSpPr/>
          <p:nvPr/>
        </p:nvSpPr>
        <p:spPr>
          <a:xfrm>
            <a:off x="7546602" y="259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7" name="object 9907"/>
          <p:cNvSpPr/>
          <p:nvPr/>
        </p:nvSpPr>
        <p:spPr>
          <a:xfrm>
            <a:off x="7563597" y="25868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8" name="object 9908"/>
          <p:cNvSpPr/>
          <p:nvPr/>
        </p:nvSpPr>
        <p:spPr>
          <a:xfrm>
            <a:off x="7581703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9" name="object 9909"/>
          <p:cNvSpPr/>
          <p:nvPr/>
        </p:nvSpPr>
        <p:spPr>
          <a:xfrm>
            <a:off x="7598380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0" name="object 9910"/>
          <p:cNvSpPr/>
          <p:nvPr/>
        </p:nvSpPr>
        <p:spPr>
          <a:xfrm>
            <a:off x="7615374" y="25558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1" name="object 9911"/>
          <p:cNvSpPr/>
          <p:nvPr/>
        </p:nvSpPr>
        <p:spPr>
          <a:xfrm>
            <a:off x="7633481" y="25448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2" name="object 9912"/>
          <p:cNvSpPr/>
          <p:nvPr/>
        </p:nvSpPr>
        <p:spPr>
          <a:xfrm>
            <a:off x="7029304" y="2925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3" name="object 9913"/>
          <p:cNvSpPr/>
          <p:nvPr/>
        </p:nvSpPr>
        <p:spPr>
          <a:xfrm>
            <a:off x="7045504" y="291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4" name="object 9914"/>
          <p:cNvSpPr/>
          <p:nvPr/>
        </p:nvSpPr>
        <p:spPr>
          <a:xfrm>
            <a:off x="7063610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5" name="object 9915"/>
          <p:cNvSpPr/>
          <p:nvPr/>
        </p:nvSpPr>
        <p:spPr>
          <a:xfrm>
            <a:off x="7081399" y="2894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6" name="object 9916"/>
          <p:cNvSpPr/>
          <p:nvPr/>
        </p:nvSpPr>
        <p:spPr>
          <a:xfrm>
            <a:off x="7097599" y="2884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7" name="object 9917"/>
          <p:cNvSpPr/>
          <p:nvPr/>
        </p:nvSpPr>
        <p:spPr>
          <a:xfrm>
            <a:off x="7115705" y="2874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8" name="object 9918"/>
          <p:cNvSpPr/>
          <p:nvPr/>
        </p:nvSpPr>
        <p:spPr>
          <a:xfrm>
            <a:off x="7133177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9" name="object 9919"/>
          <p:cNvSpPr/>
          <p:nvPr/>
        </p:nvSpPr>
        <p:spPr>
          <a:xfrm>
            <a:off x="7149376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0" name="object 9920"/>
          <p:cNvSpPr/>
          <p:nvPr/>
        </p:nvSpPr>
        <p:spPr>
          <a:xfrm>
            <a:off x="7167483" y="2843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1" name="object 9921"/>
          <p:cNvSpPr/>
          <p:nvPr/>
        </p:nvSpPr>
        <p:spPr>
          <a:xfrm>
            <a:off x="7184795" y="283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2" name="object 9922"/>
          <p:cNvSpPr/>
          <p:nvPr/>
        </p:nvSpPr>
        <p:spPr>
          <a:xfrm>
            <a:off x="7200995" y="2822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3" name="object 9923"/>
          <p:cNvSpPr/>
          <p:nvPr/>
        </p:nvSpPr>
        <p:spPr>
          <a:xfrm>
            <a:off x="7219260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4" name="object 9924"/>
          <p:cNvSpPr/>
          <p:nvPr/>
        </p:nvSpPr>
        <p:spPr>
          <a:xfrm>
            <a:off x="7237049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5" name="object 9925"/>
          <p:cNvSpPr/>
          <p:nvPr/>
        </p:nvSpPr>
        <p:spPr>
          <a:xfrm>
            <a:off x="7253090" y="2791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6" name="object 9926"/>
          <p:cNvSpPr/>
          <p:nvPr/>
        </p:nvSpPr>
        <p:spPr>
          <a:xfrm>
            <a:off x="7271356" y="2781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7" name="object 9927"/>
          <p:cNvSpPr/>
          <p:nvPr/>
        </p:nvSpPr>
        <p:spPr>
          <a:xfrm>
            <a:off x="7288668" y="277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8" name="object 9928"/>
          <p:cNvSpPr/>
          <p:nvPr/>
        </p:nvSpPr>
        <p:spPr>
          <a:xfrm>
            <a:off x="7304868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9" name="object 9929"/>
          <p:cNvSpPr/>
          <p:nvPr/>
        </p:nvSpPr>
        <p:spPr>
          <a:xfrm>
            <a:off x="7323133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0" name="object 9930"/>
          <p:cNvSpPr/>
          <p:nvPr/>
        </p:nvSpPr>
        <p:spPr>
          <a:xfrm>
            <a:off x="7340445" y="273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1" name="object 9931"/>
          <p:cNvSpPr/>
          <p:nvPr/>
        </p:nvSpPr>
        <p:spPr>
          <a:xfrm>
            <a:off x="7356646" y="2730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2" name="object 9932"/>
          <p:cNvSpPr/>
          <p:nvPr/>
        </p:nvSpPr>
        <p:spPr>
          <a:xfrm>
            <a:off x="7374752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3" name="object 9933"/>
          <p:cNvSpPr/>
          <p:nvPr/>
        </p:nvSpPr>
        <p:spPr>
          <a:xfrm>
            <a:off x="7512296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4" name="object 9934"/>
          <p:cNvSpPr/>
          <p:nvPr/>
        </p:nvSpPr>
        <p:spPr>
          <a:xfrm>
            <a:off x="7530402" y="26267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5" name="object 9935"/>
          <p:cNvSpPr/>
          <p:nvPr/>
        </p:nvSpPr>
        <p:spPr>
          <a:xfrm>
            <a:off x="7548191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6" name="object 9936"/>
          <p:cNvSpPr/>
          <p:nvPr/>
        </p:nvSpPr>
        <p:spPr>
          <a:xfrm>
            <a:off x="7563915" y="2606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7" name="object 9937"/>
          <p:cNvSpPr/>
          <p:nvPr/>
        </p:nvSpPr>
        <p:spPr>
          <a:xfrm>
            <a:off x="7582497" y="2596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8" name="object 9938"/>
          <p:cNvSpPr/>
          <p:nvPr/>
        </p:nvSpPr>
        <p:spPr>
          <a:xfrm>
            <a:off x="7599968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9" name="object 9939"/>
          <p:cNvSpPr/>
          <p:nvPr/>
        </p:nvSpPr>
        <p:spPr>
          <a:xfrm>
            <a:off x="7616169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0" name="object 9940"/>
          <p:cNvSpPr/>
          <p:nvPr/>
        </p:nvSpPr>
        <p:spPr>
          <a:xfrm>
            <a:off x="7634275" y="2565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1" name="object 9941"/>
          <p:cNvSpPr/>
          <p:nvPr/>
        </p:nvSpPr>
        <p:spPr>
          <a:xfrm>
            <a:off x="7651587" y="2554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2" name="object 9942"/>
          <p:cNvSpPr/>
          <p:nvPr/>
        </p:nvSpPr>
        <p:spPr>
          <a:xfrm>
            <a:off x="7667787" y="2545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3" name="object 9943"/>
          <p:cNvSpPr/>
          <p:nvPr/>
        </p:nvSpPr>
        <p:spPr>
          <a:xfrm>
            <a:off x="7064404" y="2925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4" name="object 9944"/>
          <p:cNvSpPr/>
          <p:nvPr/>
        </p:nvSpPr>
        <p:spPr>
          <a:xfrm>
            <a:off x="7082193" y="2914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5" name="object 9945"/>
          <p:cNvSpPr/>
          <p:nvPr/>
        </p:nvSpPr>
        <p:spPr>
          <a:xfrm>
            <a:off x="7097917" y="2904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6" name="object 9946"/>
          <p:cNvSpPr/>
          <p:nvPr/>
        </p:nvSpPr>
        <p:spPr>
          <a:xfrm>
            <a:off x="7116499" y="2894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7" name="object 9947"/>
          <p:cNvSpPr/>
          <p:nvPr/>
        </p:nvSpPr>
        <p:spPr>
          <a:xfrm>
            <a:off x="7133970" y="2883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8" name="object 9948"/>
          <p:cNvSpPr/>
          <p:nvPr/>
        </p:nvSpPr>
        <p:spPr>
          <a:xfrm>
            <a:off x="7150012" y="2874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9" name="object 9949"/>
          <p:cNvSpPr/>
          <p:nvPr/>
        </p:nvSpPr>
        <p:spPr>
          <a:xfrm>
            <a:off x="7168277" y="2863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0" name="object 9950"/>
          <p:cNvSpPr/>
          <p:nvPr/>
        </p:nvSpPr>
        <p:spPr>
          <a:xfrm>
            <a:off x="7185589" y="2853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1" name="object 9951"/>
          <p:cNvSpPr/>
          <p:nvPr/>
        </p:nvSpPr>
        <p:spPr>
          <a:xfrm>
            <a:off x="7201789" y="2843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2" name="object 9952"/>
          <p:cNvSpPr/>
          <p:nvPr/>
        </p:nvSpPr>
        <p:spPr>
          <a:xfrm>
            <a:off x="7220054" y="2832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3" name="object 9953"/>
          <p:cNvSpPr/>
          <p:nvPr/>
        </p:nvSpPr>
        <p:spPr>
          <a:xfrm>
            <a:off x="7237684" y="2822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4" name="object 9954"/>
          <p:cNvSpPr/>
          <p:nvPr/>
        </p:nvSpPr>
        <p:spPr>
          <a:xfrm>
            <a:off x="7253567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5" name="object 9955"/>
          <p:cNvSpPr/>
          <p:nvPr/>
        </p:nvSpPr>
        <p:spPr>
          <a:xfrm>
            <a:off x="7271673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6" name="object 9956"/>
          <p:cNvSpPr/>
          <p:nvPr/>
        </p:nvSpPr>
        <p:spPr>
          <a:xfrm>
            <a:off x="7289462" y="27910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7" name="object 9957"/>
          <p:cNvSpPr/>
          <p:nvPr/>
        </p:nvSpPr>
        <p:spPr>
          <a:xfrm>
            <a:off x="7305662" y="2781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8" name="object 9958"/>
          <p:cNvSpPr/>
          <p:nvPr/>
        </p:nvSpPr>
        <p:spPr>
          <a:xfrm>
            <a:off x="7323927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9" name="object 9959"/>
          <p:cNvSpPr/>
          <p:nvPr/>
        </p:nvSpPr>
        <p:spPr>
          <a:xfrm>
            <a:off x="7341239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0" name="object 9960"/>
          <p:cNvSpPr/>
          <p:nvPr/>
        </p:nvSpPr>
        <p:spPr>
          <a:xfrm>
            <a:off x="7357440" y="2750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1" name="object 9961"/>
          <p:cNvSpPr/>
          <p:nvPr/>
        </p:nvSpPr>
        <p:spPr>
          <a:xfrm>
            <a:off x="7375545" y="273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2" name="object 9962"/>
          <p:cNvSpPr/>
          <p:nvPr/>
        </p:nvSpPr>
        <p:spPr>
          <a:xfrm>
            <a:off x="7393016" y="2729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3" name="object 9963"/>
          <p:cNvSpPr/>
          <p:nvPr/>
        </p:nvSpPr>
        <p:spPr>
          <a:xfrm>
            <a:off x="7409217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4" name="object 9964"/>
          <p:cNvSpPr/>
          <p:nvPr/>
        </p:nvSpPr>
        <p:spPr>
          <a:xfrm>
            <a:off x="7548509" y="263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5" name="object 9965"/>
          <p:cNvSpPr/>
          <p:nvPr/>
        </p:nvSpPr>
        <p:spPr>
          <a:xfrm>
            <a:off x="7564708" y="26267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6" name="object 9966"/>
          <p:cNvSpPr/>
          <p:nvPr/>
        </p:nvSpPr>
        <p:spPr>
          <a:xfrm>
            <a:off x="7582974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7" name="object 9967"/>
          <p:cNvSpPr/>
          <p:nvPr/>
        </p:nvSpPr>
        <p:spPr>
          <a:xfrm>
            <a:off x="7600762" y="2605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8" name="object 9968"/>
          <p:cNvSpPr/>
          <p:nvPr/>
        </p:nvSpPr>
        <p:spPr>
          <a:xfrm>
            <a:off x="7616962" y="259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9" name="object 9969"/>
          <p:cNvSpPr/>
          <p:nvPr/>
        </p:nvSpPr>
        <p:spPr>
          <a:xfrm>
            <a:off x="7635068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0" name="object 9970"/>
          <p:cNvSpPr/>
          <p:nvPr/>
        </p:nvSpPr>
        <p:spPr>
          <a:xfrm>
            <a:off x="7652380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1" name="object 9971"/>
          <p:cNvSpPr/>
          <p:nvPr/>
        </p:nvSpPr>
        <p:spPr>
          <a:xfrm>
            <a:off x="7668581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2" name="object 9972"/>
          <p:cNvSpPr/>
          <p:nvPr/>
        </p:nvSpPr>
        <p:spPr>
          <a:xfrm>
            <a:off x="7686847" y="2554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3" name="object 9973"/>
          <p:cNvSpPr/>
          <p:nvPr/>
        </p:nvSpPr>
        <p:spPr>
          <a:xfrm>
            <a:off x="7704159" y="25444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4" name="object 9974"/>
          <p:cNvSpPr/>
          <p:nvPr/>
        </p:nvSpPr>
        <p:spPr>
          <a:xfrm>
            <a:off x="7098710" y="2925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5" name="object 9975"/>
          <p:cNvSpPr/>
          <p:nvPr/>
        </p:nvSpPr>
        <p:spPr>
          <a:xfrm>
            <a:off x="7116976" y="291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6" name="object 9976"/>
          <p:cNvSpPr/>
          <p:nvPr/>
        </p:nvSpPr>
        <p:spPr>
          <a:xfrm>
            <a:off x="7134765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7" name="object 9977"/>
          <p:cNvSpPr/>
          <p:nvPr/>
        </p:nvSpPr>
        <p:spPr>
          <a:xfrm>
            <a:off x="7150489" y="2894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8" name="object 9978"/>
          <p:cNvSpPr/>
          <p:nvPr/>
        </p:nvSpPr>
        <p:spPr>
          <a:xfrm>
            <a:off x="7169071" y="2883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9" name="object 9979"/>
          <p:cNvSpPr/>
          <p:nvPr/>
        </p:nvSpPr>
        <p:spPr>
          <a:xfrm>
            <a:off x="7186383" y="2872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0" name="object 9980"/>
          <p:cNvSpPr/>
          <p:nvPr/>
        </p:nvSpPr>
        <p:spPr>
          <a:xfrm>
            <a:off x="7202583" y="2863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1" name="object 9981"/>
          <p:cNvSpPr/>
          <p:nvPr/>
        </p:nvSpPr>
        <p:spPr>
          <a:xfrm>
            <a:off x="7220849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2" name="object 9982"/>
          <p:cNvSpPr/>
          <p:nvPr/>
        </p:nvSpPr>
        <p:spPr>
          <a:xfrm>
            <a:off x="7238161" y="28419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3" name="object 9983"/>
          <p:cNvSpPr/>
          <p:nvPr/>
        </p:nvSpPr>
        <p:spPr>
          <a:xfrm>
            <a:off x="7254361" y="2832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4" name="object 9984"/>
          <p:cNvSpPr/>
          <p:nvPr/>
        </p:nvSpPr>
        <p:spPr>
          <a:xfrm>
            <a:off x="7272467" y="2821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5" name="object 9985"/>
          <p:cNvSpPr/>
          <p:nvPr/>
        </p:nvSpPr>
        <p:spPr>
          <a:xfrm>
            <a:off x="7290256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6" name="object 9986"/>
          <p:cNvSpPr/>
          <p:nvPr/>
        </p:nvSpPr>
        <p:spPr>
          <a:xfrm>
            <a:off x="7306139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7" name="object 9987"/>
          <p:cNvSpPr/>
          <p:nvPr/>
        </p:nvSpPr>
        <p:spPr>
          <a:xfrm>
            <a:off x="7324721" y="27910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8" name="object 9988"/>
          <p:cNvSpPr/>
          <p:nvPr/>
        </p:nvSpPr>
        <p:spPr>
          <a:xfrm>
            <a:off x="7342034" y="2780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9" name="object 9989"/>
          <p:cNvSpPr/>
          <p:nvPr/>
        </p:nvSpPr>
        <p:spPr>
          <a:xfrm>
            <a:off x="7358234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0" name="object 9990"/>
          <p:cNvSpPr/>
          <p:nvPr/>
        </p:nvSpPr>
        <p:spPr>
          <a:xfrm>
            <a:off x="7376340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1" name="object 9991"/>
          <p:cNvSpPr/>
          <p:nvPr/>
        </p:nvSpPr>
        <p:spPr>
          <a:xfrm>
            <a:off x="7393811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2" name="object 9992"/>
          <p:cNvSpPr/>
          <p:nvPr/>
        </p:nvSpPr>
        <p:spPr>
          <a:xfrm>
            <a:off x="7410012" y="273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3" name="object 9993"/>
          <p:cNvSpPr/>
          <p:nvPr/>
        </p:nvSpPr>
        <p:spPr>
          <a:xfrm>
            <a:off x="7428117" y="2729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4" name="object 9994"/>
          <p:cNvSpPr/>
          <p:nvPr/>
        </p:nvSpPr>
        <p:spPr>
          <a:xfrm>
            <a:off x="7445906" y="2718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5" name="object 9995"/>
          <p:cNvSpPr/>
          <p:nvPr/>
        </p:nvSpPr>
        <p:spPr>
          <a:xfrm>
            <a:off x="7565503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6" name="object 9996"/>
          <p:cNvSpPr/>
          <p:nvPr/>
        </p:nvSpPr>
        <p:spPr>
          <a:xfrm>
            <a:off x="7583768" y="263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7" name="object 9997"/>
          <p:cNvSpPr/>
          <p:nvPr/>
        </p:nvSpPr>
        <p:spPr>
          <a:xfrm>
            <a:off x="7601080" y="262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8" name="object 9998"/>
          <p:cNvSpPr/>
          <p:nvPr/>
        </p:nvSpPr>
        <p:spPr>
          <a:xfrm>
            <a:off x="7617280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9" name="object 9999"/>
          <p:cNvSpPr/>
          <p:nvPr/>
        </p:nvSpPr>
        <p:spPr>
          <a:xfrm>
            <a:off x="7635386" y="2605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0" name="object 10000"/>
          <p:cNvSpPr/>
          <p:nvPr/>
        </p:nvSpPr>
        <p:spPr>
          <a:xfrm>
            <a:off x="7653175" y="2595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1" name="object 10001"/>
          <p:cNvSpPr/>
          <p:nvPr/>
        </p:nvSpPr>
        <p:spPr>
          <a:xfrm>
            <a:off x="7669376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2" name="object 10002"/>
          <p:cNvSpPr/>
          <p:nvPr/>
        </p:nvSpPr>
        <p:spPr>
          <a:xfrm>
            <a:off x="7687640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3" name="object 10003"/>
          <p:cNvSpPr/>
          <p:nvPr/>
        </p:nvSpPr>
        <p:spPr>
          <a:xfrm>
            <a:off x="7704952" y="25644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4" name="object 10004"/>
          <p:cNvSpPr/>
          <p:nvPr/>
        </p:nvSpPr>
        <p:spPr>
          <a:xfrm>
            <a:off x="7721153" y="2554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5" name="object 10005"/>
          <p:cNvSpPr/>
          <p:nvPr/>
        </p:nvSpPr>
        <p:spPr>
          <a:xfrm>
            <a:off x="7739259" y="2544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6" name="object 10006"/>
          <p:cNvSpPr/>
          <p:nvPr/>
        </p:nvSpPr>
        <p:spPr>
          <a:xfrm>
            <a:off x="7135082" y="2924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7" name="object 10007"/>
          <p:cNvSpPr/>
          <p:nvPr/>
        </p:nvSpPr>
        <p:spPr>
          <a:xfrm>
            <a:off x="7151282" y="291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8" name="object 10008"/>
          <p:cNvSpPr/>
          <p:nvPr/>
        </p:nvSpPr>
        <p:spPr>
          <a:xfrm>
            <a:off x="7169389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9" name="object 10009"/>
          <p:cNvSpPr/>
          <p:nvPr/>
        </p:nvSpPr>
        <p:spPr>
          <a:xfrm>
            <a:off x="7187177" y="2893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0" name="object 10010"/>
          <p:cNvSpPr/>
          <p:nvPr/>
        </p:nvSpPr>
        <p:spPr>
          <a:xfrm>
            <a:off x="7203378" y="2883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1" name="object 10011"/>
          <p:cNvSpPr/>
          <p:nvPr/>
        </p:nvSpPr>
        <p:spPr>
          <a:xfrm>
            <a:off x="7221642" y="2872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2" name="object 10012"/>
          <p:cNvSpPr/>
          <p:nvPr/>
        </p:nvSpPr>
        <p:spPr>
          <a:xfrm>
            <a:off x="7238955" y="28620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3" name="object 10013"/>
          <p:cNvSpPr/>
          <p:nvPr/>
        </p:nvSpPr>
        <p:spPr>
          <a:xfrm>
            <a:off x="7255155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4" name="object 10014"/>
          <p:cNvSpPr/>
          <p:nvPr/>
        </p:nvSpPr>
        <p:spPr>
          <a:xfrm>
            <a:off x="7273262" y="28419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5" name="object 10015"/>
          <p:cNvSpPr/>
          <p:nvPr/>
        </p:nvSpPr>
        <p:spPr>
          <a:xfrm>
            <a:off x="7290732" y="2831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6" name="object 10016"/>
          <p:cNvSpPr/>
          <p:nvPr/>
        </p:nvSpPr>
        <p:spPr>
          <a:xfrm>
            <a:off x="7306933" y="2822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7" name="object 10017"/>
          <p:cNvSpPr/>
          <p:nvPr/>
        </p:nvSpPr>
        <p:spPr>
          <a:xfrm>
            <a:off x="7325039" y="28110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8" name="object 10018"/>
          <p:cNvSpPr/>
          <p:nvPr/>
        </p:nvSpPr>
        <p:spPr>
          <a:xfrm>
            <a:off x="7342827" y="2800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9" name="object 10019"/>
          <p:cNvSpPr/>
          <p:nvPr/>
        </p:nvSpPr>
        <p:spPr>
          <a:xfrm>
            <a:off x="7359028" y="27910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0" name="object 10020"/>
          <p:cNvSpPr/>
          <p:nvPr/>
        </p:nvSpPr>
        <p:spPr>
          <a:xfrm>
            <a:off x="7377134" y="278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1" name="object 10021"/>
          <p:cNvSpPr/>
          <p:nvPr/>
        </p:nvSpPr>
        <p:spPr>
          <a:xfrm>
            <a:off x="7394605" y="2769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2" name="object 10022"/>
          <p:cNvSpPr/>
          <p:nvPr/>
        </p:nvSpPr>
        <p:spPr>
          <a:xfrm>
            <a:off x="7410805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3" name="object 10023"/>
          <p:cNvSpPr/>
          <p:nvPr/>
        </p:nvSpPr>
        <p:spPr>
          <a:xfrm>
            <a:off x="7428912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4" name="object 10024"/>
          <p:cNvSpPr/>
          <p:nvPr/>
        </p:nvSpPr>
        <p:spPr>
          <a:xfrm>
            <a:off x="7446224" y="2738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5" name="object 10025"/>
          <p:cNvSpPr/>
          <p:nvPr/>
        </p:nvSpPr>
        <p:spPr>
          <a:xfrm>
            <a:off x="7462424" y="27291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6" name="object 10026"/>
          <p:cNvSpPr/>
          <p:nvPr/>
        </p:nvSpPr>
        <p:spPr>
          <a:xfrm>
            <a:off x="7601874" y="26463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7" name="object 10027"/>
          <p:cNvSpPr/>
          <p:nvPr/>
        </p:nvSpPr>
        <p:spPr>
          <a:xfrm>
            <a:off x="7618074" y="263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8" name="object 10028"/>
          <p:cNvSpPr/>
          <p:nvPr/>
        </p:nvSpPr>
        <p:spPr>
          <a:xfrm>
            <a:off x="7636181" y="262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9" name="object 10029"/>
          <p:cNvSpPr/>
          <p:nvPr/>
        </p:nvSpPr>
        <p:spPr>
          <a:xfrm>
            <a:off x="7653969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0" name="object 10030"/>
          <p:cNvSpPr/>
          <p:nvPr/>
        </p:nvSpPr>
        <p:spPr>
          <a:xfrm>
            <a:off x="7669851" y="2605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1" name="object 10031"/>
          <p:cNvSpPr/>
          <p:nvPr/>
        </p:nvSpPr>
        <p:spPr>
          <a:xfrm>
            <a:off x="7688435" y="2594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2" name="object 10032"/>
          <p:cNvSpPr/>
          <p:nvPr/>
        </p:nvSpPr>
        <p:spPr>
          <a:xfrm>
            <a:off x="7705747" y="2584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3" name="object 10033"/>
          <p:cNvSpPr/>
          <p:nvPr/>
        </p:nvSpPr>
        <p:spPr>
          <a:xfrm>
            <a:off x="7721947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4" name="object 10034"/>
          <p:cNvSpPr/>
          <p:nvPr/>
        </p:nvSpPr>
        <p:spPr>
          <a:xfrm>
            <a:off x="7740053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5" name="object 10035"/>
          <p:cNvSpPr/>
          <p:nvPr/>
        </p:nvSpPr>
        <p:spPr>
          <a:xfrm>
            <a:off x="7757524" y="2553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6" name="object 10036"/>
          <p:cNvSpPr/>
          <p:nvPr/>
        </p:nvSpPr>
        <p:spPr>
          <a:xfrm>
            <a:off x="7773724" y="2544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7" name="object 10037"/>
          <p:cNvSpPr/>
          <p:nvPr/>
        </p:nvSpPr>
        <p:spPr>
          <a:xfrm>
            <a:off x="7170977" y="292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8" name="object 10038"/>
          <p:cNvSpPr/>
          <p:nvPr/>
        </p:nvSpPr>
        <p:spPr>
          <a:xfrm>
            <a:off x="7187972" y="29129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9" name="object 10039"/>
          <p:cNvSpPr/>
          <p:nvPr/>
        </p:nvSpPr>
        <p:spPr>
          <a:xfrm>
            <a:off x="7204648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0" name="object 10040"/>
          <p:cNvSpPr/>
          <p:nvPr/>
        </p:nvSpPr>
        <p:spPr>
          <a:xfrm>
            <a:off x="7222755" y="2892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1" name="object 10041"/>
          <p:cNvSpPr/>
          <p:nvPr/>
        </p:nvSpPr>
        <p:spPr>
          <a:xfrm>
            <a:off x="7239749" y="2881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2" name="object 10042"/>
          <p:cNvSpPr/>
          <p:nvPr/>
        </p:nvSpPr>
        <p:spPr>
          <a:xfrm>
            <a:off x="7256267" y="2872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3" name="object 10043"/>
          <p:cNvSpPr/>
          <p:nvPr/>
        </p:nvSpPr>
        <p:spPr>
          <a:xfrm>
            <a:off x="7274850" y="2862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4" name="object 10044"/>
          <p:cNvSpPr/>
          <p:nvPr/>
        </p:nvSpPr>
        <p:spPr>
          <a:xfrm>
            <a:off x="7291527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5" name="object 10045"/>
          <p:cNvSpPr/>
          <p:nvPr/>
        </p:nvSpPr>
        <p:spPr>
          <a:xfrm>
            <a:off x="7308521" y="2841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6" name="object 10046"/>
          <p:cNvSpPr/>
          <p:nvPr/>
        </p:nvSpPr>
        <p:spPr>
          <a:xfrm>
            <a:off x="7326627" y="2831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7" name="object 10047"/>
          <p:cNvSpPr/>
          <p:nvPr/>
        </p:nvSpPr>
        <p:spPr>
          <a:xfrm>
            <a:off x="7343145" y="28208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8" name="object 10048"/>
          <p:cNvSpPr/>
          <p:nvPr/>
        </p:nvSpPr>
        <p:spPr>
          <a:xfrm>
            <a:off x="7360139" y="28110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9" name="object 10049"/>
          <p:cNvSpPr/>
          <p:nvPr/>
        </p:nvSpPr>
        <p:spPr>
          <a:xfrm>
            <a:off x="7378405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0" name="object 10050"/>
          <p:cNvSpPr/>
          <p:nvPr/>
        </p:nvSpPr>
        <p:spPr>
          <a:xfrm>
            <a:off x="7395399" y="2789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1" name="object 10051"/>
          <p:cNvSpPr/>
          <p:nvPr/>
        </p:nvSpPr>
        <p:spPr>
          <a:xfrm>
            <a:off x="7411917" y="2780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2" name="object 10052"/>
          <p:cNvSpPr/>
          <p:nvPr/>
        </p:nvSpPr>
        <p:spPr>
          <a:xfrm>
            <a:off x="7430500" y="2769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3" name="object 10053"/>
          <p:cNvSpPr/>
          <p:nvPr/>
        </p:nvSpPr>
        <p:spPr>
          <a:xfrm>
            <a:off x="7447018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4" name="object 10054"/>
          <p:cNvSpPr/>
          <p:nvPr/>
        </p:nvSpPr>
        <p:spPr>
          <a:xfrm>
            <a:off x="7464012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5" name="object 10055"/>
          <p:cNvSpPr/>
          <p:nvPr/>
        </p:nvSpPr>
        <p:spPr>
          <a:xfrm>
            <a:off x="7482278" y="2738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6" name="object 10056"/>
          <p:cNvSpPr/>
          <p:nvPr/>
        </p:nvSpPr>
        <p:spPr>
          <a:xfrm>
            <a:off x="7498795" y="2727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7" name="object 10057"/>
          <p:cNvSpPr/>
          <p:nvPr/>
        </p:nvSpPr>
        <p:spPr>
          <a:xfrm>
            <a:off x="7637769" y="2645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8" name="object 10058"/>
          <p:cNvSpPr/>
          <p:nvPr/>
        </p:nvSpPr>
        <p:spPr>
          <a:xfrm>
            <a:off x="7654445" y="26357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9" name="object 10059"/>
          <p:cNvSpPr/>
          <p:nvPr/>
        </p:nvSpPr>
        <p:spPr>
          <a:xfrm>
            <a:off x="7671440" y="262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0" name="object 10060"/>
          <p:cNvSpPr/>
          <p:nvPr/>
        </p:nvSpPr>
        <p:spPr>
          <a:xfrm>
            <a:off x="7689546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1" name="object 10061"/>
          <p:cNvSpPr/>
          <p:nvPr/>
        </p:nvSpPr>
        <p:spPr>
          <a:xfrm>
            <a:off x="7706541" y="2604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2" name="object 10062"/>
          <p:cNvSpPr/>
          <p:nvPr/>
        </p:nvSpPr>
        <p:spPr>
          <a:xfrm>
            <a:off x="7723059" y="2594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3" name="object 10063"/>
          <p:cNvSpPr/>
          <p:nvPr/>
        </p:nvSpPr>
        <p:spPr>
          <a:xfrm>
            <a:off x="7741324" y="2584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4" name="object 10064"/>
          <p:cNvSpPr/>
          <p:nvPr/>
        </p:nvSpPr>
        <p:spPr>
          <a:xfrm>
            <a:off x="7758318" y="2573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5" name="object 10065"/>
          <p:cNvSpPr/>
          <p:nvPr/>
        </p:nvSpPr>
        <p:spPr>
          <a:xfrm>
            <a:off x="7775313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6" name="object 10066"/>
          <p:cNvSpPr/>
          <p:nvPr/>
        </p:nvSpPr>
        <p:spPr>
          <a:xfrm>
            <a:off x="7793419" y="2553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7" name="object 10067"/>
          <p:cNvSpPr/>
          <p:nvPr/>
        </p:nvSpPr>
        <p:spPr>
          <a:xfrm>
            <a:off x="7809937" y="25428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8" name="object 10068"/>
          <p:cNvSpPr/>
          <p:nvPr/>
        </p:nvSpPr>
        <p:spPr>
          <a:xfrm>
            <a:off x="7205443" y="2924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9" name="object 10069"/>
          <p:cNvSpPr/>
          <p:nvPr/>
        </p:nvSpPr>
        <p:spPr>
          <a:xfrm>
            <a:off x="7223549" y="2912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0" name="object 10070"/>
          <p:cNvSpPr/>
          <p:nvPr/>
        </p:nvSpPr>
        <p:spPr>
          <a:xfrm>
            <a:off x="7240861" y="290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1" name="object 10071"/>
          <p:cNvSpPr/>
          <p:nvPr/>
        </p:nvSpPr>
        <p:spPr>
          <a:xfrm>
            <a:off x="7257061" y="2893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2" name="object 10072"/>
          <p:cNvSpPr/>
          <p:nvPr/>
        </p:nvSpPr>
        <p:spPr>
          <a:xfrm>
            <a:off x="7275326" y="288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3" name="object 10073"/>
          <p:cNvSpPr/>
          <p:nvPr/>
        </p:nvSpPr>
        <p:spPr>
          <a:xfrm>
            <a:off x="7293115" y="2871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4" name="object 10074"/>
          <p:cNvSpPr/>
          <p:nvPr/>
        </p:nvSpPr>
        <p:spPr>
          <a:xfrm>
            <a:off x="7309315" y="2862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5" name="object 10075"/>
          <p:cNvSpPr/>
          <p:nvPr/>
        </p:nvSpPr>
        <p:spPr>
          <a:xfrm>
            <a:off x="7327421" y="2851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6" name="object 10076"/>
          <p:cNvSpPr/>
          <p:nvPr/>
        </p:nvSpPr>
        <p:spPr>
          <a:xfrm>
            <a:off x="7344733" y="284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7" name="object 10077"/>
          <p:cNvSpPr/>
          <p:nvPr/>
        </p:nvSpPr>
        <p:spPr>
          <a:xfrm>
            <a:off x="7360934" y="2831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8" name="object 10078"/>
          <p:cNvSpPr/>
          <p:nvPr/>
        </p:nvSpPr>
        <p:spPr>
          <a:xfrm>
            <a:off x="7379199" y="2820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9" name="object 10079"/>
          <p:cNvSpPr/>
          <p:nvPr/>
        </p:nvSpPr>
        <p:spPr>
          <a:xfrm>
            <a:off x="7396511" y="2809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0" name="object 10080"/>
          <p:cNvSpPr/>
          <p:nvPr/>
        </p:nvSpPr>
        <p:spPr>
          <a:xfrm>
            <a:off x="7412711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1" name="object 10081"/>
          <p:cNvSpPr/>
          <p:nvPr/>
        </p:nvSpPr>
        <p:spPr>
          <a:xfrm>
            <a:off x="7430817" y="2789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2" name="object 10082"/>
          <p:cNvSpPr/>
          <p:nvPr/>
        </p:nvSpPr>
        <p:spPr>
          <a:xfrm>
            <a:off x="7448606" y="2778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3" name="object 10083"/>
          <p:cNvSpPr/>
          <p:nvPr/>
        </p:nvSpPr>
        <p:spPr>
          <a:xfrm>
            <a:off x="7464489" y="2769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4" name="object 10084"/>
          <p:cNvSpPr/>
          <p:nvPr/>
        </p:nvSpPr>
        <p:spPr>
          <a:xfrm>
            <a:off x="7483071" y="2758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5" name="object 10085"/>
          <p:cNvSpPr/>
          <p:nvPr/>
        </p:nvSpPr>
        <p:spPr>
          <a:xfrm>
            <a:off x="7500384" y="2747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6" name="object 10086"/>
          <p:cNvSpPr/>
          <p:nvPr/>
        </p:nvSpPr>
        <p:spPr>
          <a:xfrm>
            <a:off x="7516584" y="273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7" name="object 10087"/>
          <p:cNvSpPr/>
          <p:nvPr/>
        </p:nvSpPr>
        <p:spPr>
          <a:xfrm>
            <a:off x="7534690" y="2727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8" name="object 10088"/>
          <p:cNvSpPr/>
          <p:nvPr/>
        </p:nvSpPr>
        <p:spPr>
          <a:xfrm>
            <a:off x="7656034" y="2655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9" name="object 10089"/>
          <p:cNvSpPr/>
          <p:nvPr/>
        </p:nvSpPr>
        <p:spPr>
          <a:xfrm>
            <a:off x="7672234" y="2645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0" name="object 10090"/>
          <p:cNvSpPr/>
          <p:nvPr/>
        </p:nvSpPr>
        <p:spPr>
          <a:xfrm>
            <a:off x="7690340" y="263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1" name="object 10091"/>
          <p:cNvSpPr/>
          <p:nvPr/>
        </p:nvSpPr>
        <p:spPr>
          <a:xfrm>
            <a:off x="7707652" y="2624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2" name="object 10092"/>
          <p:cNvSpPr/>
          <p:nvPr/>
        </p:nvSpPr>
        <p:spPr>
          <a:xfrm>
            <a:off x="7723853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3" name="object 10093"/>
          <p:cNvSpPr/>
          <p:nvPr/>
        </p:nvSpPr>
        <p:spPr>
          <a:xfrm>
            <a:off x="7742118" y="2603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4" name="object 10094"/>
          <p:cNvSpPr/>
          <p:nvPr/>
        </p:nvSpPr>
        <p:spPr>
          <a:xfrm>
            <a:off x="7759906" y="2593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5" name="object 10095"/>
          <p:cNvSpPr/>
          <p:nvPr/>
        </p:nvSpPr>
        <p:spPr>
          <a:xfrm>
            <a:off x="7775630" y="2584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6" name="object 10096"/>
          <p:cNvSpPr/>
          <p:nvPr/>
        </p:nvSpPr>
        <p:spPr>
          <a:xfrm>
            <a:off x="7793896" y="2573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7" name="object 10097"/>
          <p:cNvSpPr/>
          <p:nvPr/>
        </p:nvSpPr>
        <p:spPr>
          <a:xfrm>
            <a:off x="7811525" y="25635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8" name="object 10098"/>
          <p:cNvSpPr/>
          <p:nvPr/>
        </p:nvSpPr>
        <p:spPr>
          <a:xfrm>
            <a:off x="7827726" y="2553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9" name="object 10099"/>
          <p:cNvSpPr/>
          <p:nvPr/>
        </p:nvSpPr>
        <p:spPr>
          <a:xfrm>
            <a:off x="7845990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0" name="object 10100"/>
          <p:cNvSpPr/>
          <p:nvPr/>
        </p:nvSpPr>
        <p:spPr>
          <a:xfrm>
            <a:off x="7241655" y="2922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1" name="object 10101"/>
          <p:cNvSpPr/>
          <p:nvPr/>
        </p:nvSpPr>
        <p:spPr>
          <a:xfrm>
            <a:off x="7257855" y="2912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2" name="object 10102"/>
          <p:cNvSpPr/>
          <p:nvPr/>
        </p:nvSpPr>
        <p:spPr>
          <a:xfrm>
            <a:off x="7276120" y="29023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3" name="object 10103"/>
          <p:cNvSpPr/>
          <p:nvPr/>
        </p:nvSpPr>
        <p:spPr>
          <a:xfrm>
            <a:off x="7293433" y="2891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4" name="object 10104"/>
          <p:cNvSpPr/>
          <p:nvPr/>
        </p:nvSpPr>
        <p:spPr>
          <a:xfrm>
            <a:off x="7309632" y="288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5" name="object 10105"/>
          <p:cNvSpPr/>
          <p:nvPr/>
        </p:nvSpPr>
        <p:spPr>
          <a:xfrm>
            <a:off x="7327739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6" name="object 10106"/>
          <p:cNvSpPr/>
          <p:nvPr/>
        </p:nvSpPr>
        <p:spPr>
          <a:xfrm>
            <a:off x="7345528" y="2861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7" name="object 10107"/>
          <p:cNvSpPr/>
          <p:nvPr/>
        </p:nvSpPr>
        <p:spPr>
          <a:xfrm>
            <a:off x="7361728" y="2851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8" name="object 10108"/>
          <p:cNvSpPr/>
          <p:nvPr/>
        </p:nvSpPr>
        <p:spPr>
          <a:xfrm>
            <a:off x="7379993" y="2840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9" name="object 10109"/>
          <p:cNvSpPr/>
          <p:nvPr/>
        </p:nvSpPr>
        <p:spPr>
          <a:xfrm>
            <a:off x="7397305" y="2830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0" name="object 10110"/>
          <p:cNvSpPr/>
          <p:nvPr/>
        </p:nvSpPr>
        <p:spPr>
          <a:xfrm>
            <a:off x="7413505" y="2820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1" name="object 10111"/>
          <p:cNvSpPr/>
          <p:nvPr/>
        </p:nvSpPr>
        <p:spPr>
          <a:xfrm>
            <a:off x="7431612" y="280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2" name="object 10112"/>
          <p:cNvSpPr/>
          <p:nvPr/>
        </p:nvSpPr>
        <p:spPr>
          <a:xfrm>
            <a:off x="7449083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3" name="object 10113"/>
          <p:cNvSpPr/>
          <p:nvPr/>
        </p:nvSpPr>
        <p:spPr>
          <a:xfrm>
            <a:off x="7465283" y="2789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4" name="object 10114"/>
          <p:cNvSpPr/>
          <p:nvPr/>
        </p:nvSpPr>
        <p:spPr>
          <a:xfrm>
            <a:off x="7483389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5" name="object 10115"/>
          <p:cNvSpPr/>
          <p:nvPr/>
        </p:nvSpPr>
        <p:spPr>
          <a:xfrm>
            <a:off x="7501178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6" name="object 10116"/>
          <p:cNvSpPr/>
          <p:nvPr/>
        </p:nvSpPr>
        <p:spPr>
          <a:xfrm>
            <a:off x="7517378" y="2758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7" name="object 10117"/>
          <p:cNvSpPr/>
          <p:nvPr/>
        </p:nvSpPr>
        <p:spPr>
          <a:xfrm>
            <a:off x="7535485" y="2747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8" name="object 10118"/>
          <p:cNvSpPr/>
          <p:nvPr/>
        </p:nvSpPr>
        <p:spPr>
          <a:xfrm>
            <a:off x="7552956" y="2737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19" name="object 10119"/>
          <p:cNvSpPr/>
          <p:nvPr/>
        </p:nvSpPr>
        <p:spPr>
          <a:xfrm>
            <a:off x="7569155" y="2727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0" name="object 10120"/>
          <p:cNvSpPr/>
          <p:nvPr/>
        </p:nvSpPr>
        <p:spPr>
          <a:xfrm>
            <a:off x="7691135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1" name="object 10121"/>
          <p:cNvSpPr/>
          <p:nvPr/>
        </p:nvSpPr>
        <p:spPr>
          <a:xfrm>
            <a:off x="7708447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2" name="object 10122"/>
          <p:cNvSpPr/>
          <p:nvPr/>
        </p:nvSpPr>
        <p:spPr>
          <a:xfrm>
            <a:off x="7724647" y="263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3" name="object 10123"/>
          <p:cNvSpPr/>
          <p:nvPr/>
        </p:nvSpPr>
        <p:spPr>
          <a:xfrm>
            <a:off x="7742912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4" name="object 10124"/>
          <p:cNvSpPr/>
          <p:nvPr/>
        </p:nvSpPr>
        <p:spPr>
          <a:xfrm>
            <a:off x="7760224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5" name="object 10125"/>
          <p:cNvSpPr/>
          <p:nvPr/>
        </p:nvSpPr>
        <p:spPr>
          <a:xfrm>
            <a:off x="7776425" y="2604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6" name="object 10126"/>
          <p:cNvSpPr/>
          <p:nvPr/>
        </p:nvSpPr>
        <p:spPr>
          <a:xfrm>
            <a:off x="7794531" y="2593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7" name="object 10127"/>
          <p:cNvSpPr/>
          <p:nvPr/>
        </p:nvSpPr>
        <p:spPr>
          <a:xfrm>
            <a:off x="7812320" y="25835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8" name="object 10128"/>
          <p:cNvSpPr/>
          <p:nvPr/>
        </p:nvSpPr>
        <p:spPr>
          <a:xfrm>
            <a:off x="7828202" y="2573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9" name="object 10129"/>
          <p:cNvSpPr/>
          <p:nvPr/>
        </p:nvSpPr>
        <p:spPr>
          <a:xfrm>
            <a:off x="7846785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0" name="object 10130"/>
          <p:cNvSpPr/>
          <p:nvPr/>
        </p:nvSpPr>
        <p:spPr>
          <a:xfrm>
            <a:off x="7864097" y="25526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1" name="object 10131"/>
          <p:cNvSpPr/>
          <p:nvPr/>
        </p:nvSpPr>
        <p:spPr>
          <a:xfrm>
            <a:off x="7880298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2" name="object 10132"/>
          <p:cNvSpPr/>
          <p:nvPr/>
        </p:nvSpPr>
        <p:spPr>
          <a:xfrm>
            <a:off x="7276914" y="2922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3" name="object 10133"/>
          <p:cNvSpPr/>
          <p:nvPr/>
        </p:nvSpPr>
        <p:spPr>
          <a:xfrm>
            <a:off x="7294226" y="2912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4" name="object 10134"/>
          <p:cNvSpPr/>
          <p:nvPr/>
        </p:nvSpPr>
        <p:spPr>
          <a:xfrm>
            <a:off x="7310427" y="29023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5" name="object 10135"/>
          <p:cNvSpPr/>
          <p:nvPr/>
        </p:nvSpPr>
        <p:spPr>
          <a:xfrm>
            <a:off x="7328533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6" name="object 10136"/>
          <p:cNvSpPr/>
          <p:nvPr/>
        </p:nvSpPr>
        <p:spPr>
          <a:xfrm>
            <a:off x="7346322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7" name="object 10137"/>
          <p:cNvSpPr/>
          <p:nvPr/>
        </p:nvSpPr>
        <p:spPr>
          <a:xfrm>
            <a:off x="7362204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8" name="object 10138"/>
          <p:cNvSpPr/>
          <p:nvPr/>
        </p:nvSpPr>
        <p:spPr>
          <a:xfrm>
            <a:off x="7380787" y="2860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9" name="object 10139"/>
          <p:cNvSpPr/>
          <p:nvPr/>
        </p:nvSpPr>
        <p:spPr>
          <a:xfrm>
            <a:off x="7398099" y="2850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0" name="object 10140"/>
          <p:cNvSpPr/>
          <p:nvPr/>
        </p:nvSpPr>
        <p:spPr>
          <a:xfrm>
            <a:off x="7414300" y="284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1" name="object 10141"/>
          <p:cNvSpPr/>
          <p:nvPr/>
        </p:nvSpPr>
        <p:spPr>
          <a:xfrm>
            <a:off x="7432406" y="2830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2" name="object 10142"/>
          <p:cNvSpPr/>
          <p:nvPr/>
        </p:nvSpPr>
        <p:spPr>
          <a:xfrm>
            <a:off x="7449877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3" name="object 10143"/>
          <p:cNvSpPr/>
          <p:nvPr/>
        </p:nvSpPr>
        <p:spPr>
          <a:xfrm>
            <a:off x="7466077" y="2809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4" name="object 10144"/>
          <p:cNvSpPr/>
          <p:nvPr/>
        </p:nvSpPr>
        <p:spPr>
          <a:xfrm>
            <a:off x="7484183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5" name="object 10145"/>
          <p:cNvSpPr/>
          <p:nvPr/>
        </p:nvSpPr>
        <p:spPr>
          <a:xfrm>
            <a:off x="7501972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6" name="object 10146"/>
          <p:cNvSpPr/>
          <p:nvPr/>
        </p:nvSpPr>
        <p:spPr>
          <a:xfrm>
            <a:off x="7517696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7" name="object 10147"/>
          <p:cNvSpPr/>
          <p:nvPr/>
        </p:nvSpPr>
        <p:spPr>
          <a:xfrm>
            <a:off x="7535961" y="2768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8" name="object 10148"/>
          <p:cNvSpPr/>
          <p:nvPr/>
        </p:nvSpPr>
        <p:spPr>
          <a:xfrm>
            <a:off x="7553749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9" name="object 10149"/>
          <p:cNvSpPr/>
          <p:nvPr/>
        </p:nvSpPr>
        <p:spPr>
          <a:xfrm>
            <a:off x="7569950" y="2747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0" name="object 10150"/>
          <p:cNvSpPr/>
          <p:nvPr/>
        </p:nvSpPr>
        <p:spPr>
          <a:xfrm>
            <a:off x="7588056" y="2737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1" name="object 10151"/>
          <p:cNvSpPr/>
          <p:nvPr/>
        </p:nvSpPr>
        <p:spPr>
          <a:xfrm>
            <a:off x="7605368" y="272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2" name="object 10152"/>
          <p:cNvSpPr/>
          <p:nvPr/>
        </p:nvSpPr>
        <p:spPr>
          <a:xfrm>
            <a:off x="7725441" y="2655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3" name="object 10153"/>
          <p:cNvSpPr/>
          <p:nvPr/>
        </p:nvSpPr>
        <p:spPr>
          <a:xfrm>
            <a:off x="7743706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4" name="object 10154"/>
          <p:cNvSpPr/>
          <p:nvPr/>
        </p:nvSpPr>
        <p:spPr>
          <a:xfrm>
            <a:off x="7761018" y="26345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5" name="object 10155"/>
          <p:cNvSpPr/>
          <p:nvPr/>
        </p:nvSpPr>
        <p:spPr>
          <a:xfrm>
            <a:off x="7777219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6" name="object 10156"/>
          <p:cNvSpPr/>
          <p:nvPr/>
        </p:nvSpPr>
        <p:spPr>
          <a:xfrm>
            <a:off x="7795325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7" name="object 10157"/>
          <p:cNvSpPr/>
          <p:nvPr/>
        </p:nvSpPr>
        <p:spPr>
          <a:xfrm>
            <a:off x="7812796" y="26035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8" name="object 10158"/>
          <p:cNvSpPr/>
          <p:nvPr/>
        </p:nvSpPr>
        <p:spPr>
          <a:xfrm>
            <a:off x="7828996" y="2593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9" name="object 10159"/>
          <p:cNvSpPr/>
          <p:nvPr/>
        </p:nvSpPr>
        <p:spPr>
          <a:xfrm>
            <a:off x="7847103" y="2583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0" name="object 10160"/>
          <p:cNvSpPr/>
          <p:nvPr/>
        </p:nvSpPr>
        <p:spPr>
          <a:xfrm>
            <a:off x="7864891" y="2572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1" name="object 10161"/>
          <p:cNvSpPr/>
          <p:nvPr/>
        </p:nvSpPr>
        <p:spPr>
          <a:xfrm>
            <a:off x="7881091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2" name="object 10162"/>
          <p:cNvSpPr/>
          <p:nvPr/>
        </p:nvSpPr>
        <p:spPr>
          <a:xfrm>
            <a:off x="7899198" y="2552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3" name="object 10163"/>
          <p:cNvSpPr/>
          <p:nvPr/>
        </p:nvSpPr>
        <p:spPr>
          <a:xfrm>
            <a:off x="7312015" y="2922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4" name="object 10164"/>
          <p:cNvSpPr/>
          <p:nvPr/>
        </p:nvSpPr>
        <p:spPr>
          <a:xfrm>
            <a:off x="7330121" y="2911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5" name="object 10165"/>
          <p:cNvSpPr/>
          <p:nvPr/>
        </p:nvSpPr>
        <p:spPr>
          <a:xfrm>
            <a:off x="7346798" y="2901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6" name="object 10166"/>
          <p:cNvSpPr/>
          <p:nvPr/>
        </p:nvSpPr>
        <p:spPr>
          <a:xfrm>
            <a:off x="7363793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7" name="object 10167"/>
          <p:cNvSpPr/>
          <p:nvPr/>
        </p:nvSpPr>
        <p:spPr>
          <a:xfrm>
            <a:off x="7381899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8" name="object 10168"/>
          <p:cNvSpPr/>
          <p:nvPr/>
        </p:nvSpPr>
        <p:spPr>
          <a:xfrm>
            <a:off x="7398894" y="2870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9" name="object 10169"/>
          <p:cNvSpPr/>
          <p:nvPr/>
        </p:nvSpPr>
        <p:spPr>
          <a:xfrm>
            <a:off x="7415411" y="2861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0" name="object 10170"/>
          <p:cNvSpPr/>
          <p:nvPr/>
        </p:nvSpPr>
        <p:spPr>
          <a:xfrm>
            <a:off x="7433200" y="2850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1" name="object 10171"/>
          <p:cNvSpPr/>
          <p:nvPr/>
        </p:nvSpPr>
        <p:spPr>
          <a:xfrm>
            <a:off x="7450671" y="2840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2" name="object 10172"/>
          <p:cNvSpPr/>
          <p:nvPr/>
        </p:nvSpPr>
        <p:spPr>
          <a:xfrm>
            <a:off x="7467665" y="2830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3" name="object 10173"/>
          <p:cNvSpPr/>
          <p:nvPr/>
        </p:nvSpPr>
        <p:spPr>
          <a:xfrm>
            <a:off x="7484978" y="28192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4" name="object 10174"/>
          <p:cNvSpPr/>
          <p:nvPr/>
        </p:nvSpPr>
        <p:spPr>
          <a:xfrm>
            <a:off x="7502290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5" name="object 10175"/>
          <p:cNvSpPr/>
          <p:nvPr/>
        </p:nvSpPr>
        <p:spPr>
          <a:xfrm>
            <a:off x="7519284" y="2799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6" name="object 10176"/>
          <p:cNvSpPr/>
          <p:nvPr/>
        </p:nvSpPr>
        <p:spPr>
          <a:xfrm>
            <a:off x="7536755" y="2788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7" name="object 10177"/>
          <p:cNvSpPr/>
          <p:nvPr/>
        </p:nvSpPr>
        <p:spPr>
          <a:xfrm>
            <a:off x="7554544" y="2778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8" name="object 10178"/>
          <p:cNvSpPr/>
          <p:nvPr/>
        </p:nvSpPr>
        <p:spPr>
          <a:xfrm>
            <a:off x="7571061" y="2768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9" name="object 10179"/>
          <p:cNvSpPr/>
          <p:nvPr/>
        </p:nvSpPr>
        <p:spPr>
          <a:xfrm>
            <a:off x="7588850" y="27572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0" name="object 10180"/>
          <p:cNvSpPr/>
          <p:nvPr/>
        </p:nvSpPr>
        <p:spPr>
          <a:xfrm>
            <a:off x="7606162" y="2747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1" name="object 10181"/>
          <p:cNvSpPr/>
          <p:nvPr/>
        </p:nvSpPr>
        <p:spPr>
          <a:xfrm>
            <a:off x="7622839" y="2737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2" name="object 10182"/>
          <p:cNvSpPr/>
          <p:nvPr/>
        </p:nvSpPr>
        <p:spPr>
          <a:xfrm>
            <a:off x="7640628" y="2726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3" name="object 10183"/>
          <p:cNvSpPr/>
          <p:nvPr/>
        </p:nvSpPr>
        <p:spPr>
          <a:xfrm>
            <a:off x="7744024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4" name="object 10184"/>
          <p:cNvSpPr/>
          <p:nvPr/>
        </p:nvSpPr>
        <p:spPr>
          <a:xfrm>
            <a:off x="7761813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5" name="object 10185"/>
          <p:cNvSpPr/>
          <p:nvPr/>
        </p:nvSpPr>
        <p:spPr>
          <a:xfrm>
            <a:off x="7778013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6" name="object 10186"/>
          <p:cNvSpPr/>
          <p:nvPr/>
        </p:nvSpPr>
        <p:spPr>
          <a:xfrm>
            <a:off x="7796119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7" name="object 10187"/>
          <p:cNvSpPr/>
          <p:nvPr/>
        </p:nvSpPr>
        <p:spPr>
          <a:xfrm>
            <a:off x="7813590" y="2623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8" name="object 10188"/>
          <p:cNvSpPr/>
          <p:nvPr/>
        </p:nvSpPr>
        <p:spPr>
          <a:xfrm>
            <a:off x="7829791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9" name="object 10189"/>
          <p:cNvSpPr/>
          <p:nvPr/>
        </p:nvSpPr>
        <p:spPr>
          <a:xfrm>
            <a:off x="7847896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0" name="object 10190"/>
          <p:cNvSpPr/>
          <p:nvPr/>
        </p:nvSpPr>
        <p:spPr>
          <a:xfrm>
            <a:off x="7865367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1" name="object 10191"/>
          <p:cNvSpPr/>
          <p:nvPr/>
        </p:nvSpPr>
        <p:spPr>
          <a:xfrm>
            <a:off x="7881568" y="2583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2" name="object 10192"/>
          <p:cNvSpPr/>
          <p:nvPr/>
        </p:nvSpPr>
        <p:spPr>
          <a:xfrm>
            <a:off x="7899674" y="257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3" name="object 10193"/>
          <p:cNvSpPr/>
          <p:nvPr/>
        </p:nvSpPr>
        <p:spPr>
          <a:xfrm>
            <a:off x="7917463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4" name="object 10194"/>
          <p:cNvSpPr/>
          <p:nvPr/>
        </p:nvSpPr>
        <p:spPr>
          <a:xfrm>
            <a:off x="7933663" y="2552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5" name="object 10195"/>
          <p:cNvSpPr/>
          <p:nvPr/>
        </p:nvSpPr>
        <p:spPr>
          <a:xfrm>
            <a:off x="7348387" y="2921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6" name="object 10196"/>
          <p:cNvSpPr/>
          <p:nvPr/>
        </p:nvSpPr>
        <p:spPr>
          <a:xfrm>
            <a:off x="7364586" y="2912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7" name="object 10197"/>
          <p:cNvSpPr/>
          <p:nvPr/>
        </p:nvSpPr>
        <p:spPr>
          <a:xfrm>
            <a:off x="7382693" y="2901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8" name="object 10198"/>
          <p:cNvSpPr/>
          <p:nvPr/>
        </p:nvSpPr>
        <p:spPr>
          <a:xfrm>
            <a:off x="7400005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9" name="object 10199"/>
          <p:cNvSpPr/>
          <p:nvPr/>
        </p:nvSpPr>
        <p:spPr>
          <a:xfrm>
            <a:off x="7416206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0" name="object 10200"/>
          <p:cNvSpPr/>
          <p:nvPr/>
        </p:nvSpPr>
        <p:spPr>
          <a:xfrm>
            <a:off x="7434471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1" name="object 10201"/>
          <p:cNvSpPr/>
          <p:nvPr/>
        </p:nvSpPr>
        <p:spPr>
          <a:xfrm>
            <a:off x="7452259" y="2859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2" name="object 10202"/>
          <p:cNvSpPr/>
          <p:nvPr/>
        </p:nvSpPr>
        <p:spPr>
          <a:xfrm>
            <a:off x="7467983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3" name="object 10203"/>
          <p:cNvSpPr/>
          <p:nvPr/>
        </p:nvSpPr>
        <p:spPr>
          <a:xfrm>
            <a:off x="7486248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4" name="object 10204"/>
          <p:cNvSpPr/>
          <p:nvPr/>
        </p:nvSpPr>
        <p:spPr>
          <a:xfrm>
            <a:off x="7503878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5" name="object 10205"/>
          <p:cNvSpPr/>
          <p:nvPr/>
        </p:nvSpPr>
        <p:spPr>
          <a:xfrm>
            <a:off x="7520078" y="28192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6" name="object 10206"/>
          <p:cNvSpPr/>
          <p:nvPr/>
        </p:nvSpPr>
        <p:spPr>
          <a:xfrm>
            <a:off x="7538343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7" name="object 10207"/>
          <p:cNvSpPr/>
          <p:nvPr/>
        </p:nvSpPr>
        <p:spPr>
          <a:xfrm>
            <a:off x="7555655" y="2797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8" name="object 10208"/>
          <p:cNvSpPr/>
          <p:nvPr/>
        </p:nvSpPr>
        <p:spPr>
          <a:xfrm>
            <a:off x="7571856" y="2788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9" name="object 10209"/>
          <p:cNvSpPr/>
          <p:nvPr/>
        </p:nvSpPr>
        <p:spPr>
          <a:xfrm>
            <a:off x="7589962" y="2777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0" name="object 10210"/>
          <p:cNvSpPr/>
          <p:nvPr/>
        </p:nvSpPr>
        <p:spPr>
          <a:xfrm>
            <a:off x="7607433" y="276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1" name="object 10211"/>
          <p:cNvSpPr/>
          <p:nvPr/>
        </p:nvSpPr>
        <p:spPr>
          <a:xfrm>
            <a:off x="7623633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2" name="object 10212"/>
          <p:cNvSpPr/>
          <p:nvPr/>
        </p:nvSpPr>
        <p:spPr>
          <a:xfrm>
            <a:off x="7641739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3" name="object 10213"/>
          <p:cNvSpPr/>
          <p:nvPr/>
        </p:nvSpPr>
        <p:spPr>
          <a:xfrm>
            <a:off x="7659528" y="273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4" name="object 10214"/>
          <p:cNvSpPr/>
          <p:nvPr/>
        </p:nvSpPr>
        <p:spPr>
          <a:xfrm>
            <a:off x="7675729" y="272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5" name="object 10215"/>
          <p:cNvSpPr/>
          <p:nvPr/>
        </p:nvSpPr>
        <p:spPr>
          <a:xfrm>
            <a:off x="7779284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6" name="object 10216"/>
          <p:cNvSpPr/>
          <p:nvPr/>
        </p:nvSpPr>
        <p:spPr>
          <a:xfrm>
            <a:off x="7797389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7" name="object 10217"/>
          <p:cNvSpPr/>
          <p:nvPr/>
        </p:nvSpPr>
        <p:spPr>
          <a:xfrm>
            <a:off x="7814384" y="26438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8" name="object 10218"/>
          <p:cNvSpPr/>
          <p:nvPr/>
        </p:nvSpPr>
        <p:spPr>
          <a:xfrm>
            <a:off x="7831379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9" name="object 10219"/>
          <p:cNvSpPr/>
          <p:nvPr/>
        </p:nvSpPr>
        <p:spPr>
          <a:xfrm>
            <a:off x="7849485" y="26231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0" name="object 10220"/>
          <p:cNvSpPr/>
          <p:nvPr/>
        </p:nvSpPr>
        <p:spPr>
          <a:xfrm>
            <a:off x="7866162" y="261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1" name="object 10221"/>
          <p:cNvSpPr/>
          <p:nvPr/>
        </p:nvSpPr>
        <p:spPr>
          <a:xfrm>
            <a:off x="7882997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2" name="object 10222"/>
          <p:cNvSpPr/>
          <p:nvPr/>
        </p:nvSpPr>
        <p:spPr>
          <a:xfrm>
            <a:off x="7901262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3" name="object 10223"/>
          <p:cNvSpPr/>
          <p:nvPr/>
        </p:nvSpPr>
        <p:spPr>
          <a:xfrm>
            <a:off x="7918256" y="2581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4" name="object 10224"/>
          <p:cNvSpPr/>
          <p:nvPr/>
        </p:nvSpPr>
        <p:spPr>
          <a:xfrm>
            <a:off x="7934775" y="2572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5" name="object 10225"/>
          <p:cNvSpPr/>
          <p:nvPr/>
        </p:nvSpPr>
        <p:spPr>
          <a:xfrm>
            <a:off x="7953040" y="2561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6" name="object 10226"/>
          <p:cNvSpPr/>
          <p:nvPr/>
        </p:nvSpPr>
        <p:spPr>
          <a:xfrm>
            <a:off x="7970035" y="2551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7" name="object 10227"/>
          <p:cNvSpPr/>
          <p:nvPr/>
        </p:nvSpPr>
        <p:spPr>
          <a:xfrm>
            <a:off x="7383487" y="2921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8" name="object 10228"/>
          <p:cNvSpPr/>
          <p:nvPr/>
        </p:nvSpPr>
        <p:spPr>
          <a:xfrm>
            <a:off x="7400799" y="2910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9" name="object 10229"/>
          <p:cNvSpPr/>
          <p:nvPr/>
        </p:nvSpPr>
        <p:spPr>
          <a:xfrm>
            <a:off x="7416999" y="2901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0" name="object 10230"/>
          <p:cNvSpPr/>
          <p:nvPr/>
        </p:nvSpPr>
        <p:spPr>
          <a:xfrm>
            <a:off x="7435265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1" name="object 10231"/>
          <p:cNvSpPr/>
          <p:nvPr/>
        </p:nvSpPr>
        <p:spPr>
          <a:xfrm>
            <a:off x="7452577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2" name="object 10232"/>
          <p:cNvSpPr/>
          <p:nvPr/>
        </p:nvSpPr>
        <p:spPr>
          <a:xfrm>
            <a:off x="7468777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3" name="object 10233"/>
          <p:cNvSpPr/>
          <p:nvPr/>
        </p:nvSpPr>
        <p:spPr>
          <a:xfrm>
            <a:off x="7486884" y="2859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4" name="object 10234"/>
          <p:cNvSpPr/>
          <p:nvPr/>
        </p:nvSpPr>
        <p:spPr>
          <a:xfrm>
            <a:off x="7504672" y="2849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5" name="object 10235"/>
          <p:cNvSpPr/>
          <p:nvPr/>
        </p:nvSpPr>
        <p:spPr>
          <a:xfrm>
            <a:off x="7520554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6" name="object 10236"/>
          <p:cNvSpPr/>
          <p:nvPr/>
        </p:nvSpPr>
        <p:spPr>
          <a:xfrm>
            <a:off x="7539137" y="2828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7" name="object 10237"/>
          <p:cNvSpPr/>
          <p:nvPr/>
        </p:nvSpPr>
        <p:spPr>
          <a:xfrm>
            <a:off x="7556449" y="2818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8" name="object 10238"/>
          <p:cNvSpPr/>
          <p:nvPr/>
        </p:nvSpPr>
        <p:spPr>
          <a:xfrm>
            <a:off x="7572650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9" name="object 10239"/>
          <p:cNvSpPr/>
          <p:nvPr/>
        </p:nvSpPr>
        <p:spPr>
          <a:xfrm>
            <a:off x="7590756" y="2797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0" name="object 10240"/>
          <p:cNvSpPr/>
          <p:nvPr/>
        </p:nvSpPr>
        <p:spPr>
          <a:xfrm>
            <a:off x="7608227" y="2787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1" name="object 10241"/>
          <p:cNvSpPr/>
          <p:nvPr/>
        </p:nvSpPr>
        <p:spPr>
          <a:xfrm>
            <a:off x="7624427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2" name="object 10242"/>
          <p:cNvSpPr/>
          <p:nvPr/>
        </p:nvSpPr>
        <p:spPr>
          <a:xfrm>
            <a:off x="7642534" y="276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3" name="object 10243"/>
          <p:cNvSpPr/>
          <p:nvPr/>
        </p:nvSpPr>
        <p:spPr>
          <a:xfrm>
            <a:off x="7660322" y="2756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4" name="object 10244"/>
          <p:cNvSpPr/>
          <p:nvPr/>
        </p:nvSpPr>
        <p:spPr>
          <a:xfrm>
            <a:off x="7676205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5" name="object 10245"/>
          <p:cNvSpPr/>
          <p:nvPr/>
        </p:nvSpPr>
        <p:spPr>
          <a:xfrm>
            <a:off x="7694311" y="273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6" name="object 10246"/>
          <p:cNvSpPr/>
          <p:nvPr/>
        </p:nvSpPr>
        <p:spPr>
          <a:xfrm>
            <a:off x="7712100" y="2725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7" name="object 10247"/>
          <p:cNvSpPr/>
          <p:nvPr/>
        </p:nvSpPr>
        <p:spPr>
          <a:xfrm>
            <a:off x="7815496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8" name="object 10248"/>
          <p:cNvSpPr/>
          <p:nvPr/>
        </p:nvSpPr>
        <p:spPr>
          <a:xfrm>
            <a:off x="7831696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9" name="object 10249"/>
          <p:cNvSpPr/>
          <p:nvPr/>
        </p:nvSpPr>
        <p:spPr>
          <a:xfrm>
            <a:off x="7849961" y="2643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0" name="object 10250"/>
          <p:cNvSpPr/>
          <p:nvPr/>
        </p:nvSpPr>
        <p:spPr>
          <a:xfrm>
            <a:off x="7867750" y="2632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1" name="object 10251"/>
          <p:cNvSpPr/>
          <p:nvPr/>
        </p:nvSpPr>
        <p:spPr>
          <a:xfrm>
            <a:off x="7883791" y="2623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2" name="object 10252"/>
          <p:cNvSpPr/>
          <p:nvPr/>
        </p:nvSpPr>
        <p:spPr>
          <a:xfrm>
            <a:off x="7902057" y="261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3" name="object 10253"/>
          <p:cNvSpPr/>
          <p:nvPr/>
        </p:nvSpPr>
        <p:spPr>
          <a:xfrm>
            <a:off x="7919369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4" name="object 10254"/>
          <p:cNvSpPr/>
          <p:nvPr/>
        </p:nvSpPr>
        <p:spPr>
          <a:xfrm>
            <a:off x="7935569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5" name="object 10255"/>
          <p:cNvSpPr/>
          <p:nvPr/>
        </p:nvSpPr>
        <p:spPr>
          <a:xfrm>
            <a:off x="7953834" y="258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6" name="object 10256"/>
          <p:cNvSpPr/>
          <p:nvPr/>
        </p:nvSpPr>
        <p:spPr>
          <a:xfrm>
            <a:off x="7971146" y="2571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7" name="object 10257"/>
          <p:cNvSpPr/>
          <p:nvPr/>
        </p:nvSpPr>
        <p:spPr>
          <a:xfrm>
            <a:off x="7987347" y="2561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8" name="object 10258"/>
          <p:cNvSpPr/>
          <p:nvPr/>
        </p:nvSpPr>
        <p:spPr>
          <a:xfrm>
            <a:off x="8005453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9" name="object 10259"/>
          <p:cNvSpPr/>
          <p:nvPr/>
        </p:nvSpPr>
        <p:spPr>
          <a:xfrm>
            <a:off x="7417794" y="2921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0" name="object 10260"/>
          <p:cNvSpPr/>
          <p:nvPr/>
        </p:nvSpPr>
        <p:spPr>
          <a:xfrm>
            <a:off x="7436059" y="2910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1" name="object 10261"/>
          <p:cNvSpPr/>
          <p:nvPr/>
        </p:nvSpPr>
        <p:spPr>
          <a:xfrm>
            <a:off x="7453371" y="289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2" name="object 10262"/>
          <p:cNvSpPr/>
          <p:nvPr/>
        </p:nvSpPr>
        <p:spPr>
          <a:xfrm>
            <a:off x="7469571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3" name="object 10263"/>
          <p:cNvSpPr/>
          <p:nvPr/>
        </p:nvSpPr>
        <p:spPr>
          <a:xfrm>
            <a:off x="7487677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4" name="object 10264"/>
          <p:cNvSpPr/>
          <p:nvPr/>
        </p:nvSpPr>
        <p:spPr>
          <a:xfrm>
            <a:off x="7505148" y="2869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5" name="object 10265"/>
          <p:cNvSpPr/>
          <p:nvPr/>
        </p:nvSpPr>
        <p:spPr>
          <a:xfrm>
            <a:off x="7521349" y="2859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6" name="object 10266"/>
          <p:cNvSpPr/>
          <p:nvPr/>
        </p:nvSpPr>
        <p:spPr>
          <a:xfrm>
            <a:off x="7539455" y="284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7" name="object 10267"/>
          <p:cNvSpPr/>
          <p:nvPr/>
        </p:nvSpPr>
        <p:spPr>
          <a:xfrm>
            <a:off x="7557244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8" name="object 10268"/>
          <p:cNvSpPr/>
          <p:nvPr/>
        </p:nvSpPr>
        <p:spPr>
          <a:xfrm>
            <a:off x="7573444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9" name="object 10269"/>
          <p:cNvSpPr/>
          <p:nvPr/>
        </p:nvSpPr>
        <p:spPr>
          <a:xfrm>
            <a:off x="7591550" y="2818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0" name="object 10270"/>
          <p:cNvSpPr/>
          <p:nvPr/>
        </p:nvSpPr>
        <p:spPr>
          <a:xfrm>
            <a:off x="7609021" y="2807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1" name="object 10271"/>
          <p:cNvSpPr/>
          <p:nvPr/>
        </p:nvSpPr>
        <p:spPr>
          <a:xfrm>
            <a:off x="7625222" y="2797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2" name="object 10272"/>
          <p:cNvSpPr/>
          <p:nvPr/>
        </p:nvSpPr>
        <p:spPr>
          <a:xfrm>
            <a:off x="7643328" y="2787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3" name="object 10273"/>
          <p:cNvSpPr/>
          <p:nvPr/>
        </p:nvSpPr>
        <p:spPr>
          <a:xfrm>
            <a:off x="7660799" y="2776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4" name="object 10274"/>
          <p:cNvSpPr/>
          <p:nvPr/>
        </p:nvSpPr>
        <p:spPr>
          <a:xfrm>
            <a:off x="7676999" y="276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5" name="object 10275"/>
          <p:cNvSpPr/>
          <p:nvPr/>
        </p:nvSpPr>
        <p:spPr>
          <a:xfrm>
            <a:off x="7695105" y="27560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6" name="object 10276"/>
          <p:cNvSpPr/>
          <p:nvPr/>
        </p:nvSpPr>
        <p:spPr>
          <a:xfrm>
            <a:off x="7712894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7" name="object 10277"/>
          <p:cNvSpPr/>
          <p:nvPr/>
        </p:nvSpPr>
        <p:spPr>
          <a:xfrm>
            <a:off x="7728618" y="273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8" name="object 10278"/>
          <p:cNvSpPr/>
          <p:nvPr/>
        </p:nvSpPr>
        <p:spPr>
          <a:xfrm>
            <a:off x="7747200" y="272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9" name="object 10279"/>
          <p:cNvSpPr/>
          <p:nvPr/>
        </p:nvSpPr>
        <p:spPr>
          <a:xfrm>
            <a:off x="7832490" y="267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0" name="object 10280"/>
          <p:cNvSpPr/>
          <p:nvPr/>
        </p:nvSpPr>
        <p:spPr>
          <a:xfrm>
            <a:off x="7850755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1" name="object 10281"/>
          <p:cNvSpPr/>
          <p:nvPr/>
        </p:nvSpPr>
        <p:spPr>
          <a:xfrm>
            <a:off x="7868385" y="26528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2" name="object 10282"/>
          <p:cNvSpPr/>
          <p:nvPr/>
        </p:nvSpPr>
        <p:spPr>
          <a:xfrm>
            <a:off x="7884268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3" name="object 10283"/>
          <p:cNvSpPr/>
          <p:nvPr/>
        </p:nvSpPr>
        <p:spPr>
          <a:xfrm>
            <a:off x="7902850" y="2632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4" name="object 10284"/>
          <p:cNvSpPr/>
          <p:nvPr/>
        </p:nvSpPr>
        <p:spPr>
          <a:xfrm>
            <a:off x="7920163" y="2622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5" name="object 10285"/>
          <p:cNvSpPr/>
          <p:nvPr/>
        </p:nvSpPr>
        <p:spPr>
          <a:xfrm>
            <a:off x="7936363" y="261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6" name="object 10286"/>
          <p:cNvSpPr/>
          <p:nvPr/>
        </p:nvSpPr>
        <p:spPr>
          <a:xfrm>
            <a:off x="7954628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7" name="object 10287"/>
          <p:cNvSpPr/>
          <p:nvPr/>
        </p:nvSpPr>
        <p:spPr>
          <a:xfrm>
            <a:off x="7971940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8" name="object 10288"/>
          <p:cNvSpPr/>
          <p:nvPr/>
        </p:nvSpPr>
        <p:spPr>
          <a:xfrm>
            <a:off x="7988141" y="25819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9" name="object 10289"/>
          <p:cNvSpPr/>
          <p:nvPr/>
        </p:nvSpPr>
        <p:spPr>
          <a:xfrm>
            <a:off x="8006247" y="2570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0" name="object 10290"/>
          <p:cNvSpPr/>
          <p:nvPr/>
        </p:nvSpPr>
        <p:spPr>
          <a:xfrm>
            <a:off x="8024035" y="2560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1" name="object 10291"/>
          <p:cNvSpPr/>
          <p:nvPr/>
        </p:nvSpPr>
        <p:spPr>
          <a:xfrm>
            <a:off x="8039918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2" name="object 10292"/>
          <p:cNvSpPr/>
          <p:nvPr/>
        </p:nvSpPr>
        <p:spPr>
          <a:xfrm>
            <a:off x="7454165" y="2920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3" name="object 10293"/>
          <p:cNvSpPr/>
          <p:nvPr/>
        </p:nvSpPr>
        <p:spPr>
          <a:xfrm>
            <a:off x="7470365" y="2910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4" name="object 10294"/>
          <p:cNvSpPr/>
          <p:nvPr/>
        </p:nvSpPr>
        <p:spPr>
          <a:xfrm>
            <a:off x="7488472" y="28995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5" name="object 10295"/>
          <p:cNvSpPr/>
          <p:nvPr/>
        </p:nvSpPr>
        <p:spPr>
          <a:xfrm>
            <a:off x="7505943" y="28893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6" name="object 10296"/>
          <p:cNvSpPr/>
          <p:nvPr/>
        </p:nvSpPr>
        <p:spPr>
          <a:xfrm>
            <a:off x="7522143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7" name="object 10297"/>
          <p:cNvSpPr/>
          <p:nvPr/>
        </p:nvSpPr>
        <p:spPr>
          <a:xfrm>
            <a:off x="7540249" y="2869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8" name="object 10298"/>
          <p:cNvSpPr/>
          <p:nvPr/>
        </p:nvSpPr>
        <p:spPr>
          <a:xfrm>
            <a:off x="7557720" y="28583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9" name="object 10299"/>
          <p:cNvSpPr/>
          <p:nvPr/>
        </p:nvSpPr>
        <p:spPr>
          <a:xfrm>
            <a:off x="7573920" y="2849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0" name="object 10300"/>
          <p:cNvSpPr/>
          <p:nvPr/>
        </p:nvSpPr>
        <p:spPr>
          <a:xfrm>
            <a:off x="7592027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1" name="object 10301"/>
          <p:cNvSpPr/>
          <p:nvPr/>
        </p:nvSpPr>
        <p:spPr>
          <a:xfrm>
            <a:off x="7609816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2" name="object 10302"/>
          <p:cNvSpPr/>
          <p:nvPr/>
        </p:nvSpPr>
        <p:spPr>
          <a:xfrm>
            <a:off x="7626015" y="2818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3" name="object 10303"/>
          <p:cNvSpPr/>
          <p:nvPr/>
        </p:nvSpPr>
        <p:spPr>
          <a:xfrm>
            <a:off x="7644122" y="2807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4" name="object 10304"/>
          <p:cNvSpPr/>
          <p:nvPr/>
        </p:nvSpPr>
        <p:spPr>
          <a:xfrm>
            <a:off x="7661593" y="279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5" name="object 10305"/>
          <p:cNvSpPr/>
          <p:nvPr/>
        </p:nvSpPr>
        <p:spPr>
          <a:xfrm>
            <a:off x="7677634" y="2787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6" name="object 10306"/>
          <p:cNvSpPr/>
          <p:nvPr/>
        </p:nvSpPr>
        <p:spPr>
          <a:xfrm>
            <a:off x="7695900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7" name="object 10307"/>
          <p:cNvSpPr/>
          <p:nvPr/>
        </p:nvSpPr>
        <p:spPr>
          <a:xfrm>
            <a:off x="7713212" y="2765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8" name="object 10308"/>
          <p:cNvSpPr/>
          <p:nvPr/>
        </p:nvSpPr>
        <p:spPr>
          <a:xfrm>
            <a:off x="7729412" y="27560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9" name="object 10309"/>
          <p:cNvSpPr/>
          <p:nvPr/>
        </p:nvSpPr>
        <p:spPr>
          <a:xfrm>
            <a:off x="7747677" y="2745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0" name="object 10310"/>
          <p:cNvSpPr/>
          <p:nvPr/>
        </p:nvSpPr>
        <p:spPr>
          <a:xfrm>
            <a:off x="7765307" y="2735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1" name="object 10311"/>
          <p:cNvSpPr/>
          <p:nvPr/>
        </p:nvSpPr>
        <p:spPr>
          <a:xfrm>
            <a:off x="7781507" y="272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2" name="object 10312"/>
          <p:cNvSpPr/>
          <p:nvPr/>
        </p:nvSpPr>
        <p:spPr>
          <a:xfrm>
            <a:off x="7868862" y="2673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3" name="object 10313"/>
          <p:cNvSpPr/>
          <p:nvPr/>
        </p:nvSpPr>
        <p:spPr>
          <a:xfrm>
            <a:off x="7885062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4" name="object 10314"/>
          <p:cNvSpPr/>
          <p:nvPr/>
        </p:nvSpPr>
        <p:spPr>
          <a:xfrm>
            <a:off x="7903168" y="2652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5" name="object 10315"/>
          <p:cNvSpPr/>
          <p:nvPr/>
        </p:nvSpPr>
        <p:spPr>
          <a:xfrm>
            <a:off x="7920957" y="264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6" name="object 10316"/>
          <p:cNvSpPr/>
          <p:nvPr/>
        </p:nvSpPr>
        <p:spPr>
          <a:xfrm>
            <a:off x="7936840" y="2632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7" name="object 10317"/>
          <p:cNvSpPr/>
          <p:nvPr/>
        </p:nvSpPr>
        <p:spPr>
          <a:xfrm>
            <a:off x="7955422" y="26218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8" name="object 10318"/>
          <p:cNvSpPr/>
          <p:nvPr/>
        </p:nvSpPr>
        <p:spPr>
          <a:xfrm>
            <a:off x="7972735" y="261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9" name="object 10319"/>
          <p:cNvSpPr/>
          <p:nvPr/>
        </p:nvSpPr>
        <p:spPr>
          <a:xfrm>
            <a:off x="7988935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0" name="object 10320"/>
          <p:cNvSpPr/>
          <p:nvPr/>
        </p:nvSpPr>
        <p:spPr>
          <a:xfrm>
            <a:off x="8007041" y="259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1" name="object 10321"/>
          <p:cNvSpPr/>
          <p:nvPr/>
        </p:nvSpPr>
        <p:spPr>
          <a:xfrm>
            <a:off x="8024512" y="2580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2" name="object 10322"/>
          <p:cNvSpPr/>
          <p:nvPr/>
        </p:nvSpPr>
        <p:spPr>
          <a:xfrm>
            <a:off x="8040713" y="2570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3" name="object 10323"/>
          <p:cNvSpPr/>
          <p:nvPr/>
        </p:nvSpPr>
        <p:spPr>
          <a:xfrm>
            <a:off x="8058818" y="25602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4" name="object 10324"/>
          <p:cNvSpPr/>
          <p:nvPr/>
        </p:nvSpPr>
        <p:spPr>
          <a:xfrm>
            <a:off x="8076607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5" name="object 10325"/>
          <p:cNvSpPr/>
          <p:nvPr/>
        </p:nvSpPr>
        <p:spPr>
          <a:xfrm>
            <a:off x="7489742" y="291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6" name="object 10326"/>
          <p:cNvSpPr/>
          <p:nvPr/>
        </p:nvSpPr>
        <p:spPr>
          <a:xfrm>
            <a:off x="7506737" y="2909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7" name="object 10327"/>
          <p:cNvSpPr/>
          <p:nvPr/>
        </p:nvSpPr>
        <p:spPr>
          <a:xfrm>
            <a:off x="7523731" y="289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8" name="object 10328"/>
          <p:cNvSpPr/>
          <p:nvPr/>
        </p:nvSpPr>
        <p:spPr>
          <a:xfrm>
            <a:off x="7541838" y="2889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9" name="object 10329"/>
          <p:cNvSpPr/>
          <p:nvPr/>
        </p:nvSpPr>
        <p:spPr>
          <a:xfrm>
            <a:off x="7558514" y="2878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0" name="object 10330"/>
          <p:cNvSpPr/>
          <p:nvPr/>
        </p:nvSpPr>
        <p:spPr>
          <a:xfrm>
            <a:off x="7575350" y="2869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1" name="object 10331"/>
          <p:cNvSpPr/>
          <p:nvPr/>
        </p:nvSpPr>
        <p:spPr>
          <a:xfrm>
            <a:off x="7593615" y="28583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2" name="object 10332"/>
          <p:cNvSpPr/>
          <p:nvPr/>
        </p:nvSpPr>
        <p:spPr>
          <a:xfrm>
            <a:off x="7610609" y="2848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3" name="object 10333"/>
          <p:cNvSpPr/>
          <p:nvPr/>
        </p:nvSpPr>
        <p:spPr>
          <a:xfrm>
            <a:off x="7627128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4" name="object 10334"/>
          <p:cNvSpPr/>
          <p:nvPr/>
        </p:nvSpPr>
        <p:spPr>
          <a:xfrm>
            <a:off x="7645393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5" name="object 10335"/>
          <p:cNvSpPr/>
          <p:nvPr/>
        </p:nvSpPr>
        <p:spPr>
          <a:xfrm>
            <a:off x="7662387" y="2817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6" name="object 10336"/>
          <p:cNvSpPr/>
          <p:nvPr/>
        </p:nvSpPr>
        <p:spPr>
          <a:xfrm>
            <a:off x="7678905" y="2807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7" name="object 10337"/>
          <p:cNvSpPr/>
          <p:nvPr/>
        </p:nvSpPr>
        <p:spPr>
          <a:xfrm>
            <a:off x="7697488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8" name="object 10338"/>
          <p:cNvSpPr/>
          <p:nvPr/>
        </p:nvSpPr>
        <p:spPr>
          <a:xfrm>
            <a:off x="7714005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9" name="object 10339"/>
          <p:cNvSpPr/>
          <p:nvPr/>
        </p:nvSpPr>
        <p:spPr>
          <a:xfrm>
            <a:off x="7731000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0" name="object 10340"/>
          <p:cNvSpPr/>
          <p:nvPr/>
        </p:nvSpPr>
        <p:spPr>
          <a:xfrm>
            <a:off x="7749265" y="2765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1" name="object 10341"/>
          <p:cNvSpPr/>
          <p:nvPr/>
        </p:nvSpPr>
        <p:spPr>
          <a:xfrm>
            <a:off x="7765783" y="2755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2" name="object 10342"/>
          <p:cNvSpPr/>
          <p:nvPr/>
        </p:nvSpPr>
        <p:spPr>
          <a:xfrm>
            <a:off x="7782778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3" name="object 10343"/>
          <p:cNvSpPr/>
          <p:nvPr/>
        </p:nvSpPr>
        <p:spPr>
          <a:xfrm>
            <a:off x="7800884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4" name="object 10344"/>
          <p:cNvSpPr/>
          <p:nvPr/>
        </p:nvSpPr>
        <p:spPr>
          <a:xfrm>
            <a:off x="7817878" y="2724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5" name="object 10345"/>
          <p:cNvSpPr/>
          <p:nvPr/>
        </p:nvSpPr>
        <p:spPr>
          <a:xfrm>
            <a:off x="7904757" y="26732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6" name="object 10346"/>
          <p:cNvSpPr/>
          <p:nvPr/>
        </p:nvSpPr>
        <p:spPr>
          <a:xfrm>
            <a:off x="7921433" y="26627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7" name="object 10347"/>
          <p:cNvSpPr/>
          <p:nvPr/>
        </p:nvSpPr>
        <p:spPr>
          <a:xfrm>
            <a:off x="7938428" y="2652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8" name="object 10348"/>
          <p:cNvSpPr/>
          <p:nvPr/>
        </p:nvSpPr>
        <p:spPr>
          <a:xfrm>
            <a:off x="7956534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9" name="object 10349"/>
          <p:cNvSpPr/>
          <p:nvPr/>
        </p:nvSpPr>
        <p:spPr>
          <a:xfrm>
            <a:off x="7973528" y="2631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0" name="object 10350"/>
          <p:cNvSpPr/>
          <p:nvPr/>
        </p:nvSpPr>
        <p:spPr>
          <a:xfrm>
            <a:off x="7990047" y="26218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1" name="object 10351"/>
          <p:cNvSpPr/>
          <p:nvPr/>
        </p:nvSpPr>
        <p:spPr>
          <a:xfrm>
            <a:off x="8008311" y="26113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2" name="object 10352"/>
          <p:cNvSpPr/>
          <p:nvPr/>
        </p:nvSpPr>
        <p:spPr>
          <a:xfrm>
            <a:off x="8025306" y="26007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3" name="object 10353"/>
          <p:cNvSpPr/>
          <p:nvPr/>
        </p:nvSpPr>
        <p:spPr>
          <a:xfrm>
            <a:off x="8042301" y="259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4" name="object 10354"/>
          <p:cNvSpPr/>
          <p:nvPr/>
        </p:nvSpPr>
        <p:spPr>
          <a:xfrm>
            <a:off x="8059613" y="25803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5" name="object 10355"/>
          <p:cNvSpPr/>
          <p:nvPr/>
        </p:nvSpPr>
        <p:spPr>
          <a:xfrm>
            <a:off x="8076925" y="25701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6" name="object 10356"/>
          <p:cNvSpPr/>
          <p:nvPr/>
        </p:nvSpPr>
        <p:spPr>
          <a:xfrm>
            <a:off x="8093919" y="2560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7" name="object 10357"/>
          <p:cNvSpPr/>
          <p:nvPr/>
        </p:nvSpPr>
        <p:spPr>
          <a:xfrm>
            <a:off x="8111390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8" name="object 10358"/>
          <p:cNvSpPr/>
          <p:nvPr/>
        </p:nvSpPr>
        <p:spPr>
          <a:xfrm>
            <a:off x="7524049" y="2920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9" name="object 10359"/>
          <p:cNvSpPr/>
          <p:nvPr/>
        </p:nvSpPr>
        <p:spPr>
          <a:xfrm>
            <a:off x="7542314" y="2909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0" name="object 10360"/>
          <p:cNvSpPr/>
          <p:nvPr/>
        </p:nvSpPr>
        <p:spPr>
          <a:xfrm>
            <a:off x="7559943" y="2899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1" name="object 10361"/>
          <p:cNvSpPr/>
          <p:nvPr/>
        </p:nvSpPr>
        <p:spPr>
          <a:xfrm>
            <a:off x="7576144" y="2889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2" name="object 10362"/>
          <p:cNvSpPr/>
          <p:nvPr/>
        </p:nvSpPr>
        <p:spPr>
          <a:xfrm>
            <a:off x="7594409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3" name="object 10363"/>
          <p:cNvSpPr/>
          <p:nvPr/>
        </p:nvSpPr>
        <p:spPr>
          <a:xfrm>
            <a:off x="7611721" y="2868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4" name="object 10364"/>
          <p:cNvSpPr/>
          <p:nvPr/>
        </p:nvSpPr>
        <p:spPr>
          <a:xfrm>
            <a:off x="7627921" y="28583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5" name="object 10365"/>
          <p:cNvSpPr/>
          <p:nvPr/>
        </p:nvSpPr>
        <p:spPr>
          <a:xfrm>
            <a:off x="7646186" y="2847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6" name="object 10366"/>
          <p:cNvSpPr/>
          <p:nvPr/>
        </p:nvSpPr>
        <p:spPr>
          <a:xfrm>
            <a:off x="7663498" y="2837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7" name="object 10367"/>
          <p:cNvSpPr/>
          <p:nvPr/>
        </p:nvSpPr>
        <p:spPr>
          <a:xfrm>
            <a:off x="7679699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8" name="object 10368"/>
          <p:cNvSpPr/>
          <p:nvPr/>
        </p:nvSpPr>
        <p:spPr>
          <a:xfrm>
            <a:off x="7697806" y="2816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69" name="object 10369"/>
          <p:cNvSpPr/>
          <p:nvPr/>
        </p:nvSpPr>
        <p:spPr>
          <a:xfrm>
            <a:off x="7715594" y="28062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0" name="object 10370"/>
          <p:cNvSpPr/>
          <p:nvPr/>
        </p:nvSpPr>
        <p:spPr>
          <a:xfrm>
            <a:off x="7731794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1" name="object 10371"/>
          <p:cNvSpPr/>
          <p:nvPr/>
        </p:nvSpPr>
        <p:spPr>
          <a:xfrm>
            <a:off x="7750059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2" name="object 10372"/>
          <p:cNvSpPr/>
          <p:nvPr/>
        </p:nvSpPr>
        <p:spPr>
          <a:xfrm>
            <a:off x="7767371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3" name="object 10373"/>
          <p:cNvSpPr/>
          <p:nvPr/>
        </p:nvSpPr>
        <p:spPr>
          <a:xfrm>
            <a:off x="7783572" y="27657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4" name="object 10374"/>
          <p:cNvSpPr/>
          <p:nvPr/>
        </p:nvSpPr>
        <p:spPr>
          <a:xfrm>
            <a:off x="7801678" y="2755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5" name="object 10375"/>
          <p:cNvSpPr/>
          <p:nvPr/>
        </p:nvSpPr>
        <p:spPr>
          <a:xfrm>
            <a:off x="7819149" y="2744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6" name="object 10376"/>
          <p:cNvSpPr/>
          <p:nvPr/>
        </p:nvSpPr>
        <p:spPr>
          <a:xfrm>
            <a:off x="7835349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7" name="object 10377"/>
          <p:cNvSpPr/>
          <p:nvPr/>
        </p:nvSpPr>
        <p:spPr>
          <a:xfrm>
            <a:off x="7853456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8" name="object 10378"/>
          <p:cNvSpPr/>
          <p:nvPr/>
        </p:nvSpPr>
        <p:spPr>
          <a:xfrm>
            <a:off x="7923021" y="268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9" name="object 10379"/>
          <p:cNvSpPr/>
          <p:nvPr/>
        </p:nvSpPr>
        <p:spPr>
          <a:xfrm>
            <a:off x="7939222" y="26732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0" name="object 10380"/>
          <p:cNvSpPr/>
          <p:nvPr/>
        </p:nvSpPr>
        <p:spPr>
          <a:xfrm>
            <a:off x="7957329" y="2662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1" name="object 10381"/>
          <p:cNvSpPr/>
          <p:nvPr/>
        </p:nvSpPr>
        <p:spPr>
          <a:xfrm>
            <a:off x="7974641" y="265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2" name="object 10382"/>
          <p:cNvSpPr/>
          <p:nvPr/>
        </p:nvSpPr>
        <p:spPr>
          <a:xfrm>
            <a:off x="7990840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3" name="object 10383"/>
          <p:cNvSpPr/>
          <p:nvPr/>
        </p:nvSpPr>
        <p:spPr>
          <a:xfrm>
            <a:off x="8009106" y="2631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4" name="object 10384"/>
          <p:cNvSpPr/>
          <p:nvPr/>
        </p:nvSpPr>
        <p:spPr>
          <a:xfrm>
            <a:off x="8026894" y="262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5" name="object 10385"/>
          <p:cNvSpPr/>
          <p:nvPr/>
        </p:nvSpPr>
        <p:spPr>
          <a:xfrm>
            <a:off x="8042618" y="261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6" name="object 10386"/>
          <p:cNvSpPr/>
          <p:nvPr/>
        </p:nvSpPr>
        <p:spPr>
          <a:xfrm>
            <a:off x="8061201" y="2600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7" name="object 10387"/>
          <p:cNvSpPr/>
          <p:nvPr/>
        </p:nvSpPr>
        <p:spPr>
          <a:xfrm>
            <a:off x="8078513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8" name="object 10388"/>
          <p:cNvSpPr/>
          <p:nvPr/>
        </p:nvSpPr>
        <p:spPr>
          <a:xfrm>
            <a:off x="8094713" y="2580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9" name="object 10389"/>
          <p:cNvSpPr/>
          <p:nvPr/>
        </p:nvSpPr>
        <p:spPr>
          <a:xfrm>
            <a:off x="8112979" y="25701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0" name="object 10390"/>
          <p:cNvSpPr/>
          <p:nvPr/>
        </p:nvSpPr>
        <p:spPr>
          <a:xfrm>
            <a:off x="8130291" y="2559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1" name="object 10391"/>
          <p:cNvSpPr/>
          <p:nvPr/>
        </p:nvSpPr>
        <p:spPr>
          <a:xfrm>
            <a:off x="8146491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2" name="object 10392"/>
          <p:cNvSpPr/>
          <p:nvPr/>
        </p:nvSpPr>
        <p:spPr>
          <a:xfrm>
            <a:off x="7560738" y="2919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3" name="object 10393"/>
          <p:cNvSpPr/>
          <p:nvPr/>
        </p:nvSpPr>
        <p:spPr>
          <a:xfrm>
            <a:off x="7576621" y="2909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4" name="object 10394"/>
          <p:cNvSpPr/>
          <p:nvPr/>
        </p:nvSpPr>
        <p:spPr>
          <a:xfrm>
            <a:off x="7595203" y="28983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5" name="object 10395"/>
          <p:cNvSpPr/>
          <p:nvPr/>
        </p:nvSpPr>
        <p:spPr>
          <a:xfrm>
            <a:off x="7612515" y="28881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6" name="object 10396"/>
          <p:cNvSpPr/>
          <p:nvPr/>
        </p:nvSpPr>
        <p:spPr>
          <a:xfrm>
            <a:off x="7628716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7" name="object 10397"/>
          <p:cNvSpPr/>
          <p:nvPr/>
        </p:nvSpPr>
        <p:spPr>
          <a:xfrm>
            <a:off x="7646981" y="286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8" name="object 10398"/>
          <p:cNvSpPr/>
          <p:nvPr/>
        </p:nvSpPr>
        <p:spPr>
          <a:xfrm>
            <a:off x="7664293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9" name="object 10399"/>
          <p:cNvSpPr/>
          <p:nvPr/>
        </p:nvSpPr>
        <p:spPr>
          <a:xfrm>
            <a:off x="7680493" y="2847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0" name="object 10400"/>
          <p:cNvSpPr/>
          <p:nvPr/>
        </p:nvSpPr>
        <p:spPr>
          <a:xfrm>
            <a:off x="7698599" y="2836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1" name="object 10401"/>
          <p:cNvSpPr/>
          <p:nvPr/>
        </p:nvSpPr>
        <p:spPr>
          <a:xfrm>
            <a:off x="7716388" y="2826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2" name="object 10402"/>
          <p:cNvSpPr/>
          <p:nvPr/>
        </p:nvSpPr>
        <p:spPr>
          <a:xfrm>
            <a:off x="7732271" y="281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3" name="object 10403"/>
          <p:cNvSpPr/>
          <p:nvPr/>
        </p:nvSpPr>
        <p:spPr>
          <a:xfrm>
            <a:off x="7750377" y="28062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4" name="object 10404"/>
          <p:cNvSpPr/>
          <p:nvPr/>
        </p:nvSpPr>
        <p:spPr>
          <a:xfrm>
            <a:off x="7768166" y="2796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5" name="object 10405"/>
          <p:cNvSpPr/>
          <p:nvPr/>
        </p:nvSpPr>
        <p:spPr>
          <a:xfrm>
            <a:off x="7784366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6" name="object 10406"/>
          <p:cNvSpPr/>
          <p:nvPr/>
        </p:nvSpPr>
        <p:spPr>
          <a:xfrm>
            <a:off x="7802472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7" name="object 10407"/>
          <p:cNvSpPr/>
          <p:nvPr/>
        </p:nvSpPr>
        <p:spPr>
          <a:xfrm>
            <a:off x="7819943" y="2765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8" name="object 10408"/>
          <p:cNvSpPr/>
          <p:nvPr/>
        </p:nvSpPr>
        <p:spPr>
          <a:xfrm>
            <a:off x="7836144" y="2755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9" name="object 10409"/>
          <p:cNvSpPr/>
          <p:nvPr/>
        </p:nvSpPr>
        <p:spPr>
          <a:xfrm>
            <a:off x="7854250" y="2744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0" name="object 10410"/>
          <p:cNvSpPr/>
          <p:nvPr/>
        </p:nvSpPr>
        <p:spPr>
          <a:xfrm>
            <a:off x="7871562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1" name="object 10411"/>
          <p:cNvSpPr/>
          <p:nvPr/>
        </p:nvSpPr>
        <p:spPr>
          <a:xfrm>
            <a:off x="7887762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2" name="object 10412"/>
          <p:cNvSpPr/>
          <p:nvPr/>
        </p:nvSpPr>
        <p:spPr>
          <a:xfrm>
            <a:off x="7958122" y="2682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3" name="object 10413"/>
          <p:cNvSpPr/>
          <p:nvPr/>
        </p:nvSpPr>
        <p:spPr>
          <a:xfrm>
            <a:off x="7975434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4" name="object 10414"/>
          <p:cNvSpPr/>
          <p:nvPr/>
        </p:nvSpPr>
        <p:spPr>
          <a:xfrm>
            <a:off x="7991635" y="2662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5" name="object 10415"/>
          <p:cNvSpPr/>
          <p:nvPr/>
        </p:nvSpPr>
        <p:spPr>
          <a:xfrm>
            <a:off x="8009900" y="265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6" name="object 10416"/>
          <p:cNvSpPr/>
          <p:nvPr/>
        </p:nvSpPr>
        <p:spPr>
          <a:xfrm>
            <a:off x="8027212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7" name="object 10417"/>
          <p:cNvSpPr/>
          <p:nvPr/>
        </p:nvSpPr>
        <p:spPr>
          <a:xfrm>
            <a:off x="8043412" y="2631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8" name="object 10418"/>
          <p:cNvSpPr/>
          <p:nvPr/>
        </p:nvSpPr>
        <p:spPr>
          <a:xfrm>
            <a:off x="8061518" y="262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9" name="object 10419"/>
          <p:cNvSpPr/>
          <p:nvPr/>
        </p:nvSpPr>
        <p:spPr>
          <a:xfrm>
            <a:off x="8079307" y="2610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0" name="object 10420"/>
          <p:cNvSpPr/>
          <p:nvPr/>
        </p:nvSpPr>
        <p:spPr>
          <a:xfrm>
            <a:off x="8095508" y="2600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1" name="object 10421"/>
          <p:cNvSpPr/>
          <p:nvPr/>
        </p:nvSpPr>
        <p:spPr>
          <a:xfrm>
            <a:off x="8113772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2" name="object 10422"/>
          <p:cNvSpPr/>
          <p:nvPr/>
        </p:nvSpPr>
        <p:spPr>
          <a:xfrm>
            <a:off x="8131085" y="257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3" name="object 10423"/>
          <p:cNvSpPr/>
          <p:nvPr/>
        </p:nvSpPr>
        <p:spPr>
          <a:xfrm>
            <a:off x="8147285" y="25701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4" name="object 10424"/>
          <p:cNvSpPr/>
          <p:nvPr/>
        </p:nvSpPr>
        <p:spPr>
          <a:xfrm>
            <a:off x="8165391" y="2559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5" name="object 10425"/>
          <p:cNvSpPr/>
          <p:nvPr/>
        </p:nvSpPr>
        <p:spPr>
          <a:xfrm>
            <a:off x="8182862" y="2548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6" name="object 10426"/>
          <p:cNvSpPr/>
          <p:nvPr/>
        </p:nvSpPr>
        <p:spPr>
          <a:xfrm>
            <a:off x="7595521" y="2918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7" name="object 10427"/>
          <p:cNvSpPr/>
          <p:nvPr/>
        </p:nvSpPr>
        <p:spPr>
          <a:xfrm>
            <a:off x="7613309" y="2908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8" name="object 10428"/>
          <p:cNvSpPr/>
          <p:nvPr/>
        </p:nvSpPr>
        <p:spPr>
          <a:xfrm>
            <a:off x="7629192" y="2898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9" name="object 10429"/>
          <p:cNvSpPr/>
          <p:nvPr/>
        </p:nvSpPr>
        <p:spPr>
          <a:xfrm>
            <a:off x="7647775" y="2887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0" name="object 10430"/>
          <p:cNvSpPr/>
          <p:nvPr/>
        </p:nvSpPr>
        <p:spPr>
          <a:xfrm>
            <a:off x="7665087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1" name="object 10431"/>
          <p:cNvSpPr/>
          <p:nvPr/>
        </p:nvSpPr>
        <p:spPr>
          <a:xfrm>
            <a:off x="7681287" y="286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2" name="object 10432"/>
          <p:cNvSpPr/>
          <p:nvPr/>
        </p:nvSpPr>
        <p:spPr>
          <a:xfrm>
            <a:off x="7699394" y="2857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3" name="object 10433"/>
          <p:cNvSpPr/>
          <p:nvPr/>
        </p:nvSpPr>
        <p:spPr>
          <a:xfrm>
            <a:off x="7716864" y="28465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4" name="object 10434"/>
          <p:cNvSpPr/>
          <p:nvPr/>
        </p:nvSpPr>
        <p:spPr>
          <a:xfrm>
            <a:off x="7733065" y="2837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5" name="object 10435"/>
          <p:cNvSpPr/>
          <p:nvPr/>
        </p:nvSpPr>
        <p:spPr>
          <a:xfrm>
            <a:off x="7751171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6" name="object 10436"/>
          <p:cNvSpPr/>
          <p:nvPr/>
        </p:nvSpPr>
        <p:spPr>
          <a:xfrm>
            <a:off x="7768959" y="281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7" name="object 10437"/>
          <p:cNvSpPr/>
          <p:nvPr/>
        </p:nvSpPr>
        <p:spPr>
          <a:xfrm>
            <a:off x="7784683" y="28062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8" name="object 10438"/>
          <p:cNvSpPr/>
          <p:nvPr/>
        </p:nvSpPr>
        <p:spPr>
          <a:xfrm>
            <a:off x="7803267" y="2795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9" name="object 10439"/>
          <p:cNvSpPr/>
          <p:nvPr/>
        </p:nvSpPr>
        <p:spPr>
          <a:xfrm>
            <a:off x="7820737" y="2784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0" name="object 10440"/>
          <p:cNvSpPr/>
          <p:nvPr/>
        </p:nvSpPr>
        <p:spPr>
          <a:xfrm>
            <a:off x="7836937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1" name="object 10441"/>
          <p:cNvSpPr/>
          <p:nvPr/>
        </p:nvSpPr>
        <p:spPr>
          <a:xfrm>
            <a:off x="7855044" y="2764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2" name="object 10442"/>
          <p:cNvSpPr/>
          <p:nvPr/>
        </p:nvSpPr>
        <p:spPr>
          <a:xfrm>
            <a:off x="7872356" y="2753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3" name="object 10443"/>
          <p:cNvSpPr/>
          <p:nvPr/>
        </p:nvSpPr>
        <p:spPr>
          <a:xfrm>
            <a:off x="7888556" y="2744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4" name="object 10444"/>
          <p:cNvSpPr/>
          <p:nvPr/>
        </p:nvSpPr>
        <p:spPr>
          <a:xfrm>
            <a:off x="7906822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5" name="object 10445"/>
          <p:cNvSpPr/>
          <p:nvPr/>
        </p:nvSpPr>
        <p:spPr>
          <a:xfrm>
            <a:off x="7924610" y="2722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6" name="object 10446"/>
          <p:cNvSpPr/>
          <p:nvPr/>
        </p:nvSpPr>
        <p:spPr>
          <a:xfrm>
            <a:off x="7992429" y="268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7" name="object 10447"/>
          <p:cNvSpPr/>
          <p:nvPr/>
        </p:nvSpPr>
        <p:spPr>
          <a:xfrm>
            <a:off x="8010694" y="2672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8" name="object 10448"/>
          <p:cNvSpPr/>
          <p:nvPr/>
        </p:nvSpPr>
        <p:spPr>
          <a:xfrm>
            <a:off x="8028006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49" name="object 10449"/>
          <p:cNvSpPr/>
          <p:nvPr/>
        </p:nvSpPr>
        <p:spPr>
          <a:xfrm>
            <a:off x="8044206" y="265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0" name="object 10450"/>
          <p:cNvSpPr/>
          <p:nvPr/>
        </p:nvSpPr>
        <p:spPr>
          <a:xfrm>
            <a:off x="8062313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1" name="object 10451"/>
          <p:cNvSpPr/>
          <p:nvPr/>
        </p:nvSpPr>
        <p:spPr>
          <a:xfrm>
            <a:off x="8079784" y="2630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2" name="object 10452"/>
          <p:cNvSpPr/>
          <p:nvPr/>
        </p:nvSpPr>
        <p:spPr>
          <a:xfrm>
            <a:off x="8095984" y="262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3" name="object 10453"/>
          <p:cNvSpPr/>
          <p:nvPr/>
        </p:nvSpPr>
        <p:spPr>
          <a:xfrm>
            <a:off x="8114090" y="2610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4" name="object 10454"/>
          <p:cNvSpPr/>
          <p:nvPr/>
        </p:nvSpPr>
        <p:spPr>
          <a:xfrm>
            <a:off x="8131879" y="25998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5" name="object 10455"/>
          <p:cNvSpPr/>
          <p:nvPr/>
        </p:nvSpPr>
        <p:spPr>
          <a:xfrm>
            <a:off x="8148079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6" name="object 10456"/>
          <p:cNvSpPr/>
          <p:nvPr/>
        </p:nvSpPr>
        <p:spPr>
          <a:xfrm>
            <a:off x="8166186" y="2579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7" name="object 10457"/>
          <p:cNvSpPr/>
          <p:nvPr/>
        </p:nvSpPr>
        <p:spPr>
          <a:xfrm>
            <a:off x="8183657" y="2568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8" name="object 10458"/>
          <p:cNvSpPr/>
          <p:nvPr/>
        </p:nvSpPr>
        <p:spPr>
          <a:xfrm>
            <a:off x="8199856" y="2559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9" name="object 10459"/>
          <p:cNvSpPr/>
          <p:nvPr/>
        </p:nvSpPr>
        <p:spPr>
          <a:xfrm>
            <a:off x="8217963" y="2548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0" name="object 10460"/>
          <p:cNvSpPr/>
          <p:nvPr/>
        </p:nvSpPr>
        <p:spPr>
          <a:xfrm>
            <a:off x="7629986" y="2918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1" name="object 10461"/>
          <p:cNvSpPr/>
          <p:nvPr/>
        </p:nvSpPr>
        <p:spPr>
          <a:xfrm>
            <a:off x="7648092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2" name="object 10462"/>
          <p:cNvSpPr/>
          <p:nvPr/>
        </p:nvSpPr>
        <p:spPr>
          <a:xfrm>
            <a:off x="7665881" y="28974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3" name="object 10463"/>
          <p:cNvSpPr/>
          <p:nvPr/>
        </p:nvSpPr>
        <p:spPr>
          <a:xfrm>
            <a:off x="7682082" y="28881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4" name="object 10464"/>
          <p:cNvSpPr/>
          <p:nvPr/>
        </p:nvSpPr>
        <p:spPr>
          <a:xfrm>
            <a:off x="7700188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5" name="object 10465"/>
          <p:cNvSpPr/>
          <p:nvPr/>
        </p:nvSpPr>
        <p:spPr>
          <a:xfrm>
            <a:off x="7717659" y="2866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6" name="object 10466"/>
          <p:cNvSpPr/>
          <p:nvPr/>
        </p:nvSpPr>
        <p:spPr>
          <a:xfrm>
            <a:off x="7733859" y="2857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7" name="object 10467"/>
          <p:cNvSpPr/>
          <p:nvPr/>
        </p:nvSpPr>
        <p:spPr>
          <a:xfrm>
            <a:off x="7751965" y="28465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8" name="object 10468"/>
          <p:cNvSpPr/>
          <p:nvPr/>
        </p:nvSpPr>
        <p:spPr>
          <a:xfrm>
            <a:off x="7769277" y="2835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69" name="object 10469"/>
          <p:cNvSpPr/>
          <p:nvPr/>
        </p:nvSpPr>
        <p:spPr>
          <a:xfrm>
            <a:off x="7785478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0" name="object 10470"/>
          <p:cNvSpPr/>
          <p:nvPr/>
        </p:nvSpPr>
        <p:spPr>
          <a:xfrm>
            <a:off x="7803743" y="2815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1" name="object 10471"/>
          <p:cNvSpPr/>
          <p:nvPr/>
        </p:nvSpPr>
        <p:spPr>
          <a:xfrm>
            <a:off x="7821531" y="2804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2" name="object 10472"/>
          <p:cNvSpPr/>
          <p:nvPr/>
        </p:nvSpPr>
        <p:spPr>
          <a:xfrm>
            <a:off x="7837255" y="27951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3" name="object 10473"/>
          <p:cNvSpPr/>
          <p:nvPr/>
        </p:nvSpPr>
        <p:spPr>
          <a:xfrm>
            <a:off x="7855838" y="27845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4" name="object 10474"/>
          <p:cNvSpPr/>
          <p:nvPr/>
        </p:nvSpPr>
        <p:spPr>
          <a:xfrm>
            <a:off x="7873150" y="2773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5" name="object 10475"/>
          <p:cNvSpPr/>
          <p:nvPr/>
        </p:nvSpPr>
        <p:spPr>
          <a:xfrm>
            <a:off x="7889351" y="2764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6" name="object 10476"/>
          <p:cNvSpPr/>
          <p:nvPr/>
        </p:nvSpPr>
        <p:spPr>
          <a:xfrm>
            <a:off x="7907615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7" name="object 10477"/>
          <p:cNvSpPr/>
          <p:nvPr/>
        </p:nvSpPr>
        <p:spPr>
          <a:xfrm>
            <a:off x="7924927" y="27430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8" name="object 10478"/>
          <p:cNvSpPr/>
          <p:nvPr/>
        </p:nvSpPr>
        <p:spPr>
          <a:xfrm>
            <a:off x="7941128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9" name="object 10479"/>
          <p:cNvSpPr/>
          <p:nvPr/>
        </p:nvSpPr>
        <p:spPr>
          <a:xfrm>
            <a:off x="7959234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0" name="object 10480"/>
          <p:cNvSpPr/>
          <p:nvPr/>
        </p:nvSpPr>
        <p:spPr>
          <a:xfrm>
            <a:off x="8011488" y="2691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1" name="object 10481"/>
          <p:cNvSpPr/>
          <p:nvPr/>
        </p:nvSpPr>
        <p:spPr>
          <a:xfrm>
            <a:off x="8028800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2" name="object 10482"/>
          <p:cNvSpPr/>
          <p:nvPr/>
        </p:nvSpPr>
        <p:spPr>
          <a:xfrm>
            <a:off x="8045001" y="2672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3" name="object 10483"/>
          <p:cNvSpPr/>
          <p:nvPr/>
        </p:nvSpPr>
        <p:spPr>
          <a:xfrm>
            <a:off x="8063107" y="266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4" name="object 10484"/>
          <p:cNvSpPr/>
          <p:nvPr/>
        </p:nvSpPr>
        <p:spPr>
          <a:xfrm>
            <a:off x="8080578" y="2650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5" name="object 10485"/>
          <p:cNvSpPr/>
          <p:nvPr/>
        </p:nvSpPr>
        <p:spPr>
          <a:xfrm>
            <a:off x="8096778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6" name="object 10486"/>
          <p:cNvSpPr/>
          <p:nvPr/>
        </p:nvSpPr>
        <p:spPr>
          <a:xfrm>
            <a:off x="8114884" y="262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7" name="object 10487"/>
          <p:cNvSpPr/>
          <p:nvPr/>
        </p:nvSpPr>
        <p:spPr>
          <a:xfrm>
            <a:off x="8132673" y="2619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8" name="object 10488"/>
          <p:cNvSpPr/>
          <p:nvPr/>
        </p:nvSpPr>
        <p:spPr>
          <a:xfrm>
            <a:off x="8148397" y="2610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89" name="object 10489"/>
          <p:cNvSpPr/>
          <p:nvPr/>
        </p:nvSpPr>
        <p:spPr>
          <a:xfrm>
            <a:off x="8166979" y="2599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0" name="object 10490"/>
          <p:cNvSpPr/>
          <p:nvPr/>
        </p:nvSpPr>
        <p:spPr>
          <a:xfrm>
            <a:off x="8184450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1" name="object 10491"/>
          <p:cNvSpPr/>
          <p:nvPr/>
        </p:nvSpPr>
        <p:spPr>
          <a:xfrm>
            <a:off x="8200651" y="2579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2" name="object 10492"/>
          <p:cNvSpPr/>
          <p:nvPr/>
        </p:nvSpPr>
        <p:spPr>
          <a:xfrm>
            <a:off x="8218757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3" name="object 10493"/>
          <p:cNvSpPr/>
          <p:nvPr/>
        </p:nvSpPr>
        <p:spPr>
          <a:xfrm>
            <a:off x="8236069" y="2557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4" name="object 10494"/>
          <p:cNvSpPr/>
          <p:nvPr/>
        </p:nvSpPr>
        <p:spPr>
          <a:xfrm>
            <a:off x="8252269" y="2548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5" name="object 10495"/>
          <p:cNvSpPr/>
          <p:nvPr/>
        </p:nvSpPr>
        <p:spPr>
          <a:xfrm>
            <a:off x="7649681" y="29284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6" name="object 10496"/>
          <p:cNvSpPr/>
          <p:nvPr/>
        </p:nvSpPr>
        <p:spPr>
          <a:xfrm>
            <a:off x="7666675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7" name="object 10497"/>
          <p:cNvSpPr/>
          <p:nvPr/>
        </p:nvSpPr>
        <p:spPr>
          <a:xfrm>
            <a:off x="7683193" y="2908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8" name="object 10498"/>
          <p:cNvSpPr/>
          <p:nvPr/>
        </p:nvSpPr>
        <p:spPr>
          <a:xfrm>
            <a:off x="7701458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9" name="object 10499"/>
          <p:cNvSpPr/>
          <p:nvPr/>
        </p:nvSpPr>
        <p:spPr>
          <a:xfrm>
            <a:off x="7718452" y="2886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0" name="object 10500"/>
          <p:cNvSpPr/>
          <p:nvPr/>
        </p:nvSpPr>
        <p:spPr>
          <a:xfrm>
            <a:off x="7734971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1" name="object 10501"/>
          <p:cNvSpPr/>
          <p:nvPr/>
        </p:nvSpPr>
        <p:spPr>
          <a:xfrm>
            <a:off x="7753553" y="2866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2" name="object 10502"/>
          <p:cNvSpPr/>
          <p:nvPr/>
        </p:nvSpPr>
        <p:spPr>
          <a:xfrm>
            <a:off x="7770072" y="2856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3" name="object 10503"/>
          <p:cNvSpPr/>
          <p:nvPr/>
        </p:nvSpPr>
        <p:spPr>
          <a:xfrm>
            <a:off x="7787066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4" name="object 10504"/>
          <p:cNvSpPr/>
          <p:nvPr/>
        </p:nvSpPr>
        <p:spPr>
          <a:xfrm>
            <a:off x="7805331" y="2835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5" name="object 10505"/>
          <p:cNvSpPr/>
          <p:nvPr/>
        </p:nvSpPr>
        <p:spPr>
          <a:xfrm>
            <a:off x="7821849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6" name="object 10506"/>
          <p:cNvSpPr/>
          <p:nvPr/>
        </p:nvSpPr>
        <p:spPr>
          <a:xfrm>
            <a:off x="7838844" y="2815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7" name="object 10507"/>
          <p:cNvSpPr/>
          <p:nvPr/>
        </p:nvSpPr>
        <p:spPr>
          <a:xfrm>
            <a:off x="7856949" y="2804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8" name="object 10508"/>
          <p:cNvSpPr/>
          <p:nvPr/>
        </p:nvSpPr>
        <p:spPr>
          <a:xfrm>
            <a:off x="7873944" y="2794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9" name="object 10509"/>
          <p:cNvSpPr/>
          <p:nvPr/>
        </p:nvSpPr>
        <p:spPr>
          <a:xfrm>
            <a:off x="7890621" y="2784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0" name="object 10510"/>
          <p:cNvSpPr/>
          <p:nvPr/>
        </p:nvSpPr>
        <p:spPr>
          <a:xfrm>
            <a:off x="7908728" y="2773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1" name="object 10511"/>
          <p:cNvSpPr/>
          <p:nvPr/>
        </p:nvSpPr>
        <p:spPr>
          <a:xfrm>
            <a:off x="7925722" y="276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2" name="object 10512"/>
          <p:cNvSpPr/>
          <p:nvPr/>
        </p:nvSpPr>
        <p:spPr>
          <a:xfrm>
            <a:off x="7942716" y="2753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3" name="object 10513"/>
          <p:cNvSpPr/>
          <p:nvPr/>
        </p:nvSpPr>
        <p:spPr>
          <a:xfrm>
            <a:off x="7960822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4" name="object 10514"/>
          <p:cNvSpPr/>
          <p:nvPr/>
        </p:nvSpPr>
        <p:spPr>
          <a:xfrm>
            <a:off x="7977499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5" name="object 10515"/>
          <p:cNvSpPr/>
          <p:nvPr/>
        </p:nvSpPr>
        <p:spPr>
          <a:xfrm>
            <a:off x="7994494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6" name="object 10516"/>
          <p:cNvSpPr/>
          <p:nvPr/>
        </p:nvSpPr>
        <p:spPr>
          <a:xfrm>
            <a:off x="8046112" y="269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7" name="object 10517"/>
          <p:cNvSpPr/>
          <p:nvPr/>
        </p:nvSpPr>
        <p:spPr>
          <a:xfrm>
            <a:off x="8064378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8" name="object 10518"/>
          <p:cNvSpPr/>
          <p:nvPr/>
        </p:nvSpPr>
        <p:spPr>
          <a:xfrm>
            <a:off x="8081372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9" name="object 10519"/>
          <p:cNvSpPr/>
          <p:nvPr/>
        </p:nvSpPr>
        <p:spPr>
          <a:xfrm>
            <a:off x="8098366" y="266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0" name="object 10520"/>
          <p:cNvSpPr/>
          <p:nvPr/>
        </p:nvSpPr>
        <p:spPr>
          <a:xfrm>
            <a:off x="8116472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1" name="object 10521"/>
          <p:cNvSpPr/>
          <p:nvPr/>
        </p:nvSpPr>
        <p:spPr>
          <a:xfrm>
            <a:off x="8132991" y="26398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2" name="object 10522"/>
          <p:cNvSpPr/>
          <p:nvPr/>
        </p:nvSpPr>
        <p:spPr>
          <a:xfrm>
            <a:off x="8149985" y="262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3" name="object 10523"/>
          <p:cNvSpPr/>
          <p:nvPr/>
        </p:nvSpPr>
        <p:spPr>
          <a:xfrm>
            <a:off x="8168251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4" name="object 10524"/>
          <p:cNvSpPr/>
          <p:nvPr/>
        </p:nvSpPr>
        <p:spPr>
          <a:xfrm>
            <a:off x="8185245" y="2608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5" name="object 10525"/>
          <p:cNvSpPr/>
          <p:nvPr/>
        </p:nvSpPr>
        <p:spPr>
          <a:xfrm>
            <a:off x="8201762" y="2599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6" name="object 10526"/>
          <p:cNvSpPr/>
          <p:nvPr/>
        </p:nvSpPr>
        <p:spPr>
          <a:xfrm>
            <a:off x="8219869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7" name="object 10527"/>
          <p:cNvSpPr/>
          <p:nvPr/>
        </p:nvSpPr>
        <p:spPr>
          <a:xfrm>
            <a:off x="8236863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8" name="object 10528"/>
          <p:cNvSpPr/>
          <p:nvPr/>
        </p:nvSpPr>
        <p:spPr>
          <a:xfrm>
            <a:off x="8253858" y="2568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29" name="object 10529"/>
          <p:cNvSpPr/>
          <p:nvPr/>
        </p:nvSpPr>
        <p:spPr>
          <a:xfrm>
            <a:off x="8272122" y="2557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0" name="object 10530"/>
          <p:cNvSpPr/>
          <p:nvPr/>
        </p:nvSpPr>
        <p:spPr>
          <a:xfrm>
            <a:off x="8288641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1" name="object 10531"/>
          <p:cNvSpPr/>
          <p:nvPr/>
        </p:nvSpPr>
        <p:spPr>
          <a:xfrm>
            <a:off x="7702253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2" name="object 10532"/>
          <p:cNvSpPr/>
          <p:nvPr/>
        </p:nvSpPr>
        <p:spPr>
          <a:xfrm>
            <a:off x="7719565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3" name="object 10533"/>
          <p:cNvSpPr/>
          <p:nvPr/>
        </p:nvSpPr>
        <p:spPr>
          <a:xfrm>
            <a:off x="7735765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4" name="object 10534"/>
          <p:cNvSpPr/>
          <p:nvPr/>
        </p:nvSpPr>
        <p:spPr>
          <a:xfrm>
            <a:off x="7753871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5" name="object 10535"/>
          <p:cNvSpPr/>
          <p:nvPr/>
        </p:nvSpPr>
        <p:spPr>
          <a:xfrm>
            <a:off x="7771660" y="2876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6" name="object 10536"/>
          <p:cNvSpPr/>
          <p:nvPr/>
        </p:nvSpPr>
        <p:spPr>
          <a:xfrm>
            <a:off x="7787860" y="2866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7" name="object 10537"/>
          <p:cNvSpPr/>
          <p:nvPr/>
        </p:nvSpPr>
        <p:spPr>
          <a:xfrm>
            <a:off x="7806125" y="2855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8" name="object 10538"/>
          <p:cNvSpPr/>
          <p:nvPr/>
        </p:nvSpPr>
        <p:spPr>
          <a:xfrm>
            <a:off x="7823437" y="2845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9" name="object 10539"/>
          <p:cNvSpPr/>
          <p:nvPr/>
        </p:nvSpPr>
        <p:spPr>
          <a:xfrm>
            <a:off x="7839637" y="2835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0" name="object 10540"/>
          <p:cNvSpPr/>
          <p:nvPr/>
        </p:nvSpPr>
        <p:spPr>
          <a:xfrm>
            <a:off x="7857744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1" name="object 10541"/>
          <p:cNvSpPr/>
          <p:nvPr/>
        </p:nvSpPr>
        <p:spPr>
          <a:xfrm>
            <a:off x="7875215" y="2814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2" name="object 10542"/>
          <p:cNvSpPr/>
          <p:nvPr/>
        </p:nvSpPr>
        <p:spPr>
          <a:xfrm>
            <a:off x="7891415" y="2804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3" name="object 10543"/>
          <p:cNvSpPr/>
          <p:nvPr/>
        </p:nvSpPr>
        <p:spPr>
          <a:xfrm>
            <a:off x="7909521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4" name="object 10544"/>
          <p:cNvSpPr/>
          <p:nvPr/>
        </p:nvSpPr>
        <p:spPr>
          <a:xfrm>
            <a:off x="7927310" y="2783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5" name="object 10545"/>
          <p:cNvSpPr/>
          <p:nvPr/>
        </p:nvSpPr>
        <p:spPr>
          <a:xfrm>
            <a:off x="7943034" y="2773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6" name="object 10546"/>
          <p:cNvSpPr/>
          <p:nvPr/>
        </p:nvSpPr>
        <p:spPr>
          <a:xfrm>
            <a:off x="7961617" y="276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7" name="object 10547"/>
          <p:cNvSpPr/>
          <p:nvPr/>
        </p:nvSpPr>
        <p:spPr>
          <a:xfrm>
            <a:off x="7979088" y="2752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8" name="object 10548"/>
          <p:cNvSpPr/>
          <p:nvPr/>
        </p:nvSpPr>
        <p:spPr>
          <a:xfrm>
            <a:off x="7995287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49" name="object 10549"/>
          <p:cNvSpPr/>
          <p:nvPr/>
        </p:nvSpPr>
        <p:spPr>
          <a:xfrm>
            <a:off x="8013394" y="273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0" name="object 10550"/>
          <p:cNvSpPr/>
          <p:nvPr/>
        </p:nvSpPr>
        <p:spPr>
          <a:xfrm>
            <a:off x="8030706" y="2722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1" name="object 10551"/>
          <p:cNvSpPr/>
          <p:nvPr/>
        </p:nvSpPr>
        <p:spPr>
          <a:xfrm>
            <a:off x="8082960" y="2691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2" name="object 10552"/>
          <p:cNvSpPr/>
          <p:nvPr/>
        </p:nvSpPr>
        <p:spPr>
          <a:xfrm>
            <a:off x="8098684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3" name="object 10553"/>
          <p:cNvSpPr/>
          <p:nvPr/>
        </p:nvSpPr>
        <p:spPr>
          <a:xfrm>
            <a:off x="8117267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4" name="object 10554"/>
          <p:cNvSpPr/>
          <p:nvPr/>
        </p:nvSpPr>
        <p:spPr>
          <a:xfrm>
            <a:off x="8134579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5" name="object 10555"/>
          <p:cNvSpPr/>
          <p:nvPr/>
        </p:nvSpPr>
        <p:spPr>
          <a:xfrm>
            <a:off x="8150780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6" name="object 10556"/>
          <p:cNvSpPr/>
          <p:nvPr/>
        </p:nvSpPr>
        <p:spPr>
          <a:xfrm>
            <a:off x="8169044" y="26398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7" name="object 10557"/>
          <p:cNvSpPr/>
          <p:nvPr/>
        </p:nvSpPr>
        <p:spPr>
          <a:xfrm>
            <a:off x="8186356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8" name="object 10558"/>
          <p:cNvSpPr/>
          <p:nvPr/>
        </p:nvSpPr>
        <p:spPr>
          <a:xfrm>
            <a:off x="8202557" y="26199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9" name="object 10559"/>
          <p:cNvSpPr/>
          <p:nvPr/>
        </p:nvSpPr>
        <p:spPr>
          <a:xfrm>
            <a:off x="8220663" y="2608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0" name="object 10560"/>
          <p:cNvSpPr/>
          <p:nvPr/>
        </p:nvSpPr>
        <p:spPr>
          <a:xfrm>
            <a:off x="8238452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1" name="object 10561"/>
          <p:cNvSpPr/>
          <p:nvPr/>
        </p:nvSpPr>
        <p:spPr>
          <a:xfrm>
            <a:off x="8254334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2" name="object 10562"/>
          <p:cNvSpPr/>
          <p:nvPr/>
        </p:nvSpPr>
        <p:spPr>
          <a:xfrm>
            <a:off x="8272440" y="2578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3" name="object 10563"/>
          <p:cNvSpPr/>
          <p:nvPr/>
        </p:nvSpPr>
        <p:spPr>
          <a:xfrm>
            <a:off x="8290229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4" name="object 10564"/>
          <p:cNvSpPr/>
          <p:nvPr/>
        </p:nvSpPr>
        <p:spPr>
          <a:xfrm>
            <a:off x="7720358" y="2927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5" name="object 10565"/>
          <p:cNvSpPr/>
          <p:nvPr/>
        </p:nvSpPr>
        <p:spPr>
          <a:xfrm>
            <a:off x="7736559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6" name="object 10566"/>
          <p:cNvSpPr/>
          <p:nvPr/>
        </p:nvSpPr>
        <p:spPr>
          <a:xfrm>
            <a:off x="7754665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7" name="object 10567"/>
          <p:cNvSpPr/>
          <p:nvPr/>
        </p:nvSpPr>
        <p:spPr>
          <a:xfrm>
            <a:off x="7772136" y="2896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8" name="object 10568"/>
          <p:cNvSpPr/>
          <p:nvPr/>
        </p:nvSpPr>
        <p:spPr>
          <a:xfrm>
            <a:off x="7788337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69" name="object 10569"/>
          <p:cNvSpPr/>
          <p:nvPr/>
        </p:nvSpPr>
        <p:spPr>
          <a:xfrm>
            <a:off x="7806443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0" name="object 10570"/>
          <p:cNvSpPr/>
          <p:nvPr/>
        </p:nvSpPr>
        <p:spPr>
          <a:xfrm>
            <a:off x="7824231" y="2865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1" name="object 10571"/>
          <p:cNvSpPr/>
          <p:nvPr/>
        </p:nvSpPr>
        <p:spPr>
          <a:xfrm>
            <a:off x="7840432" y="2856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2" name="object 10572"/>
          <p:cNvSpPr/>
          <p:nvPr/>
        </p:nvSpPr>
        <p:spPr>
          <a:xfrm>
            <a:off x="7858538" y="28453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3" name="object 10573"/>
          <p:cNvSpPr/>
          <p:nvPr/>
        </p:nvSpPr>
        <p:spPr>
          <a:xfrm>
            <a:off x="7876009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4" name="object 10574"/>
          <p:cNvSpPr/>
          <p:nvPr/>
        </p:nvSpPr>
        <p:spPr>
          <a:xfrm>
            <a:off x="7892209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5" name="object 10575"/>
          <p:cNvSpPr/>
          <p:nvPr/>
        </p:nvSpPr>
        <p:spPr>
          <a:xfrm>
            <a:off x="7910316" y="2814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6" name="object 10576"/>
          <p:cNvSpPr/>
          <p:nvPr/>
        </p:nvSpPr>
        <p:spPr>
          <a:xfrm>
            <a:off x="7927628" y="2804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7" name="object 10577"/>
          <p:cNvSpPr/>
          <p:nvPr/>
        </p:nvSpPr>
        <p:spPr>
          <a:xfrm>
            <a:off x="7943828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8" name="object 10578"/>
          <p:cNvSpPr/>
          <p:nvPr/>
        </p:nvSpPr>
        <p:spPr>
          <a:xfrm>
            <a:off x="7962093" y="2783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79" name="object 10579"/>
          <p:cNvSpPr/>
          <p:nvPr/>
        </p:nvSpPr>
        <p:spPr>
          <a:xfrm>
            <a:off x="7979881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0" name="object 10580"/>
          <p:cNvSpPr/>
          <p:nvPr/>
        </p:nvSpPr>
        <p:spPr>
          <a:xfrm>
            <a:off x="7996082" y="276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1" name="object 10581"/>
          <p:cNvSpPr/>
          <p:nvPr/>
        </p:nvSpPr>
        <p:spPr>
          <a:xfrm>
            <a:off x="8014188" y="2752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2" name="object 10582"/>
          <p:cNvSpPr/>
          <p:nvPr/>
        </p:nvSpPr>
        <p:spPr>
          <a:xfrm>
            <a:off x="8031500" y="2742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3" name="object 10583"/>
          <p:cNvSpPr/>
          <p:nvPr/>
        </p:nvSpPr>
        <p:spPr>
          <a:xfrm>
            <a:off x="8047701" y="273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4" name="object 10584"/>
          <p:cNvSpPr/>
          <p:nvPr/>
        </p:nvSpPr>
        <p:spPr>
          <a:xfrm>
            <a:off x="8065966" y="27213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5" name="object 10585"/>
          <p:cNvSpPr/>
          <p:nvPr/>
        </p:nvSpPr>
        <p:spPr>
          <a:xfrm>
            <a:off x="8099478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6" name="object 10586"/>
          <p:cNvSpPr/>
          <p:nvPr/>
        </p:nvSpPr>
        <p:spPr>
          <a:xfrm>
            <a:off x="8117585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7" name="object 10587"/>
          <p:cNvSpPr/>
          <p:nvPr/>
        </p:nvSpPr>
        <p:spPr>
          <a:xfrm>
            <a:off x="8135373" y="2680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8" name="object 10588"/>
          <p:cNvSpPr/>
          <p:nvPr/>
        </p:nvSpPr>
        <p:spPr>
          <a:xfrm>
            <a:off x="8151255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89" name="object 10589"/>
          <p:cNvSpPr/>
          <p:nvPr/>
        </p:nvSpPr>
        <p:spPr>
          <a:xfrm>
            <a:off x="8169839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0" name="object 10590"/>
          <p:cNvSpPr/>
          <p:nvPr/>
        </p:nvSpPr>
        <p:spPr>
          <a:xfrm>
            <a:off x="8187151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1" name="object 10591"/>
          <p:cNvSpPr/>
          <p:nvPr/>
        </p:nvSpPr>
        <p:spPr>
          <a:xfrm>
            <a:off x="8203351" y="26398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2" name="object 10592"/>
          <p:cNvSpPr/>
          <p:nvPr/>
        </p:nvSpPr>
        <p:spPr>
          <a:xfrm>
            <a:off x="8221457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3" name="object 10593"/>
          <p:cNvSpPr/>
          <p:nvPr/>
        </p:nvSpPr>
        <p:spPr>
          <a:xfrm>
            <a:off x="8238928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4" name="object 10594"/>
          <p:cNvSpPr/>
          <p:nvPr/>
        </p:nvSpPr>
        <p:spPr>
          <a:xfrm>
            <a:off x="8255128" y="2608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5" name="object 10595"/>
          <p:cNvSpPr/>
          <p:nvPr/>
        </p:nvSpPr>
        <p:spPr>
          <a:xfrm>
            <a:off x="8273235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6" name="object 10596"/>
          <p:cNvSpPr/>
          <p:nvPr/>
        </p:nvSpPr>
        <p:spPr>
          <a:xfrm>
            <a:off x="8291023" y="2588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7" name="object 10597"/>
          <p:cNvSpPr/>
          <p:nvPr/>
        </p:nvSpPr>
        <p:spPr>
          <a:xfrm>
            <a:off x="7755459" y="29268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8" name="object 10598"/>
          <p:cNvSpPr/>
          <p:nvPr/>
        </p:nvSpPr>
        <p:spPr>
          <a:xfrm>
            <a:off x="7772930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9" name="object 10599"/>
          <p:cNvSpPr/>
          <p:nvPr/>
        </p:nvSpPr>
        <p:spPr>
          <a:xfrm>
            <a:off x="7789131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0" name="object 10600"/>
          <p:cNvSpPr/>
          <p:nvPr/>
        </p:nvSpPr>
        <p:spPr>
          <a:xfrm>
            <a:off x="7807237" y="2896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1" name="object 10601"/>
          <p:cNvSpPr/>
          <p:nvPr/>
        </p:nvSpPr>
        <p:spPr>
          <a:xfrm>
            <a:off x="7825026" y="2885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2" name="object 10602"/>
          <p:cNvSpPr/>
          <p:nvPr/>
        </p:nvSpPr>
        <p:spPr>
          <a:xfrm>
            <a:off x="7840750" y="2876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3" name="object 10603"/>
          <p:cNvSpPr/>
          <p:nvPr/>
        </p:nvSpPr>
        <p:spPr>
          <a:xfrm>
            <a:off x="7859332" y="2865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4" name="object 10604"/>
          <p:cNvSpPr/>
          <p:nvPr/>
        </p:nvSpPr>
        <p:spPr>
          <a:xfrm>
            <a:off x="7876803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5" name="object 10605"/>
          <p:cNvSpPr/>
          <p:nvPr/>
        </p:nvSpPr>
        <p:spPr>
          <a:xfrm>
            <a:off x="7893004" y="28453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6" name="object 10606"/>
          <p:cNvSpPr/>
          <p:nvPr/>
        </p:nvSpPr>
        <p:spPr>
          <a:xfrm>
            <a:off x="7911110" y="2834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7" name="object 10607"/>
          <p:cNvSpPr/>
          <p:nvPr/>
        </p:nvSpPr>
        <p:spPr>
          <a:xfrm>
            <a:off x="7928422" y="2824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8" name="object 10608"/>
          <p:cNvSpPr/>
          <p:nvPr/>
        </p:nvSpPr>
        <p:spPr>
          <a:xfrm>
            <a:off x="7944622" y="2814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09" name="object 10609"/>
          <p:cNvSpPr/>
          <p:nvPr/>
        </p:nvSpPr>
        <p:spPr>
          <a:xfrm>
            <a:off x="7962887" y="2803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0" name="object 10610"/>
          <p:cNvSpPr/>
          <p:nvPr/>
        </p:nvSpPr>
        <p:spPr>
          <a:xfrm>
            <a:off x="7980199" y="2793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1" name="object 10611"/>
          <p:cNvSpPr/>
          <p:nvPr/>
        </p:nvSpPr>
        <p:spPr>
          <a:xfrm>
            <a:off x="7996400" y="2783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2" name="object 10612"/>
          <p:cNvSpPr/>
          <p:nvPr/>
        </p:nvSpPr>
        <p:spPr>
          <a:xfrm>
            <a:off x="8014506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3" name="object 10613"/>
          <p:cNvSpPr/>
          <p:nvPr/>
        </p:nvSpPr>
        <p:spPr>
          <a:xfrm>
            <a:off x="8032294" y="2762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4" name="object 10614"/>
          <p:cNvSpPr/>
          <p:nvPr/>
        </p:nvSpPr>
        <p:spPr>
          <a:xfrm>
            <a:off x="8048495" y="2752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5" name="object 10615"/>
          <p:cNvSpPr/>
          <p:nvPr/>
        </p:nvSpPr>
        <p:spPr>
          <a:xfrm>
            <a:off x="8066760" y="27414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6" name="object 10616"/>
          <p:cNvSpPr/>
          <p:nvPr/>
        </p:nvSpPr>
        <p:spPr>
          <a:xfrm>
            <a:off x="8084072" y="2731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7" name="object 10617"/>
          <p:cNvSpPr/>
          <p:nvPr/>
        </p:nvSpPr>
        <p:spPr>
          <a:xfrm>
            <a:off x="8100273" y="2722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8" name="object 10618"/>
          <p:cNvSpPr/>
          <p:nvPr/>
        </p:nvSpPr>
        <p:spPr>
          <a:xfrm>
            <a:off x="8135849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9" name="object 10619"/>
          <p:cNvSpPr/>
          <p:nvPr/>
        </p:nvSpPr>
        <p:spPr>
          <a:xfrm>
            <a:off x="8152050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0" name="object 10620"/>
          <p:cNvSpPr/>
          <p:nvPr/>
        </p:nvSpPr>
        <p:spPr>
          <a:xfrm>
            <a:off x="8170156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1" name="object 10621"/>
          <p:cNvSpPr/>
          <p:nvPr/>
        </p:nvSpPr>
        <p:spPr>
          <a:xfrm>
            <a:off x="8187945" y="266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2" name="object 10622"/>
          <p:cNvSpPr/>
          <p:nvPr/>
        </p:nvSpPr>
        <p:spPr>
          <a:xfrm>
            <a:off x="8204145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3" name="object 10623"/>
          <p:cNvSpPr/>
          <p:nvPr/>
        </p:nvSpPr>
        <p:spPr>
          <a:xfrm>
            <a:off x="8222251" y="2649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4" name="object 10624"/>
          <p:cNvSpPr/>
          <p:nvPr/>
        </p:nvSpPr>
        <p:spPr>
          <a:xfrm>
            <a:off x="8239722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5" name="object 10625"/>
          <p:cNvSpPr/>
          <p:nvPr/>
        </p:nvSpPr>
        <p:spPr>
          <a:xfrm>
            <a:off x="8255923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6" name="object 10626"/>
          <p:cNvSpPr/>
          <p:nvPr/>
        </p:nvSpPr>
        <p:spPr>
          <a:xfrm>
            <a:off x="8274029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7" name="object 10627"/>
          <p:cNvSpPr/>
          <p:nvPr/>
        </p:nvSpPr>
        <p:spPr>
          <a:xfrm>
            <a:off x="8291500" y="2607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8" name="object 10628"/>
          <p:cNvSpPr/>
          <p:nvPr/>
        </p:nvSpPr>
        <p:spPr>
          <a:xfrm>
            <a:off x="7789925" y="2927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29" name="object 10629"/>
          <p:cNvSpPr/>
          <p:nvPr/>
        </p:nvSpPr>
        <p:spPr>
          <a:xfrm>
            <a:off x="7808031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0" name="object 10630"/>
          <p:cNvSpPr/>
          <p:nvPr/>
        </p:nvSpPr>
        <p:spPr>
          <a:xfrm>
            <a:off x="7825344" y="2906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1" name="object 10631"/>
          <p:cNvSpPr/>
          <p:nvPr/>
        </p:nvSpPr>
        <p:spPr>
          <a:xfrm>
            <a:off x="7841543" y="2896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2" name="object 10632"/>
          <p:cNvSpPr/>
          <p:nvPr/>
        </p:nvSpPr>
        <p:spPr>
          <a:xfrm>
            <a:off x="7859809" y="2885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3" name="object 10633"/>
          <p:cNvSpPr/>
          <p:nvPr/>
        </p:nvSpPr>
        <p:spPr>
          <a:xfrm>
            <a:off x="7877597" y="2875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4" name="object 10634"/>
          <p:cNvSpPr/>
          <p:nvPr/>
        </p:nvSpPr>
        <p:spPr>
          <a:xfrm>
            <a:off x="7893321" y="2865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5" name="object 10635"/>
          <p:cNvSpPr/>
          <p:nvPr/>
        </p:nvSpPr>
        <p:spPr>
          <a:xfrm>
            <a:off x="7911903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6" name="object 10636"/>
          <p:cNvSpPr/>
          <p:nvPr/>
        </p:nvSpPr>
        <p:spPr>
          <a:xfrm>
            <a:off x="7929216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7" name="object 10637"/>
          <p:cNvSpPr/>
          <p:nvPr/>
        </p:nvSpPr>
        <p:spPr>
          <a:xfrm>
            <a:off x="7945416" y="2834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8" name="object 10638"/>
          <p:cNvSpPr/>
          <p:nvPr/>
        </p:nvSpPr>
        <p:spPr>
          <a:xfrm>
            <a:off x="7963682" y="2823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9" name="object 10639"/>
          <p:cNvSpPr/>
          <p:nvPr/>
        </p:nvSpPr>
        <p:spPr>
          <a:xfrm>
            <a:off x="7980994" y="2813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0" name="object 10640"/>
          <p:cNvSpPr/>
          <p:nvPr/>
        </p:nvSpPr>
        <p:spPr>
          <a:xfrm>
            <a:off x="7997194" y="2803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1" name="object 10641"/>
          <p:cNvSpPr/>
          <p:nvPr/>
        </p:nvSpPr>
        <p:spPr>
          <a:xfrm>
            <a:off x="8015300" y="279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2" name="object 10642"/>
          <p:cNvSpPr/>
          <p:nvPr/>
        </p:nvSpPr>
        <p:spPr>
          <a:xfrm>
            <a:off x="8033088" y="2782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3" name="object 10643"/>
          <p:cNvSpPr/>
          <p:nvPr/>
        </p:nvSpPr>
        <p:spPr>
          <a:xfrm>
            <a:off x="8048971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4" name="object 10644"/>
          <p:cNvSpPr/>
          <p:nvPr/>
        </p:nvSpPr>
        <p:spPr>
          <a:xfrm>
            <a:off x="8067554" y="2762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5" name="object 10645"/>
          <p:cNvSpPr/>
          <p:nvPr/>
        </p:nvSpPr>
        <p:spPr>
          <a:xfrm>
            <a:off x="8084866" y="27511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6" name="object 10646"/>
          <p:cNvSpPr/>
          <p:nvPr/>
        </p:nvSpPr>
        <p:spPr>
          <a:xfrm>
            <a:off x="8101066" y="2742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7" name="object 10647"/>
          <p:cNvSpPr/>
          <p:nvPr/>
        </p:nvSpPr>
        <p:spPr>
          <a:xfrm>
            <a:off x="8119173" y="27311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8" name="object 10648"/>
          <p:cNvSpPr/>
          <p:nvPr/>
        </p:nvSpPr>
        <p:spPr>
          <a:xfrm>
            <a:off x="8136644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9" name="object 10649"/>
          <p:cNvSpPr/>
          <p:nvPr/>
        </p:nvSpPr>
        <p:spPr>
          <a:xfrm>
            <a:off x="8170950" y="27002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0" name="object 10650"/>
          <p:cNvSpPr/>
          <p:nvPr/>
        </p:nvSpPr>
        <p:spPr>
          <a:xfrm>
            <a:off x="8188738" y="2690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1" name="object 10651"/>
          <p:cNvSpPr/>
          <p:nvPr/>
        </p:nvSpPr>
        <p:spPr>
          <a:xfrm>
            <a:off x="8204621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2" name="object 10652"/>
          <p:cNvSpPr/>
          <p:nvPr/>
        </p:nvSpPr>
        <p:spPr>
          <a:xfrm>
            <a:off x="8222728" y="2669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3" name="object 10653"/>
          <p:cNvSpPr/>
          <p:nvPr/>
        </p:nvSpPr>
        <p:spPr>
          <a:xfrm>
            <a:off x="8240517" y="2659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4" name="object 10654"/>
          <p:cNvSpPr/>
          <p:nvPr/>
        </p:nvSpPr>
        <p:spPr>
          <a:xfrm>
            <a:off x="8256716" y="2649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5" name="object 10655"/>
          <p:cNvSpPr/>
          <p:nvPr/>
        </p:nvSpPr>
        <p:spPr>
          <a:xfrm>
            <a:off x="8274823" y="2638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6" name="object 10656"/>
          <p:cNvSpPr/>
          <p:nvPr/>
        </p:nvSpPr>
        <p:spPr>
          <a:xfrm>
            <a:off x="8292294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7" name="object 10657"/>
          <p:cNvSpPr/>
          <p:nvPr/>
        </p:nvSpPr>
        <p:spPr>
          <a:xfrm>
            <a:off x="7826137" y="292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8" name="object 10658"/>
          <p:cNvSpPr/>
          <p:nvPr/>
        </p:nvSpPr>
        <p:spPr>
          <a:xfrm>
            <a:off x="7843132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9" name="object 10659"/>
          <p:cNvSpPr/>
          <p:nvPr/>
        </p:nvSpPr>
        <p:spPr>
          <a:xfrm>
            <a:off x="7861397" y="2905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0" name="object 10660"/>
          <p:cNvSpPr/>
          <p:nvPr/>
        </p:nvSpPr>
        <p:spPr>
          <a:xfrm>
            <a:off x="7877915" y="2894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1" name="object 10661"/>
          <p:cNvSpPr/>
          <p:nvPr/>
        </p:nvSpPr>
        <p:spPr>
          <a:xfrm>
            <a:off x="7894909" y="2885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2" name="object 10662"/>
          <p:cNvSpPr/>
          <p:nvPr/>
        </p:nvSpPr>
        <p:spPr>
          <a:xfrm>
            <a:off x="7913016" y="2874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3" name="object 10663"/>
          <p:cNvSpPr/>
          <p:nvPr/>
        </p:nvSpPr>
        <p:spPr>
          <a:xfrm>
            <a:off x="7930010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4" name="object 10664"/>
          <p:cNvSpPr/>
          <p:nvPr/>
        </p:nvSpPr>
        <p:spPr>
          <a:xfrm>
            <a:off x="7946687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5" name="object 10665"/>
          <p:cNvSpPr/>
          <p:nvPr/>
        </p:nvSpPr>
        <p:spPr>
          <a:xfrm>
            <a:off x="7964793" y="2843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6" name="object 10666"/>
          <p:cNvSpPr/>
          <p:nvPr/>
        </p:nvSpPr>
        <p:spPr>
          <a:xfrm>
            <a:off x="7981787" y="2833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7" name="object 10667"/>
          <p:cNvSpPr/>
          <p:nvPr/>
        </p:nvSpPr>
        <p:spPr>
          <a:xfrm>
            <a:off x="7998782" y="2823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8" name="object 10668"/>
          <p:cNvSpPr/>
          <p:nvPr/>
        </p:nvSpPr>
        <p:spPr>
          <a:xfrm>
            <a:off x="8016888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9" name="object 10669"/>
          <p:cNvSpPr/>
          <p:nvPr/>
        </p:nvSpPr>
        <p:spPr>
          <a:xfrm>
            <a:off x="8033565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0" name="object 10670"/>
          <p:cNvSpPr/>
          <p:nvPr/>
        </p:nvSpPr>
        <p:spPr>
          <a:xfrm>
            <a:off x="8050559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1" name="object 10671"/>
          <p:cNvSpPr/>
          <p:nvPr/>
        </p:nvSpPr>
        <p:spPr>
          <a:xfrm>
            <a:off x="8068666" y="2782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2" name="object 10672"/>
          <p:cNvSpPr/>
          <p:nvPr/>
        </p:nvSpPr>
        <p:spPr>
          <a:xfrm>
            <a:off x="8085660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3" name="object 10673"/>
          <p:cNvSpPr/>
          <p:nvPr/>
        </p:nvSpPr>
        <p:spPr>
          <a:xfrm>
            <a:off x="8102337" y="27621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4" name="object 10674"/>
          <p:cNvSpPr/>
          <p:nvPr/>
        </p:nvSpPr>
        <p:spPr>
          <a:xfrm>
            <a:off x="8120443" y="27511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5" name="object 10675"/>
          <p:cNvSpPr/>
          <p:nvPr/>
        </p:nvSpPr>
        <p:spPr>
          <a:xfrm>
            <a:off x="8137438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6" name="object 10676"/>
          <p:cNvSpPr/>
          <p:nvPr/>
        </p:nvSpPr>
        <p:spPr>
          <a:xfrm>
            <a:off x="8154432" y="27311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7" name="object 10677"/>
          <p:cNvSpPr/>
          <p:nvPr/>
        </p:nvSpPr>
        <p:spPr>
          <a:xfrm>
            <a:off x="8172539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8" name="object 10678"/>
          <p:cNvSpPr/>
          <p:nvPr/>
        </p:nvSpPr>
        <p:spPr>
          <a:xfrm>
            <a:off x="8189215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79" name="object 10679"/>
          <p:cNvSpPr/>
          <p:nvPr/>
        </p:nvSpPr>
        <p:spPr>
          <a:xfrm>
            <a:off x="8206051" y="27002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0" name="object 10680"/>
          <p:cNvSpPr/>
          <p:nvPr/>
        </p:nvSpPr>
        <p:spPr>
          <a:xfrm>
            <a:off x="8224316" y="268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1" name="object 10681"/>
          <p:cNvSpPr/>
          <p:nvPr/>
        </p:nvSpPr>
        <p:spPr>
          <a:xfrm>
            <a:off x="8241310" y="267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2" name="object 10682"/>
          <p:cNvSpPr/>
          <p:nvPr/>
        </p:nvSpPr>
        <p:spPr>
          <a:xfrm>
            <a:off x="8257829" y="2669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3" name="object 10683"/>
          <p:cNvSpPr/>
          <p:nvPr/>
        </p:nvSpPr>
        <p:spPr>
          <a:xfrm>
            <a:off x="8276094" y="2658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4" name="object 10684"/>
          <p:cNvSpPr/>
          <p:nvPr/>
        </p:nvSpPr>
        <p:spPr>
          <a:xfrm>
            <a:off x="8292929" y="2647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5" name="object 10685"/>
          <p:cNvSpPr/>
          <p:nvPr/>
        </p:nvSpPr>
        <p:spPr>
          <a:xfrm>
            <a:off x="7862191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6" name="object 10686"/>
          <p:cNvSpPr/>
          <p:nvPr/>
        </p:nvSpPr>
        <p:spPr>
          <a:xfrm>
            <a:off x="7879503" y="291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7" name="object 10687"/>
          <p:cNvSpPr/>
          <p:nvPr/>
        </p:nvSpPr>
        <p:spPr>
          <a:xfrm>
            <a:off x="7895704" y="2905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8" name="object 10688"/>
          <p:cNvSpPr/>
          <p:nvPr/>
        </p:nvSpPr>
        <p:spPr>
          <a:xfrm>
            <a:off x="7913809" y="28946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9" name="object 10689"/>
          <p:cNvSpPr/>
          <p:nvPr/>
        </p:nvSpPr>
        <p:spPr>
          <a:xfrm>
            <a:off x="7931280" y="2884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0" name="object 10690"/>
          <p:cNvSpPr/>
          <p:nvPr/>
        </p:nvSpPr>
        <p:spPr>
          <a:xfrm>
            <a:off x="7947481" y="2874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1" name="object 10691"/>
          <p:cNvSpPr/>
          <p:nvPr/>
        </p:nvSpPr>
        <p:spPr>
          <a:xfrm>
            <a:off x="7965587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2" name="object 10692"/>
          <p:cNvSpPr/>
          <p:nvPr/>
        </p:nvSpPr>
        <p:spPr>
          <a:xfrm>
            <a:off x="7983376" y="2853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3" name="object 10693"/>
          <p:cNvSpPr/>
          <p:nvPr/>
        </p:nvSpPr>
        <p:spPr>
          <a:xfrm>
            <a:off x="7999259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4" name="object 10694"/>
          <p:cNvSpPr/>
          <p:nvPr/>
        </p:nvSpPr>
        <p:spPr>
          <a:xfrm>
            <a:off x="8017682" y="2833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5" name="object 10695"/>
          <p:cNvSpPr/>
          <p:nvPr/>
        </p:nvSpPr>
        <p:spPr>
          <a:xfrm>
            <a:off x="8035153" y="2822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6" name="object 10696"/>
          <p:cNvSpPr/>
          <p:nvPr/>
        </p:nvSpPr>
        <p:spPr>
          <a:xfrm>
            <a:off x="8051354" y="2813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7" name="object 10697"/>
          <p:cNvSpPr/>
          <p:nvPr/>
        </p:nvSpPr>
        <p:spPr>
          <a:xfrm>
            <a:off x="8069460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8" name="object 10698"/>
          <p:cNvSpPr/>
          <p:nvPr/>
        </p:nvSpPr>
        <p:spPr>
          <a:xfrm>
            <a:off x="8086931" y="2791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99" name="object 10699"/>
          <p:cNvSpPr/>
          <p:nvPr/>
        </p:nvSpPr>
        <p:spPr>
          <a:xfrm>
            <a:off x="8102972" y="2782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0" name="object 10700"/>
          <p:cNvSpPr/>
          <p:nvPr/>
        </p:nvSpPr>
        <p:spPr>
          <a:xfrm>
            <a:off x="8121237" y="2771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1" name="object 10701"/>
          <p:cNvSpPr/>
          <p:nvPr/>
        </p:nvSpPr>
        <p:spPr>
          <a:xfrm>
            <a:off x="8139026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2" name="object 10702"/>
          <p:cNvSpPr/>
          <p:nvPr/>
        </p:nvSpPr>
        <p:spPr>
          <a:xfrm>
            <a:off x="8154750" y="27511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3" name="object 10703"/>
          <p:cNvSpPr/>
          <p:nvPr/>
        </p:nvSpPr>
        <p:spPr>
          <a:xfrm>
            <a:off x="8173015" y="2740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4" name="object 10704"/>
          <p:cNvSpPr/>
          <p:nvPr/>
        </p:nvSpPr>
        <p:spPr>
          <a:xfrm>
            <a:off x="8190645" y="2730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5" name="object 10705"/>
          <p:cNvSpPr/>
          <p:nvPr/>
        </p:nvSpPr>
        <p:spPr>
          <a:xfrm>
            <a:off x="8206845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6" name="object 10706"/>
          <p:cNvSpPr/>
          <p:nvPr/>
        </p:nvSpPr>
        <p:spPr>
          <a:xfrm>
            <a:off x="8225110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7" name="object 10707"/>
          <p:cNvSpPr/>
          <p:nvPr/>
        </p:nvSpPr>
        <p:spPr>
          <a:xfrm>
            <a:off x="8242422" y="26993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8" name="object 10708"/>
          <p:cNvSpPr/>
          <p:nvPr/>
        </p:nvSpPr>
        <p:spPr>
          <a:xfrm>
            <a:off x="8258623" y="268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9" name="object 10709"/>
          <p:cNvSpPr/>
          <p:nvPr/>
        </p:nvSpPr>
        <p:spPr>
          <a:xfrm>
            <a:off x="8276887" y="267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0" name="object 10710"/>
          <p:cNvSpPr/>
          <p:nvPr/>
        </p:nvSpPr>
        <p:spPr>
          <a:xfrm>
            <a:off x="8294199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1" name="object 10711"/>
          <p:cNvSpPr/>
          <p:nvPr/>
        </p:nvSpPr>
        <p:spPr>
          <a:xfrm>
            <a:off x="7896497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2" name="object 10712"/>
          <p:cNvSpPr/>
          <p:nvPr/>
        </p:nvSpPr>
        <p:spPr>
          <a:xfrm>
            <a:off x="7914604" y="2914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3" name="object 10713"/>
          <p:cNvSpPr/>
          <p:nvPr/>
        </p:nvSpPr>
        <p:spPr>
          <a:xfrm>
            <a:off x="7932075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4" name="object 10714"/>
          <p:cNvSpPr/>
          <p:nvPr/>
        </p:nvSpPr>
        <p:spPr>
          <a:xfrm>
            <a:off x="7948275" y="28946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5" name="object 10715"/>
          <p:cNvSpPr/>
          <p:nvPr/>
        </p:nvSpPr>
        <p:spPr>
          <a:xfrm>
            <a:off x="7966381" y="2884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6" name="object 10716"/>
          <p:cNvSpPr/>
          <p:nvPr/>
        </p:nvSpPr>
        <p:spPr>
          <a:xfrm>
            <a:off x="7983852" y="2873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7" name="object 10717"/>
          <p:cNvSpPr/>
          <p:nvPr/>
        </p:nvSpPr>
        <p:spPr>
          <a:xfrm>
            <a:off x="7999894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8" name="object 10718"/>
          <p:cNvSpPr/>
          <p:nvPr/>
        </p:nvSpPr>
        <p:spPr>
          <a:xfrm>
            <a:off x="8018159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9" name="object 10719"/>
          <p:cNvSpPr/>
          <p:nvPr/>
        </p:nvSpPr>
        <p:spPr>
          <a:xfrm>
            <a:off x="8035948" y="2843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0" name="object 10720"/>
          <p:cNvSpPr/>
          <p:nvPr/>
        </p:nvSpPr>
        <p:spPr>
          <a:xfrm>
            <a:off x="8051672" y="2833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1" name="object 10721"/>
          <p:cNvSpPr/>
          <p:nvPr/>
        </p:nvSpPr>
        <p:spPr>
          <a:xfrm>
            <a:off x="8070254" y="2822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2" name="object 10722"/>
          <p:cNvSpPr/>
          <p:nvPr/>
        </p:nvSpPr>
        <p:spPr>
          <a:xfrm>
            <a:off x="8087725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3" name="object 10723"/>
          <p:cNvSpPr/>
          <p:nvPr/>
        </p:nvSpPr>
        <p:spPr>
          <a:xfrm>
            <a:off x="8103767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4" name="object 10724"/>
          <p:cNvSpPr/>
          <p:nvPr/>
        </p:nvSpPr>
        <p:spPr>
          <a:xfrm>
            <a:off x="8122032" y="2791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5" name="object 10725"/>
          <p:cNvSpPr/>
          <p:nvPr/>
        </p:nvSpPr>
        <p:spPr>
          <a:xfrm>
            <a:off x="8139344" y="2781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6" name="object 10726"/>
          <p:cNvSpPr/>
          <p:nvPr/>
        </p:nvSpPr>
        <p:spPr>
          <a:xfrm>
            <a:off x="8155544" y="2771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7" name="object 10727"/>
          <p:cNvSpPr/>
          <p:nvPr/>
        </p:nvSpPr>
        <p:spPr>
          <a:xfrm>
            <a:off x="8173809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8" name="object 10728"/>
          <p:cNvSpPr/>
          <p:nvPr/>
        </p:nvSpPr>
        <p:spPr>
          <a:xfrm>
            <a:off x="8191439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9" name="object 10729"/>
          <p:cNvSpPr/>
          <p:nvPr/>
        </p:nvSpPr>
        <p:spPr>
          <a:xfrm>
            <a:off x="8207322" y="2740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0" name="object 10730"/>
          <p:cNvSpPr/>
          <p:nvPr/>
        </p:nvSpPr>
        <p:spPr>
          <a:xfrm>
            <a:off x="8225904" y="2729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1" name="object 10731"/>
          <p:cNvSpPr/>
          <p:nvPr/>
        </p:nvSpPr>
        <p:spPr>
          <a:xfrm>
            <a:off x="8243216" y="2719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2" name="object 10732"/>
          <p:cNvSpPr/>
          <p:nvPr/>
        </p:nvSpPr>
        <p:spPr>
          <a:xfrm>
            <a:off x="8259417" y="270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3" name="object 10733"/>
          <p:cNvSpPr/>
          <p:nvPr/>
        </p:nvSpPr>
        <p:spPr>
          <a:xfrm>
            <a:off x="8277682" y="26993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4" name="object 10734"/>
          <p:cNvSpPr/>
          <p:nvPr/>
        </p:nvSpPr>
        <p:spPr>
          <a:xfrm>
            <a:off x="8294994" y="2688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5" name="object 10735"/>
          <p:cNvSpPr/>
          <p:nvPr/>
        </p:nvSpPr>
        <p:spPr>
          <a:xfrm>
            <a:off x="7932869" y="2924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6" name="object 10736"/>
          <p:cNvSpPr/>
          <p:nvPr/>
        </p:nvSpPr>
        <p:spPr>
          <a:xfrm>
            <a:off x="7949069" y="291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7" name="object 10737"/>
          <p:cNvSpPr/>
          <p:nvPr/>
        </p:nvSpPr>
        <p:spPr>
          <a:xfrm>
            <a:off x="7967175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8" name="object 10738"/>
          <p:cNvSpPr/>
          <p:nvPr/>
        </p:nvSpPr>
        <p:spPr>
          <a:xfrm>
            <a:off x="7984646" y="2894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9" name="object 10739"/>
          <p:cNvSpPr/>
          <p:nvPr/>
        </p:nvSpPr>
        <p:spPr>
          <a:xfrm>
            <a:off x="8000688" y="2884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0" name="object 10740"/>
          <p:cNvSpPr/>
          <p:nvPr/>
        </p:nvSpPr>
        <p:spPr>
          <a:xfrm>
            <a:off x="8018953" y="2873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1" name="object 10741"/>
          <p:cNvSpPr/>
          <p:nvPr/>
        </p:nvSpPr>
        <p:spPr>
          <a:xfrm>
            <a:off x="8036265" y="2863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2" name="object 10742"/>
          <p:cNvSpPr/>
          <p:nvPr/>
        </p:nvSpPr>
        <p:spPr>
          <a:xfrm>
            <a:off x="8052465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3" name="object 10743"/>
          <p:cNvSpPr/>
          <p:nvPr/>
        </p:nvSpPr>
        <p:spPr>
          <a:xfrm>
            <a:off x="8070731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4" name="object 10744"/>
          <p:cNvSpPr/>
          <p:nvPr/>
        </p:nvSpPr>
        <p:spPr>
          <a:xfrm>
            <a:off x="8088360" y="2832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5" name="object 10745"/>
          <p:cNvSpPr/>
          <p:nvPr/>
        </p:nvSpPr>
        <p:spPr>
          <a:xfrm>
            <a:off x="8104561" y="2822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6" name="object 10746"/>
          <p:cNvSpPr/>
          <p:nvPr/>
        </p:nvSpPr>
        <p:spPr>
          <a:xfrm>
            <a:off x="8122825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7" name="object 10747"/>
          <p:cNvSpPr/>
          <p:nvPr/>
        </p:nvSpPr>
        <p:spPr>
          <a:xfrm>
            <a:off x="8140138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8" name="object 10748"/>
          <p:cNvSpPr/>
          <p:nvPr/>
        </p:nvSpPr>
        <p:spPr>
          <a:xfrm>
            <a:off x="8156338" y="2791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9" name="object 10749"/>
          <p:cNvSpPr/>
          <p:nvPr/>
        </p:nvSpPr>
        <p:spPr>
          <a:xfrm>
            <a:off x="8174603" y="2780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0" name="object 10750"/>
          <p:cNvSpPr/>
          <p:nvPr/>
        </p:nvSpPr>
        <p:spPr>
          <a:xfrm>
            <a:off x="8191915" y="2770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1" name="object 10751"/>
          <p:cNvSpPr/>
          <p:nvPr/>
        </p:nvSpPr>
        <p:spPr>
          <a:xfrm>
            <a:off x="8208116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2" name="object 10752"/>
          <p:cNvSpPr/>
          <p:nvPr/>
        </p:nvSpPr>
        <p:spPr>
          <a:xfrm>
            <a:off x="8226222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3" name="object 10753"/>
          <p:cNvSpPr/>
          <p:nvPr/>
        </p:nvSpPr>
        <p:spPr>
          <a:xfrm>
            <a:off x="8244010" y="2739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4" name="object 10754"/>
          <p:cNvSpPr/>
          <p:nvPr/>
        </p:nvSpPr>
        <p:spPr>
          <a:xfrm>
            <a:off x="8260211" y="2730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5" name="object 10755"/>
          <p:cNvSpPr/>
          <p:nvPr/>
        </p:nvSpPr>
        <p:spPr>
          <a:xfrm>
            <a:off x="8278476" y="2719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6" name="object 10756"/>
          <p:cNvSpPr/>
          <p:nvPr/>
        </p:nvSpPr>
        <p:spPr>
          <a:xfrm>
            <a:off x="8295788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7" name="object 10757"/>
          <p:cNvSpPr/>
          <p:nvPr/>
        </p:nvSpPr>
        <p:spPr>
          <a:xfrm>
            <a:off x="7967970" y="2924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8" name="object 10758"/>
          <p:cNvSpPr/>
          <p:nvPr/>
        </p:nvSpPr>
        <p:spPr>
          <a:xfrm>
            <a:off x="7985282" y="2914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9" name="object 10759"/>
          <p:cNvSpPr/>
          <p:nvPr/>
        </p:nvSpPr>
        <p:spPr>
          <a:xfrm>
            <a:off x="8002276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0" name="object 10760"/>
          <p:cNvSpPr/>
          <p:nvPr/>
        </p:nvSpPr>
        <p:spPr>
          <a:xfrm>
            <a:off x="8019747" y="289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1" name="object 10761"/>
          <p:cNvSpPr/>
          <p:nvPr/>
        </p:nvSpPr>
        <p:spPr>
          <a:xfrm>
            <a:off x="8037059" y="2883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2" name="object 10762"/>
          <p:cNvSpPr/>
          <p:nvPr/>
        </p:nvSpPr>
        <p:spPr>
          <a:xfrm>
            <a:off x="8054054" y="2873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3" name="object 10763"/>
          <p:cNvSpPr/>
          <p:nvPr/>
        </p:nvSpPr>
        <p:spPr>
          <a:xfrm>
            <a:off x="8071525" y="2862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4" name="object 10764"/>
          <p:cNvSpPr/>
          <p:nvPr/>
        </p:nvSpPr>
        <p:spPr>
          <a:xfrm>
            <a:off x="8089155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5" name="object 10765"/>
          <p:cNvSpPr/>
          <p:nvPr/>
        </p:nvSpPr>
        <p:spPr>
          <a:xfrm>
            <a:off x="8105831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6" name="object 10766"/>
          <p:cNvSpPr/>
          <p:nvPr/>
        </p:nvSpPr>
        <p:spPr>
          <a:xfrm>
            <a:off x="8123143" y="2831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7" name="object 10767"/>
          <p:cNvSpPr/>
          <p:nvPr/>
        </p:nvSpPr>
        <p:spPr>
          <a:xfrm>
            <a:off x="8140932" y="2821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8" name="object 10768"/>
          <p:cNvSpPr/>
          <p:nvPr/>
        </p:nvSpPr>
        <p:spPr>
          <a:xfrm>
            <a:off x="8157133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9" name="object 10769"/>
          <p:cNvSpPr/>
          <p:nvPr/>
        </p:nvSpPr>
        <p:spPr>
          <a:xfrm>
            <a:off x="8175397" y="2800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0" name="object 10770"/>
          <p:cNvSpPr/>
          <p:nvPr/>
        </p:nvSpPr>
        <p:spPr>
          <a:xfrm>
            <a:off x="8192710" y="2790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1" name="object 10771"/>
          <p:cNvSpPr/>
          <p:nvPr/>
        </p:nvSpPr>
        <p:spPr>
          <a:xfrm>
            <a:off x="8208910" y="2781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2" name="object 10772"/>
          <p:cNvSpPr/>
          <p:nvPr/>
        </p:nvSpPr>
        <p:spPr>
          <a:xfrm>
            <a:off x="8227016" y="2770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3" name="object 10773"/>
          <p:cNvSpPr/>
          <p:nvPr/>
        </p:nvSpPr>
        <p:spPr>
          <a:xfrm>
            <a:off x="8244487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4" name="object 10774"/>
          <p:cNvSpPr/>
          <p:nvPr/>
        </p:nvSpPr>
        <p:spPr>
          <a:xfrm>
            <a:off x="8260688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5" name="object 10775"/>
          <p:cNvSpPr/>
          <p:nvPr/>
        </p:nvSpPr>
        <p:spPr>
          <a:xfrm>
            <a:off x="8278793" y="2739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6" name="object 10776"/>
          <p:cNvSpPr/>
          <p:nvPr/>
        </p:nvSpPr>
        <p:spPr>
          <a:xfrm>
            <a:off x="8296582" y="2729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7" name="object 10777"/>
          <p:cNvSpPr/>
          <p:nvPr/>
        </p:nvSpPr>
        <p:spPr>
          <a:xfrm>
            <a:off x="8002753" y="2924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8" name="object 10778"/>
          <p:cNvSpPr/>
          <p:nvPr/>
        </p:nvSpPr>
        <p:spPr>
          <a:xfrm>
            <a:off x="8020859" y="2913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9" name="object 10779"/>
          <p:cNvSpPr/>
          <p:nvPr/>
        </p:nvSpPr>
        <p:spPr>
          <a:xfrm>
            <a:off x="8038648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0" name="object 10780"/>
          <p:cNvSpPr/>
          <p:nvPr/>
        </p:nvSpPr>
        <p:spPr>
          <a:xfrm>
            <a:off x="8054848" y="289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1" name="object 10781"/>
          <p:cNvSpPr/>
          <p:nvPr/>
        </p:nvSpPr>
        <p:spPr>
          <a:xfrm>
            <a:off x="8073113" y="28828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2" name="object 10782"/>
          <p:cNvSpPr/>
          <p:nvPr/>
        </p:nvSpPr>
        <p:spPr>
          <a:xfrm>
            <a:off x="8090425" y="2872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3" name="object 10783"/>
          <p:cNvSpPr/>
          <p:nvPr/>
        </p:nvSpPr>
        <p:spPr>
          <a:xfrm>
            <a:off x="8106626" y="2862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4" name="object 10784"/>
          <p:cNvSpPr/>
          <p:nvPr/>
        </p:nvSpPr>
        <p:spPr>
          <a:xfrm>
            <a:off x="8124731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5" name="object 10785"/>
          <p:cNvSpPr/>
          <p:nvPr/>
        </p:nvSpPr>
        <p:spPr>
          <a:xfrm>
            <a:off x="8141726" y="2841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6" name="object 10786"/>
          <p:cNvSpPr/>
          <p:nvPr/>
        </p:nvSpPr>
        <p:spPr>
          <a:xfrm>
            <a:off x="8158403" y="2832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7" name="object 10787"/>
          <p:cNvSpPr/>
          <p:nvPr/>
        </p:nvSpPr>
        <p:spPr>
          <a:xfrm>
            <a:off x="8176509" y="2821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8" name="object 10788"/>
          <p:cNvSpPr/>
          <p:nvPr/>
        </p:nvSpPr>
        <p:spPr>
          <a:xfrm>
            <a:off x="8193503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9" name="object 10789"/>
          <p:cNvSpPr/>
          <p:nvPr/>
        </p:nvSpPr>
        <p:spPr>
          <a:xfrm>
            <a:off x="8210498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0" name="object 10790"/>
          <p:cNvSpPr/>
          <p:nvPr/>
        </p:nvSpPr>
        <p:spPr>
          <a:xfrm>
            <a:off x="8228604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1" name="object 10791"/>
          <p:cNvSpPr/>
          <p:nvPr/>
        </p:nvSpPr>
        <p:spPr>
          <a:xfrm>
            <a:off x="8245281" y="2780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2" name="object 10792"/>
          <p:cNvSpPr/>
          <p:nvPr/>
        </p:nvSpPr>
        <p:spPr>
          <a:xfrm>
            <a:off x="8262276" y="27703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3" name="object 10793"/>
          <p:cNvSpPr/>
          <p:nvPr/>
        </p:nvSpPr>
        <p:spPr>
          <a:xfrm>
            <a:off x="8280382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4" name="object 10794"/>
          <p:cNvSpPr/>
          <p:nvPr/>
        </p:nvSpPr>
        <p:spPr>
          <a:xfrm>
            <a:off x="8297376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5" name="object 10795"/>
          <p:cNvSpPr/>
          <p:nvPr/>
        </p:nvSpPr>
        <p:spPr>
          <a:xfrm>
            <a:off x="8039441" y="292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6" name="object 10796"/>
          <p:cNvSpPr/>
          <p:nvPr/>
        </p:nvSpPr>
        <p:spPr>
          <a:xfrm>
            <a:off x="8055324" y="2913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7" name="object 10797"/>
          <p:cNvSpPr/>
          <p:nvPr/>
        </p:nvSpPr>
        <p:spPr>
          <a:xfrm>
            <a:off x="8073749" y="2902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8" name="object 10798"/>
          <p:cNvSpPr/>
          <p:nvPr/>
        </p:nvSpPr>
        <p:spPr>
          <a:xfrm>
            <a:off x="8091219" y="2892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9" name="object 10799"/>
          <p:cNvSpPr/>
          <p:nvPr/>
        </p:nvSpPr>
        <p:spPr>
          <a:xfrm>
            <a:off x="8107419" y="28828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0" name="object 10800"/>
          <p:cNvSpPr/>
          <p:nvPr/>
        </p:nvSpPr>
        <p:spPr>
          <a:xfrm>
            <a:off x="8125526" y="2872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1" name="object 10801"/>
          <p:cNvSpPr/>
          <p:nvPr/>
        </p:nvSpPr>
        <p:spPr>
          <a:xfrm>
            <a:off x="8142997" y="2861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2" name="object 10802"/>
          <p:cNvSpPr/>
          <p:nvPr/>
        </p:nvSpPr>
        <p:spPr>
          <a:xfrm>
            <a:off x="8159197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3" name="object 10803"/>
          <p:cNvSpPr/>
          <p:nvPr/>
        </p:nvSpPr>
        <p:spPr>
          <a:xfrm>
            <a:off x="8177303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4" name="object 10804"/>
          <p:cNvSpPr/>
          <p:nvPr/>
        </p:nvSpPr>
        <p:spPr>
          <a:xfrm>
            <a:off x="8194616" y="2831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5" name="object 10805"/>
          <p:cNvSpPr/>
          <p:nvPr/>
        </p:nvSpPr>
        <p:spPr>
          <a:xfrm>
            <a:off x="8210815" y="2821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6" name="object 10806"/>
          <p:cNvSpPr/>
          <p:nvPr/>
        </p:nvSpPr>
        <p:spPr>
          <a:xfrm>
            <a:off x="8229081" y="281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7" name="object 10807"/>
          <p:cNvSpPr/>
          <p:nvPr/>
        </p:nvSpPr>
        <p:spPr>
          <a:xfrm>
            <a:off x="8246870" y="2800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8" name="object 10808"/>
          <p:cNvSpPr/>
          <p:nvPr/>
        </p:nvSpPr>
        <p:spPr>
          <a:xfrm>
            <a:off x="8263070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9" name="object 10809"/>
          <p:cNvSpPr/>
          <p:nvPr/>
        </p:nvSpPr>
        <p:spPr>
          <a:xfrm>
            <a:off x="8281176" y="2779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0" name="object 10810"/>
          <p:cNvSpPr/>
          <p:nvPr/>
        </p:nvSpPr>
        <p:spPr>
          <a:xfrm>
            <a:off x="8298488" y="2769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1" name="object 10811"/>
          <p:cNvSpPr/>
          <p:nvPr/>
        </p:nvSpPr>
        <p:spPr>
          <a:xfrm>
            <a:off x="8074224" y="2922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2" name="object 10812"/>
          <p:cNvSpPr/>
          <p:nvPr/>
        </p:nvSpPr>
        <p:spPr>
          <a:xfrm>
            <a:off x="8092013" y="2912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3" name="object 10813"/>
          <p:cNvSpPr/>
          <p:nvPr/>
        </p:nvSpPr>
        <p:spPr>
          <a:xfrm>
            <a:off x="8107737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4" name="object 10814"/>
          <p:cNvSpPr/>
          <p:nvPr/>
        </p:nvSpPr>
        <p:spPr>
          <a:xfrm>
            <a:off x="8126320" y="2892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5" name="object 10815"/>
          <p:cNvSpPr/>
          <p:nvPr/>
        </p:nvSpPr>
        <p:spPr>
          <a:xfrm>
            <a:off x="8143791" y="288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6" name="object 10816"/>
          <p:cNvSpPr/>
          <p:nvPr/>
        </p:nvSpPr>
        <p:spPr>
          <a:xfrm>
            <a:off x="8159991" y="2872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7" name="object 10817"/>
          <p:cNvSpPr/>
          <p:nvPr/>
        </p:nvSpPr>
        <p:spPr>
          <a:xfrm>
            <a:off x="8178097" y="28616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8" name="object 10818"/>
          <p:cNvSpPr/>
          <p:nvPr/>
        </p:nvSpPr>
        <p:spPr>
          <a:xfrm>
            <a:off x="8195409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9" name="object 10819"/>
          <p:cNvSpPr/>
          <p:nvPr/>
        </p:nvSpPr>
        <p:spPr>
          <a:xfrm>
            <a:off x="8211610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0" name="object 10820"/>
          <p:cNvSpPr/>
          <p:nvPr/>
        </p:nvSpPr>
        <p:spPr>
          <a:xfrm>
            <a:off x="8229875" y="2830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1" name="object 10821"/>
          <p:cNvSpPr/>
          <p:nvPr/>
        </p:nvSpPr>
        <p:spPr>
          <a:xfrm>
            <a:off x="8247664" y="2820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2" name="object 10822"/>
          <p:cNvSpPr/>
          <p:nvPr/>
        </p:nvSpPr>
        <p:spPr>
          <a:xfrm>
            <a:off x="8263387" y="281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3" name="object 10823"/>
          <p:cNvSpPr/>
          <p:nvPr/>
        </p:nvSpPr>
        <p:spPr>
          <a:xfrm>
            <a:off x="8281970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4" name="object 10824"/>
          <p:cNvSpPr/>
          <p:nvPr/>
        </p:nvSpPr>
        <p:spPr>
          <a:xfrm>
            <a:off x="8299282" y="2789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5" name="object 10825"/>
          <p:cNvSpPr/>
          <p:nvPr/>
        </p:nvSpPr>
        <p:spPr>
          <a:xfrm>
            <a:off x="8108531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6" name="object 10826"/>
          <p:cNvSpPr/>
          <p:nvPr/>
        </p:nvSpPr>
        <p:spPr>
          <a:xfrm>
            <a:off x="8126796" y="29125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7" name="object 10827"/>
          <p:cNvSpPr/>
          <p:nvPr/>
        </p:nvSpPr>
        <p:spPr>
          <a:xfrm>
            <a:off x="8144585" y="29023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8" name="object 10828"/>
          <p:cNvSpPr/>
          <p:nvPr/>
        </p:nvSpPr>
        <p:spPr>
          <a:xfrm>
            <a:off x="8160785" y="2892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9" name="object 10829"/>
          <p:cNvSpPr/>
          <p:nvPr/>
        </p:nvSpPr>
        <p:spPr>
          <a:xfrm>
            <a:off x="8178892" y="2881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0" name="object 10830"/>
          <p:cNvSpPr/>
          <p:nvPr/>
        </p:nvSpPr>
        <p:spPr>
          <a:xfrm>
            <a:off x="8196204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1" name="object 10831"/>
          <p:cNvSpPr/>
          <p:nvPr/>
        </p:nvSpPr>
        <p:spPr>
          <a:xfrm>
            <a:off x="8212404" y="28616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2" name="object 10832"/>
          <p:cNvSpPr/>
          <p:nvPr/>
        </p:nvSpPr>
        <p:spPr>
          <a:xfrm>
            <a:off x="8230669" y="2850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3" name="object 10833"/>
          <p:cNvSpPr/>
          <p:nvPr/>
        </p:nvSpPr>
        <p:spPr>
          <a:xfrm>
            <a:off x="8247981" y="2840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4" name="object 10834"/>
          <p:cNvSpPr/>
          <p:nvPr/>
        </p:nvSpPr>
        <p:spPr>
          <a:xfrm>
            <a:off x="8264182" y="2830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5" name="object 10835"/>
          <p:cNvSpPr/>
          <p:nvPr/>
        </p:nvSpPr>
        <p:spPr>
          <a:xfrm>
            <a:off x="8282288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6" name="object 10836"/>
          <p:cNvSpPr/>
          <p:nvPr/>
        </p:nvSpPr>
        <p:spPr>
          <a:xfrm>
            <a:off x="8300077" y="280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7" name="object 10837"/>
          <p:cNvSpPr/>
          <p:nvPr/>
        </p:nvSpPr>
        <p:spPr>
          <a:xfrm>
            <a:off x="8145379" y="2922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8" name="object 10838"/>
          <p:cNvSpPr/>
          <p:nvPr/>
        </p:nvSpPr>
        <p:spPr>
          <a:xfrm>
            <a:off x="8161897" y="29125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9" name="object 10839"/>
          <p:cNvSpPr/>
          <p:nvPr/>
        </p:nvSpPr>
        <p:spPr>
          <a:xfrm>
            <a:off x="8180003" y="290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0" name="object 10840"/>
          <p:cNvSpPr/>
          <p:nvPr/>
        </p:nvSpPr>
        <p:spPr>
          <a:xfrm>
            <a:off x="8196998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1" name="object 10841"/>
          <p:cNvSpPr/>
          <p:nvPr/>
        </p:nvSpPr>
        <p:spPr>
          <a:xfrm>
            <a:off x="8213675" y="2881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2" name="object 10842"/>
          <p:cNvSpPr/>
          <p:nvPr/>
        </p:nvSpPr>
        <p:spPr>
          <a:xfrm>
            <a:off x="8232257" y="2871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3" name="object 10843"/>
          <p:cNvSpPr/>
          <p:nvPr/>
        </p:nvSpPr>
        <p:spPr>
          <a:xfrm>
            <a:off x="8248775" y="2860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4" name="object 10844"/>
          <p:cNvSpPr/>
          <p:nvPr/>
        </p:nvSpPr>
        <p:spPr>
          <a:xfrm>
            <a:off x="8265770" y="2850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5" name="object 10845"/>
          <p:cNvSpPr/>
          <p:nvPr/>
        </p:nvSpPr>
        <p:spPr>
          <a:xfrm>
            <a:off x="8283876" y="2840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6" name="object 10846"/>
          <p:cNvSpPr/>
          <p:nvPr/>
        </p:nvSpPr>
        <p:spPr>
          <a:xfrm>
            <a:off x="8300553" y="2829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7" name="object 10847"/>
          <p:cNvSpPr/>
          <p:nvPr/>
        </p:nvSpPr>
        <p:spPr>
          <a:xfrm>
            <a:off x="8180798" y="292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8" name="object 10848"/>
          <p:cNvSpPr/>
          <p:nvPr/>
        </p:nvSpPr>
        <p:spPr>
          <a:xfrm>
            <a:off x="8198268" y="2911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9" name="object 10849"/>
          <p:cNvSpPr/>
          <p:nvPr/>
        </p:nvSpPr>
        <p:spPr>
          <a:xfrm>
            <a:off x="8214469" y="290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0" name="object 10850"/>
          <p:cNvSpPr/>
          <p:nvPr/>
        </p:nvSpPr>
        <p:spPr>
          <a:xfrm>
            <a:off x="8232575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1" name="object 10851"/>
          <p:cNvSpPr/>
          <p:nvPr/>
        </p:nvSpPr>
        <p:spPr>
          <a:xfrm>
            <a:off x="8250363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2" name="object 10852"/>
          <p:cNvSpPr/>
          <p:nvPr/>
        </p:nvSpPr>
        <p:spPr>
          <a:xfrm>
            <a:off x="8266087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3" name="object 10853"/>
          <p:cNvSpPr/>
          <p:nvPr/>
        </p:nvSpPr>
        <p:spPr>
          <a:xfrm>
            <a:off x="8284671" y="2860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4" name="object 10854"/>
          <p:cNvSpPr/>
          <p:nvPr/>
        </p:nvSpPr>
        <p:spPr>
          <a:xfrm>
            <a:off x="8302141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5" name="object 10855"/>
          <p:cNvSpPr/>
          <p:nvPr/>
        </p:nvSpPr>
        <p:spPr>
          <a:xfrm>
            <a:off x="8215263" y="292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6" name="object 10856"/>
          <p:cNvSpPr/>
          <p:nvPr/>
        </p:nvSpPr>
        <p:spPr>
          <a:xfrm>
            <a:off x="8233369" y="2911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7" name="object 10857"/>
          <p:cNvSpPr/>
          <p:nvPr/>
        </p:nvSpPr>
        <p:spPr>
          <a:xfrm>
            <a:off x="8250681" y="2900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8" name="object 10858"/>
          <p:cNvSpPr/>
          <p:nvPr/>
        </p:nvSpPr>
        <p:spPr>
          <a:xfrm>
            <a:off x="8266882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9" name="object 10859"/>
          <p:cNvSpPr/>
          <p:nvPr/>
        </p:nvSpPr>
        <p:spPr>
          <a:xfrm>
            <a:off x="8285146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0" name="object 10860"/>
          <p:cNvSpPr/>
          <p:nvPr/>
        </p:nvSpPr>
        <p:spPr>
          <a:xfrm>
            <a:off x="8302935" y="2870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1" name="object 10861"/>
          <p:cNvSpPr/>
          <p:nvPr/>
        </p:nvSpPr>
        <p:spPr>
          <a:xfrm>
            <a:off x="8251476" y="2921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2" name="object 10862"/>
          <p:cNvSpPr/>
          <p:nvPr/>
        </p:nvSpPr>
        <p:spPr>
          <a:xfrm>
            <a:off x="8267675" y="2911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3" name="object 10863"/>
          <p:cNvSpPr/>
          <p:nvPr/>
        </p:nvSpPr>
        <p:spPr>
          <a:xfrm>
            <a:off x="8285941" y="2900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4" name="object 10864"/>
          <p:cNvSpPr/>
          <p:nvPr/>
        </p:nvSpPr>
        <p:spPr>
          <a:xfrm>
            <a:off x="8303729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5" name="object 10865"/>
          <p:cNvSpPr/>
          <p:nvPr/>
        </p:nvSpPr>
        <p:spPr>
          <a:xfrm>
            <a:off x="8286735" y="29206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6" name="object 10866"/>
          <p:cNvSpPr/>
          <p:nvPr/>
        </p:nvSpPr>
        <p:spPr>
          <a:xfrm>
            <a:off x="8304762" y="290963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7" name="object 10867"/>
          <p:cNvSpPr/>
          <p:nvPr/>
        </p:nvSpPr>
        <p:spPr>
          <a:xfrm>
            <a:off x="7026444" y="2553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8" name="object 10868"/>
          <p:cNvSpPr/>
          <p:nvPr/>
        </p:nvSpPr>
        <p:spPr>
          <a:xfrm>
            <a:off x="7045028" y="2551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9" name="object 10869"/>
          <p:cNvSpPr/>
          <p:nvPr/>
        </p:nvSpPr>
        <p:spPr>
          <a:xfrm>
            <a:off x="7051698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0" name="object 10870"/>
          <p:cNvSpPr/>
          <p:nvPr/>
        </p:nvSpPr>
        <p:spPr>
          <a:xfrm>
            <a:off x="7063133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1" name="object 10871"/>
          <p:cNvSpPr/>
          <p:nvPr/>
        </p:nvSpPr>
        <p:spPr>
          <a:xfrm>
            <a:off x="7081399" y="25477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2" name="object 10872"/>
          <p:cNvSpPr/>
          <p:nvPr/>
        </p:nvSpPr>
        <p:spPr>
          <a:xfrm>
            <a:off x="7088546" y="2547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3" name="object 10873"/>
          <p:cNvSpPr/>
          <p:nvPr/>
        </p:nvSpPr>
        <p:spPr>
          <a:xfrm>
            <a:off x="7099505" y="2546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4" name="object 10874"/>
          <p:cNvSpPr/>
          <p:nvPr/>
        </p:nvSpPr>
        <p:spPr>
          <a:xfrm>
            <a:off x="7117770" y="2544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5" name="object 10875"/>
          <p:cNvSpPr/>
          <p:nvPr/>
        </p:nvSpPr>
        <p:spPr>
          <a:xfrm>
            <a:off x="7124758" y="2543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6" name="object 10876"/>
          <p:cNvSpPr/>
          <p:nvPr/>
        </p:nvSpPr>
        <p:spPr>
          <a:xfrm>
            <a:off x="7135082" y="254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7" name="object 10877"/>
          <p:cNvSpPr/>
          <p:nvPr/>
        </p:nvSpPr>
        <p:spPr>
          <a:xfrm>
            <a:off x="7020886" y="2580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8" name="object 10878"/>
          <p:cNvSpPr/>
          <p:nvPr/>
        </p:nvSpPr>
        <p:spPr>
          <a:xfrm>
            <a:off x="7028033" y="25803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9" name="object 10879"/>
          <p:cNvSpPr/>
          <p:nvPr/>
        </p:nvSpPr>
        <p:spPr>
          <a:xfrm>
            <a:off x="7039150" y="25790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0" name="object 10880"/>
          <p:cNvSpPr/>
          <p:nvPr/>
        </p:nvSpPr>
        <p:spPr>
          <a:xfrm>
            <a:off x="7057257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1" name="object 10881"/>
          <p:cNvSpPr/>
          <p:nvPr/>
        </p:nvSpPr>
        <p:spPr>
          <a:xfrm>
            <a:off x="7064404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2" name="object 10882"/>
          <p:cNvSpPr/>
          <p:nvPr/>
        </p:nvSpPr>
        <p:spPr>
          <a:xfrm>
            <a:off x="7075840" y="2575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3" name="object 10883"/>
          <p:cNvSpPr/>
          <p:nvPr/>
        </p:nvSpPr>
        <p:spPr>
          <a:xfrm>
            <a:off x="7093946" y="25737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4" name="object 10884"/>
          <p:cNvSpPr/>
          <p:nvPr/>
        </p:nvSpPr>
        <p:spPr>
          <a:xfrm>
            <a:off x="7100775" y="2572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5" name="object 10885"/>
          <p:cNvSpPr/>
          <p:nvPr/>
        </p:nvSpPr>
        <p:spPr>
          <a:xfrm>
            <a:off x="7111417" y="2571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6" name="object 10886"/>
          <p:cNvSpPr/>
          <p:nvPr/>
        </p:nvSpPr>
        <p:spPr>
          <a:xfrm>
            <a:off x="7130317" y="25701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7" name="object 10887"/>
          <p:cNvSpPr/>
          <p:nvPr/>
        </p:nvSpPr>
        <p:spPr>
          <a:xfrm>
            <a:off x="7137465" y="2568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8" name="object 10888"/>
          <p:cNvSpPr/>
          <p:nvPr/>
        </p:nvSpPr>
        <p:spPr>
          <a:xfrm>
            <a:off x="7147788" y="2567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9" name="object 10889"/>
          <p:cNvSpPr/>
          <p:nvPr/>
        </p:nvSpPr>
        <p:spPr>
          <a:xfrm>
            <a:off x="7166212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0" name="object 10890"/>
          <p:cNvSpPr/>
          <p:nvPr/>
        </p:nvSpPr>
        <p:spPr>
          <a:xfrm>
            <a:off x="7173042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1" name="object 10891"/>
          <p:cNvSpPr/>
          <p:nvPr/>
        </p:nvSpPr>
        <p:spPr>
          <a:xfrm>
            <a:off x="7184477" y="25644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2" name="object 10892"/>
          <p:cNvSpPr/>
          <p:nvPr/>
        </p:nvSpPr>
        <p:spPr>
          <a:xfrm>
            <a:off x="7202583" y="2562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3" name="object 10893"/>
          <p:cNvSpPr/>
          <p:nvPr/>
        </p:nvSpPr>
        <p:spPr>
          <a:xfrm>
            <a:off x="7209731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4" name="object 10894"/>
          <p:cNvSpPr/>
          <p:nvPr/>
        </p:nvSpPr>
        <p:spPr>
          <a:xfrm>
            <a:off x="7220849" y="2560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5" name="object 10895"/>
          <p:cNvSpPr/>
          <p:nvPr/>
        </p:nvSpPr>
        <p:spPr>
          <a:xfrm>
            <a:off x="7238955" y="2558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6" name="object 10896"/>
          <p:cNvSpPr/>
          <p:nvPr/>
        </p:nvSpPr>
        <p:spPr>
          <a:xfrm>
            <a:off x="7246102" y="2557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7" name="object 10897"/>
          <p:cNvSpPr/>
          <p:nvPr/>
        </p:nvSpPr>
        <p:spPr>
          <a:xfrm>
            <a:off x="7257061" y="2557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8" name="object 10898"/>
          <p:cNvSpPr/>
          <p:nvPr/>
        </p:nvSpPr>
        <p:spPr>
          <a:xfrm>
            <a:off x="7275326" y="2554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9" name="object 10899"/>
          <p:cNvSpPr/>
          <p:nvPr/>
        </p:nvSpPr>
        <p:spPr>
          <a:xfrm>
            <a:off x="7282315" y="2554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0" name="object 10900"/>
          <p:cNvSpPr/>
          <p:nvPr/>
        </p:nvSpPr>
        <p:spPr>
          <a:xfrm>
            <a:off x="7293115" y="2553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1" name="object 10901"/>
          <p:cNvSpPr/>
          <p:nvPr/>
        </p:nvSpPr>
        <p:spPr>
          <a:xfrm>
            <a:off x="7312015" y="2551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2" name="object 10902"/>
          <p:cNvSpPr/>
          <p:nvPr/>
        </p:nvSpPr>
        <p:spPr>
          <a:xfrm>
            <a:off x="7318686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3" name="object 10903"/>
          <p:cNvSpPr/>
          <p:nvPr/>
        </p:nvSpPr>
        <p:spPr>
          <a:xfrm>
            <a:off x="7329327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4" name="object 10904"/>
          <p:cNvSpPr/>
          <p:nvPr/>
        </p:nvSpPr>
        <p:spPr>
          <a:xfrm>
            <a:off x="7347592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5" name="object 10905"/>
          <p:cNvSpPr/>
          <p:nvPr/>
        </p:nvSpPr>
        <p:spPr>
          <a:xfrm>
            <a:off x="7354740" y="2546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6" name="object 10906"/>
          <p:cNvSpPr/>
          <p:nvPr/>
        </p:nvSpPr>
        <p:spPr>
          <a:xfrm>
            <a:off x="7365699" y="2545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7" name="object 10907"/>
          <p:cNvSpPr/>
          <p:nvPr/>
        </p:nvSpPr>
        <p:spPr>
          <a:xfrm>
            <a:off x="7383964" y="2544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8" name="object 10908"/>
          <p:cNvSpPr/>
          <p:nvPr/>
        </p:nvSpPr>
        <p:spPr>
          <a:xfrm>
            <a:off x="7390952" y="2543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9" name="object 10909"/>
          <p:cNvSpPr/>
          <p:nvPr/>
        </p:nvSpPr>
        <p:spPr>
          <a:xfrm>
            <a:off x="7105858" y="2599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0" name="object 10910"/>
          <p:cNvSpPr/>
          <p:nvPr/>
        </p:nvSpPr>
        <p:spPr>
          <a:xfrm>
            <a:off x="7113323" y="2598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1" name="object 10911"/>
          <p:cNvSpPr/>
          <p:nvPr/>
        </p:nvSpPr>
        <p:spPr>
          <a:xfrm>
            <a:off x="7123964" y="2597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2" name="object 10912"/>
          <p:cNvSpPr/>
          <p:nvPr/>
        </p:nvSpPr>
        <p:spPr>
          <a:xfrm>
            <a:off x="7142229" y="2595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3" name="object 10913"/>
          <p:cNvSpPr/>
          <p:nvPr/>
        </p:nvSpPr>
        <p:spPr>
          <a:xfrm>
            <a:off x="7149376" y="2594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4" name="object 10914"/>
          <p:cNvSpPr/>
          <p:nvPr/>
        </p:nvSpPr>
        <p:spPr>
          <a:xfrm>
            <a:off x="7160335" y="2593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5" name="object 10915"/>
          <p:cNvSpPr/>
          <p:nvPr/>
        </p:nvSpPr>
        <p:spPr>
          <a:xfrm>
            <a:off x="7178601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6" name="object 10916"/>
          <p:cNvSpPr/>
          <p:nvPr/>
        </p:nvSpPr>
        <p:spPr>
          <a:xfrm>
            <a:off x="7185589" y="259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7" name="object 10917"/>
          <p:cNvSpPr/>
          <p:nvPr/>
        </p:nvSpPr>
        <p:spPr>
          <a:xfrm>
            <a:off x="7197025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8" name="object 10918"/>
          <p:cNvSpPr/>
          <p:nvPr/>
        </p:nvSpPr>
        <p:spPr>
          <a:xfrm>
            <a:off x="7215289" y="2588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9" name="object 10919"/>
          <p:cNvSpPr/>
          <p:nvPr/>
        </p:nvSpPr>
        <p:spPr>
          <a:xfrm>
            <a:off x="7221960" y="2587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0" name="object 10920"/>
          <p:cNvSpPr/>
          <p:nvPr/>
        </p:nvSpPr>
        <p:spPr>
          <a:xfrm>
            <a:off x="7233396" y="25864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1" name="object 10921"/>
          <p:cNvSpPr/>
          <p:nvPr/>
        </p:nvSpPr>
        <p:spPr>
          <a:xfrm>
            <a:off x="7251661" y="2584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2" name="object 10922"/>
          <p:cNvSpPr/>
          <p:nvPr/>
        </p:nvSpPr>
        <p:spPr>
          <a:xfrm>
            <a:off x="7258649" y="25835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3" name="object 10923"/>
          <p:cNvSpPr/>
          <p:nvPr/>
        </p:nvSpPr>
        <p:spPr>
          <a:xfrm>
            <a:off x="7268973" y="2582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4" name="object 10924"/>
          <p:cNvSpPr/>
          <p:nvPr/>
        </p:nvSpPr>
        <p:spPr>
          <a:xfrm>
            <a:off x="7287873" y="2580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5" name="object 10925"/>
          <p:cNvSpPr/>
          <p:nvPr/>
        </p:nvSpPr>
        <p:spPr>
          <a:xfrm>
            <a:off x="7295021" y="25803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6" name="object 10926"/>
          <p:cNvSpPr/>
          <p:nvPr/>
        </p:nvSpPr>
        <p:spPr>
          <a:xfrm>
            <a:off x="7305662" y="2579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7" name="object 10927"/>
          <p:cNvSpPr/>
          <p:nvPr/>
        </p:nvSpPr>
        <p:spPr>
          <a:xfrm>
            <a:off x="7323927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8" name="object 10928"/>
          <p:cNvSpPr/>
          <p:nvPr/>
        </p:nvSpPr>
        <p:spPr>
          <a:xfrm>
            <a:off x="7330916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9" name="object 10929"/>
          <p:cNvSpPr/>
          <p:nvPr/>
        </p:nvSpPr>
        <p:spPr>
          <a:xfrm>
            <a:off x="7342034" y="2575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0" name="object 10930"/>
          <p:cNvSpPr/>
          <p:nvPr/>
        </p:nvSpPr>
        <p:spPr>
          <a:xfrm>
            <a:off x="7360139" y="257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1" name="object 10931"/>
          <p:cNvSpPr/>
          <p:nvPr/>
        </p:nvSpPr>
        <p:spPr>
          <a:xfrm>
            <a:off x="7367287" y="2572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2" name="object 10932"/>
          <p:cNvSpPr/>
          <p:nvPr/>
        </p:nvSpPr>
        <p:spPr>
          <a:xfrm>
            <a:off x="7378405" y="2571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3" name="object 10933"/>
          <p:cNvSpPr/>
          <p:nvPr/>
        </p:nvSpPr>
        <p:spPr>
          <a:xfrm>
            <a:off x="7396511" y="2569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4" name="object 10934"/>
          <p:cNvSpPr/>
          <p:nvPr/>
        </p:nvSpPr>
        <p:spPr>
          <a:xfrm>
            <a:off x="7403658" y="2568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5" name="object 10935"/>
          <p:cNvSpPr/>
          <p:nvPr/>
        </p:nvSpPr>
        <p:spPr>
          <a:xfrm>
            <a:off x="7414617" y="2567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6" name="object 10936"/>
          <p:cNvSpPr/>
          <p:nvPr/>
        </p:nvSpPr>
        <p:spPr>
          <a:xfrm>
            <a:off x="7433200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7" name="object 10937"/>
          <p:cNvSpPr/>
          <p:nvPr/>
        </p:nvSpPr>
        <p:spPr>
          <a:xfrm>
            <a:off x="7440029" y="2565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8" name="object 10938"/>
          <p:cNvSpPr/>
          <p:nvPr/>
        </p:nvSpPr>
        <p:spPr>
          <a:xfrm>
            <a:off x="7451465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39" name="object 10939"/>
          <p:cNvSpPr/>
          <p:nvPr/>
        </p:nvSpPr>
        <p:spPr>
          <a:xfrm>
            <a:off x="7469571" y="2562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0" name="object 10940"/>
          <p:cNvSpPr/>
          <p:nvPr/>
        </p:nvSpPr>
        <p:spPr>
          <a:xfrm>
            <a:off x="7476718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1" name="object 10941"/>
          <p:cNvSpPr/>
          <p:nvPr/>
        </p:nvSpPr>
        <p:spPr>
          <a:xfrm>
            <a:off x="7486884" y="25602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2" name="object 10942"/>
          <p:cNvSpPr/>
          <p:nvPr/>
        </p:nvSpPr>
        <p:spPr>
          <a:xfrm>
            <a:off x="7505148" y="2558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3" name="object 10943"/>
          <p:cNvSpPr/>
          <p:nvPr/>
        </p:nvSpPr>
        <p:spPr>
          <a:xfrm>
            <a:off x="7512296" y="2557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4" name="object 10944"/>
          <p:cNvSpPr/>
          <p:nvPr/>
        </p:nvSpPr>
        <p:spPr>
          <a:xfrm>
            <a:off x="7523731" y="2557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5" name="object 10945"/>
          <p:cNvSpPr/>
          <p:nvPr/>
        </p:nvSpPr>
        <p:spPr>
          <a:xfrm>
            <a:off x="7541838" y="2554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6" name="object 10946"/>
          <p:cNvSpPr/>
          <p:nvPr/>
        </p:nvSpPr>
        <p:spPr>
          <a:xfrm>
            <a:off x="7548509" y="2554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7" name="object 10947"/>
          <p:cNvSpPr/>
          <p:nvPr/>
        </p:nvSpPr>
        <p:spPr>
          <a:xfrm>
            <a:off x="7559943" y="2553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8" name="object 10948"/>
          <p:cNvSpPr/>
          <p:nvPr/>
        </p:nvSpPr>
        <p:spPr>
          <a:xfrm>
            <a:off x="7578209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9" name="object 10949"/>
          <p:cNvSpPr/>
          <p:nvPr/>
        </p:nvSpPr>
        <p:spPr>
          <a:xfrm>
            <a:off x="7585356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0" name="object 10950"/>
          <p:cNvSpPr/>
          <p:nvPr/>
        </p:nvSpPr>
        <p:spPr>
          <a:xfrm>
            <a:off x="7596315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1" name="object 10951"/>
          <p:cNvSpPr/>
          <p:nvPr/>
        </p:nvSpPr>
        <p:spPr>
          <a:xfrm>
            <a:off x="7614580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2" name="object 10952"/>
          <p:cNvSpPr/>
          <p:nvPr/>
        </p:nvSpPr>
        <p:spPr>
          <a:xfrm>
            <a:off x="7621568" y="2546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3" name="object 10953"/>
          <p:cNvSpPr/>
          <p:nvPr/>
        </p:nvSpPr>
        <p:spPr>
          <a:xfrm>
            <a:off x="7632686" y="2545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4" name="object 10954"/>
          <p:cNvSpPr/>
          <p:nvPr/>
        </p:nvSpPr>
        <p:spPr>
          <a:xfrm>
            <a:off x="7650793" y="2544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5" name="object 10955"/>
          <p:cNvSpPr/>
          <p:nvPr/>
        </p:nvSpPr>
        <p:spPr>
          <a:xfrm>
            <a:off x="7657940" y="25428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6" name="object 10956"/>
          <p:cNvSpPr/>
          <p:nvPr/>
        </p:nvSpPr>
        <p:spPr>
          <a:xfrm>
            <a:off x="7227837" y="26137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7" name="object 10957"/>
          <p:cNvSpPr/>
          <p:nvPr/>
        </p:nvSpPr>
        <p:spPr>
          <a:xfrm>
            <a:off x="7234666" y="2613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8" name="object 10958"/>
          <p:cNvSpPr/>
          <p:nvPr/>
        </p:nvSpPr>
        <p:spPr>
          <a:xfrm>
            <a:off x="7245308" y="2612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9" name="object 10959"/>
          <p:cNvSpPr/>
          <p:nvPr/>
        </p:nvSpPr>
        <p:spPr>
          <a:xfrm>
            <a:off x="7264208" y="2610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0" name="object 10960"/>
          <p:cNvSpPr/>
          <p:nvPr/>
        </p:nvSpPr>
        <p:spPr>
          <a:xfrm>
            <a:off x="7271356" y="2609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1" name="object 10961"/>
          <p:cNvSpPr/>
          <p:nvPr/>
        </p:nvSpPr>
        <p:spPr>
          <a:xfrm>
            <a:off x="7281520" y="2608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2" name="object 10962"/>
          <p:cNvSpPr/>
          <p:nvPr/>
        </p:nvSpPr>
        <p:spPr>
          <a:xfrm>
            <a:off x="7299786" y="26063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3" name="object 10963"/>
          <p:cNvSpPr/>
          <p:nvPr/>
        </p:nvSpPr>
        <p:spPr>
          <a:xfrm>
            <a:off x="7306933" y="2605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4" name="object 10964"/>
          <p:cNvSpPr/>
          <p:nvPr/>
        </p:nvSpPr>
        <p:spPr>
          <a:xfrm>
            <a:off x="7318368" y="2604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5" name="object 10965"/>
          <p:cNvSpPr/>
          <p:nvPr/>
        </p:nvSpPr>
        <p:spPr>
          <a:xfrm>
            <a:off x="7336474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6" name="object 10966"/>
          <p:cNvSpPr/>
          <p:nvPr/>
        </p:nvSpPr>
        <p:spPr>
          <a:xfrm>
            <a:off x="7343145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7" name="object 10967"/>
          <p:cNvSpPr/>
          <p:nvPr/>
        </p:nvSpPr>
        <p:spPr>
          <a:xfrm>
            <a:off x="7354740" y="2600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8" name="object 10968"/>
          <p:cNvSpPr/>
          <p:nvPr/>
        </p:nvSpPr>
        <p:spPr>
          <a:xfrm>
            <a:off x="7372846" y="25990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9" name="object 10969"/>
          <p:cNvSpPr/>
          <p:nvPr/>
        </p:nvSpPr>
        <p:spPr>
          <a:xfrm>
            <a:off x="7379993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0" name="object 10970"/>
          <p:cNvSpPr/>
          <p:nvPr/>
        </p:nvSpPr>
        <p:spPr>
          <a:xfrm>
            <a:off x="7390952" y="25970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1" name="object 10971"/>
          <p:cNvSpPr/>
          <p:nvPr/>
        </p:nvSpPr>
        <p:spPr>
          <a:xfrm>
            <a:off x="7409217" y="2595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2" name="object 10972"/>
          <p:cNvSpPr/>
          <p:nvPr/>
        </p:nvSpPr>
        <p:spPr>
          <a:xfrm>
            <a:off x="7416206" y="2594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3" name="object 10973"/>
          <p:cNvSpPr/>
          <p:nvPr/>
        </p:nvSpPr>
        <p:spPr>
          <a:xfrm>
            <a:off x="7427006" y="2593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4" name="object 10974"/>
          <p:cNvSpPr/>
          <p:nvPr/>
        </p:nvSpPr>
        <p:spPr>
          <a:xfrm>
            <a:off x="7445906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5" name="object 10975"/>
          <p:cNvSpPr/>
          <p:nvPr/>
        </p:nvSpPr>
        <p:spPr>
          <a:xfrm>
            <a:off x="7452577" y="259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6" name="object 10976"/>
          <p:cNvSpPr/>
          <p:nvPr/>
        </p:nvSpPr>
        <p:spPr>
          <a:xfrm>
            <a:off x="7463218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7" name="object 10977"/>
          <p:cNvSpPr/>
          <p:nvPr/>
        </p:nvSpPr>
        <p:spPr>
          <a:xfrm>
            <a:off x="7481483" y="2588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8" name="object 10978"/>
          <p:cNvSpPr/>
          <p:nvPr/>
        </p:nvSpPr>
        <p:spPr>
          <a:xfrm>
            <a:off x="7488472" y="2587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9" name="object 10979"/>
          <p:cNvSpPr/>
          <p:nvPr/>
        </p:nvSpPr>
        <p:spPr>
          <a:xfrm>
            <a:off x="7499590" y="2586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0" name="object 10980"/>
          <p:cNvSpPr/>
          <p:nvPr/>
        </p:nvSpPr>
        <p:spPr>
          <a:xfrm>
            <a:off x="7517696" y="2584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1" name="object 10981"/>
          <p:cNvSpPr/>
          <p:nvPr/>
        </p:nvSpPr>
        <p:spPr>
          <a:xfrm>
            <a:off x="7524843" y="258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2" name="object 10982"/>
          <p:cNvSpPr/>
          <p:nvPr/>
        </p:nvSpPr>
        <p:spPr>
          <a:xfrm>
            <a:off x="7535961" y="2582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3" name="object 10983"/>
          <p:cNvSpPr/>
          <p:nvPr/>
        </p:nvSpPr>
        <p:spPr>
          <a:xfrm>
            <a:off x="7554544" y="2580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4" name="object 10984"/>
          <p:cNvSpPr/>
          <p:nvPr/>
        </p:nvSpPr>
        <p:spPr>
          <a:xfrm>
            <a:off x="7561214" y="257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5" name="object 10985"/>
          <p:cNvSpPr/>
          <p:nvPr/>
        </p:nvSpPr>
        <p:spPr>
          <a:xfrm>
            <a:off x="7572650" y="2578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6" name="object 10986"/>
          <p:cNvSpPr/>
          <p:nvPr/>
        </p:nvSpPr>
        <p:spPr>
          <a:xfrm>
            <a:off x="7590756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7" name="object 10987"/>
          <p:cNvSpPr/>
          <p:nvPr/>
        </p:nvSpPr>
        <p:spPr>
          <a:xfrm>
            <a:off x="7597903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8" name="object 10988"/>
          <p:cNvSpPr/>
          <p:nvPr/>
        </p:nvSpPr>
        <p:spPr>
          <a:xfrm>
            <a:off x="7609021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9" name="object 10989"/>
          <p:cNvSpPr/>
          <p:nvPr/>
        </p:nvSpPr>
        <p:spPr>
          <a:xfrm>
            <a:off x="7627128" y="257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0" name="object 10990"/>
          <p:cNvSpPr/>
          <p:nvPr/>
        </p:nvSpPr>
        <p:spPr>
          <a:xfrm>
            <a:off x="7634275" y="2572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1" name="object 10991"/>
          <p:cNvSpPr/>
          <p:nvPr/>
        </p:nvSpPr>
        <p:spPr>
          <a:xfrm>
            <a:off x="7644916" y="2571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2" name="object 10992"/>
          <p:cNvSpPr/>
          <p:nvPr/>
        </p:nvSpPr>
        <p:spPr>
          <a:xfrm>
            <a:off x="7663022" y="2569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3" name="object 10993"/>
          <p:cNvSpPr/>
          <p:nvPr/>
        </p:nvSpPr>
        <p:spPr>
          <a:xfrm>
            <a:off x="7670646" y="2568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4" name="object 10994"/>
          <p:cNvSpPr/>
          <p:nvPr/>
        </p:nvSpPr>
        <p:spPr>
          <a:xfrm>
            <a:off x="7681287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5" name="object 10995"/>
          <p:cNvSpPr/>
          <p:nvPr/>
        </p:nvSpPr>
        <p:spPr>
          <a:xfrm>
            <a:off x="7699394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6" name="object 10996"/>
          <p:cNvSpPr/>
          <p:nvPr/>
        </p:nvSpPr>
        <p:spPr>
          <a:xfrm>
            <a:off x="7706541" y="2565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7" name="object 10997"/>
          <p:cNvSpPr/>
          <p:nvPr/>
        </p:nvSpPr>
        <p:spPr>
          <a:xfrm>
            <a:off x="7717659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8" name="object 10998"/>
          <p:cNvSpPr/>
          <p:nvPr/>
        </p:nvSpPr>
        <p:spPr>
          <a:xfrm>
            <a:off x="7735765" y="2562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9" name="object 10999"/>
          <p:cNvSpPr/>
          <p:nvPr/>
        </p:nvSpPr>
        <p:spPr>
          <a:xfrm>
            <a:off x="7742912" y="2561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0" name="object 11000"/>
          <p:cNvSpPr/>
          <p:nvPr/>
        </p:nvSpPr>
        <p:spPr>
          <a:xfrm>
            <a:off x="7753871" y="25602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1" name="object 11001"/>
          <p:cNvSpPr/>
          <p:nvPr/>
        </p:nvSpPr>
        <p:spPr>
          <a:xfrm>
            <a:off x="7772136" y="2558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2" name="object 11002"/>
          <p:cNvSpPr/>
          <p:nvPr/>
        </p:nvSpPr>
        <p:spPr>
          <a:xfrm>
            <a:off x="7779284" y="2557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3" name="object 11003"/>
          <p:cNvSpPr/>
          <p:nvPr/>
        </p:nvSpPr>
        <p:spPr>
          <a:xfrm>
            <a:off x="7790719" y="2556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4" name="object 11004"/>
          <p:cNvSpPr/>
          <p:nvPr/>
        </p:nvSpPr>
        <p:spPr>
          <a:xfrm>
            <a:off x="7808825" y="2554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5" name="object 11005"/>
          <p:cNvSpPr/>
          <p:nvPr/>
        </p:nvSpPr>
        <p:spPr>
          <a:xfrm>
            <a:off x="7815496" y="2554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6" name="object 11006"/>
          <p:cNvSpPr/>
          <p:nvPr/>
        </p:nvSpPr>
        <p:spPr>
          <a:xfrm>
            <a:off x="7826137" y="2553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7" name="object 11007"/>
          <p:cNvSpPr/>
          <p:nvPr/>
        </p:nvSpPr>
        <p:spPr>
          <a:xfrm>
            <a:off x="7845197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8" name="object 11008"/>
          <p:cNvSpPr/>
          <p:nvPr/>
        </p:nvSpPr>
        <p:spPr>
          <a:xfrm>
            <a:off x="7852343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9" name="object 11009"/>
          <p:cNvSpPr/>
          <p:nvPr/>
        </p:nvSpPr>
        <p:spPr>
          <a:xfrm>
            <a:off x="7862509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0" name="object 11010"/>
          <p:cNvSpPr/>
          <p:nvPr/>
        </p:nvSpPr>
        <p:spPr>
          <a:xfrm>
            <a:off x="7881091" y="2547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1" name="object 11011"/>
          <p:cNvSpPr/>
          <p:nvPr/>
        </p:nvSpPr>
        <p:spPr>
          <a:xfrm>
            <a:off x="7887762" y="2546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2" name="object 11012"/>
          <p:cNvSpPr/>
          <p:nvPr/>
        </p:nvSpPr>
        <p:spPr>
          <a:xfrm>
            <a:off x="7899198" y="25456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3" name="object 11013"/>
          <p:cNvSpPr/>
          <p:nvPr/>
        </p:nvSpPr>
        <p:spPr>
          <a:xfrm>
            <a:off x="7917463" y="2543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4" name="object 11014"/>
          <p:cNvSpPr/>
          <p:nvPr/>
        </p:nvSpPr>
        <p:spPr>
          <a:xfrm>
            <a:off x="7924610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5" name="object 11015"/>
          <p:cNvSpPr/>
          <p:nvPr/>
        </p:nvSpPr>
        <p:spPr>
          <a:xfrm>
            <a:off x="7367287" y="26267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6" name="object 11016"/>
          <p:cNvSpPr/>
          <p:nvPr/>
        </p:nvSpPr>
        <p:spPr>
          <a:xfrm>
            <a:off x="7385393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7" name="object 11017"/>
          <p:cNvSpPr/>
          <p:nvPr/>
        </p:nvSpPr>
        <p:spPr>
          <a:xfrm>
            <a:off x="7392541" y="2624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8" name="object 11018"/>
          <p:cNvSpPr/>
          <p:nvPr/>
        </p:nvSpPr>
        <p:spPr>
          <a:xfrm>
            <a:off x="7402864" y="26231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9" name="object 11019"/>
          <p:cNvSpPr/>
          <p:nvPr/>
        </p:nvSpPr>
        <p:spPr>
          <a:xfrm>
            <a:off x="7421764" y="2621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0" name="object 11020"/>
          <p:cNvSpPr/>
          <p:nvPr/>
        </p:nvSpPr>
        <p:spPr>
          <a:xfrm>
            <a:off x="7428912" y="2620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1" name="object 11021"/>
          <p:cNvSpPr/>
          <p:nvPr/>
        </p:nvSpPr>
        <p:spPr>
          <a:xfrm>
            <a:off x="7439553" y="2619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2" name="object 11022"/>
          <p:cNvSpPr/>
          <p:nvPr/>
        </p:nvSpPr>
        <p:spPr>
          <a:xfrm>
            <a:off x="7457659" y="26178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3" name="object 11023"/>
          <p:cNvSpPr/>
          <p:nvPr/>
        </p:nvSpPr>
        <p:spPr>
          <a:xfrm>
            <a:off x="7464489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4" name="object 11024"/>
          <p:cNvSpPr/>
          <p:nvPr/>
        </p:nvSpPr>
        <p:spPr>
          <a:xfrm>
            <a:off x="7475925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5" name="object 11025"/>
          <p:cNvSpPr/>
          <p:nvPr/>
        </p:nvSpPr>
        <p:spPr>
          <a:xfrm>
            <a:off x="7494030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6" name="object 11026"/>
          <p:cNvSpPr/>
          <p:nvPr/>
        </p:nvSpPr>
        <p:spPr>
          <a:xfrm>
            <a:off x="7501178" y="2613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7" name="object 11027"/>
          <p:cNvSpPr/>
          <p:nvPr/>
        </p:nvSpPr>
        <p:spPr>
          <a:xfrm>
            <a:off x="7512296" y="2612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8" name="object 11028"/>
          <p:cNvSpPr/>
          <p:nvPr/>
        </p:nvSpPr>
        <p:spPr>
          <a:xfrm>
            <a:off x="7530402" y="2610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9" name="object 11029"/>
          <p:cNvSpPr/>
          <p:nvPr/>
        </p:nvSpPr>
        <p:spPr>
          <a:xfrm>
            <a:off x="7537549" y="2609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0" name="object 11030"/>
          <p:cNvSpPr/>
          <p:nvPr/>
        </p:nvSpPr>
        <p:spPr>
          <a:xfrm>
            <a:off x="7548509" y="2608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1" name="object 11031"/>
          <p:cNvSpPr/>
          <p:nvPr/>
        </p:nvSpPr>
        <p:spPr>
          <a:xfrm>
            <a:off x="7567091" y="2606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2" name="object 11032"/>
          <p:cNvSpPr/>
          <p:nvPr/>
        </p:nvSpPr>
        <p:spPr>
          <a:xfrm>
            <a:off x="7573920" y="2605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3" name="object 11033"/>
          <p:cNvSpPr/>
          <p:nvPr/>
        </p:nvSpPr>
        <p:spPr>
          <a:xfrm>
            <a:off x="7584562" y="2604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4" name="object 11034"/>
          <p:cNvSpPr/>
          <p:nvPr/>
        </p:nvSpPr>
        <p:spPr>
          <a:xfrm>
            <a:off x="7603463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5" name="object 11035"/>
          <p:cNvSpPr/>
          <p:nvPr/>
        </p:nvSpPr>
        <p:spPr>
          <a:xfrm>
            <a:off x="7610609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6" name="object 11036"/>
          <p:cNvSpPr/>
          <p:nvPr/>
        </p:nvSpPr>
        <p:spPr>
          <a:xfrm>
            <a:off x="7620775" y="26007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7" name="object 11037"/>
          <p:cNvSpPr/>
          <p:nvPr/>
        </p:nvSpPr>
        <p:spPr>
          <a:xfrm>
            <a:off x="7639039" y="25990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8" name="object 11038"/>
          <p:cNvSpPr/>
          <p:nvPr/>
        </p:nvSpPr>
        <p:spPr>
          <a:xfrm>
            <a:off x="7646186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9" name="object 11039"/>
          <p:cNvSpPr/>
          <p:nvPr/>
        </p:nvSpPr>
        <p:spPr>
          <a:xfrm>
            <a:off x="7657145" y="25970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0" name="object 11040"/>
          <p:cNvSpPr/>
          <p:nvPr/>
        </p:nvSpPr>
        <p:spPr>
          <a:xfrm>
            <a:off x="7675729" y="2595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1" name="object 11041"/>
          <p:cNvSpPr/>
          <p:nvPr/>
        </p:nvSpPr>
        <p:spPr>
          <a:xfrm>
            <a:off x="7682399" y="2594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2" name="object 11042"/>
          <p:cNvSpPr/>
          <p:nvPr/>
        </p:nvSpPr>
        <p:spPr>
          <a:xfrm>
            <a:off x="7693835" y="25933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3" name="object 11043"/>
          <p:cNvSpPr/>
          <p:nvPr/>
        </p:nvSpPr>
        <p:spPr>
          <a:xfrm>
            <a:off x="7712100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4" name="object 11044"/>
          <p:cNvSpPr/>
          <p:nvPr/>
        </p:nvSpPr>
        <p:spPr>
          <a:xfrm>
            <a:off x="7719247" y="259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5" name="object 11045"/>
          <p:cNvSpPr/>
          <p:nvPr/>
        </p:nvSpPr>
        <p:spPr>
          <a:xfrm>
            <a:off x="7730206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6" name="object 11046"/>
          <p:cNvSpPr/>
          <p:nvPr/>
        </p:nvSpPr>
        <p:spPr>
          <a:xfrm>
            <a:off x="7748471" y="2588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7" name="object 11047"/>
          <p:cNvSpPr/>
          <p:nvPr/>
        </p:nvSpPr>
        <p:spPr>
          <a:xfrm>
            <a:off x="7755459" y="2587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8" name="object 11048"/>
          <p:cNvSpPr/>
          <p:nvPr/>
        </p:nvSpPr>
        <p:spPr>
          <a:xfrm>
            <a:off x="7766577" y="2586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9" name="object 11049"/>
          <p:cNvSpPr/>
          <p:nvPr/>
        </p:nvSpPr>
        <p:spPr>
          <a:xfrm>
            <a:off x="7784683" y="2584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0" name="object 11050"/>
          <p:cNvSpPr/>
          <p:nvPr/>
        </p:nvSpPr>
        <p:spPr>
          <a:xfrm>
            <a:off x="7791831" y="258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1" name="object 11051"/>
          <p:cNvSpPr/>
          <p:nvPr/>
        </p:nvSpPr>
        <p:spPr>
          <a:xfrm>
            <a:off x="7802472" y="2582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2" name="object 11052"/>
          <p:cNvSpPr/>
          <p:nvPr/>
        </p:nvSpPr>
        <p:spPr>
          <a:xfrm>
            <a:off x="7821531" y="25803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3" name="object 11053"/>
          <p:cNvSpPr/>
          <p:nvPr/>
        </p:nvSpPr>
        <p:spPr>
          <a:xfrm>
            <a:off x="7828202" y="257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4" name="object 11054"/>
          <p:cNvSpPr/>
          <p:nvPr/>
        </p:nvSpPr>
        <p:spPr>
          <a:xfrm>
            <a:off x="7838844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5" name="object 11055"/>
          <p:cNvSpPr/>
          <p:nvPr/>
        </p:nvSpPr>
        <p:spPr>
          <a:xfrm>
            <a:off x="7856949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6" name="object 11056"/>
          <p:cNvSpPr/>
          <p:nvPr/>
        </p:nvSpPr>
        <p:spPr>
          <a:xfrm>
            <a:off x="7864097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7" name="object 11057"/>
          <p:cNvSpPr/>
          <p:nvPr/>
        </p:nvSpPr>
        <p:spPr>
          <a:xfrm>
            <a:off x="7875215" y="25750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8" name="object 11058"/>
          <p:cNvSpPr/>
          <p:nvPr/>
        </p:nvSpPr>
        <p:spPr>
          <a:xfrm>
            <a:off x="7893321" y="2573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9" name="object 11059"/>
          <p:cNvSpPr/>
          <p:nvPr/>
        </p:nvSpPr>
        <p:spPr>
          <a:xfrm>
            <a:off x="7900468" y="257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0" name="object 11060"/>
          <p:cNvSpPr/>
          <p:nvPr/>
        </p:nvSpPr>
        <p:spPr>
          <a:xfrm>
            <a:off x="7911903" y="2570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1" name="object 11061"/>
          <p:cNvSpPr/>
          <p:nvPr/>
        </p:nvSpPr>
        <p:spPr>
          <a:xfrm>
            <a:off x="7930010" y="2569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2" name="object 11062"/>
          <p:cNvSpPr/>
          <p:nvPr/>
        </p:nvSpPr>
        <p:spPr>
          <a:xfrm>
            <a:off x="7936840" y="2568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3" name="object 11063"/>
          <p:cNvSpPr/>
          <p:nvPr/>
        </p:nvSpPr>
        <p:spPr>
          <a:xfrm>
            <a:off x="7948275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4" name="object 11064"/>
          <p:cNvSpPr/>
          <p:nvPr/>
        </p:nvSpPr>
        <p:spPr>
          <a:xfrm>
            <a:off x="7966381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5" name="object 11065"/>
          <p:cNvSpPr/>
          <p:nvPr/>
        </p:nvSpPr>
        <p:spPr>
          <a:xfrm>
            <a:off x="7973528" y="2565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6" name="object 11066"/>
          <p:cNvSpPr/>
          <p:nvPr/>
        </p:nvSpPr>
        <p:spPr>
          <a:xfrm>
            <a:off x="7983852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7" name="object 11067"/>
          <p:cNvSpPr/>
          <p:nvPr/>
        </p:nvSpPr>
        <p:spPr>
          <a:xfrm>
            <a:off x="8002753" y="2561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8" name="object 11068"/>
          <p:cNvSpPr/>
          <p:nvPr/>
        </p:nvSpPr>
        <p:spPr>
          <a:xfrm>
            <a:off x="8009900" y="25611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9" name="object 11069"/>
          <p:cNvSpPr/>
          <p:nvPr/>
        </p:nvSpPr>
        <p:spPr>
          <a:xfrm>
            <a:off x="8020541" y="25602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0" name="object 11070"/>
          <p:cNvSpPr/>
          <p:nvPr/>
        </p:nvSpPr>
        <p:spPr>
          <a:xfrm>
            <a:off x="8038648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1" name="object 11071"/>
          <p:cNvSpPr/>
          <p:nvPr/>
        </p:nvSpPr>
        <p:spPr>
          <a:xfrm>
            <a:off x="8045794" y="2557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2" name="object 11072"/>
          <p:cNvSpPr/>
          <p:nvPr/>
        </p:nvSpPr>
        <p:spPr>
          <a:xfrm>
            <a:off x="8056912" y="2556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3" name="object 11073"/>
          <p:cNvSpPr/>
          <p:nvPr/>
        </p:nvSpPr>
        <p:spPr>
          <a:xfrm>
            <a:off x="8075019" y="2554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4" name="object 11074"/>
          <p:cNvSpPr/>
          <p:nvPr/>
        </p:nvSpPr>
        <p:spPr>
          <a:xfrm>
            <a:off x="8082166" y="2553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5" name="object 11075"/>
          <p:cNvSpPr/>
          <p:nvPr/>
        </p:nvSpPr>
        <p:spPr>
          <a:xfrm>
            <a:off x="8093125" y="2552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6" name="object 11076"/>
          <p:cNvSpPr/>
          <p:nvPr/>
        </p:nvSpPr>
        <p:spPr>
          <a:xfrm>
            <a:off x="8111390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7" name="object 11077"/>
          <p:cNvSpPr/>
          <p:nvPr/>
        </p:nvSpPr>
        <p:spPr>
          <a:xfrm>
            <a:off x="8118378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8" name="object 11078"/>
          <p:cNvSpPr/>
          <p:nvPr/>
        </p:nvSpPr>
        <p:spPr>
          <a:xfrm>
            <a:off x="8129496" y="2548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9" name="object 11079"/>
          <p:cNvSpPr/>
          <p:nvPr/>
        </p:nvSpPr>
        <p:spPr>
          <a:xfrm>
            <a:off x="8148079" y="2547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0" name="object 11080"/>
          <p:cNvSpPr/>
          <p:nvPr/>
        </p:nvSpPr>
        <p:spPr>
          <a:xfrm>
            <a:off x="8154750" y="2546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1" name="object 11081"/>
          <p:cNvSpPr/>
          <p:nvPr/>
        </p:nvSpPr>
        <p:spPr>
          <a:xfrm>
            <a:off x="8166186" y="25456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2" name="object 11082"/>
          <p:cNvSpPr/>
          <p:nvPr/>
        </p:nvSpPr>
        <p:spPr>
          <a:xfrm>
            <a:off x="8184450" y="2543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3" name="object 11083"/>
          <p:cNvSpPr/>
          <p:nvPr/>
        </p:nvSpPr>
        <p:spPr>
          <a:xfrm>
            <a:off x="8191439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4" name="object 11084"/>
          <p:cNvSpPr/>
          <p:nvPr/>
        </p:nvSpPr>
        <p:spPr>
          <a:xfrm>
            <a:off x="7506737" y="2639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5" name="object 11085"/>
          <p:cNvSpPr/>
          <p:nvPr/>
        </p:nvSpPr>
        <p:spPr>
          <a:xfrm>
            <a:off x="7513884" y="2638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6" name="object 11086"/>
          <p:cNvSpPr/>
          <p:nvPr/>
        </p:nvSpPr>
        <p:spPr>
          <a:xfrm>
            <a:off x="7524843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7" name="object 11087"/>
          <p:cNvSpPr/>
          <p:nvPr/>
        </p:nvSpPr>
        <p:spPr>
          <a:xfrm>
            <a:off x="7543108" y="2636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8" name="object 11088"/>
          <p:cNvSpPr/>
          <p:nvPr/>
        </p:nvSpPr>
        <p:spPr>
          <a:xfrm>
            <a:off x="7550097" y="263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9" name="object 11089"/>
          <p:cNvSpPr/>
          <p:nvPr/>
        </p:nvSpPr>
        <p:spPr>
          <a:xfrm>
            <a:off x="7560738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0" name="object 11090"/>
          <p:cNvSpPr/>
          <p:nvPr/>
        </p:nvSpPr>
        <p:spPr>
          <a:xfrm>
            <a:off x="7579321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1" name="object 11091"/>
          <p:cNvSpPr/>
          <p:nvPr/>
        </p:nvSpPr>
        <p:spPr>
          <a:xfrm>
            <a:off x="7586467" y="2631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2" name="object 11092"/>
          <p:cNvSpPr/>
          <p:nvPr/>
        </p:nvSpPr>
        <p:spPr>
          <a:xfrm>
            <a:off x="7597109" y="262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3" name="object 11093"/>
          <p:cNvSpPr/>
          <p:nvPr/>
        </p:nvSpPr>
        <p:spPr>
          <a:xfrm>
            <a:off x="7615374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4" name="object 11094"/>
          <p:cNvSpPr/>
          <p:nvPr/>
        </p:nvSpPr>
        <p:spPr>
          <a:xfrm>
            <a:off x="7622363" y="2628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5" name="object 11095"/>
          <p:cNvSpPr/>
          <p:nvPr/>
        </p:nvSpPr>
        <p:spPr>
          <a:xfrm>
            <a:off x="7633481" y="26267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6" name="object 11096"/>
          <p:cNvSpPr/>
          <p:nvPr/>
        </p:nvSpPr>
        <p:spPr>
          <a:xfrm>
            <a:off x="7651587" y="2624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7" name="object 11097"/>
          <p:cNvSpPr/>
          <p:nvPr/>
        </p:nvSpPr>
        <p:spPr>
          <a:xfrm>
            <a:off x="7658734" y="2624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8" name="object 11098"/>
          <p:cNvSpPr/>
          <p:nvPr/>
        </p:nvSpPr>
        <p:spPr>
          <a:xfrm>
            <a:off x="7669851" y="26231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9" name="object 11099"/>
          <p:cNvSpPr/>
          <p:nvPr/>
        </p:nvSpPr>
        <p:spPr>
          <a:xfrm>
            <a:off x="7688435" y="262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0" name="object 11100"/>
          <p:cNvSpPr/>
          <p:nvPr/>
        </p:nvSpPr>
        <p:spPr>
          <a:xfrm>
            <a:off x="7695105" y="2620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1" name="object 11101"/>
          <p:cNvSpPr/>
          <p:nvPr/>
        </p:nvSpPr>
        <p:spPr>
          <a:xfrm>
            <a:off x="7706541" y="2619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2" name="object 11102"/>
          <p:cNvSpPr/>
          <p:nvPr/>
        </p:nvSpPr>
        <p:spPr>
          <a:xfrm>
            <a:off x="7724647" y="2616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3" name="object 11103"/>
          <p:cNvSpPr/>
          <p:nvPr/>
        </p:nvSpPr>
        <p:spPr>
          <a:xfrm>
            <a:off x="7731794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4" name="object 11104"/>
          <p:cNvSpPr/>
          <p:nvPr/>
        </p:nvSpPr>
        <p:spPr>
          <a:xfrm>
            <a:off x="7742118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5" name="object 11105"/>
          <p:cNvSpPr/>
          <p:nvPr/>
        </p:nvSpPr>
        <p:spPr>
          <a:xfrm>
            <a:off x="7761018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6" name="object 11106"/>
          <p:cNvSpPr/>
          <p:nvPr/>
        </p:nvSpPr>
        <p:spPr>
          <a:xfrm>
            <a:off x="7768166" y="261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7" name="object 11107"/>
          <p:cNvSpPr/>
          <p:nvPr/>
        </p:nvSpPr>
        <p:spPr>
          <a:xfrm>
            <a:off x="7778489" y="261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8" name="object 11108"/>
          <p:cNvSpPr/>
          <p:nvPr/>
        </p:nvSpPr>
        <p:spPr>
          <a:xfrm>
            <a:off x="7796914" y="2610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9" name="object 11109"/>
          <p:cNvSpPr/>
          <p:nvPr/>
        </p:nvSpPr>
        <p:spPr>
          <a:xfrm>
            <a:off x="7803743" y="2609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0" name="object 11110"/>
          <p:cNvSpPr/>
          <p:nvPr/>
        </p:nvSpPr>
        <p:spPr>
          <a:xfrm>
            <a:off x="7815178" y="2607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1" name="object 11111"/>
          <p:cNvSpPr/>
          <p:nvPr/>
        </p:nvSpPr>
        <p:spPr>
          <a:xfrm>
            <a:off x="7833284" y="2606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2" name="object 11112"/>
          <p:cNvSpPr/>
          <p:nvPr/>
        </p:nvSpPr>
        <p:spPr>
          <a:xfrm>
            <a:off x="7840432" y="2605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3" name="object 11113"/>
          <p:cNvSpPr/>
          <p:nvPr/>
        </p:nvSpPr>
        <p:spPr>
          <a:xfrm>
            <a:off x="7851550" y="2604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4" name="object 11114"/>
          <p:cNvSpPr/>
          <p:nvPr/>
        </p:nvSpPr>
        <p:spPr>
          <a:xfrm>
            <a:off x="7869656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5" name="object 11115"/>
          <p:cNvSpPr/>
          <p:nvPr/>
        </p:nvSpPr>
        <p:spPr>
          <a:xfrm>
            <a:off x="7876803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6" name="object 11116"/>
          <p:cNvSpPr/>
          <p:nvPr/>
        </p:nvSpPr>
        <p:spPr>
          <a:xfrm>
            <a:off x="7887762" y="26007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7" name="object 11117"/>
          <p:cNvSpPr/>
          <p:nvPr/>
        </p:nvSpPr>
        <p:spPr>
          <a:xfrm>
            <a:off x="7906027" y="2598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8" name="object 11118"/>
          <p:cNvSpPr/>
          <p:nvPr/>
        </p:nvSpPr>
        <p:spPr>
          <a:xfrm>
            <a:off x="7913016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9" name="object 11119"/>
          <p:cNvSpPr/>
          <p:nvPr/>
        </p:nvSpPr>
        <p:spPr>
          <a:xfrm>
            <a:off x="7924610" y="2597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0" name="object 11120"/>
          <p:cNvSpPr/>
          <p:nvPr/>
        </p:nvSpPr>
        <p:spPr>
          <a:xfrm>
            <a:off x="7942716" y="2595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1" name="object 11121"/>
          <p:cNvSpPr/>
          <p:nvPr/>
        </p:nvSpPr>
        <p:spPr>
          <a:xfrm>
            <a:off x="7949387" y="2594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2" name="object 11122"/>
          <p:cNvSpPr/>
          <p:nvPr/>
        </p:nvSpPr>
        <p:spPr>
          <a:xfrm>
            <a:off x="7960028" y="25933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3" name="object 11123"/>
          <p:cNvSpPr/>
          <p:nvPr/>
        </p:nvSpPr>
        <p:spPr>
          <a:xfrm>
            <a:off x="7979088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4" name="object 11124"/>
          <p:cNvSpPr/>
          <p:nvPr/>
        </p:nvSpPr>
        <p:spPr>
          <a:xfrm>
            <a:off x="7986076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5" name="object 11125"/>
          <p:cNvSpPr/>
          <p:nvPr/>
        </p:nvSpPr>
        <p:spPr>
          <a:xfrm>
            <a:off x="7996400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6" name="object 11126"/>
          <p:cNvSpPr/>
          <p:nvPr/>
        </p:nvSpPr>
        <p:spPr>
          <a:xfrm>
            <a:off x="8014506" y="2588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7" name="object 11127"/>
          <p:cNvSpPr/>
          <p:nvPr/>
        </p:nvSpPr>
        <p:spPr>
          <a:xfrm>
            <a:off x="8021653" y="2587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8" name="object 11128"/>
          <p:cNvSpPr/>
          <p:nvPr/>
        </p:nvSpPr>
        <p:spPr>
          <a:xfrm>
            <a:off x="8033088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9" name="object 11129"/>
          <p:cNvSpPr/>
          <p:nvPr/>
        </p:nvSpPr>
        <p:spPr>
          <a:xfrm>
            <a:off x="8051354" y="2584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0" name="object 11130"/>
          <p:cNvSpPr/>
          <p:nvPr/>
        </p:nvSpPr>
        <p:spPr>
          <a:xfrm>
            <a:off x="8058025" y="25835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1" name="object 11131"/>
          <p:cNvSpPr/>
          <p:nvPr/>
        </p:nvSpPr>
        <p:spPr>
          <a:xfrm>
            <a:off x="8069460" y="2582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2" name="object 11132"/>
          <p:cNvSpPr/>
          <p:nvPr/>
        </p:nvSpPr>
        <p:spPr>
          <a:xfrm>
            <a:off x="8087725" y="25803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3" name="object 11133"/>
          <p:cNvSpPr/>
          <p:nvPr/>
        </p:nvSpPr>
        <p:spPr>
          <a:xfrm>
            <a:off x="8094713" y="257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4" name="object 11134"/>
          <p:cNvSpPr/>
          <p:nvPr/>
        </p:nvSpPr>
        <p:spPr>
          <a:xfrm>
            <a:off x="8105831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5" name="object 11135"/>
          <p:cNvSpPr/>
          <p:nvPr/>
        </p:nvSpPr>
        <p:spPr>
          <a:xfrm>
            <a:off x="8123938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6" name="object 11136"/>
          <p:cNvSpPr/>
          <p:nvPr/>
        </p:nvSpPr>
        <p:spPr>
          <a:xfrm>
            <a:off x="8131085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7" name="object 11137"/>
          <p:cNvSpPr/>
          <p:nvPr/>
        </p:nvSpPr>
        <p:spPr>
          <a:xfrm>
            <a:off x="8141726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8" name="object 11138"/>
          <p:cNvSpPr/>
          <p:nvPr/>
        </p:nvSpPr>
        <p:spPr>
          <a:xfrm>
            <a:off x="8160785" y="2573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9" name="object 11139"/>
          <p:cNvSpPr/>
          <p:nvPr/>
        </p:nvSpPr>
        <p:spPr>
          <a:xfrm>
            <a:off x="8167456" y="257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0" name="object 11140"/>
          <p:cNvSpPr/>
          <p:nvPr/>
        </p:nvSpPr>
        <p:spPr>
          <a:xfrm>
            <a:off x="8178097" y="2570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1" name="object 11141"/>
          <p:cNvSpPr/>
          <p:nvPr/>
        </p:nvSpPr>
        <p:spPr>
          <a:xfrm>
            <a:off x="8196204" y="2569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2" name="object 11142"/>
          <p:cNvSpPr/>
          <p:nvPr/>
        </p:nvSpPr>
        <p:spPr>
          <a:xfrm>
            <a:off x="8203351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3" name="object 11143"/>
          <p:cNvSpPr/>
          <p:nvPr/>
        </p:nvSpPr>
        <p:spPr>
          <a:xfrm>
            <a:off x="8214469" y="2567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4" name="object 11144"/>
          <p:cNvSpPr/>
          <p:nvPr/>
        </p:nvSpPr>
        <p:spPr>
          <a:xfrm>
            <a:off x="8232575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5" name="object 11145"/>
          <p:cNvSpPr/>
          <p:nvPr/>
        </p:nvSpPr>
        <p:spPr>
          <a:xfrm>
            <a:off x="8239722" y="2565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6" name="object 11146"/>
          <p:cNvSpPr/>
          <p:nvPr/>
        </p:nvSpPr>
        <p:spPr>
          <a:xfrm>
            <a:off x="8250681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7" name="object 11147"/>
          <p:cNvSpPr/>
          <p:nvPr/>
        </p:nvSpPr>
        <p:spPr>
          <a:xfrm>
            <a:off x="8269264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8" name="object 11148"/>
          <p:cNvSpPr/>
          <p:nvPr/>
        </p:nvSpPr>
        <p:spPr>
          <a:xfrm>
            <a:off x="8276094" y="25611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9" name="object 11149"/>
          <p:cNvSpPr/>
          <p:nvPr/>
        </p:nvSpPr>
        <p:spPr>
          <a:xfrm>
            <a:off x="8287529" y="25602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0" name="object 11150"/>
          <p:cNvSpPr/>
          <p:nvPr/>
        </p:nvSpPr>
        <p:spPr>
          <a:xfrm>
            <a:off x="7627921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1" name="object 11151"/>
          <p:cNvSpPr/>
          <p:nvPr/>
        </p:nvSpPr>
        <p:spPr>
          <a:xfrm>
            <a:off x="7635068" y="2653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2" name="object 11152"/>
          <p:cNvSpPr/>
          <p:nvPr/>
        </p:nvSpPr>
        <p:spPr>
          <a:xfrm>
            <a:off x="7646186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3" name="object 11153"/>
          <p:cNvSpPr/>
          <p:nvPr/>
        </p:nvSpPr>
        <p:spPr>
          <a:xfrm>
            <a:off x="7664293" y="2650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4" name="object 11154"/>
          <p:cNvSpPr/>
          <p:nvPr/>
        </p:nvSpPr>
        <p:spPr>
          <a:xfrm>
            <a:off x="7671440" y="264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5" name="object 11155"/>
          <p:cNvSpPr/>
          <p:nvPr/>
        </p:nvSpPr>
        <p:spPr>
          <a:xfrm>
            <a:off x="7682399" y="2648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6" name="object 11156"/>
          <p:cNvSpPr/>
          <p:nvPr/>
        </p:nvSpPr>
        <p:spPr>
          <a:xfrm>
            <a:off x="7700664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7" name="object 11157"/>
          <p:cNvSpPr/>
          <p:nvPr/>
        </p:nvSpPr>
        <p:spPr>
          <a:xfrm>
            <a:off x="7707652" y="26463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8" name="object 11158"/>
          <p:cNvSpPr/>
          <p:nvPr/>
        </p:nvSpPr>
        <p:spPr>
          <a:xfrm>
            <a:off x="7718452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9" name="object 11159"/>
          <p:cNvSpPr/>
          <p:nvPr/>
        </p:nvSpPr>
        <p:spPr>
          <a:xfrm>
            <a:off x="7737353" y="2643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0" name="object 11160"/>
          <p:cNvSpPr/>
          <p:nvPr/>
        </p:nvSpPr>
        <p:spPr>
          <a:xfrm>
            <a:off x="7744024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1" name="object 11161"/>
          <p:cNvSpPr/>
          <p:nvPr/>
        </p:nvSpPr>
        <p:spPr>
          <a:xfrm>
            <a:off x="7754665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2" name="object 11162"/>
          <p:cNvSpPr/>
          <p:nvPr/>
        </p:nvSpPr>
        <p:spPr>
          <a:xfrm>
            <a:off x="7772930" y="2639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3" name="object 11163"/>
          <p:cNvSpPr/>
          <p:nvPr/>
        </p:nvSpPr>
        <p:spPr>
          <a:xfrm>
            <a:off x="7779918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4" name="object 11164"/>
          <p:cNvSpPr/>
          <p:nvPr/>
        </p:nvSpPr>
        <p:spPr>
          <a:xfrm>
            <a:off x="7791036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5" name="object 11165"/>
          <p:cNvSpPr/>
          <p:nvPr/>
        </p:nvSpPr>
        <p:spPr>
          <a:xfrm>
            <a:off x="7809620" y="2635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6" name="object 11166"/>
          <p:cNvSpPr/>
          <p:nvPr/>
        </p:nvSpPr>
        <p:spPr>
          <a:xfrm>
            <a:off x="7816290" y="263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7" name="object 11167"/>
          <p:cNvSpPr/>
          <p:nvPr/>
        </p:nvSpPr>
        <p:spPr>
          <a:xfrm>
            <a:off x="7827726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8" name="object 11168"/>
          <p:cNvSpPr/>
          <p:nvPr/>
        </p:nvSpPr>
        <p:spPr>
          <a:xfrm>
            <a:off x="7845990" y="2632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9" name="object 11169"/>
          <p:cNvSpPr/>
          <p:nvPr/>
        </p:nvSpPr>
        <p:spPr>
          <a:xfrm>
            <a:off x="7853138" y="2631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0" name="object 11170"/>
          <p:cNvSpPr/>
          <p:nvPr/>
        </p:nvSpPr>
        <p:spPr>
          <a:xfrm>
            <a:off x="7864097" y="262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1" name="object 11171"/>
          <p:cNvSpPr/>
          <p:nvPr/>
        </p:nvSpPr>
        <p:spPr>
          <a:xfrm>
            <a:off x="7882362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2" name="object 11172"/>
          <p:cNvSpPr/>
          <p:nvPr/>
        </p:nvSpPr>
        <p:spPr>
          <a:xfrm>
            <a:off x="7889351" y="2627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3" name="object 11173"/>
          <p:cNvSpPr/>
          <p:nvPr/>
        </p:nvSpPr>
        <p:spPr>
          <a:xfrm>
            <a:off x="7900468" y="2626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4" name="object 11174"/>
          <p:cNvSpPr/>
          <p:nvPr/>
        </p:nvSpPr>
        <p:spPr>
          <a:xfrm>
            <a:off x="7918574" y="2624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5" name="object 11175"/>
          <p:cNvSpPr/>
          <p:nvPr/>
        </p:nvSpPr>
        <p:spPr>
          <a:xfrm>
            <a:off x="7925722" y="2624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6" name="object 11176"/>
          <p:cNvSpPr/>
          <p:nvPr/>
        </p:nvSpPr>
        <p:spPr>
          <a:xfrm>
            <a:off x="7936363" y="26231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7" name="object 11177"/>
          <p:cNvSpPr/>
          <p:nvPr/>
        </p:nvSpPr>
        <p:spPr>
          <a:xfrm>
            <a:off x="7954628" y="262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8" name="object 11178"/>
          <p:cNvSpPr/>
          <p:nvPr/>
        </p:nvSpPr>
        <p:spPr>
          <a:xfrm>
            <a:off x="7961617" y="26202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9" name="object 11179"/>
          <p:cNvSpPr/>
          <p:nvPr/>
        </p:nvSpPr>
        <p:spPr>
          <a:xfrm>
            <a:off x="7972735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0" name="object 11180"/>
          <p:cNvSpPr/>
          <p:nvPr/>
        </p:nvSpPr>
        <p:spPr>
          <a:xfrm>
            <a:off x="7990840" y="26169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1" name="object 11181"/>
          <p:cNvSpPr/>
          <p:nvPr/>
        </p:nvSpPr>
        <p:spPr>
          <a:xfrm>
            <a:off x="7997988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2" name="object 11182"/>
          <p:cNvSpPr/>
          <p:nvPr/>
        </p:nvSpPr>
        <p:spPr>
          <a:xfrm>
            <a:off x="8009106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3" name="object 11183"/>
          <p:cNvSpPr/>
          <p:nvPr/>
        </p:nvSpPr>
        <p:spPr>
          <a:xfrm>
            <a:off x="8027212" y="2613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4" name="object 11184"/>
          <p:cNvSpPr/>
          <p:nvPr/>
        </p:nvSpPr>
        <p:spPr>
          <a:xfrm>
            <a:off x="8034359" y="261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5" name="object 11185"/>
          <p:cNvSpPr/>
          <p:nvPr/>
        </p:nvSpPr>
        <p:spPr>
          <a:xfrm>
            <a:off x="8045794" y="2611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6" name="object 11186"/>
          <p:cNvSpPr/>
          <p:nvPr/>
        </p:nvSpPr>
        <p:spPr>
          <a:xfrm>
            <a:off x="8063901" y="2610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7" name="object 11187"/>
          <p:cNvSpPr/>
          <p:nvPr/>
        </p:nvSpPr>
        <p:spPr>
          <a:xfrm>
            <a:off x="8070731" y="2608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8" name="object 11188"/>
          <p:cNvSpPr/>
          <p:nvPr/>
        </p:nvSpPr>
        <p:spPr>
          <a:xfrm>
            <a:off x="8082166" y="2607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9" name="object 11189"/>
          <p:cNvSpPr/>
          <p:nvPr/>
        </p:nvSpPr>
        <p:spPr>
          <a:xfrm>
            <a:off x="8100273" y="2606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0" name="object 11190"/>
          <p:cNvSpPr/>
          <p:nvPr/>
        </p:nvSpPr>
        <p:spPr>
          <a:xfrm>
            <a:off x="8107419" y="2605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1" name="object 11191"/>
          <p:cNvSpPr/>
          <p:nvPr/>
        </p:nvSpPr>
        <p:spPr>
          <a:xfrm>
            <a:off x="8117585" y="2603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2" name="object 11192"/>
          <p:cNvSpPr/>
          <p:nvPr/>
        </p:nvSpPr>
        <p:spPr>
          <a:xfrm>
            <a:off x="8136644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3" name="object 11193"/>
          <p:cNvSpPr/>
          <p:nvPr/>
        </p:nvSpPr>
        <p:spPr>
          <a:xfrm>
            <a:off x="8143791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4" name="object 11194"/>
          <p:cNvSpPr/>
          <p:nvPr/>
        </p:nvSpPr>
        <p:spPr>
          <a:xfrm>
            <a:off x="8154432" y="2600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5" name="object 11195"/>
          <p:cNvSpPr/>
          <p:nvPr/>
        </p:nvSpPr>
        <p:spPr>
          <a:xfrm>
            <a:off x="8172539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6" name="object 11196"/>
          <p:cNvSpPr/>
          <p:nvPr/>
        </p:nvSpPr>
        <p:spPr>
          <a:xfrm>
            <a:off x="8179210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7" name="object 11197"/>
          <p:cNvSpPr/>
          <p:nvPr/>
        </p:nvSpPr>
        <p:spPr>
          <a:xfrm>
            <a:off x="8190645" y="2597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8" name="object 11198"/>
          <p:cNvSpPr/>
          <p:nvPr/>
        </p:nvSpPr>
        <p:spPr>
          <a:xfrm>
            <a:off x="8208910" y="2594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9" name="object 11199"/>
          <p:cNvSpPr/>
          <p:nvPr/>
        </p:nvSpPr>
        <p:spPr>
          <a:xfrm>
            <a:off x="8216057" y="25945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0" name="object 11200"/>
          <p:cNvSpPr/>
          <p:nvPr/>
        </p:nvSpPr>
        <p:spPr>
          <a:xfrm>
            <a:off x="8227016" y="25933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1" name="object 11201"/>
          <p:cNvSpPr/>
          <p:nvPr/>
        </p:nvSpPr>
        <p:spPr>
          <a:xfrm>
            <a:off x="8245281" y="2591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2" name="object 11202"/>
          <p:cNvSpPr/>
          <p:nvPr/>
        </p:nvSpPr>
        <p:spPr>
          <a:xfrm>
            <a:off x="8252269" y="2590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3" name="object 11203"/>
          <p:cNvSpPr/>
          <p:nvPr/>
        </p:nvSpPr>
        <p:spPr>
          <a:xfrm>
            <a:off x="8263387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4" name="object 11204"/>
          <p:cNvSpPr/>
          <p:nvPr/>
        </p:nvSpPr>
        <p:spPr>
          <a:xfrm>
            <a:off x="8281970" y="2588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5" name="object 11205"/>
          <p:cNvSpPr/>
          <p:nvPr/>
        </p:nvSpPr>
        <p:spPr>
          <a:xfrm>
            <a:off x="8288641" y="25868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6" name="object 11206"/>
          <p:cNvSpPr/>
          <p:nvPr/>
        </p:nvSpPr>
        <p:spPr>
          <a:xfrm>
            <a:off x="8299282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7" name="object 11207"/>
          <p:cNvSpPr/>
          <p:nvPr/>
        </p:nvSpPr>
        <p:spPr>
          <a:xfrm>
            <a:off x="7023268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8" name="object 11208"/>
          <p:cNvSpPr/>
          <p:nvPr/>
        </p:nvSpPr>
        <p:spPr>
          <a:xfrm>
            <a:off x="7030098" y="2742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9" name="object 11209"/>
          <p:cNvSpPr/>
          <p:nvPr/>
        </p:nvSpPr>
        <p:spPr>
          <a:xfrm>
            <a:off x="7041533" y="27414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0" name="object 11210"/>
          <p:cNvSpPr/>
          <p:nvPr/>
        </p:nvSpPr>
        <p:spPr>
          <a:xfrm>
            <a:off x="7059639" y="2739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1" name="object 11211"/>
          <p:cNvSpPr/>
          <p:nvPr/>
        </p:nvSpPr>
        <p:spPr>
          <a:xfrm>
            <a:off x="7066787" y="273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2" name="object 11212"/>
          <p:cNvSpPr/>
          <p:nvPr/>
        </p:nvSpPr>
        <p:spPr>
          <a:xfrm>
            <a:off x="7076951" y="2737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3" name="object 11213"/>
          <p:cNvSpPr/>
          <p:nvPr/>
        </p:nvSpPr>
        <p:spPr>
          <a:xfrm>
            <a:off x="7096011" y="2735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4" name="object 11214"/>
          <p:cNvSpPr/>
          <p:nvPr/>
        </p:nvSpPr>
        <p:spPr>
          <a:xfrm>
            <a:off x="7103158" y="2735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5" name="object 11215"/>
          <p:cNvSpPr/>
          <p:nvPr/>
        </p:nvSpPr>
        <p:spPr>
          <a:xfrm>
            <a:off x="7113323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6" name="object 11216"/>
          <p:cNvSpPr/>
          <p:nvPr/>
        </p:nvSpPr>
        <p:spPr>
          <a:xfrm>
            <a:off x="7131905" y="273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7" name="object 11217"/>
          <p:cNvSpPr/>
          <p:nvPr/>
        </p:nvSpPr>
        <p:spPr>
          <a:xfrm>
            <a:off x="7138576" y="2731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8" name="object 11218"/>
          <p:cNvSpPr/>
          <p:nvPr/>
        </p:nvSpPr>
        <p:spPr>
          <a:xfrm>
            <a:off x="7150012" y="2730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9" name="object 11219"/>
          <p:cNvSpPr/>
          <p:nvPr/>
        </p:nvSpPr>
        <p:spPr>
          <a:xfrm>
            <a:off x="7168277" y="2728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0" name="object 11220"/>
          <p:cNvSpPr/>
          <p:nvPr/>
        </p:nvSpPr>
        <p:spPr>
          <a:xfrm>
            <a:off x="7175424" y="2727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1" name="object 11221"/>
          <p:cNvSpPr/>
          <p:nvPr/>
        </p:nvSpPr>
        <p:spPr>
          <a:xfrm>
            <a:off x="7186383" y="2726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2" name="object 11222"/>
          <p:cNvSpPr/>
          <p:nvPr/>
        </p:nvSpPr>
        <p:spPr>
          <a:xfrm>
            <a:off x="7204648" y="2724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3" name="object 11223"/>
          <p:cNvSpPr/>
          <p:nvPr/>
        </p:nvSpPr>
        <p:spPr>
          <a:xfrm>
            <a:off x="7211637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4" name="object 11224"/>
          <p:cNvSpPr/>
          <p:nvPr/>
        </p:nvSpPr>
        <p:spPr>
          <a:xfrm>
            <a:off x="7222755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5" name="object 11225"/>
          <p:cNvSpPr/>
          <p:nvPr/>
        </p:nvSpPr>
        <p:spPr>
          <a:xfrm>
            <a:off x="7240861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6" name="object 11226"/>
          <p:cNvSpPr/>
          <p:nvPr/>
        </p:nvSpPr>
        <p:spPr>
          <a:xfrm>
            <a:off x="7248008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7" name="object 11227"/>
          <p:cNvSpPr/>
          <p:nvPr/>
        </p:nvSpPr>
        <p:spPr>
          <a:xfrm>
            <a:off x="7259443" y="2719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8" name="object 11228"/>
          <p:cNvSpPr/>
          <p:nvPr/>
        </p:nvSpPr>
        <p:spPr>
          <a:xfrm>
            <a:off x="7767371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9" name="object 11229"/>
          <p:cNvSpPr/>
          <p:nvPr/>
        </p:nvSpPr>
        <p:spPr>
          <a:xfrm>
            <a:off x="7785478" y="26655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0" name="object 11230"/>
          <p:cNvSpPr/>
          <p:nvPr/>
        </p:nvSpPr>
        <p:spPr>
          <a:xfrm>
            <a:off x="7792625" y="26643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1" name="object 11231"/>
          <p:cNvSpPr/>
          <p:nvPr/>
        </p:nvSpPr>
        <p:spPr>
          <a:xfrm>
            <a:off x="7803743" y="26634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2" name="object 11232"/>
          <p:cNvSpPr/>
          <p:nvPr/>
        </p:nvSpPr>
        <p:spPr>
          <a:xfrm>
            <a:off x="7821849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3" name="object 11233"/>
          <p:cNvSpPr/>
          <p:nvPr/>
        </p:nvSpPr>
        <p:spPr>
          <a:xfrm>
            <a:off x="7828996" y="266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4" name="object 11234"/>
          <p:cNvSpPr/>
          <p:nvPr/>
        </p:nvSpPr>
        <p:spPr>
          <a:xfrm>
            <a:off x="7840432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5" name="object 11235"/>
          <p:cNvSpPr/>
          <p:nvPr/>
        </p:nvSpPr>
        <p:spPr>
          <a:xfrm>
            <a:off x="7858538" y="2657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6" name="object 11236"/>
          <p:cNvSpPr/>
          <p:nvPr/>
        </p:nvSpPr>
        <p:spPr>
          <a:xfrm>
            <a:off x="7865367" y="265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7" name="object 11237"/>
          <p:cNvSpPr/>
          <p:nvPr/>
        </p:nvSpPr>
        <p:spPr>
          <a:xfrm>
            <a:off x="7876009" y="265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8" name="object 11238"/>
          <p:cNvSpPr/>
          <p:nvPr/>
        </p:nvSpPr>
        <p:spPr>
          <a:xfrm>
            <a:off x="7894909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9" name="object 11239"/>
          <p:cNvSpPr/>
          <p:nvPr/>
        </p:nvSpPr>
        <p:spPr>
          <a:xfrm>
            <a:off x="7902057" y="2653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0" name="object 11240"/>
          <p:cNvSpPr/>
          <p:nvPr/>
        </p:nvSpPr>
        <p:spPr>
          <a:xfrm>
            <a:off x="7912221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1" name="object 11241"/>
          <p:cNvSpPr/>
          <p:nvPr/>
        </p:nvSpPr>
        <p:spPr>
          <a:xfrm>
            <a:off x="7930804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2" name="object 11242"/>
          <p:cNvSpPr/>
          <p:nvPr/>
        </p:nvSpPr>
        <p:spPr>
          <a:xfrm>
            <a:off x="7937634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3" name="object 11243"/>
          <p:cNvSpPr/>
          <p:nvPr/>
        </p:nvSpPr>
        <p:spPr>
          <a:xfrm>
            <a:off x="7949069" y="26488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4" name="object 11244"/>
          <p:cNvSpPr/>
          <p:nvPr/>
        </p:nvSpPr>
        <p:spPr>
          <a:xfrm>
            <a:off x="7967175" y="2647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5" name="object 11245"/>
          <p:cNvSpPr/>
          <p:nvPr/>
        </p:nvSpPr>
        <p:spPr>
          <a:xfrm>
            <a:off x="7974323" y="2645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6" name="object 11246"/>
          <p:cNvSpPr/>
          <p:nvPr/>
        </p:nvSpPr>
        <p:spPr>
          <a:xfrm>
            <a:off x="7985282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7" name="object 11247"/>
          <p:cNvSpPr/>
          <p:nvPr/>
        </p:nvSpPr>
        <p:spPr>
          <a:xfrm>
            <a:off x="8003547" y="2643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8" name="object 11248"/>
          <p:cNvSpPr/>
          <p:nvPr/>
        </p:nvSpPr>
        <p:spPr>
          <a:xfrm>
            <a:off x="8010694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9" name="object 11249"/>
          <p:cNvSpPr/>
          <p:nvPr/>
        </p:nvSpPr>
        <p:spPr>
          <a:xfrm>
            <a:off x="8021653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0" name="object 11250"/>
          <p:cNvSpPr/>
          <p:nvPr/>
        </p:nvSpPr>
        <p:spPr>
          <a:xfrm>
            <a:off x="8039918" y="2639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1" name="object 11251"/>
          <p:cNvSpPr/>
          <p:nvPr/>
        </p:nvSpPr>
        <p:spPr>
          <a:xfrm>
            <a:off x="8046907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2" name="object 11252"/>
          <p:cNvSpPr/>
          <p:nvPr/>
        </p:nvSpPr>
        <p:spPr>
          <a:xfrm>
            <a:off x="8058025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3" name="object 11253"/>
          <p:cNvSpPr/>
          <p:nvPr/>
        </p:nvSpPr>
        <p:spPr>
          <a:xfrm>
            <a:off x="8076607" y="2635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4" name="object 11254"/>
          <p:cNvSpPr/>
          <p:nvPr/>
        </p:nvSpPr>
        <p:spPr>
          <a:xfrm>
            <a:off x="8083278" y="263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5" name="object 11255"/>
          <p:cNvSpPr/>
          <p:nvPr/>
        </p:nvSpPr>
        <p:spPr>
          <a:xfrm>
            <a:off x="8093919" y="263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6" name="object 11256"/>
          <p:cNvSpPr/>
          <p:nvPr/>
        </p:nvSpPr>
        <p:spPr>
          <a:xfrm>
            <a:off x="8112184" y="2631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7" name="object 11257"/>
          <p:cNvSpPr/>
          <p:nvPr/>
        </p:nvSpPr>
        <p:spPr>
          <a:xfrm>
            <a:off x="8119967" y="2631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8" name="object 11258"/>
          <p:cNvSpPr/>
          <p:nvPr/>
        </p:nvSpPr>
        <p:spPr>
          <a:xfrm>
            <a:off x="8130291" y="262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9" name="object 11259"/>
          <p:cNvSpPr/>
          <p:nvPr/>
        </p:nvSpPr>
        <p:spPr>
          <a:xfrm>
            <a:off x="8148397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0" name="object 11260"/>
          <p:cNvSpPr/>
          <p:nvPr/>
        </p:nvSpPr>
        <p:spPr>
          <a:xfrm>
            <a:off x="8155544" y="2627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1" name="object 11261"/>
          <p:cNvSpPr/>
          <p:nvPr/>
        </p:nvSpPr>
        <p:spPr>
          <a:xfrm>
            <a:off x="8166979" y="2626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2" name="object 11262"/>
          <p:cNvSpPr/>
          <p:nvPr/>
        </p:nvSpPr>
        <p:spPr>
          <a:xfrm>
            <a:off x="8185245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3" name="object 11263"/>
          <p:cNvSpPr/>
          <p:nvPr/>
        </p:nvSpPr>
        <p:spPr>
          <a:xfrm>
            <a:off x="8191915" y="2623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4" name="object 11264"/>
          <p:cNvSpPr/>
          <p:nvPr/>
        </p:nvSpPr>
        <p:spPr>
          <a:xfrm>
            <a:off x="8203351" y="2622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5" name="object 11265"/>
          <p:cNvSpPr/>
          <p:nvPr/>
        </p:nvSpPr>
        <p:spPr>
          <a:xfrm>
            <a:off x="8221457" y="262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6" name="object 11266"/>
          <p:cNvSpPr/>
          <p:nvPr/>
        </p:nvSpPr>
        <p:spPr>
          <a:xfrm>
            <a:off x="8228604" y="2619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7" name="object 11267"/>
          <p:cNvSpPr/>
          <p:nvPr/>
        </p:nvSpPr>
        <p:spPr>
          <a:xfrm>
            <a:off x="8239722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8" name="object 11268"/>
          <p:cNvSpPr/>
          <p:nvPr/>
        </p:nvSpPr>
        <p:spPr>
          <a:xfrm>
            <a:off x="8257829" y="26169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9" name="object 11269"/>
          <p:cNvSpPr/>
          <p:nvPr/>
        </p:nvSpPr>
        <p:spPr>
          <a:xfrm>
            <a:off x="8264976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0" name="object 11270"/>
          <p:cNvSpPr/>
          <p:nvPr/>
        </p:nvSpPr>
        <p:spPr>
          <a:xfrm>
            <a:off x="8275617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1" name="object 11271"/>
          <p:cNvSpPr/>
          <p:nvPr/>
        </p:nvSpPr>
        <p:spPr>
          <a:xfrm>
            <a:off x="8294199" y="2613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2" name="object 11272"/>
          <p:cNvSpPr/>
          <p:nvPr/>
        </p:nvSpPr>
        <p:spPr>
          <a:xfrm>
            <a:off x="8301347" y="261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3" name="object 11273"/>
          <p:cNvSpPr/>
          <p:nvPr/>
        </p:nvSpPr>
        <p:spPr>
          <a:xfrm>
            <a:off x="7035498" y="2769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4" name="object 11274"/>
          <p:cNvSpPr/>
          <p:nvPr/>
        </p:nvSpPr>
        <p:spPr>
          <a:xfrm>
            <a:off x="7042645" y="2768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5" name="object 11275"/>
          <p:cNvSpPr/>
          <p:nvPr/>
        </p:nvSpPr>
        <p:spPr>
          <a:xfrm>
            <a:off x="7053286" y="2766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6" name="object 11276"/>
          <p:cNvSpPr/>
          <p:nvPr/>
        </p:nvSpPr>
        <p:spPr>
          <a:xfrm>
            <a:off x="7072345" y="2765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7" name="object 11277"/>
          <p:cNvSpPr/>
          <p:nvPr/>
        </p:nvSpPr>
        <p:spPr>
          <a:xfrm>
            <a:off x="7079016" y="2764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8" name="object 11278"/>
          <p:cNvSpPr/>
          <p:nvPr/>
        </p:nvSpPr>
        <p:spPr>
          <a:xfrm>
            <a:off x="7089657" y="276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9" name="object 11279"/>
          <p:cNvSpPr/>
          <p:nvPr/>
        </p:nvSpPr>
        <p:spPr>
          <a:xfrm>
            <a:off x="7107764" y="2761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0" name="object 11280"/>
          <p:cNvSpPr/>
          <p:nvPr/>
        </p:nvSpPr>
        <p:spPr>
          <a:xfrm>
            <a:off x="7114911" y="27609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1" name="object 11281"/>
          <p:cNvSpPr/>
          <p:nvPr/>
        </p:nvSpPr>
        <p:spPr>
          <a:xfrm>
            <a:off x="7126029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2" name="object 11282"/>
          <p:cNvSpPr/>
          <p:nvPr/>
        </p:nvSpPr>
        <p:spPr>
          <a:xfrm>
            <a:off x="7144611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3" name="object 11283"/>
          <p:cNvSpPr/>
          <p:nvPr/>
        </p:nvSpPr>
        <p:spPr>
          <a:xfrm>
            <a:off x="7151282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4" name="object 11284"/>
          <p:cNvSpPr/>
          <p:nvPr/>
        </p:nvSpPr>
        <p:spPr>
          <a:xfrm>
            <a:off x="7162718" y="27560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5" name="object 11285"/>
          <p:cNvSpPr/>
          <p:nvPr/>
        </p:nvSpPr>
        <p:spPr>
          <a:xfrm>
            <a:off x="7180824" y="2753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6" name="object 11286"/>
          <p:cNvSpPr/>
          <p:nvPr/>
        </p:nvSpPr>
        <p:spPr>
          <a:xfrm>
            <a:off x="7187972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7" name="object 11287"/>
          <p:cNvSpPr/>
          <p:nvPr/>
        </p:nvSpPr>
        <p:spPr>
          <a:xfrm>
            <a:off x="7199090" y="2752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8" name="object 11288"/>
          <p:cNvSpPr/>
          <p:nvPr/>
        </p:nvSpPr>
        <p:spPr>
          <a:xfrm>
            <a:off x="7217195" y="2750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9" name="object 11289"/>
          <p:cNvSpPr/>
          <p:nvPr/>
        </p:nvSpPr>
        <p:spPr>
          <a:xfrm>
            <a:off x="7224343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0" name="object 11290"/>
          <p:cNvSpPr/>
          <p:nvPr/>
        </p:nvSpPr>
        <p:spPr>
          <a:xfrm>
            <a:off x="7234666" y="274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1" name="object 11291"/>
          <p:cNvSpPr/>
          <p:nvPr/>
        </p:nvSpPr>
        <p:spPr>
          <a:xfrm>
            <a:off x="7253567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2" name="object 11292"/>
          <p:cNvSpPr/>
          <p:nvPr/>
        </p:nvSpPr>
        <p:spPr>
          <a:xfrm>
            <a:off x="7260714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3" name="object 11293"/>
          <p:cNvSpPr/>
          <p:nvPr/>
        </p:nvSpPr>
        <p:spPr>
          <a:xfrm>
            <a:off x="7271356" y="27446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4" name="object 11294"/>
          <p:cNvSpPr/>
          <p:nvPr/>
        </p:nvSpPr>
        <p:spPr>
          <a:xfrm>
            <a:off x="7289462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5" name="object 11295"/>
          <p:cNvSpPr/>
          <p:nvPr/>
        </p:nvSpPr>
        <p:spPr>
          <a:xfrm>
            <a:off x="7296609" y="2742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6" name="object 11296"/>
          <p:cNvSpPr/>
          <p:nvPr/>
        </p:nvSpPr>
        <p:spPr>
          <a:xfrm>
            <a:off x="7307727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7" name="object 11297"/>
          <p:cNvSpPr/>
          <p:nvPr/>
        </p:nvSpPr>
        <p:spPr>
          <a:xfrm>
            <a:off x="7325833" y="2739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8" name="object 11298"/>
          <p:cNvSpPr/>
          <p:nvPr/>
        </p:nvSpPr>
        <p:spPr>
          <a:xfrm>
            <a:off x="7332981" y="273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9" name="object 11299"/>
          <p:cNvSpPr/>
          <p:nvPr/>
        </p:nvSpPr>
        <p:spPr>
          <a:xfrm>
            <a:off x="7343940" y="2737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0" name="object 11300"/>
          <p:cNvSpPr/>
          <p:nvPr/>
        </p:nvSpPr>
        <p:spPr>
          <a:xfrm>
            <a:off x="7362204" y="2735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1" name="object 11301"/>
          <p:cNvSpPr/>
          <p:nvPr/>
        </p:nvSpPr>
        <p:spPr>
          <a:xfrm>
            <a:off x="7369351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2" name="object 11302"/>
          <p:cNvSpPr/>
          <p:nvPr/>
        </p:nvSpPr>
        <p:spPr>
          <a:xfrm>
            <a:off x="7380787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3" name="object 11303"/>
          <p:cNvSpPr/>
          <p:nvPr/>
        </p:nvSpPr>
        <p:spPr>
          <a:xfrm>
            <a:off x="7398894" y="2731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4" name="object 11304"/>
          <p:cNvSpPr/>
          <p:nvPr/>
        </p:nvSpPr>
        <p:spPr>
          <a:xfrm>
            <a:off x="7405564" y="2731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5" name="object 11305"/>
          <p:cNvSpPr/>
          <p:nvPr/>
        </p:nvSpPr>
        <p:spPr>
          <a:xfrm>
            <a:off x="7416999" y="2730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6" name="object 11306"/>
          <p:cNvSpPr/>
          <p:nvPr/>
        </p:nvSpPr>
        <p:spPr>
          <a:xfrm>
            <a:off x="7435265" y="2728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7" name="object 11307"/>
          <p:cNvSpPr/>
          <p:nvPr/>
        </p:nvSpPr>
        <p:spPr>
          <a:xfrm>
            <a:off x="7442412" y="2727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8" name="object 11308"/>
          <p:cNvSpPr/>
          <p:nvPr/>
        </p:nvSpPr>
        <p:spPr>
          <a:xfrm>
            <a:off x="7452577" y="2726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9" name="object 11309"/>
          <p:cNvSpPr/>
          <p:nvPr/>
        </p:nvSpPr>
        <p:spPr>
          <a:xfrm>
            <a:off x="7471636" y="2724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0" name="object 11310"/>
          <p:cNvSpPr/>
          <p:nvPr/>
        </p:nvSpPr>
        <p:spPr>
          <a:xfrm>
            <a:off x="7478624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1" name="object 11311"/>
          <p:cNvSpPr/>
          <p:nvPr/>
        </p:nvSpPr>
        <p:spPr>
          <a:xfrm>
            <a:off x="7489266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2" name="object 11312"/>
          <p:cNvSpPr/>
          <p:nvPr/>
        </p:nvSpPr>
        <p:spPr>
          <a:xfrm>
            <a:off x="7507531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3" name="object 11313"/>
          <p:cNvSpPr/>
          <p:nvPr/>
        </p:nvSpPr>
        <p:spPr>
          <a:xfrm>
            <a:off x="7514201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4" name="object 11314"/>
          <p:cNvSpPr/>
          <p:nvPr/>
        </p:nvSpPr>
        <p:spPr>
          <a:xfrm>
            <a:off x="7525637" y="2719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5" name="object 11315"/>
          <p:cNvSpPr/>
          <p:nvPr/>
        </p:nvSpPr>
        <p:spPr>
          <a:xfrm>
            <a:off x="7906822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6" name="object 11316"/>
          <p:cNvSpPr/>
          <p:nvPr/>
        </p:nvSpPr>
        <p:spPr>
          <a:xfrm>
            <a:off x="7913809" y="267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7" name="object 11317"/>
          <p:cNvSpPr/>
          <p:nvPr/>
        </p:nvSpPr>
        <p:spPr>
          <a:xfrm>
            <a:off x="7924927" y="267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8" name="object 11318"/>
          <p:cNvSpPr/>
          <p:nvPr/>
        </p:nvSpPr>
        <p:spPr>
          <a:xfrm>
            <a:off x="7943034" y="267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9" name="object 11319"/>
          <p:cNvSpPr/>
          <p:nvPr/>
        </p:nvSpPr>
        <p:spPr>
          <a:xfrm>
            <a:off x="7950181" y="2675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0" name="object 11320"/>
          <p:cNvSpPr/>
          <p:nvPr/>
        </p:nvSpPr>
        <p:spPr>
          <a:xfrm>
            <a:off x="7961617" y="2674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1" name="object 11321"/>
          <p:cNvSpPr/>
          <p:nvPr/>
        </p:nvSpPr>
        <p:spPr>
          <a:xfrm>
            <a:off x="7979881" y="267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2" name="object 11322"/>
          <p:cNvSpPr/>
          <p:nvPr/>
        </p:nvSpPr>
        <p:spPr>
          <a:xfrm>
            <a:off x="7986552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3" name="object 11323"/>
          <p:cNvSpPr/>
          <p:nvPr/>
        </p:nvSpPr>
        <p:spPr>
          <a:xfrm>
            <a:off x="7997988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4" name="object 11324"/>
          <p:cNvSpPr/>
          <p:nvPr/>
        </p:nvSpPr>
        <p:spPr>
          <a:xfrm>
            <a:off x="8016094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5" name="object 11325"/>
          <p:cNvSpPr/>
          <p:nvPr/>
        </p:nvSpPr>
        <p:spPr>
          <a:xfrm>
            <a:off x="8023242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6" name="object 11326"/>
          <p:cNvSpPr/>
          <p:nvPr/>
        </p:nvSpPr>
        <p:spPr>
          <a:xfrm>
            <a:off x="8033565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7" name="object 11327"/>
          <p:cNvSpPr/>
          <p:nvPr/>
        </p:nvSpPr>
        <p:spPr>
          <a:xfrm>
            <a:off x="8052465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8" name="object 11328"/>
          <p:cNvSpPr/>
          <p:nvPr/>
        </p:nvSpPr>
        <p:spPr>
          <a:xfrm>
            <a:off x="8059613" y="26643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9" name="object 11329"/>
          <p:cNvSpPr/>
          <p:nvPr/>
        </p:nvSpPr>
        <p:spPr>
          <a:xfrm>
            <a:off x="8070254" y="266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0" name="object 11330"/>
          <p:cNvSpPr/>
          <p:nvPr/>
        </p:nvSpPr>
        <p:spPr>
          <a:xfrm>
            <a:off x="8088360" y="26618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1" name="object 11331"/>
          <p:cNvSpPr/>
          <p:nvPr/>
        </p:nvSpPr>
        <p:spPr>
          <a:xfrm>
            <a:off x="8095508" y="26606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2" name="object 11332"/>
          <p:cNvSpPr/>
          <p:nvPr/>
        </p:nvSpPr>
        <p:spPr>
          <a:xfrm>
            <a:off x="8106626" y="265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3" name="object 11333"/>
          <p:cNvSpPr/>
          <p:nvPr/>
        </p:nvSpPr>
        <p:spPr>
          <a:xfrm>
            <a:off x="8124731" y="2657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4" name="object 11334"/>
          <p:cNvSpPr/>
          <p:nvPr/>
        </p:nvSpPr>
        <p:spPr>
          <a:xfrm>
            <a:off x="8131879" y="2657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5" name="object 11335"/>
          <p:cNvSpPr/>
          <p:nvPr/>
        </p:nvSpPr>
        <p:spPr>
          <a:xfrm>
            <a:off x="8142997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6" name="object 11336"/>
          <p:cNvSpPr/>
          <p:nvPr/>
        </p:nvSpPr>
        <p:spPr>
          <a:xfrm>
            <a:off x="8161103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7" name="object 11337"/>
          <p:cNvSpPr/>
          <p:nvPr/>
        </p:nvSpPr>
        <p:spPr>
          <a:xfrm>
            <a:off x="8168251" y="2653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8" name="object 11338"/>
          <p:cNvSpPr/>
          <p:nvPr/>
        </p:nvSpPr>
        <p:spPr>
          <a:xfrm>
            <a:off x="8179210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9" name="object 11339"/>
          <p:cNvSpPr/>
          <p:nvPr/>
        </p:nvSpPr>
        <p:spPr>
          <a:xfrm>
            <a:off x="8197792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0" name="object 11340"/>
          <p:cNvSpPr/>
          <p:nvPr/>
        </p:nvSpPr>
        <p:spPr>
          <a:xfrm>
            <a:off x="8204621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1" name="object 11341"/>
          <p:cNvSpPr/>
          <p:nvPr/>
        </p:nvSpPr>
        <p:spPr>
          <a:xfrm>
            <a:off x="8216057" y="26488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2" name="object 11342"/>
          <p:cNvSpPr/>
          <p:nvPr/>
        </p:nvSpPr>
        <p:spPr>
          <a:xfrm>
            <a:off x="8234164" y="26463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3" name="object 11343"/>
          <p:cNvSpPr/>
          <p:nvPr/>
        </p:nvSpPr>
        <p:spPr>
          <a:xfrm>
            <a:off x="8241310" y="2645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4" name="object 11344"/>
          <p:cNvSpPr/>
          <p:nvPr/>
        </p:nvSpPr>
        <p:spPr>
          <a:xfrm>
            <a:off x="8251476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5" name="object 11345"/>
          <p:cNvSpPr/>
          <p:nvPr/>
        </p:nvSpPr>
        <p:spPr>
          <a:xfrm>
            <a:off x="8270534" y="2643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6" name="object 11346"/>
          <p:cNvSpPr/>
          <p:nvPr/>
        </p:nvSpPr>
        <p:spPr>
          <a:xfrm>
            <a:off x="8277682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7" name="object 11347"/>
          <p:cNvSpPr/>
          <p:nvPr/>
        </p:nvSpPr>
        <p:spPr>
          <a:xfrm>
            <a:off x="8288323" y="2641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8" name="object 11348"/>
          <p:cNvSpPr/>
          <p:nvPr/>
        </p:nvSpPr>
        <p:spPr>
          <a:xfrm>
            <a:off x="7029304" y="279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9" name="object 11349"/>
          <p:cNvSpPr/>
          <p:nvPr/>
        </p:nvSpPr>
        <p:spPr>
          <a:xfrm>
            <a:off x="7047727" y="2794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0" name="object 11350"/>
          <p:cNvSpPr/>
          <p:nvPr/>
        </p:nvSpPr>
        <p:spPr>
          <a:xfrm>
            <a:off x="7054557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1" name="object 11351"/>
          <p:cNvSpPr/>
          <p:nvPr/>
        </p:nvSpPr>
        <p:spPr>
          <a:xfrm>
            <a:off x="7065992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2" name="object 11352"/>
          <p:cNvSpPr/>
          <p:nvPr/>
        </p:nvSpPr>
        <p:spPr>
          <a:xfrm>
            <a:off x="7084099" y="27910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3" name="object 11353"/>
          <p:cNvSpPr/>
          <p:nvPr/>
        </p:nvSpPr>
        <p:spPr>
          <a:xfrm>
            <a:off x="7091246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4" name="object 11354"/>
          <p:cNvSpPr/>
          <p:nvPr/>
        </p:nvSpPr>
        <p:spPr>
          <a:xfrm>
            <a:off x="7102364" y="2789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5" name="object 11355"/>
          <p:cNvSpPr/>
          <p:nvPr/>
        </p:nvSpPr>
        <p:spPr>
          <a:xfrm>
            <a:off x="7120470" y="278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6" name="object 11356"/>
          <p:cNvSpPr/>
          <p:nvPr/>
        </p:nvSpPr>
        <p:spPr>
          <a:xfrm>
            <a:off x="7127617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7" name="object 11357"/>
          <p:cNvSpPr/>
          <p:nvPr/>
        </p:nvSpPr>
        <p:spPr>
          <a:xfrm>
            <a:off x="7138576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8" name="object 11358"/>
          <p:cNvSpPr/>
          <p:nvPr/>
        </p:nvSpPr>
        <p:spPr>
          <a:xfrm>
            <a:off x="7156842" y="2783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9" name="object 11359"/>
          <p:cNvSpPr/>
          <p:nvPr/>
        </p:nvSpPr>
        <p:spPr>
          <a:xfrm>
            <a:off x="7163989" y="2782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0" name="object 11360"/>
          <p:cNvSpPr/>
          <p:nvPr/>
        </p:nvSpPr>
        <p:spPr>
          <a:xfrm>
            <a:off x="7175424" y="2781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1" name="object 11361"/>
          <p:cNvSpPr/>
          <p:nvPr/>
        </p:nvSpPr>
        <p:spPr>
          <a:xfrm>
            <a:off x="7193530" y="278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2" name="object 11362"/>
          <p:cNvSpPr/>
          <p:nvPr/>
        </p:nvSpPr>
        <p:spPr>
          <a:xfrm>
            <a:off x="7200201" y="2779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3" name="object 11363"/>
          <p:cNvSpPr/>
          <p:nvPr/>
        </p:nvSpPr>
        <p:spPr>
          <a:xfrm>
            <a:off x="7210842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4" name="object 11364"/>
          <p:cNvSpPr/>
          <p:nvPr/>
        </p:nvSpPr>
        <p:spPr>
          <a:xfrm>
            <a:off x="7229902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5" name="object 11365"/>
          <p:cNvSpPr/>
          <p:nvPr/>
        </p:nvSpPr>
        <p:spPr>
          <a:xfrm>
            <a:off x="7237049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6" name="object 11366"/>
          <p:cNvSpPr/>
          <p:nvPr/>
        </p:nvSpPr>
        <p:spPr>
          <a:xfrm>
            <a:off x="7247214" y="2774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7" name="object 11367"/>
          <p:cNvSpPr/>
          <p:nvPr/>
        </p:nvSpPr>
        <p:spPr>
          <a:xfrm>
            <a:off x="7265479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8" name="object 11368"/>
          <p:cNvSpPr/>
          <p:nvPr/>
        </p:nvSpPr>
        <p:spPr>
          <a:xfrm>
            <a:off x="7272467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9" name="object 11369"/>
          <p:cNvSpPr/>
          <p:nvPr/>
        </p:nvSpPr>
        <p:spPr>
          <a:xfrm>
            <a:off x="7283903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0" name="object 11370"/>
          <p:cNvSpPr/>
          <p:nvPr/>
        </p:nvSpPr>
        <p:spPr>
          <a:xfrm>
            <a:off x="7302168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1" name="object 11371"/>
          <p:cNvSpPr/>
          <p:nvPr/>
        </p:nvSpPr>
        <p:spPr>
          <a:xfrm>
            <a:off x="7309315" y="2768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2" name="object 11372"/>
          <p:cNvSpPr/>
          <p:nvPr/>
        </p:nvSpPr>
        <p:spPr>
          <a:xfrm>
            <a:off x="7320274" y="2766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3" name="object 11373"/>
          <p:cNvSpPr/>
          <p:nvPr/>
        </p:nvSpPr>
        <p:spPr>
          <a:xfrm>
            <a:off x="7338539" y="27653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4" name="object 11374"/>
          <p:cNvSpPr/>
          <p:nvPr/>
        </p:nvSpPr>
        <p:spPr>
          <a:xfrm>
            <a:off x="7345528" y="2764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5" name="object 11375"/>
          <p:cNvSpPr/>
          <p:nvPr/>
        </p:nvSpPr>
        <p:spPr>
          <a:xfrm>
            <a:off x="7356646" y="276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6" name="object 11376"/>
          <p:cNvSpPr/>
          <p:nvPr/>
        </p:nvSpPr>
        <p:spPr>
          <a:xfrm>
            <a:off x="7374752" y="2761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7" name="object 11377"/>
          <p:cNvSpPr/>
          <p:nvPr/>
        </p:nvSpPr>
        <p:spPr>
          <a:xfrm>
            <a:off x="7381899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8" name="object 11378"/>
          <p:cNvSpPr/>
          <p:nvPr/>
        </p:nvSpPr>
        <p:spPr>
          <a:xfrm>
            <a:off x="7392541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9" name="object 11379"/>
          <p:cNvSpPr/>
          <p:nvPr/>
        </p:nvSpPr>
        <p:spPr>
          <a:xfrm>
            <a:off x="7411600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0" name="object 11380"/>
          <p:cNvSpPr/>
          <p:nvPr/>
        </p:nvSpPr>
        <p:spPr>
          <a:xfrm>
            <a:off x="7418270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1" name="object 11381"/>
          <p:cNvSpPr/>
          <p:nvPr/>
        </p:nvSpPr>
        <p:spPr>
          <a:xfrm>
            <a:off x="7428912" y="27560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2" name="object 11382"/>
          <p:cNvSpPr/>
          <p:nvPr/>
        </p:nvSpPr>
        <p:spPr>
          <a:xfrm>
            <a:off x="7447018" y="2753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3" name="object 11383"/>
          <p:cNvSpPr/>
          <p:nvPr/>
        </p:nvSpPr>
        <p:spPr>
          <a:xfrm>
            <a:off x="7454165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4" name="object 11384"/>
          <p:cNvSpPr/>
          <p:nvPr/>
        </p:nvSpPr>
        <p:spPr>
          <a:xfrm>
            <a:off x="7465283" y="2752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5" name="object 11385"/>
          <p:cNvSpPr/>
          <p:nvPr/>
        </p:nvSpPr>
        <p:spPr>
          <a:xfrm>
            <a:off x="7483389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6" name="object 11386"/>
          <p:cNvSpPr/>
          <p:nvPr/>
        </p:nvSpPr>
        <p:spPr>
          <a:xfrm>
            <a:off x="7490536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7" name="object 11387"/>
          <p:cNvSpPr/>
          <p:nvPr/>
        </p:nvSpPr>
        <p:spPr>
          <a:xfrm>
            <a:off x="7501972" y="2748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8" name="object 11388"/>
          <p:cNvSpPr/>
          <p:nvPr/>
        </p:nvSpPr>
        <p:spPr>
          <a:xfrm>
            <a:off x="7520078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9" name="object 11389"/>
          <p:cNvSpPr/>
          <p:nvPr/>
        </p:nvSpPr>
        <p:spPr>
          <a:xfrm>
            <a:off x="7526908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0" name="object 11390"/>
          <p:cNvSpPr/>
          <p:nvPr/>
        </p:nvSpPr>
        <p:spPr>
          <a:xfrm>
            <a:off x="7538343" y="27446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1" name="object 11391"/>
          <p:cNvSpPr/>
          <p:nvPr/>
        </p:nvSpPr>
        <p:spPr>
          <a:xfrm>
            <a:off x="7556449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2" name="object 11392"/>
          <p:cNvSpPr/>
          <p:nvPr/>
        </p:nvSpPr>
        <p:spPr>
          <a:xfrm>
            <a:off x="7563597" y="2742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3" name="object 11393"/>
          <p:cNvSpPr/>
          <p:nvPr/>
        </p:nvSpPr>
        <p:spPr>
          <a:xfrm>
            <a:off x="7574715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4" name="object 11394"/>
          <p:cNvSpPr/>
          <p:nvPr/>
        </p:nvSpPr>
        <p:spPr>
          <a:xfrm>
            <a:off x="7592821" y="2739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5" name="object 11395"/>
          <p:cNvSpPr/>
          <p:nvPr/>
        </p:nvSpPr>
        <p:spPr>
          <a:xfrm>
            <a:off x="7599968" y="2738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6" name="object 11396"/>
          <p:cNvSpPr/>
          <p:nvPr/>
        </p:nvSpPr>
        <p:spPr>
          <a:xfrm>
            <a:off x="7610609" y="2737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7" name="object 11397"/>
          <p:cNvSpPr/>
          <p:nvPr/>
        </p:nvSpPr>
        <p:spPr>
          <a:xfrm>
            <a:off x="7629192" y="2735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8" name="object 11398"/>
          <p:cNvSpPr/>
          <p:nvPr/>
        </p:nvSpPr>
        <p:spPr>
          <a:xfrm>
            <a:off x="7636181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9" name="object 11399"/>
          <p:cNvSpPr/>
          <p:nvPr/>
        </p:nvSpPr>
        <p:spPr>
          <a:xfrm>
            <a:off x="7646981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0" name="object 11400"/>
          <p:cNvSpPr/>
          <p:nvPr/>
        </p:nvSpPr>
        <p:spPr>
          <a:xfrm>
            <a:off x="7665087" y="2731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1" name="object 11401"/>
          <p:cNvSpPr/>
          <p:nvPr/>
        </p:nvSpPr>
        <p:spPr>
          <a:xfrm>
            <a:off x="7672234" y="27311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2" name="object 11402"/>
          <p:cNvSpPr/>
          <p:nvPr/>
        </p:nvSpPr>
        <p:spPr>
          <a:xfrm>
            <a:off x="7683193" y="2730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3" name="object 11403"/>
          <p:cNvSpPr/>
          <p:nvPr/>
        </p:nvSpPr>
        <p:spPr>
          <a:xfrm>
            <a:off x="7701458" y="2727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4" name="object 11404"/>
          <p:cNvSpPr/>
          <p:nvPr/>
        </p:nvSpPr>
        <p:spPr>
          <a:xfrm>
            <a:off x="7708447" y="2727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5" name="object 11405"/>
          <p:cNvSpPr/>
          <p:nvPr/>
        </p:nvSpPr>
        <p:spPr>
          <a:xfrm>
            <a:off x="7719565" y="2726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6" name="object 11406"/>
          <p:cNvSpPr/>
          <p:nvPr/>
        </p:nvSpPr>
        <p:spPr>
          <a:xfrm>
            <a:off x="7738147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7" name="object 11407"/>
          <p:cNvSpPr/>
          <p:nvPr/>
        </p:nvSpPr>
        <p:spPr>
          <a:xfrm>
            <a:off x="7744818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8" name="object 11408"/>
          <p:cNvSpPr/>
          <p:nvPr/>
        </p:nvSpPr>
        <p:spPr>
          <a:xfrm>
            <a:off x="7756253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9" name="object 11409"/>
          <p:cNvSpPr/>
          <p:nvPr/>
        </p:nvSpPr>
        <p:spPr>
          <a:xfrm>
            <a:off x="7774519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0" name="object 11410"/>
          <p:cNvSpPr/>
          <p:nvPr/>
        </p:nvSpPr>
        <p:spPr>
          <a:xfrm>
            <a:off x="7781507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1" name="object 11411"/>
          <p:cNvSpPr/>
          <p:nvPr/>
        </p:nvSpPr>
        <p:spPr>
          <a:xfrm>
            <a:off x="7791831" y="271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2" name="object 11412"/>
          <p:cNvSpPr/>
          <p:nvPr/>
        </p:nvSpPr>
        <p:spPr>
          <a:xfrm>
            <a:off x="8028800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3" name="object 11413"/>
          <p:cNvSpPr/>
          <p:nvPr/>
        </p:nvSpPr>
        <p:spPr>
          <a:xfrm>
            <a:off x="8035948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4" name="object 11414"/>
          <p:cNvSpPr/>
          <p:nvPr/>
        </p:nvSpPr>
        <p:spPr>
          <a:xfrm>
            <a:off x="8046112" y="2692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5" name="object 11415"/>
          <p:cNvSpPr/>
          <p:nvPr/>
        </p:nvSpPr>
        <p:spPr>
          <a:xfrm>
            <a:off x="8064378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6" name="object 11416"/>
          <p:cNvSpPr/>
          <p:nvPr/>
        </p:nvSpPr>
        <p:spPr>
          <a:xfrm>
            <a:off x="8071525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7" name="object 11417"/>
          <p:cNvSpPr/>
          <p:nvPr/>
        </p:nvSpPr>
        <p:spPr>
          <a:xfrm>
            <a:off x="8082960" y="268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8" name="object 11418"/>
          <p:cNvSpPr/>
          <p:nvPr/>
        </p:nvSpPr>
        <p:spPr>
          <a:xfrm>
            <a:off x="8101066" y="2687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9" name="object 11419"/>
          <p:cNvSpPr/>
          <p:nvPr/>
        </p:nvSpPr>
        <p:spPr>
          <a:xfrm>
            <a:off x="8107737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0" name="object 11420"/>
          <p:cNvSpPr/>
          <p:nvPr/>
        </p:nvSpPr>
        <p:spPr>
          <a:xfrm>
            <a:off x="8119173" y="268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1" name="object 11421"/>
          <p:cNvSpPr/>
          <p:nvPr/>
        </p:nvSpPr>
        <p:spPr>
          <a:xfrm>
            <a:off x="8137438" y="2683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2" name="object 11422"/>
          <p:cNvSpPr/>
          <p:nvPr/>
        </p:nvSpPr>
        <p:spPr>
          <a:xfrm>
            <a:off x="8144585" y="268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3" name="object 11423"/>
          <p:cNvSpPr/>
          <p:nvPr/>
        </p:nvSpPr>
        <p:spPr>
          <a:xfrm>
            <a:off x="8155544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4" name="object 11424"/>
          <p:cNvSpPr/>
          <p:nvPr/>
        </p:nvSpPr>
        <p:spPr>
          <a:xfrm>
            <a:off x="8173809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5" name="object 11425"/>
          <p:cNvSpPr/>
          <p:nvPr/>
        </p:nvSpPr>
        <p:spPr>
          <a:xfrm>
            <a:off x="8180798" y="267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6" name="object 11426"/>
          <p:cNvSpPr/>
          <p:nvPr/>
        </p:nvSpPr>
        <p:spPr>
          <a:xfrm>
            <a:off x="8191439" y="267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7" name="object 11427"/>
          <p:cNvSpPr/>
          <p:nvPr/>
        </p:nvSpPr>
        <p:spPr>
          <a:xfrm>
            <a:off x="8210498" y="26764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8" name="object 11428"/>
          <p:cNvSpPr/>
          <p:nvPr/>
        </p:nvSpPr>
        <p:spPr>
          <a:xfrm>
            <a:off x="8217168" y="26752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9" name="object 11429"/>
          <p:cNvSpPr/>
          <p:nvPr/>
        </p:nvSpPr>
        <p:spPr>
          <a:xfrm>
            <a:off x="8227810" y="267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0" name="object 11430"/>
          <p:cNvSpPr/>
          <p:nvPr/>
        </p:nvSpPr>
        <p:spPr>
          <a:xfrm>
            <a:off x="8246075" y="267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1" name="object 11431"/>
          <p:cNvSpPr/>
          <p:nvPr/>
        </p:nvSpPr>
        <p:spPr>
          <a:xfrm>
            <a:off x="8253064" y="2672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2" name="object 11432"/>
          <p:cNvSpPr/>
          <p:nvPr/>
        </p:nvSpPr>
        <p:spPr>
          <a:xfrm>
            <a:off x="8264182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3" name="object 11433"/>
          <p:cNvSpPr/>
          <p:nvPr/>
        </p:nvSpPr>
        <p:spPr>
          <a:xfrm>
            <a:off x="8282288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4" name="object 11434"/>
          <p:cNvSpPr/>
          <p:nvPr/>
        </p:nvSpPr>
        <p:spPr>
          <a:xfrm>
            <a:off x="8289435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5" name="object 11435"/>
          <p:cNvSpPr/>
          <p:nvPr/>
        </p:nvSpPr>
        <p:spPr>
          <a:xfrm>
            <a:off x="8300553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6" name="object 11436"/>
          <p:cNvSpPr/>
          <p:nvPr/>
        </p:nvSpPr>
        <p:spPr>
          <a:xfrm>
            <a:off x="7023744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7" name="object 11437"/>
          <p:cNvSpPr/>
          <p:nvPr/>
        </p:nvSpPr>
        <p:spPr>
          <a:xfrm>
            <a:off x="7030892" y="282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8" name="object 11438"/>
          <p:cNvSpPr/>
          <p:nvPr/>
        </p:nvSpPr>
        <p:spPr>
          <a:xfrm>
            <a:off x="7041851" y="28224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9" name="object 11439"/>
          <p:cNvSpPr/>
          <p:nvPr/>
        </p:nvSpPr>
        <p:spPr>
          <a:xfrm>
            <a:off x="7060434" y="28208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0" name="object 11440"/>
          <p:cNvSpPr/>
          <p:nvPr/>
        </p:nvSpPr>
        <p:spPr>
          <a:xfrm>
            <a:off x="7067105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1" name="object 11441"/>
          <p:cNvSpPr/>
          <p:nvPr/>
        </p:nvSpPr>
        <p:spPr>
          <a:xfrm>
            <a:off x="7078540" y="2818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2" name="object 11442"/>
          <p:cNvSpPr/>
          <p:nvPr/>
        </p:nvSpPr>
        <p:spPr>
          <a:xfrm>
            <a:off x="7096805" y="2817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3" name="object 11443"/>
          <p:cNvSpPr/>
          <p:nvPr/>
        </p:nvSpPr>
        <p:spPr>
          <a:xfrm>
            <a:off x="7103952" y="2816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4" name="object 11444"/>
          <p:cNvSpPr/>
          <p:nvPr/>
        </p:nvSpPr>
        <p:spPr>
          <a:xfrm>
            <a:off x="7114911" y="2815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5" name="object 11445"/>
          <p:cNvSpPr/>
          <p:nvPr/>
        </p:nvSpPr>
        <p:spPr>
          <a:xfrm>
            <a:off x="7133177" y="2813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6" name="object 11446"/>
          <p:cNvSpPr/>
          <p:nvPr/>
        </p:nvSpPr>
        <p:spPr>
          <a:xfrm>
            <a:off x="7140164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7" name="object 11447"/>
          <p:cNvSpPr/>
          <p:nvPr/>
        </p:nvSpPr>
        <p:spPr>
          <a:xfrm>
            <a:off x="7151282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8" name="object 11448"/>
          <p:cNvSpPr/>
          <p:nvPr/>
        </p:nvSpPr>
        <p:spPr>
          <a:xfrm>
            <a:off x="7169389" y="280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9" name="object 11449"/>
          <p:cNvSpPr/>
          <p:nvPr/>
        </p:nvSpPr>
        <p:spPr>
          <a:xfrm>
            <a:off x="7176536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0" name="object 11450"/>
          <p:cNvSpPr/>
          <p:nvPr/>
        </p:nvSpPr>
        <p:spPr>
          <a:xfrm>
            <a:off x="7187177" y="2807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1" name="object 11451"/>
          <p:cNvSpPr/>
          <p:nvPr/>
        </p:nvSpPr>
        <p:spPr>
          <a:xfrm>
            <a:off x="7205443" y="2805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2" name="object 11452"/>
          <p:cNvSpPr/>
          <p:nvPr/>
        </p:nvSpPr>
        <p:spPr>
          <a:xfrm>
            <a:off x="7212431" y="2804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3" name="object 11453"/>
          <p:cNvSpPr/>
          <p:nvPr/>
        </p:nvSpPr>
        <p:spPr>
          <a:xfrm>
            <a:off x="7223549" y="2804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4" name="object 11454"/>
          <p:cNvSpPr/>
          <p:nvPr/>
        </p:nvSpPr>
        <p:spPr>
          <a:xfrm>
            <a:off x="7241655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5" name="object 11455"/>
          <p:cNvSpPr/>
          <p:nvPr/>
        </p:nvSpPr>
        <p:spPr>
          <a:xfrm>
            <a:off x="7248802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6" name="object 11456"/>
          <p:cNvSpPr/>
          <p:nvPr/>
        </p:nvSpPr>
        <p:spPr>
          <a:xfrm>
            <a:off x="7259920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7" name="object 11457"/>
          <p:cNvSpPr/>
          <p:nvPr/>
        </p:nvSpPr>
        <p:spPr>
          <a:xfrm>
            <a:off x="7278026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8" name="object 11458"/>
          <p:cNvSpPr/>
          <p:nvPr/>
        </p:nvSpPr>
        <p:spPr>
          <a:xfrm>
            <a:off x="7285173" y="2797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9" name="object 11459"/>
          <p:cNvSpPr/>
          <p:nvPr/>
        </p:nvSpPr>
        <p:spPr>
          <a:xfrm>
            <a:off x="7296609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0" name="object 11460"/>
          <p:cNvSpPr/>
          <p:nvPr/>
        </p:nvSpPr>
        <p:spPr>
          <a:xfrm>
            <a:off x="7314715" y="2794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1" name="object 11461"/>
          <p:cNvSpPr/>
          <p:nvPr/>
        </p:nvSpPr>
        <p:spPr>
          <a:xfrm>
            <a:off x="7321545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2" name="object 11462"/>
          <p:cNvSpPr/>
          <p:nvPr/>
        </p:nvSpPr>
        <p:spPr>
          <a:xfrm>
            <a:off x="7332981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3" name="object 11463"/>
          <p:cNvSpPr/>
          <p:nvPr/>
        </p:nvSpPr>
        <p:spPr>
          <a:xfrm>
            <a:off x="7351086" y="2791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4" name="object 11464"/>
          <p:cNvSpPr/>
          <p:nvPr/>
        </p:nvSpPr>
        <p:spPr>
          <a:xfrm>
            <a:off x="7358234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5" name="object 11465"/>
          <p:cNvSpPr/>
          <p:nvPr/>
        </p:nvSpPr>
        <p:spPr>
          <a:xfrm>
            <a:off x="7368557" y="2789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6" name="object 11466"/>
          <p:cNvSpPr/>
          <p:nvPr/>
        </p:nvSpPr>
        <p:spPr>
          <a:xfrm>
            <a:off x="7387458" y="2787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7" name="object 11467"/>
          <p:cNvSpPr/>
          <p:nvPr/>
        </p:nvSpPr>
        <p:spPr>
          <a:xfrm>
            <a:off x="7394605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8" name="object 11468"/>
          <p:cNvSpPr/>
          <p:nvPr/>
        </p:nvSpPr>
        <p:spPr>
          <a:xfrm>
            <a:off x="7405247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9" name="object 11469"/>
          <p:cNvSpPr/>
          <p:nvPr/>
        </p:nvSpPr>
        <p:spPr>
          <a:xfrm>
            <a:off x="7423353" y="2783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0" name="object 11470"/>
          <p:cNvSpPr/>
          <p:nvPr/>
        </p:nvSpPr>
        <p:spPr>
          <a:xfrm>
            <a:off x="7430500" y="2782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1" name="object 11471"/>
          <p:cNvSpPr/>
          <p:nvPr/>
        </p:nvSpPr>
        <p:spPr>
          <a:xfrm>
            <a:off x="7441617" y="2781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2" name="object 11472"/>
          <p:cNvSpPr/>
          <p:nvPr/>
        </p:nvSpPr>
        <p:spPr>
          <a:xfrm>
            <a:off x="7459724" y="2780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3" name="object 11473"/>
          <p:cNvSpPr/>
          <p:nvPr/>
        </p:nvSpPr>
        <p:spPr>
          <a:xfrm>
            <a:off x="7466871" y="2778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4" name="object 11474"/>
          <p:cNvSpPr/>
          <p:nvPr/>
        </p:nvSpPr>
        <p:spPr>
          <a:xfrm>
            <a:off x="7477830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5" name="object 11475"/>
          <p:cNvSpPr/>
          <p:nvPr/>
        </p:nvSpPr>
        <p:spPr>
          <a:xfrm>
            <a:off x="7496095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6" name="object 11476"/>
          <p:cNvSpPr/>
          <p:nvPr/>
        </p:nvSpPr>
        <p:spPr>
          <a:xfrm>
            <a:off x="7503083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7" name="object 11477"/>
          <p:cNvSpPr/>
          <p:nvPr/>
        </p:nvSpPr>
        <p:spPr>
          <a:xfrm>
            <a:off x="7514201" y="2773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8" name="object 11478"/>
          <p:cNvSpPr/>
          <p:nvPr/>
        </p:nvSpPr>
        <p:spPr>
          <a:xfrm>
            <a:off x="7532785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9" name="object 11479"/>
          <p:cNvSpPr/>
          <p:nvPr/>
        </p:nvSpPr>
        <p:spPr>
          <a:xfrm>
            <a:off x="7539455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0" name="object 11480"/>
          <p:cNvSpPr/>
          <p:nvPr/>
        </p:nvSpPr>
        <p:spPr>
          <a:xfrm>
            <a:off x="7550891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1" name="object 11481"/>
          <p:cNvSpPr/>
          <p:nvPr/>
        </p:nvSpPr>
        <p:spPr>
          <a:xfrm>
            <a:off x="7569155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2" name="object 11482"/>
          <p:cNvSpPr/>
          <p:nvPr/>
        </p:nvSpPr>
        <p:spPr>
          <a:xfrm>
            <a:off x="7576144" y="2768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3" name="object 11483"/>
          <p:cNvSpPr/>
          <p:nvPr/>
        </p:nvSpPr>
        <p:spPr>
          <a:xfrm>
            <a:off x="7586467" y="276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4" name="object 11484"/>
          <p:cNvSpPr/>
          <p:nvPr/>
        </p:nvSpPr>
        <p:spPr>
          <a:xfrm>
            <a:off x="7604574" y="2765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5" name="object 11485"/>
          <p:cNvSpPr/>
          <p:nvPr/>
        </p:nvSpPr>
        <p:spPr>
          <a:xfrm>
            <a:off x="7611721" y="2764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6" name="object 11486"/>
          <p:cNvSpPr/>
          <p:nvPr/>
        </p:nvSpPr>
        <p:spPr>
          <a:xfrm>
            <a:off x="7622839" y="276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7" name="object 11487"/>
          <p:cNvSpPr/>
          <p:nvPr/>
        </p:nvSpPr>
        <p:spPr>
          <a:xfrm>
            <a:off x="7641421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8" name="object 11488"/>
          <p:cNvSpPr/>
          <p:nvPr/>
        </p:nvSpPr>
        <p:spPr>
          <a:xfrm>
            <a:off x="7648092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9" name="object 11489"/>
          <p:cNvSpPr/>
          <p:nvPr/>
        </p:nvSpPr>
        <p:spPr>
          <a:xfrm>
            <a:off x="7659528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0" name="object 11490"/>
          <p:cNvSpPr/>
          <p:nvPr/>
        </p:nvSpPr>
        <p:spPr>
          <a:xfrm>
            <a:off x="7677634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1" name="object 11491"/>
          <p:cNvSpPr/>
          <p:nvPr/>
        </p:nvSpPr>
        <p:spPr>
          <a:xfrm>
            <a:off x="7684782" y="2756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2" name="object 11492"/>
          <p:cNvSpPr/>
          <p:nvPr/>
        </p:nvSpPr>
        <p:spPr>
          <a:xfrm>
            <a:off x="7695900" y="2755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3" name="object 11493"/>
          <p:cNvSpPr/>
          <p:nvPr/>
        </p:nvSpPr>
        <p:spPr>
          <a:xfrm>
            <a:off x="7714005" y="2753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4" name="object 11494"/>
          <p:cNvSpPr/>
          <p:nvPr/>
        </p:nvSpPr>
        <p:spPr>
          <a:xfrm>
            <a:off x="7721153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5" name="object 11495"/>
          <p:cNvSpPr/>
          <p:nvPr/>
        </p:nvSpPr>
        <p:spPr>
          <a:xfrm>
            <a:off x="7732271" y="2751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6" name="object 11496"/>
          <p:cNvSpPr/>
          <p:nvPr/>
        </p:nvSpPr>
        <p:spPr>
          <a:xfrm>
            <a:off x="7750377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7" name="object 11497"/>
          <p:cNvSpPr/>
          <p:nvPr/>
        </p:nvSpPr>
        <p:spPr>
          <a:xfrm>
            <a:off x="7757524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8" name="object 11498"/>
          <p:cNvSpPr/>
          <p:nvPr/>
        </p:nvSpPr>
        <p:spPr>
          <a:xfrm>
            <a:off x="7768166" y="2748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9" name="object 11499"/>
          <p:cNvSpPr/>
          <p:nvPr/>
        </p:nvSpPr>
        <p:spPr>
          <a:xfrm>
            <a:off x="7787066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0" name="object 11500"/>
          <p:cNvSpPr/>
          <p:nvPr/>
        </p:nvSpPr>
        <p:spPr>
          <a:xfrm>
            <a:off x="7793896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1" name="object 11501"/>
          <p:cNvSpPr/>
          <p:nvPr/>
        </p:nvSpPr>
        <p:spPr>
          <a:xfrm>
            <a:off x="7804537" y="2744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2" name="object 11502"/>
          <p:cNvSpPr/>
          <p:nvPr/>
        </p:nvSpPr>
        <p:spPr>
          <a:xfrm>
            <a:off x="7822643" y="2742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3" name="object 11503"/>
          <p:cNvSpPr/>
          <p:nvPr/>
        </p:nvSpPr>
        <p:spPr>
          <a:xfrm>
            <a:off x="7829791" y="2742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4" name="object 11504"/>
          <p:cNvSpPr/>
          <p:nvPr/>
        </p:nvSpPr>
        <p:spPr>
          <a:xfrm>
            <a:off x="7840750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5" name="object 11505"/>
          <p:cNvSpPr/>
          <p:nvPr/>
        </p:nvSpPr>
        <p:spPr>
          <a:xfrm>
            <a:off x="7859332" y="2739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6" name="object 11506"/>
          <p:cNvSpPr/>
          <p:nvPr/>
        </p:nvSpPr>
        <p:spPr>
          <a:xfrm>
            <a:off x="7866162" y="2738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7" name="object 11507"/>
          <p:cNvSpPr/>
          <p:nvPr/>
        </p:nvSpPr>
        <p:spPr>
          <a:xfrm>
            <a:off x="7877597" y="2737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8" name="object 11508"/>
          <p:cNvSpPr/>
          <p:nvPr/>
        </p:nvSpPr>
        <p:spPr>
          <a:xfrm>
            <a:off x="7895704" y="2735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9" name="object 11509"/>
          <p:cNvSpPr/>
          <p:nvPr/>
        </p:nvSpPr>
        <p:spPr>
          <a:xfrm>
            <a:off x="7902850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0" name="object 11510"/>
          <p:cNvSpPr/>
          <p:nvPr/>
        </p:nvSpPr>
        <p:spPr>
          <a:xfrm>
            <a:off x="7913809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1" name="object 11511"/>
          <p:cNvSpPr/>
          <p:nvPr/>
        </p:nvSpPr>
        <p:spPr>
          <a:xfrm>
            <a:off x="7932075" y="2731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2" name="object 11512"/>
          <p:cNvSpPr/>
          <p:nvPr/>
        </p:nvSpPr>
        <p:spPr>
          <a:xfrm>
            <a:off x="7939222" y="27311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3" name="object 11513"/>
          <p:cNvSpPr/>
          <p:nvPr/>
        </p:nvSpPr>
        <p:spPr>
          <a:xfrm>
            <a:off x="7949387" y="2729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4" name="object 11514"/>
          <p:cNvSpPr/>
          <p:nvPr/>
        </p:nvSpPr>
        <p:spPr>
          <a:xfrm>
            <a:off x="7968446" y="2727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5" name="object 11515"/>
          <p:cNvSpPr/>
          <p:nvPr/>
        </p:nvSpPr>
        <p:spPr>
          <a:xfrm>
            <a:off x="7975434" y="2727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6" name="object 11516"/>
          <p:cNvSpPr/>
          <p:nvPr/>
        </p:nvSpPr>
        <p:spPr>
          <a:xfrm>
            <a:off x="7986076" y="2726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7" name="object 11517"/>
          <p:cNvSpPr/>
          <p:nvPr/>
        </p:nvSpPr>
        <p:spPr>
          <a:xfrm>
            <a:off x="8004341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8" name="object 11518"/>
          <p:cNvSpPr/>
          <p:nvPr/>
        </p:nvSpPr>
        <p:spPr>
          <a:xfrm>
            <a:off x="8011488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9" name="object 11519"/>
          <p:cNvSpPr/>
          <p:nvPr/>
        </p:nvSpPr>
        <p:spPr>
          <a:xfrm>
            <a:off x="8022447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0" name="object 11520"/>
          <p:cNvSpPr/>
          <p:nvPr/>
        </p:nvSpPr>
        <p:spPr>
          <a:xfrm>
            <a:off x="8040713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1" name="object 11521"/>
          <p:cNvSpPr/>
          <p:nvPr/>
        </p:nvSpPr>
        <p:spPr>
          <a:xfrm>
            <a:off x="8047701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2" name="object 11522"/>
          <p:cNvSpPr/>
          <p:nvPr/>
        </p:nvSpPr>
        <p:spPr>
          <a:xfrm>
            <a:off x="8167456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3" name="object 11523"/>
          <p:cNvSpPr/>
          <p:nvPr/>
        </p:nvSpPr>
        <p:spPr>
          <a:xfrm>
            <a:off x="8186356" y="2705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4" name="object 11524"/>
          <p:cNvSpPr/>
          <p:nvPr/>
        </p:nvSpPr>
        <p:spPr>
          <a:xfrm>
            <a:off x="8193503" y="270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5" name="object 11525"/>
          <p:cNvSpPr/>
          <p:nvPr/>
        </p:nvSpPr>
        <p:spPr>
          <a:xfrm>
            <a:off x="8204145" y="2704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6" name="object 11526"/>
          <p:cNvSpPr/>
          <p:nvPr/>
        </p:nvSpPr>
        <p:spPr>
          <a:xfrm>
            <a:off x="8222251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7" name="object 11527"/>
          <p:cNvSpPr/>
          <p:nvPr/>
        </p:nvSpPr>
        <p:spPr>
          <a:xfrm>
            <a:off x="8229081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8" name="object 11528"/>
          <p:cNvSpPr/>
          <p:nvPr/>
        </p:nvSpPr>
        <p:spPr>
          <a:xfrm>
            <a:off x="8240517" y="27002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9" name="object 11529"/>
          <p:cNvSpPr/>
          <p:nvPr/>
        </p:nvSpPr>
        <p:spPr>
          <a:xfrm>
            <a:off x="8258623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0" name="object 11530"/>
          <p:cNvSpPr/>
          <p:nvPr/>
        </p:nvSpPr>
        <p:spPr>
          <a:xfrm>
            <a:off x="8265770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1" name="object 11531"/>
          <p:cNvSpPr/>
          <p:nvPr/>
        </p:nvSpPr>
        <p:spPr>
          <a:xfrm>
            <a:off x="8276887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2" name="object 11532"/>
          <p:cNvSpPr/>
          <p:nvPr/>
        </p:nvSpPr>
        <p:spPr>
          <a:xfrm>
            <a:off x="8294994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3" name="object 11533"/>
          <p:cNvSpPr/>
          <p:nvPr/>
        </p:nvSpPr>
        <p:spPr>
          <a:xfrm>
            <a:off x="8302141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4" name="object 11534"/>
          <p:cNvSpPr/>
          <p:nvPr/>
        </p:nvSpPr>
        <p:spPr>
          <a:xfrm>
            <a:off x="7036292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5" name="object 11535"/>
          <p:cNvSpPr/>
          <p:nvPr/>
        </p:nvSpPr>
        <p:spPr>
          <a:xfrm>
            <a:off x="7043439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6" name="object 11536"/>
          <p:cNvSpPr/>
          <p:nvPr/>
        </p:nvSpPr>
        <p:spPr>
          <a:xfrm>
            <a:off x="7054557" y="284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7" name="object 11537"/>
          <p:cNvSpPr/>
          <p:nvPr/>
        </p:nvSpPr>
        <p:spPr>
          <a:xfrm>
            <a:off x="7073140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8" name="object 11538"/>
          <p:cNvSpPr/>
          <p:nvPr/>
        </p:nvSpPr>
        <p:spPr>
          <a:xfrm>
            <a:off x="7079811" y="284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9" name="object 11539"/>
          <p:cNvSpPr/>
          <p:nvPr/>
        </p:nvSpPr>
        <p:spPr>
          <a:xfrm>
            <a:off x="7091246" y="2844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0" name="object 11540"/>
          <p:cNvSpPr/>
          <p:nvPr/>
        </p:nvSpPr>
        <p:spPr>
          <a:xfrm>
            <a:off x="7109352" y="2842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1" name="object 11541"/>
          <p:cNvSpPr/>
          <p:nvPr/>
        </p:nvSpPr>
        <p:spPr>
          <a:xfrm>
            <a:off x="7116499" y="2841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2" name="object 11542"/>
          <p:cNvSpPr/>
          <p:nvPr/>
        </p:nvSpPr>
        <p:spPr>
          <a:xfrm>
            <a:off x="7126823" y="284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3" name="object 11543"/>
          <p:cNvSpPr/>
          <p:nvPr/>
        </p:nvSpPr>
        <p:spPr>
          <a:xfrm>
            <a:off x="7145724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4" name="object 11544"/>
          <p:cNvSpPr/>
          <p:nvPr/>
        </p:nvSpPr>
        <p:spPr>
          <a:xfrm>
            <a:off x="7152871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5" name="object 11545"/>
          <p:cNvSpPr/>
          <p:nvPr/>
        </p:nvSpPr>
        <p:spPr>
          <a:xfrm>
            <a:off x="7163195" y="2837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6" name="object 11546"/>
          <p:cNvSpPr/>
          <p:nvPr/>
        </p:nvSpPr>
        <p:spPr>
          <a:xfrm>
            <a:off x="7181619" y="2835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7" name="object 11547"/>
          <p:cNvSpPr/>
          <p:nvPr/>
        </p:nvSpPr>
        <p:spPr>
          <a:xfrm>
            <a:off x="7188448" y="2834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8" name="object 11548"/>
          <p:cNvSpPr/>
          <p:nvPr/>
        </p:nvSpPr>
        <p:spPr>
          <a:xfrm>
            <a:off x="7199883" y="2833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9" name="object 11549"/>
          <p:cNvSpPr/>
          <p:nvPr/>
        </p:nvSpPr>
        <p:spPr>
          <a:xfrm>
            <a:off x="7217990" y="2831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0" name="object 11550"/>
          <p:cNvSpPr/>
          <p:nvPr/>
        </p:nvSpPr>
        <p:spPr>
          <a:xfrm>
            <a:off x="7225137" y="2831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1" name="object 11551"/>
          <p:cNvSpPr/>
          <p:nvPr/>
        </p:nvSpPr>
        <p:spPr>
          <a:xfrm>
            <a:off x="7236255" y="2830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2" name="object 11552"/>
          <p:cNvSpPr/>
          <p:nvPr/>
        </p:nvSpPr>
        <p:spPr>
          <a:xfrm>
            <a:off x="7254361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3" name="object 11553"/>
          <p:cNvSpPr/>
          <p:nvPr/>
        </p:nvSpPr>
        <p:spPr>
          <a:xfrm>
            <a:off x="7261508" y="28273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4" name="object 11554"/>
          <p:cNvSpPr/>
          <p:nvPr/>
        </p:nvSpPr>
        <p:spPr>
          <a:xfrm>
            <a:off x="7272467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5" name="object 11555"/>
          <p:cNvSpPr/>
          <p:nvPr/>
        </p:nvSpPr>
        <p:spPr>
          <a:xfrm>
            <a:off x="7290732" y="2824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6" name="object 11556"/>
          <p:cNvSpPr/>
          <p:nvPr/>
        </p:nvSpPr>
        <p:spPr>
          <a:xfrm>
            <a:off x="7297721" y="282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7" name="object 11557"/>
          <p:cNvSpPr/>
          <p:nvPr/>
        </p:nvSpPr>
        <p:spPr>
          <a:xfrm>
            <a:off x="7309315" y="2822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8" name="object 11558"/>
          <p:cNvSpPr/>
          <p:nvPr/>
        </p:nvSpPr>
        <p:spPr>
          <a:xfrm>
            <a:off x="7327421" y="2820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9" name="object 11559"/>
          <p:cNvSpPr/>
          <p:nvPr/>
        </p:nvSpPr>
        <p:spPr>
          <a:xfrm>
            <a:off x="7334092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0" name="object 11560"/>
          <p:cNvSpPr/>
          <p:nvPr/>
        </p:nvSpPr>
        <p:spPr>
          <a:xfrm>
            <a:off x="7344733" y="281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1" name="object 11561"/>
          <p:cNvSpPr/>
          <p:nvPr/>
        </p:nvSpPr>
        <p:spPr>
          <a:xfrm>
            <a:off x="7362998" y="281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2" name="object 11562"/>
          <p:cNvSpPr/>
          <p:nvPr/>
        </p:nvSpPr>
        <p:spPr>
          <a:xfrm>
            <a:off x="7370781" y="281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3" name="object 11563"/>
          <p:cNvSpPr/>
          <p:nvPr/>
        </p:nvSpPr>
        <p:spPr>
          <a:xfrm>
            <a:off x="7381105" y="281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4" name="object 11564"/>
          <p:cNvSpPr/>
          <p:nvPr/>
        </p:nvSpPr>
        <p:spPr>
          <a:xfrm>
            <a:off x="7399211" y="2813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5" name="object 11565"/>
          <p:cNvSpPr/>
          <p:nvPr/>
        </p:nvSpPr>
        <p:spPr>
          <a:xfrm>
            <a:off x="7406358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6" name="object 11566"/>
          <p:cNvSpPr/>
          <p:nvPr/>
        </p:nvSpPr>
        <p:spPr>
          <a:xfrm>
            <a:off x="7417794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7" name="object 11567"/>
          <p:cNvSpPr/>
          <p:nvPr/>
        </p:nvSpPr>
        <p:spPr>
          <a:xfrm>
            <a:off x="7436059" y="280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8" name="object 11568"/>
          <p:cNvSpPr/>
          <p:nvPr/>
        </p:nvSpPr>
        <p:spPr>
          <a:xfrm>
            <a:off x="7442730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9" name="object 11569"/>
          <p:cNvSpPr/>
          <p:nvPr/>
        </p:nvSpPr>
        <p:spPr>
          <a:xfrm>
            <a:off x="7454165" y="2807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0" name="object 11570"/>
          <p:cNvSpPr/>
          <p:nvPr/>
        </p:nvSpPr>
        <p:spPr>
          <a:xfrm>
            <a:off x="7472271" y="2805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1" name="object 11571"/>
          <p:cNvSpPr/>
          <p:nvPr/>
        </p:nvSpPr>
        <p:spPr>
          <a:xfrm>
            <a:off x="7479418" y="2804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2" name="object 11572"/>
          <p:cNvSpPr/>
          <p:nvPr/>
        </p:nvSpPr>
        <p:spPr>
          <a:xfrm>
            <a:off x="7490536" y="2804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3" name="object 11573"/>
          <p:cNvSpPr/>
          <p:nvPr/>
        </p:nvSpPr>
        <p:spPr>
          <a:xfrm>
            <a:off x="7508643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4" name="object 11574"/>
          <p:cNvSpPr/>
          <p:nvPr/>
        </p:nvSpPr>
        <p:spPr>
          <a:xfrm>
            <a:off x="7515790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5" name="object 11575"/>
          <p:cNvSpPr/>
          <p:nvPr/>
        </p:nvSpPr>
        <p:spPr>
          <a:xfrm>
            <a:off x="7526432" y="2800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6" name="object 11576"/>
          <p:cNvSpPr/>
          <p:nvPr/>
        </p:nvSpPr>
        <p:spPr>
          <a:xfrm>
            <a:off x="7545332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7" name="object 11577"/>
          <p:cNvSpPr/>
          <p:nvPr/>
        </p:nvSpPr>
        <p:spPr>
          <a:xfrm>
            <a:off x="7552161" y="2797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8" name="object 11578"/>
          <p:cNvSpPr/>
          <p:nvPr/>
        </p:nvSpPr>
        <p:spPr>
          <a:xfrm>
            <a:off x="7562802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9" name="object 11579"/>
          <p:cNvSpPr/>
          <p:nvPr/>
        </p:nvSpPr>
        <p:spPr>
          <a:xfrm>
            <a:off x="7580909" y="27947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0" name="object 11580"/>
          <p:cNvSpPr/>
          <p:nvPr/>
        </p:nvSpPr>
        <p:spPr>
          <a:xfrm>
            <a:off x="7588056" y="2793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1" name="object 11581"/>
          <p:cNvSpPr/>
          <p:nvPr/>
        </p:nvSpPr>
        <p:spPr>
          <a:xfrm>
            <a:off x="7599174" y="279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2" name="object 11582"/>
          <p:cNvSpPr/>
          <p:nvPr/>
        </p:nvSpPr>
        <p:spPr>
          <a:xfrm>
            <a:off x="7617280" y="2791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3" name="object 11583"/>
          <p:cNvSpPr/>
          <p:nvPr/>
        </p:nvSpPr>
        <p:spPr>
          <a:xfrm>
            <a:off x="7624427" y="2790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4" name="object 11584"/>
          <p:cNvSpPr/>
          <p:nvPr/>
        </p:nvSpPr>
        <p:spPr>
          <a:xfrm>
            <a:off x="7635386" y="2788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5" name="object 11585"/>
          <p:cNvSpPr/>
          <p:nvPr/>
        </p:nvSpPr>
        <p:spPr>
          <a:xfrm>
            <a:off x="7653969" y="2787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6" name="object 11586"/>
          <p:cNvSpPr/>
          <p:nvPr/>
        </p:nvSpPr>
        <p:spPr>
          <a:xfrm>
            <a:off x="7660799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7" name="object 11587"/>
          <p:cNvSpPr/>
          <p:nvPr/>
        </p:nvSpPr>
        <p:spPr>
          <a:xfrm>
            <a:off x="7672234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8" name="object 11588"/>
          <p:cNvSpPr/>
          <p:nvPr/>
        </p:nvSpPr>
        <p:spPr>
          <a:xfrm>
            <a:off x="7690340" y="2783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9" name="object 11589"/>
          <p:cNvSpPr/>
          <p:nvPr/>
        </p:nvSpPr>
        <p:spPr>
          <a:xfrm>
            <a:off x="7697488" y="2782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0" name="object 11590"/>
          <p:cNvSpPr/>
          <p:nvPr/>
        </p:nvSpPr>
        <p:spPr>
          <a:xfrm>
            <a:off x="7708447" y="2781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1" name="object 11591"/>
          <p:cNvSpPr/>
          <p:nvPr/>
        </p:nvSpPr>
        <p:spPr>
          <a:xfrm>
            <a:off x="7726712" y="2779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2" name="object 11592"/>
          <p:cNvSpPr/>
          <p:nvPr/>
        </p:nvSpPr>
        <p:spPr>
          <a:xfrm>
            <a:off x="7733859" y="2778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3" name="object 11593"/>
          <p:cNvSpPr/>
          <p:nvPr/>
        </p:nvSpPr>
        <p:spPr>
          <a:xfrm>
            <a:off x="7744024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4" name="object 11594"/>
          <p:cNvSpPr/>
          <p:nvPr/>
        </p:nvSpPr>
        <p:spPr>
          <a:xfrm>
            <a:off x="7762606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5" name="object 11595"/>
          <p:cNvSpPr/>
          <p:nvPr/>
        </p:nvSpPr>
        <p:spPr>
          <a:xfrm>
            <a:off x="7770072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6" name="object 11596"/>
          <p:cNvSpPr/>
          <p:nvPr/>
        </p:nvSpPr>
        <p:spPr>
          <a:xfrm>
            <a:off x="7780713" y="2773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7" name="object 11597"/>
          <p:cNvSpPr/>
          <p:nvPr/>
        </p:nvSpPr>
        <p:spPr>
          <a:xfrm>
            <a:off x="7798978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8" name="object 11598"/>
          <p:cNvSpPr/>
          <p:nvPr/>
        </p:nvSpPr>
        <p:spPr>
          <a:xfrm>
            <a:off x="7806125" y="2771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9" name="object 11599"/>
          <p:cNvSpPr/>
          <p:nvPr/>
        </p:nvSpPr>
        <p:spPr>
          <a:xfrm>
            <a:off x="7817084" y="2770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0" name="object 11600"/>
          <p:cNvSpPr/>
          <p:nvPr/>
        </p:nvSpPr>
        <p:spPr>
          <a:xfrm>
            <a:off x="7835349" y="2768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1" name="object 11601"/>
          <p:cNvSpPr/>
          <p:nvPr/>
        </p:nvSpPr>
        <p:spPr>
          <a:xfrm>
            <a:off x="7842338" y="2768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2" name="object 11602"/>
          <p:cNvSpPr/>
          <p:nvPr/>
        </p:nvSpPr>
        <p:spPr>
          <a:xfrm>
            <a:off x="7853456" y="276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3" name="object 11603"/>
          <p:cNvSpPr/>
          <p:nvPr/>
        </p:nvSpPr>
        <p:spPr>
          <a:xfrm>
            <a:off x="7871562" y="2765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4" name="object 11604"/>
          <p:cNvSpPr/>
          <p:nvPr/>
        </p:nvSpPr>
        <p:spPr>
          <a:xfrm>
            <a:off x="7878709" y="2764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5" name="object 11605"/>
          <p:cNvSpPr/>
          <p:nvPr/>
        </p:nvSpPr>
        <p:spPr>
          <a:xfrm>
            <a:off x="7890144" y="276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6" name="object 11606"/>
          <p:cNvSpPr/>
          <p:nvPr/>
        </p:nvSpPr>
        <p:spPr>
          <a:xfrm>
            <a:off x="7908410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7" name="object 11607"/>
          <p:cNvSpPr/>
          <p:nvPr/>
        </p:nvSpPr>
        <p:spPr>
          <a:xfrm>
            <a:off x="7915080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8" name="object 11608"/>
          <p:cNvSpPr/>
          <p:nvPr/>
        </p:nvSpPr>
        <p:spPr>
          <a:xfrm>
            <a:off x="7925722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9" name="object 11609"/>
          <p:cNvSpPr/>
          <p:nvPr/>
        </p:nvSpPr>
        <p:spPr>
          <a:xfrm>
            <a:off x="7944622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0" name="object 11610"/>
          <p:cNvSpPr/>
          <p:nvPr/>
        </p:nvSpPr>
        <p:spPr>
          <a:xfrm>
            <a:off x="7951769" y="2756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1" name="object 11611"/>
          <p:cNvSpPr/>
          <p:nvPr/>
        </p:nvSpPr>
        <p:spPr>
          <a:xfrm>
            <a:off x="7962093" y="2755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2" name="object 11612"/>
          <p:cNvSpPr/>
          <p:nvPr/>
        </p:nvSpPr>
        <p:spPr>
          <a:xfrm>
            <a:off x="7980199" y="2753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3" name="object 11613"/>
          <p:cNvSpPr/>
          <p:nvPr/>
        </p:nvSpPr>
        <p:spPr>
          <a:xfrm>
            <a:off x="7987347" y="275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4" name="object 11614"/>
          <p:cNvSpPr/>
          <p:nvPr/>
        </p:nvSpPr>
        <p:spPr>
          <a:xfrm>
            <a:off x="7998782" y="2751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5" name="object 11615"/>
          <p:cNvSpPr/>
          <p:nvPr/>
        </p:nvSpPr>
        <p:spPr>
          <a:xfrm>
            <a:off x="8016888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6" name="object 11616"/>
          <p:cNvSpPr/>
          <p:nvPr/>
        </p:nvSpPr>
        <p:spPr>
          <a:xfrm>
            <a:off x="8024035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7" name="object 11617"/>
          <p:cNvSpPr/>
          <p:nvPr/>
        </p:nvSpPr>
        <p:spPr>
          <a:xfrm>
            <a:off x="8035153" y="2747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8" name="object 11618"/>
          <p:cNvSpPr/>
          <p:nvPr/>
        </p:nvSpPr>
        <p:spPr>
          <a:xfrm>
            <a:off x="8053260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9" name="object 11619"/>
          <p:cNvSpPr/>
          <p:nvPr/>
        </p:nvSpPr>
        <p:spPr>
          <a:xfrm>
            <a:off x="8060407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0" name="object 11620"/>
          <p:cNvSpPr/>
          <p:nvPr/>
        </p:nvSpPr>
        <p:spPr>
          <a:xfrm>
            <a:off x="8071525" y="27446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1" name="object 11621"/>
          <p:cNvSpPr/>
          <p:nvPr/>
        </p:nvSpPr>
        <p:spPr>
          <a:xfrm>
            <a:off x="8089631" y="2742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2" name="object 11622"/>
          <p:cNvSpPr/>
          <p:nvPr/>
        </p:nvSpPr>
        <p:spPr>
          <a:xfrm>
            <a:off x="8096778" y="2742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3" name="object 11623"/>
          <p:cNvSpPr/>
          <p:nvPr/>
        </p:nvSpPr>
        <p:spPr>
          <a:xfrm>
            <a:off x="8107737" y="2740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4" name="object 11624"/>
          <p:cNvSpPr/>
          <p:nvPr/>
        </p:nvSpPr>
        <p:spPr>
          <a:xfrm>
            <a:off x="8126320" y="273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5" name="object 11625"/>
          <p:cNvSpPr/>
          <p:nvPr/>
        </p:nvSpPr>
        <p:spPr>
          <a:xfrm>
            <a:off x="8132991" y="2738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6" name="object 11626"/>
          <p:cNvSpPr/>
          <p:nvPr/>
        </p:nvSpPr>
        <p:spPr>
          <a:xfrm>
            <a:off x="8143791" y="2737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7" name="object 11627"/>
          <p:cNvSpPr/>
          <p:nvPr/>
        </p:nvSpPr>
        <p:spPr>
          <a:xfrm>
            <a:off x="8161897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8" name="object 11628"/>
          <p:cNvSpPr/>
          <p:nvPr/>
        </p:nvSpPr>
        <p:spPr>
          <a:xfrm>
            <a:off x="8169839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9" name="object 11629"/>
          <p:cNvSpPr/>
          <p:nvPr/>
        </p:nvSpPr>
        <p:spPr>
          <a:xfrm>
            <a:off x="8180003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0" name="object 11630"/>
          <p:cNvSpPr/>
          <p:nvPr/>
        </p:nvSpPr>
        <p:spPr>
          <a:xfrm>
            <a:off x="8198268" y="2731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1" name="object 11631"/>
          <p:cNvSpPr/>
          <p:nvPr/>
        </p:nvSpPr>
        <p:spPr>
          <a:xfrm>
            <a:off x="8205257" y="2730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2" name="object 11632"/>
          <p:cNvSpPr/>
          <p:nvPr/>
        </p:nvSpPr>
        <p:spPr>
          <a:xfrm>
            <a:off x="8216851" y="2729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3" name="object 11633"/>
          <p:cNvSpPr/>
          <p:nvPr/>
        </p:nvSpPr>
        <p:spPr>
          <a:xfrm>
            <a:off x="8234957" y="2727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4" name="object 11634"/>
          <p:cNvSpPr/>
          <p:nvPr/>
        </p:nvSpPr>
        <p:spPr>
          <a:xfrm>
            <a:off x="8241628" y="272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5" name="object 11635"/>
          <p:cNvSpPr/>
          <p:nvPr/>
        </p:nvSpPr>
        <p:spPr>
          <a:xfrm>
            <a:off x="8253064" y="2725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6" name="object 11636"/>
          <p:cNvSpPr/>
          <p:nvPr/>
        </p:nvSpPr>
        <p:spPr>
          <a:xfrm>
            <a:off x="8271329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7" name="object 11637"/>
          <p:cNvSpPr/>
          <p:nvPr/>
        </p:nvSpPr>
        <p:spPr>
          <a:xfrm>
            <a:off x="8278476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8" name="object 11638"/>
          <p:cNvSpPr/>
          <p:nvPr/>
        </p:nvSpPr>
        <p:spPr>
          <a:xfrm>
            <a:off x="8289435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9" name="object 11639"/>
          <p:cNvSpPr/>
          <p:nvPr/>
        </p:nvSpPr>
        <p:spPr>
          <a:xfrm>
            <a:off x="7030892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0" name="object 11640"/>
          <p:cNvSpPr/>
          <p:nvPr/>
        </p:nvSpPr>
        <p:spPr>
          <a:xfrm>
            <a:off x="7048998" y="2876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1" name="object 11641"/>
          <p:cNvSpPr/>
          <p:nvPr/>
        </p:nvSpPr>
        <p:spPr>
          <a:xfrm>
            <a:off x="7056146" y="2875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2" name="object 11642"/>
          <p:cNvSpPr/>
          <p:nvPr/>
        </p:nvSpPr>
        <p:spPr>
          <a:xfrm>
            <a:off x="7067105" y="2874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3" name="object 11643"/>
          <p:cNvSpPr/>
          <p:nvPr/>
        </p:nvSpPr>
        <p:spPr>
          <a:xfrm>
            <a:off x="7085369" y="2872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4" name="object 11644"/>
          <p:cNvSpPr/>
          <p:nvPr/>
        </p:nvSpPr>
        <p:spPr>
          <a:xfrm>
            <a:off x="7092358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5" name="object 11645"/>
          <p:cNvSpPr/>
          <p:nvPr/>
        </p:nvSpPr>
        <p:spPr>
          <a:xfrm>
            <a:off x="7103158" y="2870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6" name="object 11646"/>
          <p:cNvSpPr/>
          <p:nvPr/>
        </p:nvSpPr>
        <p:spPr>
          <a:xfrm>
            <a:off x="7122059" y="2868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7" name="object 11647"/>
          <p:cNvSpPr/>
          <p:nvPr/>
        </p:nvSpPr>
        <p:spPr>
          <a:xfrm>
            <a:off x="7128729" y="2868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8" name="object 11648"/>
          <p:cNvSpPr/>
          <p:nvPr/>
        </p:nvSpPr>
        <p:spPr>
          <a:xfrm>
            <a:off x="7139371" y="2866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9" name="object 11649"/>
          <p:cNvSpPr/>
          <p:nvPr/>
        </p:nvSpPr>
        <p:spPr>
          <a:xfrm>
            <a:off x="7157635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0" name="object 11650"/>
          <p:cNvSpPr/>
          <p:nvPr/>
        </p:nvSpPr>
        <p:spPr>
          <a:xfrm>
            <a:off x="7164624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1" name="object 11651"/>
          <p:cNvSpPr/>
          <p:nvPr/>
        </p:nvSpPr>
        <p:spPr>
          <a:xfrm>
            <a:off x="7175742" y="2863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2" name="object 11652"/>
          <p:cNvSpPr/>
          <p:nvPr/>
        </p:nvSpPr>
        <p:spPr>
          <a:xfrm>
            <a:off x="7193848" y="2861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3" name="object 11653"/>
          <p:cNvSpPr/>
          <p:nvPr/>
        </p:nvSpPr>
        <p:spPr>
          <a:xfrm>
            <a:off x="7200995" y="2860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4" name="object 11654"/>
          <p:cNvSpPr/>
          <p:nvPr/>
        </p:nvSpPr>
        <p:spPr>
          <a:xfrm>
            <a:off x="7212431" y="2859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5" name="object 11655"/>
          <p:cNvSpPr/>
          <p:nvPr/>
        </p:nvSpPr>
        <p:spPr>
          <a:xfrm>
            <a:off x="7230696" y="2857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6" name="object 11656"/>
          <p:cNvSpPr/>
          <p:nvPr/>
        </p:nvSpPr>
        <p:spPr>
          <a:xfrm>
            <a:off x="7237684" y="2856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7" name="object 11657"/>
          <p:cNvSpPr/>
          <p:nvPr/>
        </p:nvSpPr>
        <p:spPr>
          <a:xfrm>
            <a:off x="7248802" y="2855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8" name="object 11658"/>
          <p:cNvSpPr/>
          <p:nvPr/>
        </p:nvSpPr>
        <p:spPr>
          <a:xfrm>
            <a:off x="7266909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9" name="object 11659"/>
          <p:cNvSpPr/>
          <p:nvPr/>
        </p:nvSpPr>
        <p:spPr>
          <a:xfrm>
            <a:off x="7274055" y="2853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0" name="object 11660"/>
          <p:cNvSpPr/>
          <p:nvPr/>
        </p:nvSpPr>
        <p:spPr>
          <a:xfrm>
            <a:off x="7284379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1" name="object 11661"/>
          <p:cNvSpPr/>
          <p:nvPr/>
        </p:nvSpPr>
        <p:spPr>
          <a:xfrm>
            <a:off x="7303279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2" name="object 11662"/>
          <p:cNvSpPr/>
          <p:nvPr/>
        </p:nvSpPr>
        <p:spPr>
          <a:xfrm>
            <a:off x="7310427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3" name="object 11663"/>
          <p:cNvSpPr/>
          <p:nvPr/>
        </p:nvSpPr>
        <p:spPr>
          <a:xfrm>
            <a:off x="7321068" y="2848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4" name="object 11664"/>
          <p:cNvSpPr/>
          <p:nvPr/>
        </p:nvSpPr>
        <p:spPr>
          <a:xfrm>
            <a:off x="7339334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5" name="object 11665"/>
          <p:cNvSpPr/>
          <p:nvPr/>
        </p:nvSpPr>
        <p:spPr>
          <a:xfrm>
            <a:off x="7346322" y="284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6" name="object 11666"/>
          <p:cNvSpPr/>
          <p:nvPr/>
        </p:nvSpPr>
        <p:spPr>
          <a:xfrm>
            <a:off x="7357440" y="2844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7" name="object 11667"/>
          <p:cNvSpPr/>
          <p:nvPr/>
        </p:nvSpPr>
        <p:spPr>
          <a:xfrm>
            <a:off x="7375545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8" name="object 11668"/>
          <p:cNvSpPr/>
          <p:nvPr/>
        </p:nvSpPr>
        <p:spPr>
          <a:xfrm>
            <a:off x="7382693" y="2841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9" name="object 11669"/>
          <p:cNvSpPr/>
          <p:nvPr/>
        </p:nvSpPr>
        <p:spPr>
          <a:xfrm>
            <a:off x="7393811" y="284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0" name="object 11670"/>
          <p:cNvSpPr/>
          <p:nvPr/>
        </p:nvSpPr>
        <p:spPr>
          <a:xfrm>
            <a:off x="7411917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1" name="object 11671"/>
          <p:cNvSpPr/>
          <p:nvPr/>
        </p:nvSpPr>
        <p:spPr>
          <a:xfrm>
            <a:off x="7419064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2" name="object 11672"/>
          <p:cNvSpPr/>
          <p:nvPr/>
        </p:nvSpPr>
        <p:spPr>
          <a:xfrm>
            <a:off x="7430500" y="2837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3" name="object 11673"/>
          <p:cNvSpPr/>
          <p:nvPr/>
        </p:nvSpPr>
        <p:spPr>
          <a:xfrm>
            <a:off x="7448606" y="2835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4" name="object 11674"/>
          <p:cNvSpPr/>
          <p:nvPr/>
        </p:nvSpPr>
        <p:spPr>
          <a:xfrm>
            <a:off x="7455436" y="2834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5" name="object 11675"/>
          <p:cNvSpPr/>
          <p:nvPr/>
        </p:nvSpPr>
        <p:spPr>
          <a:xfrm>
            <a:off x="7466871" y="2833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6" name="object 11676"/>
          <p:cNvSpPr/>
          <p:nvPr/>
        </p:nvSpPr>
        <p:spPr>
          <a:xfrm>
            <a:off x="7484978" y="2831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7" name="object 11677"/>
          <p:cNvSpPr/>
          <p:nvPr/>
        </p:nvSpPr>
        <p:spPr>
          <a:xfrm>
            <a:off x="7492124" y="2830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8" name="object 11678"/>
          <p:cNvSpPr/>
          <p:nvPr/>
        </p:nvSpPr>
        <p:spPr>
          <a:xfrm>
            <a:off x="7502290" y="2829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9" name="object 11679"/>
          <p:cNvSpPr/>
          <p:nvPr/>
        </p:nvSpPr>
        <p:spPr>
          <a:xfrm>
            <a:off x="7521349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0" name="object 11680"/>
          <p:cNvSpPr/>
          <p:nvPr/>
        </p:nvSpPr>
        <p:spPr>
          <a:xfrm>
            <a:off x="7528496" y="28273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1" name="object 11681"/>
          <p:cNvSpPr/>
          <p:nvPr/>
        </p:nvSpPr>
        <p:spPr>
          <a:xfrm>
            <a:off x="7539137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2" name="object 11682"/>
          <p:cNvSpPr/>
          <p:nvPr/>
        </p:nvSpPr>
        <p:spPr>
          <a:xfrm>
            <a:off x="7557244" y="2824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3" name="object 11683"/>
          <p:cNvSpPr/>
          <p:nvPr/>
        </p:nvSpPr>
        <p:spPr>
          <a:xfrm>
            <a:off x="7563915" y="282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4" name="object 11684"/>
          <p:cNvSpPr/>
          <p:nvPr/>
        </p:nvSpPr>
        <p:spPr>
          <a:xfrm>
            <a:off x="7575350" y="2822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5" name="object 11685"/>
          <p:cNvSpPr/>
          <p:nvPr/>
        </p:nvSpPr>
        <p:spPr>
          <a:xfrm>
            <a:off x="7593615" y="2820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6" name="object 11686"/>
          <p:cNvSpPr/>
          <p:nvPr/>
        </p:nvSpPr>
        <p:spPr>
          <a:xfrm>
            <a:off x="7600762" y="2819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7" name="object 11687"/>
          <p:cNvSpPr/>
          <p:nvPr/>
        </p:nvSpPr>
        <p:spPr>
          <a:xfrm>
            <a:off x="7611721" y="281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8" name="object 11688"/>
          <p:cNvSpPr/>
          <p:nvPr/>
        </p:nvSpPr>
        <p:spPr>
          <a:xfrm>
            <a:off x="7629986" y="2816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9" name="object 11689"/>
          <p:cNvSpPr/>
          <p:nvPr/>
        </p:nvSpPr>
        <p:spPr>
          <a:xfrm>
            <a:off x="7636974" y="281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0" name="object 11690"/>
          <p:cNvSpPr/>
          <p:nvPr/>
        </p:nvSpPr>
        <p:spPr>
          <a:xfrm>
            <a:off x="7648092" y="281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1" name="object 11691"/>
          <p:cNvSpPr/>
          <p:nvPr/>
        </p:nvSpPr>
        <p:spPr>
          <a:xfrm>
            <a:off x="7666675" y="2813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2" name="object 11692"/>
          <p:cNvSpPr/>
          <p:nvPr/>
        </p:nvSpPr>
        <p:spPr>
          <a:xfrm>
            <a:off x="7673346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3" name="object 11693"/>
          <p:cNvSpPr/>
          <p:nvPr/>
        </p:nvSpPr>
        <p:spPr>
          <a:xfrm>
            <a:off x="7683987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4" name="object 11694"/>
          <p:cNvSpPr/>
          <p:nvPr/>
        </p:nvSpPr>
        <p:spPr>
          <a:xfrm>
            <a:off x="7703046" y="280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5" name="object 11695"/>
          <p:cNvSpPr/>
          <p:nvPr/>
        </p:nvSpPr>
        <p:spPr>
          <a:xfrm>
            <a:off x="7710035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6" name="object 11696"/>
          <p:cNvSpPr/>
          <p:nvPr/>
        </p:nvSpPr>
        <p:spPr>
          <a:xfrm>
            <a:off x="7720358" y="2807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7" name="object 11697"/>
          <p:cNvSpPr/>
          <p:nvPr/>
        </p:nvSpPr>
        <p:spPr>
          <a:xfrm>
            <a:off x="7738465" y="2805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8" name="object 11698"/>
          <p:cNvSpPr/>
          <p:nvPr/>
        </p:nvSpPr>
        <p:spPr>
          <a:xfrm>
            <a:off x="7745612" y="2804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9" name="object 11699"/>
          <p:cNvSpPr/>
          <p:nvPr/>
        </p:nvSpPr>
        <p:spPr>
          <a:xfrm>
            <a:off x="7756730" y="2804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0" name="object 11700"/>
          <p:cNvSpPr/>
          <p:nvPr/>
        </p:nvSpPr>
        <p:spPr>
          <a:xfrm>
            <a:off x="7775313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1" name="object 11701"/>
          <p:cNvSpPr/>
          <p:nvPr/>
        </p:nvSpPr>
        <p:spPr>
          <a:xfrm>
            <a:off x="7781983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2" name="object 11702"/>
          <p:cNvSpPr/>
          <p:nvPr/>
        </p:nvSpPr>
        <p:spPr>
          <a:xfrm>
            <a:off x="7793419" y="2800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3" name="object 11703"/>
          <p:cNvSpPr/>
          <p:nvPr/>
        </p:nvSpPr>
        <p:spPr>
          <a:xfrm>
            <a:off x="7811525" y="2797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4" name="object 11704"/>
          <p:cNvSpPr/>
          <p:nvPr/>
        </p:nvSpPr>
        <p:spPr>
          <a:xfrm>
            <a:off x="7818673" y="2797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5" name="object 11705"/>
          <p:cNvSpPr/>
          <p:nvPr/>
        </p:nvSpPr>
        <p:spPr>
          <a:xfrm>
            <a:off x="7829791" y="2796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6" name="object 11706"/>
          <p:cNvSpPr/>
          <p:nvPr/>
        </p:nvSpPr>
        <p:spPr>
          <a:xfrm>
            <a:off x="7847896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7" name="object 11707"/>
          <p:cNvSpPr/>
          <p:nvPr/>
        </p:nvSpPr>
        <p:spPr>
          <a:xfrm>
            <a:off x="7855044" y="2793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8" name="object 11708"/>
          <p:cNvSpPr/>
          <p:nvPr/>
        </p:nvSpPr>
        <p:spPr>
          <a:xfrm>
            <a:off x="7866162" y="279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09" name="object 11709"/>
          <p:cNvSpPr/>
          <p:nvPr/>
        </p:nvSpPr>
        <p:spPr>
          <a:xfrm>
            <a:off x="7884268" y="2791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0" name="object 11710"/>
          <p:cNvSpPr/>
          <p:nvPr/>
        </p:nvSpPr>
        <p:spPr>
          <a:xfrm>
            <a:off x="7891415" y="2789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1" name="object 11711"/>
          <p:cNvSpPr/>
          <p:nvPr/>
        </p:nvSpPr>
        <p:spPr>
          <a:xfrm>
            <a:off x="7902057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2" name="object 11712"/>
          <p:cNvSpPr/>
          <p:nvPr/>
        </p:nvSpPr>
        <p:spPr>
          <a:xfrm>
            <a:off x="7920957" y="2787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3" name="object 11713"/>
          <p:cNvSpPr/>
          <p:nvPr/>
        </p:nvSpPr>
        <p:spPr>
          <a:xfrm>
            <a:off x="7927628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4" name="object 11714"/>
          <p:cNvSpPr/>
          <p:nvPr/>
        </p:nvSpPr>
        <p:spPr>
          <a:xfrm>
            <a:off x="7938428" y="2784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5" name="object 11715"/>
          <p:cNvSpPr/>
          <p:nvPr/>
        </p:nvSpPr>
        <p:spPr>
          <a:xfrm>
            <a:off x="7956534" y="2783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6" name="object 11716"/>
          <p:cNvSpPr/>
          <p:nvPr/>
        </p:nvSpPr>
        <p:spPr>
          <a:xfrm>
            <a:off x="7963682" y="2782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7" name="object 11717"/>
          <p:cNvSpPr/>
          <p:nvPr/>
        </p:nvSpPr>
        <p:spPr>
          <a:xfrm>
            <a:off x="7974641" y="2781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8" name="object 11718"/>
          <p:cNvSpPr/>
          <p:nvPr/>
        </p:nvSpPr>
        <p:spPr>
          <a:xfrm>
            <a:off x="7992905" y="2779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9" name="object 11719"/>
          <p:cNvSpPr/>
          <p:nvPr/>
        </p:nvSpPr>
        <p:spPr>
          <a:xfrm>
            <a:off x="7999894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0" name="object 11720"/>
          <p:cNvSpPr/>
          <p:nvPr/>
        </p:nvSpPr>
        <p:spPr>
          <a:xfrm>
            <a:off x="8011488" y="2778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1" name="object 11721"/>
          <p:cNvSpPr/>
          <p:nvPr/>
        </p:nvSpPr>
        <p:spPr>
          <a:xfrm>
            <a:off x="8029595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2" name="object 11722"/>
          <p:cNvSpPr/>
          <p:nvPr/>
        </p:nvSpPr>
        <p:spPr>
          <a:xfrm>
            <a:off x="8036265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3" name="object 11723"/>
          <p:cNvSpPr/>
          <p:nvPr/>
        </p:nvSpPr>
        <p:spPr>
          <a:xfrm>
            <a:off x="8047701" y="2773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4" name="object 11724"/>
          <p:cNvSpPr/>
          <p:nvPr/>
        </p:nvSpPr>
        <p:spPr>
          <a:xfrm>
            <a:off x="8065966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5" name="object 11725"/>
          <p:cNvSpPr/>
          <p:nvPr/>
        </p:nvSpPr>
        <p:spPr>
          <a:xfrm>
            <a:off x="8073113" y="2771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6" name="object 11726"/>
          <p:cNvSpPr/>
          <p:nvPr/>
        </p:nvSpPr>
        <p:spPr>
          <a:xfrm>
            <a:off x="8083278" y="2770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7" name="object 11727"/>
          <p:cNvSpPr/>
          <p:nvPr/>
        </p:nvSpPr>
        <p:spPr>
          <a:xfrm>
            <a:off x="8102337" y="2768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8" name="object 11728"/>
          <p:cNvSpPr/>
          <p:nvPr/>
        </p:nvSpPr>
        <p:spPr>
          <a:xfrm>
            <a:off x="8109325" y="2767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9" name="object 11729"/>
          <p:cNvSpPr/>
          <p:nvPr/>
        </p:nvSpPr>
        <p:spPr>
          <a:xfrm>
            <a:off x="8119967" y="27666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0" name="object 11730"/>
          <p:cNvSpPr/>
          <p:nvPr/>
        </p:nvSpPr>
        <p:spPr>
          <a:xfrm>
            <a:off x="8138232" y="2765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1" name="object 11731"/>
          <p:cNvSpPr/>
          <p:nvPr/>
        </p:nvSpPr>
        <p:spPr>
          <a:xfrm>
            <a:off x="8145379" y="2763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2" name="object 11732"/>
          <p:cNvSpPr/>
          <p:nvPr/>
        </p:nvSpPr>
        <p:spPr>
          <a:xfrm>
            <a:off x="8156338" y="27625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3" name="object 11733"/>
          <p:cNvSpPr/>
          <p:nvPr/>
        </p:nvSpPr>
        <p:spPr>
          <a:xfrm>
            <a:off x="8174603" y="27609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4" name="object 11734"/>
          <p:cNvSpPr/>
          <p:nvPr/>
        </p:nvSpPr>
        <p:spPr>
          <a:xfrm>
            <a:off x="8181592" y="2760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5" name="object 11735"/>
          <p:cNvSpPr/>
          <p:nvPr/>
        </p:nvSpPr>
        <p:spPr>
          <a:xfrm>
            <a:off x="8192710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6" name="object 11736"/>
          <p:cNvSpPr/>
          <p:nvPr/>
        </p:nvSpPr>
        <p:spPr>
          <a:xfrm>
            <a:off x="8210815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7" name="object 11737"/>
          <p:cNvSpPr/>
          <p:nvPr/>
        </p:nvSpPr>
        <p:spPr>
          <a:xfrm>
            <a:off x="8217963" y="2756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8" name="object 11738"/>
          <p:cNvSpPr/>
          <p:nvPr/>
        </p:nvSpPr>
        <p:spPr>
          <a:xfrm>
            <a:off x="8229081" y="2755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9" name="object 11739"/>
          <p:cNvSpPr/>
          <p:nvPr/>
        </p:nvSpPr>
        <p:spPr>
          <a:xfrm>
            <a:off x="8247664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0" name="object 11740"/>
          <p:cNvSpPr/>
          <p:nvPr/>
        </p:nvSpPr>
        <p:spPr>
          <a:xfrm>
            <a:off x="8254334" y="275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1" name="object 11741"/>
          <p:cNvSpPr/>
          <p:nvPr/>
        </p:nvSpPr>
        <p:spPr>
          <a:xfrm>
            <a:off x="8265770" y="2751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2" name="object 11742"/>
          <p:cNvSpPr/>
          <p:nvPr/>
        </p:nvSpPr>
        <p:spPr>
          <a:xfrm>
            <a:off x="8283876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3" name="object 11743"/>
          <p:cNvSpPr/>
          <p:nvPr/>
        </p:nvSpPr>
        <p:spPr>
          <a:xfrm>
            <a:off x="8291023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4" name="object 11744"/>
          <p:cNvSpPr/>
          <p:nvPr/>
        </p:nvSpPr>
        <p:spPr>
          <a:xfrm>
            <a:off x="8301347" y="2747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5" name="object 11745"/>
          <p:cNvSpPr/>
          <p:nvPr/>
        </p:nvSpPr>
        <p:spPr>
          <a:xfrm>
            <a:off x="7025333" y="2905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6" name="object 11746"/>
          <p:cNvSpPr/>
          <p:nvPr/>
        </p:nvSpPr>
        <p:spPr>
          <a:xfrm>
            <a:off x="7032321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7" name="object 11747"/>
          <p:cNvSpPr/>
          <p:nvPr/>
        </p:nvSpPr>
        <p:spPr>
          <a:xfrm>
            <a:off x="7042645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8" name="object 11748"/>
          <p:cNvSpPr/>
          <p:nvPr/>
        </p:nvSpPr>
        <p:spPr>
          <a:xfrm>
            <a:off x="7061545" y="290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9" name="object 11749"/>
          <p:cNvSpPr/>
          <p:nvPr/>
        </p:nvSpPr>
        <p:spPr>
          <a:xfrm>
            <a:off x="7068693" y="2901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0" name="object 11750"/>
          <p:cNvSpPr/>
          <p:nvPr/>
        </p:nvSpPr>
        <p:spPr>
          <a:xfrm>
            <a:off x="7079016" y="289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1" name="object 11751"/>
          <p:cNvSpPr/>
          <p:nvPr/>
        </p:nvSpPr>
        <p:spPr>
          <a:xfrm>
            <a:off x="7097599" y="2897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2" name="object 11752"/>
          <p:cNvSpPr/>
          <p:nvPr/>
        </p:nvSpPr>
        <p:spPr>
          <a:xfrm>
            <a:off x="7104270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3" name="object 11753"/>
          <p:cNvSpPr/>
          <p:nvPr/>
        </p:nvSpPr>
        <p:spPr>
          <a:xfrm>
            <a:off x="7115705" y="2896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4" name="object 11754"/>
          <p:cNvSpPr/>
          <p:nvPr/>
        </p:nvSpPr>
        <p:spPr>
          <a:xfrm>
            <a:off x="7133970" y="28946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5" name="object 11755"/>
          <p:cNvSpPr/>
          <p:nvPr/>
        </p:nvSpPr>
        <p:spPr>
          <a:xfrm>
            <a:off x="7140959" y="289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6" name="object 11756"/>
          <p:cNvSpPr/>
          <p:nvPr/>
        </p:nvSpPr>
        <p:spPr>
          <a:xfrm>
            <a:off x="7152077" y="2892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7" name="object 11757"/>
          <p:cNvSpPr/>
          <p:nvPr/>
        </p:nvSpPr>
        <p:spPr>
          <a:xfrm>
            <a:off x="7170183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8" name="object 11758"/>
          <p:cNvSpPr/>
          <p:nvPr/>
        </p:nvSpPr>
        <p:spPr>
          <a:xfrm>
            <a:off x="7177330" y="28897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9" name="object 11759"/>
          <p:cNvSpPr/>
          <p:nvPr/>
        </p:nvSpPr>
        <p:spPr>
          <a:xfrm>
            <a:off x="7188448" y="2888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0" name="object 11760"/>
          <p:cNvSpPr/>
          <p:nvPr/>
        </p:nvSpPr>
        <p:spPr>
          <a:xfrm>
            <a:off x="7206554" y="2886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1" name="object 11761"/>
          <p:cNvSpPr/>
          <p:nvPr/>
        </p:nvSpPr>
        <p:spPr>
          <a:xfrm>
            <a:off x="7213701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2" name="object 11762"/>
          <p:cNvSpPr/>
          <p:nvPr/>
        </p:nvSpPr>
        <p:spPr>
          <a:xfrm>
            <a:off x="7225137" y="2884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3" name="object 11763"/>
          <p:cNvSpPr/>
          <p:nvPr/>
        </p:nvSpPr>
        <p:spPr>
          <a:xfrm>
            <a:off x="7243243" y="2883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4" name="object 11764"/>
          <p:cNvSpPr/>
          <p:nvPr/>
        </p:nvSpPr>
        <p:spPr>
          <a:xfrm>
            <a:off x="7250072" y="28828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5" name="object 11765"/>
          <p:cNvSpPr/>
          <p:nvPr/>
        </p:nvSpPr>
        <p:spPr>
          <a:xfrm>
            <a:off x="7260714" y="2881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6" name="object 11766"/>
          <p:cNvSpPr/>
          <p:nvPr/>
        </p:nvSpPr>
        <p:spPr>
          <a:xfrm>
            <a:off x="7279614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7" name="object 11767"/>
          <p:cNvSpPr/>
          <p:nvPr/>
        </p:nvSpPr>
        <p:spPr>
          <a:xfrm>
            <a:off x="7286762" y="2878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8" name="object 11768"/>
          <p:cNvSpPr/>
          <p:nvPr/>
        </p:nvSpPr>
        <p:spPr>
          <a:xfrm>
            <a:off x="7296926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9" name="object 11769"/>
          <p:cNvSpPr/>
          <p:nvPr/>
        </p:nvSpPr>
        <p:spPr>
          <a:xfrm>
            <a:off x="7315192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0" name="object 11770"/>
          <p:cNvSpPr/>
          <p:nvPr/>
        </p:nvSpPr>
        <p:spPr>
          <a:xfrm>
            <a:off x="7322339" y="2875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1" name="object 11771"/>
          <p:cNvSpPr/>
          <p:nvPr/>
        </p:nvSpPr>
        <p:spPr>
          <a:xfrm>
            <a:off x="7333774" y="2874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2" name="object 11772"/>
          <p:cNvSpPr/>
          <p:nvPr/>
        </p:nvSpPr>
        <p:spPr>
          <a:xfrm>
            <a:off x="7351881" y="2872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3" name="object 11773"/>
          <p:cNvSpPr/>
          <p:nvPr/>
        </p:nvSpPr>
        <p:spPr>
          <a:xfrm>
            <a:off x="7359028" y="2871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4" name="object 11774"/>
          <p:cNvSpPr/>
          <p:nvPr/>
        </p:nvSpPr>
        <p:spPr>
          <a:xfrm>
            <a:off x="7369987" y="2870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5" name="object 11775"/>
          <p:cNvSpPr/>
          <p:nvPr/>
        </p:nvSpPr>
        <p:spPr>
          <a:xfrm>
            <a:off x="7388252" y="2868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6" name="object 11776"/>
          <p:cNvSpPr/>
          <p:nvPr/>
        </p:nvSpPr>
        <p:spPr>
          <a:xfrm>
            <a:off x="7395399" y="286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7" name="object 11777"/>
          <p:cNvSpPr/>
          <p:nvPr/>
        </p:nvSpPr>
        <p:spPr>
          <a:xfrm>
            <a:off x="7406358" y="2866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8" name="object 11778"/>
          <p:cNvSpPr/>
          <p:nvPr/>
        </p:nvSpPr>
        <p:spPr>
          <a:xfrm>
            <a:off x="7424623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9" name="object 11779"/>
          <p:cNvSpPr/>
          <p:nvPr/>
        </p:nvSpPr>
        <p:spPr>
          <a:xfrm>
            <a:off x="7431612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0" name="object 11780"/>
          <p:cNvSpPr/>
          <p:nvPr/>
        </p:nvSpPr>
        <p:spPr>
          <a:xfrm>
            <a:off x="7442412" y="2863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1" name="object 11781"/>
          <p:cNvSpPr/>
          <p:nvPr/>
        </p:nvSpPr>
        <p:spPr>
          <a:xfrm>
            <a:off x="7461312" y="2861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2" name="object 11782"/>
          <p:cNvSpPr/>
          <p:nvPr/>
        </p:nvSpPr>
        <p:spPr>
          <a:xfrm>
            <a:off x="7467983" y="2860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3" name="object 11783"/>
          <p:cNvSpPr/>
          <p:nvPr/>
        </p:nvSpPr>
        <p:spPr>
          <a:xfrm>
            <a:off x="7478624" y="2859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4" name="object 11784"/>
          <p:cNvSpPr/>
          <p:nvPr/>
        </p:nvSpPr>
        <p:spPr>
          <a:xfrm>
            <a:off x="7496889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5" name="object 11785"/>
          <p:cNvSpPr/>
          <p:nvPr/>
        </p:nvSpPr>
        <p:spPr>
          <a:xfrm>
            <a:off x="7503878" y="2856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6" name="object 11786"/>
          <p:cNvSpPr/>
          <p:nvPr/>
        </p:nvSpPr>
        <p:spPr>
          <a:xfrm>
            <a:off x="7514996" y="2855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7" name="object 11787"/>
          <p:cNvSpPr/>
          <p:nvPr/>
        </p:nvSpPr>
        <p:spPr>
          <a:xfrm>
            <a:off x="7533102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8" name="object 11788"/>
          <p:cNvSpPr/>
          <p:nvPr/>
        </p:nvSpPr>
        <p:spPr>
          <a:xfrm>
            <a:off x="7540249" y="2853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9" name="object 11789"/>
          <p:cNvSpPr/>
          <p:nvPr/>
        </p:nvSpPr>
        <p:spPr>
          <a:xfrm>
            <a:off x="7551367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0" name="object 11790"/>
          <p:cNvSpPr/>
          <p:nvPr/>
        </p:nvSpPr>
        <p:spPr>
          <a:xfrm>
            <a:off x="7569950" y="2850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1" name="object 11791"/>
          <p:cNvSpPr/>
          <p:nvPr/>
        </p:nvSpPr>
        <p:spPr>
          <a:xfrm>
            <a:off x="7576621" y="2849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2" name="object 11792"/>
          <p:cNvSpPr/>
          <p:nvPr/>
        </p:nvSpPr>
        <p:spPr>
          <a:xfrm>
            <a:off x="7588056" y="2848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3" name="object 11793"/>
          <p:cNvSpPr/>
          <p:nvPr/>
        </p:nvSpPr>
        <p:spPr>
          <a:xfrm>
            <a:off x="7606162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4" name="object 11794"/>
          <p:cNvSpPr/>
          <p:nvPr/>
        </p:nvSpPr>
        <p:spPr>
          <a:xfrm>
            <a:off x="7613309" y="28453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5" name="object 11795"/>
          <p:cNvSpPr/>
          <p:nvPr/>
        </p:nvSpPr>
        <p:spPr>
          <a:xfrm>
            <a:off x="7624427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6" name="object 11796"/>
          <p:cNvSpPr/>
          <p:nvPr/>
        </p:nvSpPr>
        <p:spPr>
          <a:xfrm>
            <a:off x="7642534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7" name="object 11797"/>
          <p:cNvSpPr/>
          <p:nvPr/>
        </p:nvSpPr>
        <p:spPr>
          <a:xfrm>
            <a:off x="7649681" y="2841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8" name="object 11798"/>
          <p:cNvSpPr/>
          <p:nvPr/>
        </p:nvSpPr>
        <p:spPr>
          <a:xfrm>
            <a:off x="7660322" y="284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9" name="object 11799"/>
          <p:cNvSpPr/>
          <p:nvPr/>
        </p:nvSpPr>
        <p:spPr>
          <a:xfrm>
            <a:off x="7678905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0" name="object 11800"/>
          <p:cNvSpPr/>
          <p:nvPr/>
        </p:nvSpPr>
        <p:spPr>
          <a:xfrm>
            <a:off x="7686052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1" name="object 11801"/>
          <p:cNvSpPr/>
          <p:nvPr/>
        </p:nvSpPr>
        <p:spPr>
          <a:xfrm>
            <a:off x="7696693" y="2837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2" name="object 11802"/>
          <p:cNvSpPr/>
          <p:nvPr/>
        </p:nvSpPr>
        <p:spPr>
          <a:xfrm>
            <a:off x="7714800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3" name="object 11803"/>
          <p:cNvSpPr/>
          <p:nvPr/>
        </p:nvSpPr>
        <p:spPr>
          <a:xfrm>
            <a:off x="7721947" y="2834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4" name="object 11804"/>
          <p:cNvSpPr/>
          <p:nvPr/>
        </p:nvSpPr>
        <p:spPr>
          <a:xfrm>
            <a:off x="7733065" y="2833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5" name="object 11805"/>
          <p:cNvSpPr/>
          <p:nvPr/>
        </p:nvSpPr>
        <p:spPr>
          <a:xfrm>
            <a:off x="7751171" y="2831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6" name="object 11806"/>
          <p:cNvSpPr/>
          <p:nvPr/>
        </p:nvSpPr>
        <p:spPr>
          <a:xfrm>
            <a:off x="7758318" y="2830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7" name="object 11807"/>
          <p:cNvSpPr/>
          <p:nvPr/>
        </p:nvSpPr>
        <p:spPr>
          <a:xfrm>
            <a:off x="7769277" y="2829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8" name="object 11808"/>
          <p:cNvSpPr/>
          <p:nvPr/>
        </p:nvSpPr>
        <p:spPr>
          <a:xfrm>
            <a:off x="7787860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9" name="object 11809"/>
          <p:cNvSpPr/>
          <p:nvPr/>
        </p:nvSpPr>
        <p:spPr>
          <a:xfrm>
            <a:off x="7794531" y="2826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0" name="object 11810"/>
          <p:cNvSpPr/>
          <p:nvPr/>
        </p:nvSpPr>
        <p:spPr>
          <a:xfrm>
            <a:off x="7806125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1" name="object 11811"/>
          <p:cNvSpPr/>
          <p:nvPr/>
        </p:nvSpPr>
        <p:spPr>
          <a:xfrm>
            <a:off x="7824231" y="2824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2" name="object 11812"/>
          <p:cNvSpPr/>
          <p:nvPr/>
        </p:nvSpPr>
        <p:spPr>
          <a:xfrm>
            <a:off x="7831379" y="2822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3" name="object 11813"/>
          <p:cNvSpPr/>
          <p:nvPr/>
        </p:nvSpPr>
        <p:spPr>
          <a:xfrm>
            <a:off x="7841543" y="2822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4" name="object 11814"/>
          <p:cNvSpPr/>
          <p:nvPr/>
        </p:nvSpPr>
        <p:spPr>
          <a:xfrm>
            <a:off x="7860603" y="2820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5" name="object 11815"/>
          <p:cNvSpPr/>
          <p:nvPr/>
        </p:nvSpPr>
        <p:spPr>
          <a:xfrm>
            <a:off x="7867750" y="2819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6" name="object 11816"/>
          <p:cNvSpPr/>
          <p:nvPr/>
        </p:nvSpPr>
        <p:spPr>
          <a:xfrm>
            <a:off x="7877915" y="281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7" name="object 11817"/>
          <p:cNvSpPr/>
          <p:nvPr/>
        </p:nvSpPr>
        <p:spPr>
          <a:xfrm>
            <a:off x="7896497" y="2816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8" name="object 11818"/>
          <p:cNvSpPr/>
          <p:nvPr/>
        </p:nvSpPr>
        <p:spPr>
          <a:xfrm>
            <a:off x="7903168" y="281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9" name="object 11819"/>
          <p:cNvSpPr/>
          <p:nvPr/>
        </p:nvSpPr>
        <p:spPr>
          <a:xfrm>
            <a:off x="7914604" y="281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0" name="object 11820"/>
          <p:cNvSpPr/>
          <p:nvPr/>
        </p:nvSpPr>
        <p:spPr>
          <a:xfrm>
            <a:off x="7932869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1" name="object 11821"/>
          <p:cNvSpPr/>
          <p:nvPr/>
        </p:nvSpPr>
        <p:spPr>
          <a:xfrm>
            <a:off x="7940016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2" name="object 11822"/>
          <p:cNvSpPr/>
          <p:nvPr/>
        </p:nvSpPr>
        <p:spPr>
          <a:xfrm>
            <a:off x="7950975" y="28110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3" name="object 11823"/>
          <p:cNvSpPr/>
          <p:nvPr/>
        </p:nvSpPr>
        <p:spPr>
          <a:xfrm>
            <a:off x="7969240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4" name="object 11824"/>
          <p:cNvSpPr/>
          <p:nvPr/>
        </p:nvSpPr>
        <p:spPr>
          <a:xfrm>
            <a:off x="7976229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5" name="object 11825"/>
          <p:cNvSpPr/>
          <p:nvPr/>
        </p:nvSpPr>
        <p:spPr>
          <a:xfrm>
            <a:off x="7987347" y="2807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6" name="object 11826"/>
          <p:cNvSpPr/>
          <p:nvPr/>
        </p:nvSpPr>
        <p:spPr>
          <a:xfrm>
            <a:off x="8005453" y="2805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7" name="object 11827"/>
          <p:cNvSpPr/>
          <p:nvPr/>
        </p:nvSpPr>
        <p:spPr>
          <a:xfrm>
            <a:off x="8012600" y="2804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8" name="object 11828"/>
          <p:cNvSpPr/>
          <p:nvPr/>
        </p:nvSpPr>
        <p:spPr>
          <a:xfrm>
            <a:off x="8024035" y="2803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9" name="object 11829"/>
          <p:cNvSpPr/>
          <p:nvPr/>
        </p:nvSpPr>
        <p:spPr>
          <a:xfrm>
            <a:off x="8042301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0" name="object 11830"/>
          <p:cNvSpPr/>
          <p:nvPr/>
        </p:nvSpPr>
        <p:spPr>
          <a:xfrm>
            <a:off x="8048971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1" name="object 11831"/>
          <p:cNvSpPr/>
          <p:nvPr/>
        </p:nvSpPr>
        <p:spPr>
          <a:xfrm>
            <a:off x="8059613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2" name="object 11832"/>
          <p:cNvSpPr/>
          <p:nvPr/>
        </p:nvSpPr>
        <p:spPr>
          <a:xfrm>
            <a:off x="8078513" y="2797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3" name="object 11833"/>
          <p:cNvSpPr/>
          <p:nvPr/>
        </p:nvSpPr>
        <p:spPr>
          <a:xfrm>
            <a:off x="8085660" y="2797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4" name="object 11834"/>
          <p:cNvSpPr/>
          <p:nvPr/>
        </p:nvSpPr>
        <p:spPr>
          <a:xfrm>
            <a:off x="8095984" y="2796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5" name="object 11835"/>
          <p:cNvSpPr/>
          <p:nvPr/>
        </p:nvSpPr>
        <p:spPr>
          <a:xfrm>
            <a:off x="8114090" y="2794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6" name="object 11836"/>
          <p:cNvSpPr/>
          <p:nvPr/>
        </p:nvSpPr>
        <p:spPr>
          <a:xfrm>
            <a:off x="8121237" y="2793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7" name="object 11837"/>
          <p:cNvSpPr/>
          <p:nvPr/>
        </p:nvSpPr>
        <p:spPr>
          <a:xfrm>
            <a:off x="8132673" y="27926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8" name="object 11838"/>
          <p:cNvSpPr/>
          <p:nvPr/>
        </p:nvSpPr>
        <p:spPr>
          <a:xfrm>
            <a:off x="8150780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9" name="object 11839"/>
          <p:cNvSpPr/>
          <p:nvPr/>
        </p:nvSpPr>
        <p:spPr>
          <a:xfrm>
            <a:off x="8157609" y="2789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0" name="object 11840"/>
          <p:cNvSpPr/>
          <p:nvPr/>
        </p:nvSpPr>
        <p:spPr>
          <a:xfrm>
            <a:off x="8169044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1" name="object 11841"/>
          <p:cNvSpPr/>
          <p:nvPr/>
        </p:nvSpPr>
        <p:spPr>
          <a:xfrm>
            <a:off x="8187151" y="2787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2" name="object 11842"/>
          <p:cNvSpPr/>
          <p:nvPr/>
        </p:nvSpPr>
        <p:spPr>
          <a:xfrm>
            <a:off x="8194298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3" name="object 11843"/>
          <p:cNvSpPr/>
          <p:nvPr/>
        </p:nvSpPr>
        <p:spPr>
          <a:xfrm>
            <a:off x="8205257" y="2784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4" name="object 11844"/>
          <p:cNvSpPr/>
          <p:nvPr/>
        </p:nvSpPr>
        <p:spPr>
          <a:xfrm>
            <a:off x="8223522" y="2783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5" name="object 11845"/>
          <p:cNvSpPr/>
          <p:nvPr/>
        </p:nvSpPr>
        <p:spPr>
          <a:xfrm>
            <a:off x="8230669" y="2782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6" name="object 11846"/>
          <p:cNvSpPr/>
          <p:nvPr/>
        </p:nvSpPr>
        <p:spPr>
          <a:xfrm>
            <a:off x="8241310" y="2781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7" name="object 11847"/>
          <p:cNvSpPr/>
          <p:nvPr/>
        </p:nvSpPr>
        <p:spPr>
          <a:xfrm>
            <a:off x="8260211" y="2779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8" name="object 11848"/>
          <p:cNvSpPr/>
          <p:nvPr/>
        </p:nvSpPr>
        <p:spPr>
          <a:xfrm>
            <a:off x="8266882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9" name="object 11849"/>
          <p:cNvSpPr/>
          <p:nvPr/>
        </p:nvSpPr>
        <p:spPr>
          <a:xfrm>
            <a:off x="8277682" y="2777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0" name="object 11850"/>
          <p:cNvSpPr/>
          <p:nvPr/>
        </p:nvSpPr>
        <p:spPr>
          <a:xfrm>
            <a:off x="8295788" y="2775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1" name="object 11851"/>
          <p:cNvSpPr/>
          <p:nvPr/>
        </p:nvSpPr>
        <p:spPr>
          <a:xfrm>
            <a:off x="8302935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2" name="object 11852"/>
          <p:cNvSpPr/>
          <p:nvPr/>
        </p:nvSpPr>
        <p:spPr>
          <a:xfrm>
            <a:off x="7073458" y="2927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3" name="object 11853"/>
          <p:cNvSpPr/>
          <p:nvPr/>
        </p:nvSpPr>
        <p:spPr>
          <a:xfrm>
            <a:off x="7080605" y="29268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4" name="object 11854"/>
          <p:cNvSpPr/>
          <p:nvPr/>
        </p:nvSpPr>
        <p:spPr>
          <a:xfrm>
            <a:off x="7091564" y="29256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5" name="object 11855"/>
          <p:cNvSpPr/>
          <p:nvPr/>
        </p:nvSpPr>
        <p:spPr>
          <a:xfrm>
            <a:off x="7110146" y="2924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6" name="object 11856"/>
          <p:cNvSpPr/>
          <p:nvPr/>
        </p:nvSpPr>
        <p:spPr>
          <a:xfrm>
            <a:off x="7116976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7" name="object 11857"/>
          <p:cNvSpPr/>
          <p:nvPr/>
        </p:nvSpPr>
        <p:spPr>
          <a:xfrm>
            <a:off x="7128412" y="2921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8" name="object 11858"/>
          <p:cNvSpPr/>
          <p:nvPr/>
        </p:nvSpPr>
        <p:spPr>
          <a:xfrm>
            <a:off x="7146518" y="2920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9" name="object 11859"/>
          <p:cNvSpPr/>
          <p:nvPr/>
        </p:nvSpPr>
        <p:spPr>
          <a:xfrm>
            <a:off x="7153665" y="291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0" name="object 11860"/>
          <p:cNvSpPr/>
          <p:nvPr/>
        </p:nvSpPr>
        <p:spPr>
          <a:xfrm>
            <a:off x="7164624" y="2918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1" name="object 11861"/>
          <p:cNvSpPr/>
          <p:nvPr/>
        </p:nvSpPr>
        <p:spPr>
          <a:xfrm>
            <a:off x="7182889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2" name="object 11862"/>
          <p:cNvSpPr/>
          <p:nvPr/>
        </p:nvSpPr>
        <p:spPr>
          <a:xfrm>
            <a:off x="7190036" y="2915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3" name="object 11863"/>
          <p:cNvSpPr/>
          <p:nvPr/>
        </p:nvSpPr>
        <p:spPr>
          <a:xfrm>
            <a:off x="7200995" y="2914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4" name="object 11864"/>
          <p:cNvSpPr/>
          <p:nvPr/>
        </p:nvSpPr>
        <p:spPr>
          <a:xfrm>
            <a:off x="7219260" y="29125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5" name="object 11865"/>
          <p:cNvSpPr/>
          <p:nvPr/>
        </p:nvSpPr>
        <p:spPr>
          <a:xfrm>
            <a:off x="7226248" y="2912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6" name="object 11866"/>
          <p:cNvSpPr/>
          <p:nvPr/>
        </p:nvSpPr>
        <p:spPr>
          <a:xfrm>
            <a:off x="7237049" y="2910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7" name="object 11867"/>
          <p:cNvSpPr/>
          <p:nvPr/>
        </p:nvSpPr>
        <p:spPr>
          <a:xfrm>
            <a:off x="7255155" y="2909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8" name="object 11868"/>
          <p:cNvSpPr/>
          <p:nvPr/>
        </p:nvSpPr>
        <p:spPr>
          <a:xfrm>
            <a:off x="7262302" y="2908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9" name="object 11869"/>
          <p:cNvSpPr/>
          <p:nvPr/>
        </p:nvSpPr>
        <p:spPr>
          <a:xfrm>
            <a:off x="7273262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0" name="object 11870"/>
          <p:cNvSpPr/>
          <p:nvPr/>
        </p:nvSpPr>
        <p:spPr>
          <a:xfrm>
            <a:off x="7291527" y="2905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1" name="object 11871"/>
          <p:cNvSpPr/>
          <p:nvPr/>
        </p:nvSpPr>
        <p:spPr>
          <a:xfrm>
            <a:off x="7298514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2" name="object 11872"/>
          <p:cNvSpPr/>
          <p:nvPr/>
        </p:nvSpPr>
        <p:spPr>
          <a:xfrm>
            <a:off x="7309632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3" name="object 11873"/>
          <p:cNvSpPr/>
          <p:nvPr/>
        </p:nvSpPr>
        <p:spPr>
          <a:xfrm>
            <a:off x="7327739" y="290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4" name="object 11874"/>
          <p:cNvSpPr/>
          <p:nvPr/>
        </p:nvSpPr>
        <p:spPr>
          <a:xfrm>
            <a:off x="7334886" y="2901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5" name="object 11875"/>
          <p:cNvSpPr/>
          <p:nvPr/>
        </p:nvSpPr>
        <p:spPr>
          <a:xfrm>
            <a:off x="7346322" y="289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6" name="object 11876"/>
          <p:cNvSpPr/>
          <p:nvPr/>
        </p:nvSpPr>
        <p:spPr>
          <a:xfrm>
            <a:off x="7364586" y="2897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7" name="object 11877"/>
          <p:cNvSpPr/>
          <p:nvPr/>
        </p:nvSpPr>
        <p:spPr>
          <a:xfrm>
            <a:off x="7371257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8" name="object 11878"/>
          <p:cNvSpPr/>
          <p:nvPr/>
        </p:nvSpPr>
        <p:spPr>
          <a:xfrm>
            <a:off x="7382693" y="2896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9" name="object 11879"/>
          <p:cNvSpPr/>
          <p:nvPr/>
        </p:nvSpPr>
        <p:spPr>
          <a:xfrm>
            <a:off x="7400799" y="2894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0" name="object 11880"/>
          <p:cNvSpPr/>
          <p:nvPr/>
        </p:nvSpPr>
        <p:spPr>
          <a:xfrm>
            <a:off x="7407947" y="289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1" name="object 11881"/>
          <p:cNvSpPr/>
          <p:nvPr/>
        </p:nvSpPr>
        <p:spPr>
          <a:xfrm>
            <a:off x="7418270" y="2892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2" name="object 11882"/>
          <p:cNvSpPr/>
          <p:nvPr/>
        </p:nvSpPr>
        <p:spPr>
          <a:xfrm>
            <a:off x="7437170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3" name="object 11883"/>
          <p:cNvSpPr/>
          <p:nvPr/>
        </p:nvSpPr>
        <p:spPr>
          <a:xfrm>
            <a:off x="7444318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4" name="object 11884"/>
          <p:cNvSpPr/>
          <p:nvPr/>
        </p:nvSpPr>
        <p:spPr>
          <a:xfrm>
            <a:off x="7454959" y="288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5" name="object 11885"/>
          <p:cNvSpPr/>
          <p:nvPr/>
        </p:nvSpPr>
        <p:spPr>
          <a:xfrm>
            <a:off x="7473065" y="2886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6" name="object 11886"/>
          <p:cNvSpPr/>
          <p:nvPr/>
        </p:nvSpPr>
        <p:spPr>
          <a:xfrm>
            <a:off x="7479895" y="288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7" name="object 11887"/>
          <p:cNvSpPr/>
          <p:nvPr/>
        </p:nvSpPr>
        <p:spPr>
          <a:xfrm>
            <a:off x="7491331" y="2884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8" name="object 11888"/>
          <p:cNvSpPr/>
          <p:nvPr/>
        </p:nvSpPr>
        <p:spPr>
          <a:xfrm>
            <a:off x="7509436" y="2883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9" name="object 11889"/>
          <p:cNvSpPr/>
          <p:nvPr/>
        </p:nvSpPr>
        <p:spPr>
          <a:xfrm>
            <a:off x="7516584" y="2881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0" name="object 11890"/>
          <p:cNvSpPr/>
          <p:nvPr/>
        </p:nvSpPr>
        <p:spPr>
          <a:xfrm>
            <a:off x="7527702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1" name="object 11891"/>
          <p:cNvSpPr/>
          <p:nvPr/>
        </p:nvSpPr>
        <p:spPr>
          <a:xfrm>
            <a:off x="7545808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2" name="object 11892"/>
          <p:cNvSpPr/>
          <p:nvPr/>
        </p:nvSpPr>
        <p:spPr>
          <a:xfrm>
            <a:off x="7552956" y="2878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3" name="object 11893"/>
          <p:cNvSpPr/>
          <p:nvPr/>
        </p:nvSpPr>
        <p:spPr>
          <a:xfrm>
            <a:off x="7563915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4" name="object 11894"/>
          <p:cNvSpPr/>
          <p:nvPr/>
        </p:nvSpPr>
        <p:spPr>
          <a:xfrm>
            <a:off x="7582497" y="2875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5" name="object 11895"/>
          <p:cNvSpPr/>
          <p:nvPr/>
        </p:nvSpPr>
        <p:spPr>
          <a:xfrm>
            <a:off x="7589327" y="2875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6" name="object 11896"/>
          <p:cNvSpPr/>
          <p:nvPr/>
        </p:nvSpPr>
        <p:spPr>
          <a:xfrm>
            <a:off x="7599968" y="2874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7" name="object 11897"/>
          <p:cNvSpPr/>
          <p:nvPr/>
        </p:nvSpPr>
        <p:spPr>
          <a:xfrm>
            <a:off x="7618869" y="2871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8" name="object 11898"/>
          <p:cNvSpPr/>
          <p:nvPr/>
        </p:nvSpPr>
        <p:spPr>
          <a:xfrm>
            <a:off x="7626015" y="2871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9" name="object 11899"/>
          <p:cNvSpPr/>
          <p:nvPr/>
        </p:nvSpPr>
        <p:spPr>
          <a:xfrm>
            <a:off x="7636181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0" name="object 11900"/>
          <p:cNvSpPr/>
          <p:nvPr/>
        </p:nvSpPr>
        <p:spPr>
          <a:xfrm>
            <a:off x="7654445" y="2868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1" name="object 11901"/>
          <p:cNvSpPr/>
          <p:nvPr/>
        </p:nvSpPr>
        <p:spPr>
          <a:xfrm>
            <a:off x="7661593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2" name="object 11902"/>
          <p:cNvSpPr/>
          <p:nvPr/>
        </p:nvSpPr>
        <p:spPr>
          <a:xfrm>
            <a:off x="7672552" y="2866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3" name="object 11903"/>
          <p:cNvSpPr/>
          <p:nvPr/>
        </p:nvSpPr>
        <p:spPr>
          <a:xfrm>
            <a:off x="7691135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4" name="object 11904"/>
          <p:cNvSpPr/>
          <p:nvPr/>
        </p:nvSpPr>
        <p:spPr>
          <a:xfrm>
            <a:off x="7697806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5" name="object 11905"/>
          <p:cNvSpPr/>
          <p:nvPr/>
        </p:nvSpPr>
        <p:spPr>
          <a:xfrm>
            <a:off x="7709241" y="2862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6" name="object 11906"/>
          <p:cNvSpPr/>
          <p:nvPr/>
        </p:nvSpPr>
        <p:spPr>
          <a:xfrm>
            <a:off x="7727506" y="2861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7" name="object 11907"/>
          <p:cNvSpPr/>
          <p:nvPr/>
        </p:nvSpPr>
        <p:spPr>
          <a:xfrm>
            <a:off x="7734653" y="2859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8" name="object 11908"/>
          <p:cNvSpPr/>
          <p:nvPr/>
        </p:nvSpPr>
        <p:spPr>
          <a:xfrm>
            <a:off x="7745612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09" name="object 11909"/>
          <p:cNvSpPr/>
          <p:nvPr/>
        </p:nvSpPr>
        <p:spPr>
          <a:xfrm>
            <a:off x="7763878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0" name="object 11910"/>
          <p:cNvSpPr/>
          <p:nvPr/>
        </p:nvSpPr>
        <p:spPr>
          <a:xfrm>
            <a:off x="7770865" y="2856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1" name="object 11911"/>
          <p:cNvSpPr/>
          <p:nvPr/>
        </p:nvSpPr>
        <p:spPr>
          <a:xfrm>
            <a:off x="7781983" y="2855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2" name="object 11912"/>
          <p:cNvSpPr/>
          <p:nvPr/>
        </p:nvSpPr>
        <p:spPr>
          <a:xfrm>
            <a:off x="7800090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3" name="object 11913"/>
          <p:cNvSpPr/>
          <p:nvPr/>
        </p:nvSpPr>
        <p:spPr>
          <a:xfrm>
            <a:off x="7807237" y="2853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4" name="object 11914"/>
          <p:cNvSpPr/>
          <p:nvPr/>
        </p:nvSpPr>
        <p:spPr>
          <a:xfrm>
            <a:off x="7817878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5" name="object 11915"/>
          <p:cNvSpPr/>
          <p:nvPr/>
        </p:nvSpPr>
        <p:spPr>
          <a:xfrm>
            <a:off x="7836937" y="28497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6" name="object 11916"/>
          <p:cNvSpPr/>
          <p:nvPr/>
        </p:nvSpPr>
        <p:spPr>
          <a:xfrm>
            <a:off x="7843608" y="2849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7" name="object 11917"/>
          <p:cNvSpPr/>
          <p:nvPr/>
        </p:nvSpPr>
        <p:spPr>
          <a:xfrm>
            <a:off x="7854250" y="2848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8" name="object 11918"/>
          <p:cNvSpPr/>
          <p:nvPr/>
        </p:nvSpPr>
        <p:spPr>
          <a:xfrm>
            <a:off x="7872356" y="28465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19" name="object 11919"/>
          <p:cNvSpPr/>
          <p:nvPr/>
        </p:nvSpPr>
        <p:spPr>
          <a:xfrm>
            <a:off x="7879503" y="2845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0" name="object 11920"/>
          <p:cNvSpPr/>
          <p:nvPr/>
        </p:nvSpPr>
        <p:spPr>
          <a:xfrm>
            <a:off x="7890621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1" name="object 11921"/>
          <p:cNvSpPr/>
          <p:nvPr/>
        </p:nvSpPr>
        <p:spPr>
          <a:xfrm>
            <a:off x="7908728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2" name="object 11922"/>
          <p:cNvSpPr/>
          <p:nvPr/>
        </p:nvSpPr>
        <p:spPr>
          <a:xfrm>
            <a:off x="7915874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3" name="object 11923"/>
          <p:cNvSpPr/>
          <p:nvPr/>
        </p:nvSpPr>
        <p:spPr>
          <a:xfrm>
            <a:off x="7927310" y="2840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4" name="object 11924"/>
          <p:cNvSpPr/>
          <p:nvPr/>
        </p:nvSpPr>
        <p:spPr>
          <a:xfrm>
            <a:off x="7945416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5" name="object 11925"/>
          <p:cNvSpPr/>
          <p:nvPr/>
        </p:nvSpPr>
        <p:spPr>
          <a:xfrm>
            <a:off x="7952564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6" name="object 11926"/>
          <p:cNvSpPr/>
          <p:nvPr/>
        </p:nvSpPr>
        <p:spPr>
          <a:xfrm>
            <a:off x="7963682" y="2836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7" name="object 11927"/>
          <p:cNvSpPr/>
          <p:nvPr/>
        </p:nvSpPr>
        <p:spPr>
          <a:xfrm>
            <a:off x="7981787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8" name="object 11928"/>
          <p:cNvSpPr/>
          <p:nvPr/>
        </p:nvSpPr>
        <p:spPr>
          <a:xfrm>
            <a:off x="7988935" y="2834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9" name="object 11929"/>
          <p:cNvSpPr/>
          <p:nvPr/>
        </p:nvSpPr>
        <p:spPr>
          <a:xfrm>
            <a:off x="7999259" y="2833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0" name="object 11930"/>
          <p:cNvSpPr/>
          <p:nvPr/>
        </p:nvSpPr>
        <p:spPr>
          <a:xfrm>
            <a:off x="8018159" y="2831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1" name="object 11931"/>
          <p:cNvSpPr/>
          <p:nvPr/>
        </p:nvSpPr>
        <p:spPr>
          <a:xfrm>
            <a:off x="8025306" y="2830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2" name="object 11932"/>
          <p:cNvSpPr/>
          <p:nvPr/>
        </p:nvSpPr>
        <p:spPr>
          <a:xfrm>
            <a:off x="8035948" y="2829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3" name="object 11933"/>
          <p:cNvSpPr/>
          <p:nvPr/>
        </p:nvSpPr>
        <p:spPr>
          <a:xfrm>
            <a:off x="8054054" y="28273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4" name="object 11934"/>
          <p:cNvSpPr/>
          <p:nvPr/>
        </p:nvSpPr>
        <p:spPr>
          <a:xfrm>
            <a:off x="8061201" y="2826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5" name="object 11935"/>
          <p:cNvSpPr/>
          <p:nvPr/>
        </p:nvSpPr>
        <p:spPr>
          <a:xfrm>
            <a:off x="8072319" y="2825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6" name="object 11936"/>
          <p:cNvSpPr/>
          <p:nvPr/>
        </p:nvSpPr>
        <p:spPr>
          <a:xfrm>
            <a:off x="8090425" y="2824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7" name="object 11937"/>
          <p:cNvSpPr/>
          <p:nvPr/>
        </p:nvSpPr>
        <p:spPr>
          <a:xfrm>
            <a:off x="8097572" y="2822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8" name="object 11938"/>
          <p:cNvSpPr/>
          <p:nvPr/>
        </p:nvSpPr>
        <p:spPr>
          <a:xfrm>
            <a:off x="8108531" y="2822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9" name="object 11939"/>
          <p:cNvSpPr/>
          <p:nvPr/>
        </p:nvSpPr>
        <p:spPr>
          <a:xfrm>
            <a:off x="8126796" y="2820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0" name="object 11940"/>
          <p:cNvSpPr/>
          <p:nvPr/>
        </p:nvSpPr>
        <p:spPr>
          <a:xfrm>
            <a:off x="8133784" y="28192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1" name="object 11941"/>
          <p:cNvSpPr/>
          <p:nvPr/>
        </p:nvSpPr>
        <p:spPr>
          <a:xfrm>
            <a:off x="8145379" y="2818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2" name="object 11942"/>
          <p:cNvSpPr/>
          <p:nvPr/>
        </p:nvSpPr>
        <p:spPr>
          <a:xfrm>
            <a:off x="8163486" y="2816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3" name="object 11943"/>
          <p:cNvSpPr/>
          <p:nvPr/>
        </p:nvSpPr>
        <p:spPr>
          <a:xfrm>
            <a:off x="8170156" y="281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4" name="object 11944"/>
          <p:cNvSpPr/>
          <p:nvPr/>
        </p:nvSpPr>
        <p:spPr>
          <a:xfrm>
            <a:off x="8181592" y="281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5" name="object 11945"/>
          <p:cNvSpPr/>
          <p:nvPr/>
        </p:nvSpPr>
        <p:spPr>
          <a:xfrm>
            <a:off x="8199856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6" name="object 11946"/>
          <p:cNvSpPr/>
          <p:nvPr/>
        </p:nvSpPr>
        <p:spPr>
          <a:xfrm>
            <a:off x="8206845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7" name="object 11947"/>
          <p:cNvSpPr/>
          <p:nvPr/>
        </p:nvSpPr>
        <p:spPr>
          <a:xfrm>
            <a:off x="8217168" y="28110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8" name="object 11948"/>
          <p:cNvSpPr/>
          <p:nvPr/>
        </p:nvSpPr>
        <p:spPr>
          <a:xfrm>
            <a:off x="8236069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49" name="object 11949"/>
          <p:cNvSpPr/>
          <p:nvPr/>
        </p:nvSpPr>
        <p:spPr>
          <a:xfrm>
            <a:off x="8243216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0" name="object 11950"/>
          <p:cNvSpPr/>
          <p:nvPr/>
        </p:nvSpPr>
        <p:spPr>
          <a:xfrm>
            <a:off x="8253858" y="2807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1" name="object 11951"/>
          <p:cNvSpPr/>
          <p:nvPr/>
        </p:nvSpPr>
        <p:spPr>
          <a:xfrm>
            <a:off x="8272122" y="2804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2" name="object 11952"/>
          <p:cNvSpPr/>
          <p:nvPr/>
        </p:nvSpPr>
        <p:spPr>
          <a:xfrm>
            <a:off x="8278793" y="2804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3" name="object 11953"/>
          <p:cNvSpPr/>
          <p:nvPr/>
        </p:nvSpPr>
        <p:spPr>
          <a:xfrm>
            <a:off x="8290229" y="2803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4" name="object 11954"/>
          <p:cNvSpPr/>
          <p:nvPr/>
        </p:nvSpPr>
        <p:spPr>
          <a:xfrm>
            <a:off x="7340445" y="2927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5" name="object 11955"/>
          <p:cNvSpPr/>
          <p:nvPr/>
        </p:nvSpPr>
        <p:spPr>
          <a:xfrm>
            <a:off x="7347592" y="29268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6" name="object 11956"/>
          <p:cNvSpPr/>
          <p:nvPr/>
        </p:nvSpPr>
        <p:spPr>
          <a:xfrm>
            <a:off x="7359028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7" name="object 11957"/>
          <p:cNvSpPr/>
          <p:nvPr/>
        </p:nvSpPr>
        <p:spPr>
          <a:xfrm>
            <a:off x="7377134" y="2924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8" name="object 11958"/>
          <p:cNvSpPr/>
          <p:nvPr/>
        </p:nvSpPr>
        <p:spPr>
          <a:xfrm>
            <a:off x="7383964" y="2922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9" name="object 11959"/>
          <p:cNvSpPr/>
          <p:nvPr/>
        </p:nvSpPr>
        <p:spPr>
          <a:xfrm>
            <a:off x="7394605" y="292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0" name="object 11960"/>
          <p:cNvSpPr/>
          <p:nvPr/>
        </p:nvSpPr>
        <p:spPr>
          <a:xfrm>
            <a:off x="7412711" y="2920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1" name="object 11961"/>
          <p:cNvSpPr/>
          <p:nvPr/>
        </p:nvSpPr>
        <p:spPr>
          <a:xfrm>
            <a:off x="7420653" y="2919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2" name="object 11962"/>
          <p:cNvSpPr/>
          <p:nvPr/>
        </p:nvSpPr>
        <p:spPr>
          <a:xfrm>
            <a:off x="7430817" y="2917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3" name="object 11963"/>
          <p:cNvSpPr/>
          <p:nvPr/>
        </p:nvSpPr>
        <p:spPr>
          <a:xfrm>
            <a:off x="7449083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4" name="object 11964"/>
          <p:cNvSpPr/>
          <p:nvPr/>
        </p:nvSpPr>
        <p:spPr>
          <a:xfrm>
            <a:off x="7456230" y="2915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5" name="object 11965"/>
          <p:cNvSpPr/>
          <p:nvPr/>
        </p:nvSpPr>
        <p:spPr>
          <a:xfrm>
            <a:off x="7467665" y="2914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6" name="object 11966"/>
          <p:cNvSpPr/>
          <p:nvPr/>
        </p:nvSpPr>
        <p:spPr>
          <a:xfrm>
            <a:off x="7485771" y="2912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7" name="object 11967"/>
          <p:cNvSpPr/>
          <p:nvPr/>
        </p:nvSpPr>
        <p:spPr>
          <a:xfrm>
            <a:off x="7492442" y="2912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8" name="object 11968"/>
          <p:cNvSpPr/>
          <p:nvPr/>
        </p:nvSpPr>
        <p:spPr>
          <a:xfrm>
            <a:off x="7503878" y="2910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69" name="object 11969"/>
          <p:cNvSpPr/>
          <p:nvPr/>
        </p:nvSpPr>
        <p:spPr>
          <a:xfrm>
            <a:off x="7522143" y="2908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0" name="object 11970"/>
          <p:cNvSpPr/>
          <p:nvPr/>
        </p:nvSpPr>
        <p:spPr>
          <a:xfrm>
            <a:off x="7529290" y="2908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1" name="object 11971"/>
          <p:cNvSpPr/>
          <p:nvPr/>
        </p:nvSpPr>
        <p:spPr>
          <a:xfrm>
            <a:off x="7540249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2" name="object 11972"/>
          <p:cNvSpPr/>
          <p:nvPr/>
        </p:nvSpPr>
        <p:spPr>
          <a:xfrm>
            <a:off x="7558514" y="2904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3" name="object 11973"/>
          <p:cNvSpPr/>
          <p:nvPr/>
        </p:nvSpPr>
        <p:spPr>
          <a:xfrm>
            <a:off x="7565503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4" name="object 11974"/>
          <p:cNvSpPr/>
          <p:nvPr/>
        </p:nvSpPr>
        <p:spPr>
          <a:xfrm>
            <a:off x="7576144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5" name="object 11975"/>
          <p:cNvSpPr/>
          <p:nvPr/>
        </p:nvSpPr>
        <p:spPr>
          <a:xfrm>
            <a:off x="7595203" y="290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6" name="object 11976"/>
          <p:cNvSpPr/>
          <p:nvPr/>
        </p:nvSpPr>
        <p:spPr>
          <a:xfrm>
            <a:off x="7601874" y="2900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7" name="object 11977"/>
          <p:cNvSpPr/>
          <p:nvPr/>
        </p:nvSpPr>
        <p:spPr>
          <a:xfrm>
            <a:off x="7612515" y="28995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8" name="object 11978"/>
          <p:cNvSpPr/>
          <p:nvPr/>
        </p:nvSpPr>
        <p:spPr>
          <a:xfrm>
            <a:off x="7630780" y="2897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9" name="object 11979"/>
          <p:cNvSpPr/>
          <p:nvPr/>
        </p:nvSpPr>
        <p:spPr>
          <a:xfrm>
            <a:off x="7637769" y="28974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0" name="object 11980"/>
          <p:cNvSpPr/>
          <p:nvPr/>
        </p:nvSpPr>
        <p:spPr>
          <a:xfrm>
            <a:off x="7648887" y="2895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1" name="object 11981"/>
          <p:cNvSpPr/>
          <p:nvPr/>
        </p:nvSpPr>
        <p:spPr>
          <a:xfrm>
            <a:off x="7666993" y="2894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2" name="object 11982"/>
          <p:cNvSpPr/>
          <p:nvPr/>
        </p:nvSpPr>
        <p:spPr>
          <a:xfrm>
            <a:off x="7674140" y="289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3" name="object 11983"/>
          <p:cNvSpPr/>
          <p:nvPr/>
        </p:nvSpPr>
        <p:spPr>
          <a:xfrm>
            <a:off x="7685258" y="2892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4" name="object 11984"/>
          <p:cNvSpPr/>
          <p:nvPr/>
        </p:nvSpPr>
        <p:spPr>
          <a:xfrm>
            <a:off x="7703841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5" name="object 11985"/>
          <p:cNvSpPr/>
          <p:nvPr/>
        </p:nvSpPr>
        <p:spPr>
          <a:xfrm>
            <a:off x="7710512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6" name="object 11986"/>
          <p:cNvSpPr/>
          <p:nvPr/>
        </p:nvSpPr>
        <p:spPr>
          <a:xfrm>
            <a:off x="7721947" y="288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7" name="object 11987"/>
          <p:cNvSpPr/>
          <p:nvPr/>
        </p:nvSpPr>
        <p:spPr>
          <a:xfrm>
            <a:off x="7740053" y="2886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8" name="object 11988"/>
          <p:cNvSpPr/>
          <p:nvPr/>
        </p:nvSpPr>
        <p:spPr>
          <a:xfrm>
            <a:off x="7747200" y="2886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89" name="object 11989"/>
          <p:cNvSpPr/>
          <p:nvPr/>
        </p:nvSpPr>
        <p:spPr>
          <a:xfrm>
            <a:off x="7758318" y="2884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0" name="object 11990"/>
          <p:cNvSpPr/>
          <p:nvPr/>
        </p:nvSpPr>
        <p:spPr>
          <a:xfrm>
            <a:off x="7776425" y="2883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1" name="object 11991"/>
          <p:cNvSpPr/>
          <p:nvPr/>
        </p:nvSpPr>
        <p:spPr>
          <a:xfrm>
            <a:off x="7783572" y="2881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2" name="object 11992"/>
          <p:cNvSpPr/>
          <p:nvPr/>
        </p:nvSpPr>
        <p:spPr>
          <a:xfrm>
            <a:off x="7793896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3" name="object 11993"/>
          <p:cNvSpPr/>
          <p:nvPr/>
        </p:nvSpPr>
        <p:spPr>
          <a:xfrm>
            <a:off x="7812320" y="28795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4" name="object 11994"/>
          <p:cNvSpPr/>
          <p:nvPr/>
        </p:nvSpPr>
        <p:spPr>
          <a:xfrm>
            <a:off x="7819943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5" name="object 11995"/>
          <p:cNvSpPr/>
          <p:nvPr/>
        </p:nvSpPr>
        <p:spPr>
          <a:xfrm>
            <a:off x="7830584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6" name="object 11996"/>
          <p:cNvSpPr/>
          <p:nvPr/>
        </p:nvSpPr>
        <p:spPr>
          <a:xfrm>
            <a:off x="7848691" y="2875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7" name="object 11997"/>
          <p:cNvSpPr/>
          <p:nvPr/>
        </p:nvSpPr>
        <p:spPr>
          <a:xfrm>
            <a:off x="7855838" y="2875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8" name="object 11998"/>
          <p:cNvSpPr/>
          <p:nvPr/>
        </p:nvSpPr>
        <p:spPr>
          <a:xfrm>
            <a:off x="7866956" y="2873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9" name="object 11999"/>
          <p:cNvSpPr/>
          <p:nvPr/>
        </p:nvSpPr>
        <p:spPr>
          <a:xfrm>
            <a:off x="7885062" y="2871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0" name="object 12000"/>
          <p:cNvSpPr/>
          <p:nvPr/>
        </p:nvSpPr>
        <p:spPr>
          <a:xfrm>
            <a:off x="7892209" y="2871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1" name="object 12001"/>
          <p:cNvSpPr/>
          <p:nvPr/>
        </p:nvSpPr>
        <p:spPr>
          <a:xfrm>
            <a:off x="7903168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2" name="object 12002"/>
          <p:cNvSpPr/>
          <p:nvPr/>
        </p:nvSpPr>
        <p:spPr>
          <a:xfrm>
            <a:off x="7921433" y="2868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3" name="object 12003"/>
          <p:cNvSpPr/>
          <p:nvPr/>
        </p:nvSpPr>
        <p:spPr>
          <a:xfrm>
            <a:off x="7928422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4" name="object 12004"/>
          <p:cNvSpPr/>
          <p:nvPr/>
        </p:nvSpPr>
        <p:spPr>
          <a:xfrm>
            <a:off x="7940016" y="2866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5" name="object 12005"/>
          <p:cNvSpPr/>
          <p:nvPr/>
        </p:nvSpPr>
        <p:spPr>
          <a:xfrm>
            <a:off x="7958122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6" name="object 12006"/>
          <p:cNvSpPr/>
          <p:nvPr/>
        </p:nvSpPr>
        <p:spPr>
          <a:xfrm>
            <a:off x="7964793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7" name="object 12007"/>
          <p:cNvSpPr/>
          <p:nvPr/>
        </p:nvSpPr>
        <p:spPr>
          <a:xfrm>
            <a:off x="7975434" y="2862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8" name="object 12008"/>
          <p:cNvSpPr/>
          <p:nvPr/>
        </p:nvSpPr>
        <p:spPr>
          <a:xfrm>
            <a:off x="7994494" y="2861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9" name="object 12009"/>
          <p:cNvSpPr/>
          <p:nvPr/>
        </p:nvSpPr>
        <p:spPr>
          <a:xfrm>
            <a:off x="8001482" y="2859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0" name="object 12010"/>
          <p:cNvSpPr/>
          <p:nvPr/>
        </p:nvSpPr>
        <p:spPr>
          <a:xfrm>
            <a:off x="8011806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1" name="object 12011"/>
          <p:cNvSpPr/>
          <p:nvPr/>
        </p:nvSpPr>
        <p:spPr>
          <a:xfrm>
            <a:off x="8029912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2" name="object 12012"/>
          <p:cNvSpPr/>
          <p:nvPr/>
        </p:nvSpPr>
        <p:spPr>
          <a:xfrm>
            <a:off x="8037059" y="2856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3" name="object 12013"/>
          <p:cNvSpPr/>
          <p:nvPr/>
        </p:nvSpPr>
        <p:spPr>
          <a:xfrm>
            <a:off x="8048495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4" name="object 12014"/>
          <p:cNvSpPr/>
          <p:nvPr/>
        </p:nvSpPr>
        <p:spPr>
          <a:xfrm>
            <a:off x="8066760" y="2853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5" name="object 12015"/>
          <p:cNvSpPr/>
          <p:nvPr/>
        </p:nvSpPr>
        <p:spPr>
          <a:xfrm>
            <a:off x="8073749" y="2853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6" name="object 12016"/>
          <p:cNvSpPr/>
          <p:nvPr/>
        </p:nvSpPr>
        <p:spPr>
          <a:xfrm>
            <a:off x="8084866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7" name="object 12017"/>
          <p:cNvSpPr/>
          <p:nvPr/>
        </p:nvSpPr>
        <p:spPr>
          <a:xfrm>
            <a:off x="8102972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8" name="object 12018"/>
          <p:cNvSpPr/>
          <p:nvPr/>
        </p:nvSpPr>
        <p:spPr>
          <a:xfrm>
            <a:off x="8110119" y="2849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9" name="object 12019"/>
          <p:cNvSpPr/>
          <p:nvPr/>
        </p:nvSpPr>
        <p:spPr>
          <a:xfrm>
            <a:off x="8121237" y="2848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0" name="object 12020"/>
          <p:cNvSpPr/>
          <p:nvPr/>
        </p:nvSpPr>
        <p:spPr>
          <a:xfrm>
            <a:off x="8139344" y="284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1" name="object 12021"/>
          <p:cNvSpPr/>
          <p:nvPr/>
        </p:nvSpPr>
        <p:spPr>
          <a:xfrm>
            <a:off x="8146491" y="2845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2" name="object 12022"/>
          <p:cNvSpPr/>
          <p:nvPr/>
        </p:nvSpPr>
        <p:spPr>
          <a:xfrm>
            <a:off x="8157609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3" name="object 12023"/>
          <p:cNvSpPr/>
          <p:nvPr/>
        </p:nvSpPr>
        <p:spPr>
          <a:xfrm>
            <a:off x="8176033" y="2841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4" name="object 12024"/>
          <p:cNvSpPr/>
          <p:nvPr/>
        </p:nvSpPr>
        <p:spPr>
          <a:xfrm>
            <a:off x="8182862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5" name="object 12025"/>
          <p:cNvSpPr/>
          <p:nvPr/>
        </p:nvSpPr>
        <p:spPr>
          <a:xfrm>
            <a:off x="8193503" y="2840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6" name="object 12026"/>
          <p:cNvSpPr/>
          <p:nvPr/>
        </p:nvSpPr>
        <p:spPr>
          <a:xfrm>
            <a:off x="8211610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7" name="object 12027"/>
          <p:cNvSpPr/>
          <p:nvPr/>
        </p:nvSpPr>
        <p:spPr>
          <a:xfrm>
            <a:off x="8218757" y="2837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8" name="object 12028"/>
          <p:cNvSpPr/>
          <p:nvPr/>
        </p:nvSpPr>
        <p:spPr>
          <a:xfrm>
            <a:off x="8229875" y="2836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9" name="object 12029"/>
          <p:cNvSpPr/>
          <p:nvPr/>
        </p:nvSpPr>
        <p:spPr>
          <a:xfrm>
            <a:off x="8247981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0" name="object 12030"/>
          <p:cNvSpPr/>
          <p:nvPr/>
        </p:nvSpPr>
        <p:spPr>
          <a:xfrm>
            <a:off x="8255128" y="2833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1" name="object 12031"/>
          <p:cNvSpPr/>
          <p:nvPr/>
        </p:nvSpPr>
        <p:spPr>
          <a:xfrm>
            <a:off x="8266087" y="283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2" name="object 12032"/>
          <p:cNvSpPr/>
          <p:nvPr/>
        </p:nvSpPr>
        <p:spPr>
          <a:xfrm>
            <a:off x="8284671" y="2831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3" name="object 12033"/>
          <p:cNvSpPr/>
          <p:nvPr/>
        </p:nvSpPr>
        <p:spPr>
          <a:xfrm>
            <a:off x="8291500" y="2830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4" name="object 12034"/>
          <p:cNvSpPr/>
          <p:nvPr/>
        </p:nvSpPr>
        <p:spPr>
          <a:xfrm>
            <a:off x="8302935" y="2829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5" name="object 12035"/>
          <p:cNvSpPr/>
          <p:nvPr/>
        </p:nvSpPr>
        <p:spPr>
          <a:xfrm>
            <a:off x="7606956" y="2927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6" name="object 12036"/>
          <p:cNvSpPr/>
          <p:nvPr/>
        </p:nvSpPr>
        <p:spPr>
          <a:xfrm>
            <a:off x="7613786" y="29268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7" name="object 12037"/>
          <p:cNvSpPr/>
          <p:nvPr/>
        </p:nvSpPr>
        <p:spPr>
          <a:xfrm>
            <a:off x="7625222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8" name="object 12038"/>
          <p:cNvSpPr/>
          <p:nvPr/>
        </p:nvSpPr>
        <p:spPr>
          <a:xfrm>
            <a:off x="7643328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9" name="object 12039"/>
          <p:cNvSpPr/>
          <p:nvPr/>
        </p:nvSpPr>
        <p:spPr>
          <a:xfrm>
            <a:off x="7650475" y="2922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0" name="object 12040"/>
          <p:cNvSpPr/>
          <p:nvPr/>
        </p:nvSpPr>
        <p:spPr>
          <a:xfrm>
            <a:off x="7661593" y="292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1" name="object 12041"/>
          <p:cNvSpPr/>
          <p:nvPr/>
        </p:nvSpPr>
        <p:spPr>
          <a:xfrm>
            <a:off x="7679699" y="2920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2" name="object 12042"/>
          <p:cNvSpPr/>
          <p:nvPr/>
        </p:nvSpPr>
        <p:spPr>
          <a:xfrm>
            <a:off x="7686847" y="2919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3" name="object 12043"/>
          <p:cNvSpPr/>
          <p:nvPr/>
        </p:nvSpPr>
        <p:spPr>
          <a:xfrm>
            <a:off x="7697806" y="2917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4" name="object 12044"/>
          <p:cNvSpPr/>
          <p:nvPr/>
        </p:nvSpPr>
        <p:spPr>
          <a:xfrm>
            <a:off x="7716388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5" name="object 12045"/>
          <p:cNvSpPr/>
          <p:nvPr/>
        </p:nvSpPr>
        <p:spPr>
          <a:xfrm>
            <a:off x="7723059" y="29154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6" name="object 12046"/>
          <p:cNvSpPr/>
          <p:nvPr/>
        </p:nvSpPr>
        <p:spPr>
          <a:xfrm>
            <a:off x="7733859" y="2914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7" name="object 12047"/>
          <p:cNvSpPr/>
          <p:nvPr/>
        </p:nvSpPr>
        <p:spPr>
          <a:xfrm>
            <a:off x="7752760" y="2912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8" name="object 12048"/>
          <p:cNvSpPr/>
          <p:nvPr/>
        </p:nvSpPr>
        <p:spPr>
          <a:xfrm>
            <a:off x="7759906" y="2912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9" name="object 12049"/>
          <p:cNvSpPr/>
          <p:nvPr/>
        </p:nvSpPr>
        <p:spPr>
          <a:xfrm>
            <a:off x="7770072" y="2910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0" name="object 12050"/>
          <p:cNvSpPr/>
          <p:nvPr/>
        </p:nvSpPr>
        <p:spPr>
          <a:xfrm>
            <a:off x="7788337" y="2908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1" name="object 12051"/>
          <p:cNvSpPr/>
          <p:nvPr/>
        </p:nvSpPr>
        <p:spPr>
          <a:xfrm>
            <a:off x="7795325" y="2908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2" name="object 12052"/>
          <p:cNvSpPr/>
          <p:nvPr/>
        </p:nvSpPr>
        <p:spPr>
          <a:xfrm>
            <a:off x="7806443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3" name="object 12053"/>
          <p:cNvSpPr/>
          <p:nvPr/>
        </p:nvSpPr>
        <p:spPr>
          <a:xfrm>
            <a:off x="7825026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4" name="object 12054"/>
          <p:cNvSpPr/>
          <p:nvPr/>
        </p:nvSpPr>
        <p:spPr>
          <a:xfrm>
            <a:off x="7831696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5" name="object 12055"/>
          <p:cNvSpPr/>
          <p:nvPr/>
        </p:nvSpPr>
        <p:spPr>
          <a:xfrm>
            <a:off x="7843132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6" name="object 12056"/>
          <p:cNvSpPr/>
          <p:nvPr/>
        </p:nvSpPr>
        <p:spPr>
          <a:xfrm>
            <a:off x="7861397" y="2901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7" name="object 12057"/>
          <p:cNvSpPr/>
          <p:nvPr/>
        </p:nvSpPr>
        <p:spPr>
          <a:xfrm>
            <a:off x="7868385" y="2900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8" name="object 12058"/>
          <p:cNvSpPr/>
          <p:nvPr/>
        </p:nvSpPr>
        <p:spPr>
          <a:xfrm>
            <a:off x="7879503" y="2899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9" name="object 12059"/>
          <p:cNvSpPr/>
          <p:nvPr/>
        </p:nvSpPr>
        <p:spPr>
          <a:xfrm>
            <a:off x="7897610" y="2897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0" name="object 12060"/>
          <p:cNvSpPr/>
          <p:nvPr/>
        </p:nvSpPr>
        <p:spPr>
          <a:xfrm>
            <a:off x="7904757" y="2896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1" name="object 12061"/>
          <p:cNvSpPr/>
          <p:nvPr/>
        </p:nvSpPr>
        <p:spPr>
          <a:xfrm>
            <a:off x="7915874" y="2895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2" name="object 12062"/>
          <p:cNvSpPr/>
          <p:nvPr/>
        </p:nvSpPr>
        <p:spPr>
          <a:xfrm>
            <a:off x="7933980" y="2894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3" name="object 12063"/>
          <p:cNvSpPr/>
          <p:nvPr/>
        </p:nvSpPr>
        <p:spPr>
          <a:xfrm>
            <a:off x="7941128" y="2893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4" name="object 12064"/>
          <p:cNvSpPr/>
          <p:nvPr/>
        </p:nvSpPr>
        <p:spPr>
          <a:xfrm>
            <a:off x="7951769" y="28917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5" name="object 12065"/>
          <p:cNvSpPr/>
          <p:nvPr/>
        </p:nvSpPr>
        <p:spPr>
          <a:xfrm>
            <a:off x="7970670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6" name="object 12066"/>
          <p:cNvSpPr/>
          <p:nvPr/>
        </p:nvSpPr>
        <p:spPr>
          <a:xfrm>
            <a:off x="7977499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7" name="object 12067"/>
          <p:cNvSpPr/>
          <p:nvPr/>
        </p:nvSpPr>
        <p:spPr>
          <a:xfrm>
            <a:off x="7988141" y="2888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8" name="object 12068"/>
          <p:cNvSpPr/>
          <p:nvPr/>
        </p:nvSpPr>
        <p:spPr>
          <a:xfrm>
            <a:off x="8006247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9" name="object 12069"/>
          <p:cNvSpPr/>
          <p:nvPr/>
        </p:nvSpPr>
        <p:spPr>
          <a:xfrm>
            <a:off x="8013394" y="2886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0" name="object 12070"/>
          <p:cNvSpPr/>
          <p:nvPr/>
        </p:nvSpPr>
        <p:spPr>
          <a:xfrm>
            <a:off x="8024512" y="2884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1" name="object 12071"/>
          <p:cNvSpPr/>
          <p:nvPr/>
        </p:nvSpPr>
        <p:spPr>
          <a:xfrm>
            <a:off x="8042618" y="28828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2" name="object 12072"/>
          <p:cNvSpPr/>
          <p:nvPr/>
        </p:nvSpPr>
        <p:spPr>
          <a:xfrm>
            <a:off x="8049766" y="288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3" name="object 12073"/>
          <p:cNvSpPr/>
          <p:nvPr/>
        </p:nvSpPr>
        <p:spPr>
          <a:xfrm>
            <a:off x="8061201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4" name="object 12074"/>
          <p:cNvSpPr/>
          <p:nvPr/>
        </p:nvSpPr>
        <p:spPr>
          <a:xfrm>
            <a:off x="8079307" y="2878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5" name="object 12075"/>
          <p:cNvSpPr/>
          <p:nvPr/>
        </p:nvSpPr>
        <p:spPr>
          <a:xfrm>
            <a:off x="8086137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6" name="object 12076"/>
          <p:cNvSpPr/>
          <p:nvPr/>
        </p:nvSpPr>
        <p:spPr>
          <a:xfrm>
            <a:off x="8097572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7" name="object 12077"/>
          <p:cNvSpPr/>
          <p:nvPr/>
        </p:nvSpPr>
        <p:spPr>
          <a:xfrm>
            <a:off x="8115679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8" name="object 12078"/>
          <p:cNvSpPr/>
          <p:nvPr/>
        </p:nvSpPr>
        <p:spPr>
          <a:xfrm>
            <a:off x="8122825" y="2874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9" name="object 12079"/>
          <p:cNvSpPr/>
          <p:nvPr/>
        </p:nvSpPr>
        <p:spPr>
          <a:xfrm>
            <a:off x="8132991" y="2873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0" name="object 12080"/>
          <p:cNvSpPr/>
          <p:nvPr/>
        </p:nvSpPr>
        <p:spPr>
          <a:xfrm>
            <a:off x="8152050" y="2871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1" name="object 12081"/>
          <p:cNvSpPr/>
          <p:nvPr/>
        </p:nvSpPr>
        <p:spPr>
          <a:xfrm>
            <a:off x="8159197" y="2871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2" name="object 12082"/>
          <p:cNvSpPr/>
          <p:nvPr/>
        </p:nvSpPr>
        <p:spPr>
          <a:xfrm>
            <a:off x="8169839" y="2869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3" name="object 12083"/>
          <p:cNvSpPr/>
          <p:nvPr/>
        </p:nvSpPr>
        <p:spPr>
          <a:xfrm>
            <a:off x="8187945" y="2868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4" name="object 12084"/>
          <p:cNvSpPr/>
          <p:nvPr/>
        </p:nvSpPr>
        <p:spPr>
          <a:xfrm>
            <a:off x="8194616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5" name="object 12085"/>
          <p:cNvSpPr/>
          <p:nvPr/>
        </p:nvSpPr>
        <p:spPr>
          <a:xfrm>
            <a:off x="8206051" y="2866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6" name="object 12086"/>
          <p:cNvSpPr/>
          <p:nvPr/>
        </p:nvSpPr>
        <p:spPr>
          <a:xfrm>
            <a:off x="8224316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7" name="object 12087"/>
          <p:cNvSpPr/>
          <p:nvPr/>
        </p:nvSpPr>
        <p:spPr>
          <a:xfrm>
            <a:off x="8231463" y="286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8" name="object 12088"/>
          <p:cNvSpPr/>
          <p:nvPr/>
        </p:nvSpPr>
        <p:spPr>
          <a:xfrm>
            <a:off x="8242422" y="2862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9" name="object 12089"/>
          <p:cNvSpPr/>
          <p:nvPr/>
        </p:nvSpPr>
        <p:spPr>
          <a:xfrm>
            <a:off x="8260688" y="2860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0" name="object 12090"/>
          <p:cNvSpPr/>
          <p:nvPr/>
        </p:nvSpPr>
        <p:spPr>
          <a:xfrm>
            <a:off x="8267675" y="2859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1" name="object 12091"/>
          <p:cNvSpPr/>
          <p:nvPr/>
        </p:nvSpPr>
        <p:spPr>
          <a:xfrm>
            <a:off x="8278793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2" name="object 12092"/>
          <p:cNvSpPr/>
          <p:nvPr/>
        </p:nvSpPr>
        <p:spPr>
          <a:xfrm>
            <a:off x="8297376" y="2856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3" name="object 12093"/>
          <p:cNvSpPr/>
          <p:nvPr/>
        </p:nvSpPr>
        <p:spPr>
          <a:xfrm>
            <a:off x="8304762" y="285540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4" name="object 12094"/>
          <p:cNvSpPr/>
          <p:nvPr/>
        </p:nvSpPr>
        <p:spPr>
          <a:xfrm>
            <a:off x="7873944" y="2927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5" name="object 12095"/>
          <p:cNvSpPr/>
          <p:nvPr/>
        </p:nvSpPr>
        <p:spPr>
          <a:xfrm>
            <a:off x="7881091" y="29268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6" name="object 12096"/>
          <p:cNvSpPr/>
          <p:nvPr/>
        </p:nvSpPr>
        <p:spPr>
          <a:xfrm>
            <a:off x="7891415" y="29256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7" name="object 12097"/>
          <p:cNvSpPr/>
          <p:nvPr/>
        </p:nvSpPr>
        <p:spPr>
          <a:xfrm>
            <a:off x="7910316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8" name="object 12098"/>
          <p:cNvSpPr/>
          <p:nvPr/>
        </p:nvSpPr>
        <p:spPr>
          <a:xfrm>
            <a:off x="7917463" y="2922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9" name="object 12099"/>
          <p:cNvSpPr/>
          <p:nvPr/>
        </p:nvSpPr>
        <p:spPr>
          <a:xfrm>
            <a:off x="7927628" y="292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0" name="object 12100"/>
          <p:cNvSpPr/>
          <p:nvPr/>
        </p:nvSpPr>
        <p:spPr>
          <a:xfrm>
            <a:off x="7946211" y="291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1" name="object 12101"/>
          <p:cNvSpPr/>
          <p:nvPr/>
        </p:nvSpPr>
        <p:spPr>
          <a:xfrm>
            <a:off x="7953040" y="2919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2" name="object 12102"/>
          <p:cNvSpPr/>
          <p:nvPr/>
        </p:nvSpPr>
        <p:spPr>
          <a:xfrm>
            <a:off x="7964475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3" name="object 12103"/>
          <p:cNvSpPr/>
          <p:nvPr/>
        </p:nvSpPr>
        <p:spPr>
          <a:xfrm>
            <a:off x="7982582" y="2915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4" name="object 12104"/>
          <p:cNvSpPr/>
          <p:nvPr/>
        </p:nvSpPr>
        <p:spPr>
          <a:xfrm>
            <a:off x="7989729" y="291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5" name="object 12105"/>
          <p:cNvSpPr/>
          <p:nvPr/>
        </p:nvSpPr>
        <p:spPr>
          <a:xfrm>
            <a:off x="8000688" y="291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6" name="object 12106"/>
          <p:cNvSpPr/>
          <p:nvPr/>
        </p:nvSpPr>
        <p:spPr>
          <a:xfrm>
            <a:off x="8018953" y="29125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7" name="object 12107"/>
          <p:cNvSpPr/>
          <p:nvPr/>
        </p:nvSpPr>
        <p:spPr>
          <a:xfrm>
            <a:off x="8026100" y="2911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8" name="object 12108"/>
          <p:cNvSpPr/>
          <p:nvPr/>
        </p:nvSpPr>
        <p:spPr>
          <a:xfrm>
            <a:off x="8037059" y="2910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9" name="object 12109"/>
          <p:cNvSpPr/>
          <p:nvPr/>
        </p:nvSpPr>
        <p:spPr>
          <a:xfrm>
            <a:off x="8055324" y="2908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0" name="object 12110"/>
          <p:cNvSpPr/>
          <p:nvPr/>
        </p:nvSpPr>
        <p:spPr>
          <a:xfrm>
            <a:off x="8062313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1" name="object 12111"/>
          <p:cNvSpPr/>
          <p:nvPr/>
        </p:nvSpPr>
        <p:spPr>
          <a:xfrm>
            <a:off x="8073749" y="290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2" name="object 12112"/>
          <p:cNvSpPr/>
          <p:nvPr/>
        </p:nvSpPr>
        <p:spPr>
          <a:xfrm>
            <a:off x="8092013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3" name="object 12113"/>
          <p:cNvSpPr/>
          <p:nvPr/>
        </p:nvSpPr>
        <p:spPr>
          <a:xfrm>
            <a:off x="8098684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4" name="object 12114"/>
          <p:cNvSpPr/>
          <p:nvPr/>
        </p:nvSpPr>
        <p:spPr>
          <a:xfrm>
            <a:off x="8109325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5" name="object 12115"/>
          <p:cNvSpPr/>
          <p:nvPr/>
        </p:nvSpPr>
        <p:spPr>
          <a:xfrm>
            <a:off x="8128385" y="2901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6" name="object 12116"/>
          <p:cNvSpPr/>
          <p:nvPr/>
        </p:nvSpPr>
        <p:spPr>
          <a:xfrm>
            <a:off x="8135373" y="2900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7" name="object 12117"/>
          <p:cNvSpPr/>
          <p:nvPr/>
        </p:nvSpPr>
        <p:spPr>
          <a:xfrm>
            <a:off x="8145697" y="2899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8" name="object 12118"/>
          <p:cNvSpPr/>
          <p:nvPr/>
        </p:nvSpPr>
        <p:spPr>
          <a:xfrm>
            <a:off x="8163803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9" name="object 12119"/>
          <p:cNvSpPr/>
          <p:nvPr/>
        </p:nvSpPr>
        <p:spPr>
          <a:xfrm>
            <a:off x="8170950" y="2896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0" name="object 12120"/>
          <p:cNvSpPr/>
          <p:nvPr/>
        </p:nvSpPr>
        <p:spPr>
          <a:xfrm>
            <a:off x="8182386" y="2895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1" name="object 12121"/>
          <p:cNvSpPr/>
          <p:nvPr/>
        </p:nvSpPr>
        <p:spPr>
          <a:xfrm>
            <a:off x="8200651" y="2894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2" name="object 12122"/>
          <p:cNvSpPr/>
          <p:nvPr/>
        </p:nvSpPr>
        <p:spPr>
          <a:xfrm>
            <a:off x="8207322" y="2893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3" name="object 12123"/>
          <p:cNvSpPr/>
          <p:nvPr/>
        </p:nvSpPr>
        <p:spPr>
          <a:xfrm>
            <a:off x="8218757" y="28917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4" name="object 12124"/>
          <p:cNvSpPr/>
          <p:nvPr/>
        </p:nvSpPr>
        <p:spPr>
          <a:xfrm>
            <a:off x="8236863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5" name="object 12125"/>
          <p:cNvSpPr/>
          <p:nvPr/>
        </p:nvSpPr>
        <p:spPr>
          <a:xfrm>
            <a:off x="8244010" y="2889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6" name="object 12126"/>
          <p:cNvSpPr/>
          <p:nvPr/>
        </p:nvSpPr>
        <p:spPr>
          <a:xfrm>
            <a:off x="8255128" y="2888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7" name="object 12127"/>
          <p:cNvSpPr/>
          <p:nvPr/>
        </p:nvSpPr>
        <p:spPr>
          <a:xfrm>
            <a:off x="8273235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8" name="object 12128"/>
          <p:cNvSpPr/>
          <p:nvPr/>
        </p:nvSpPr>
        <p:spPr>
          <a:xfrm>
            <a:off x="8280382" y="288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9" name="object 12129"/>
          <p:cNvSpPr/>
          <p:nvPr/>
        </p:nvSpPr>
        <p:spPr>
          <a:xfrm>
            <a:off x="8291023" y="2884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0" name="object 12130"/>
          <p:cNvSpPr/>
          <p:nvPr/>
        </p:nvSpPr>
        <p:spPr>
          <a:xfrm>
            <a:off x="8140138" y="2927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1" name="object 12131"/>
          <p:cNvSpPr/>
          <p:nvPr/>
        </p:nvSpPr>
        <p:spPr>
          <a:xfrm>
            <a:off x="8147285" y="2925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2" name="object 12132"/>
          <p:cNvSpPr/>
          <p:nvPr/>
        </p:nvSpPr>
        <p:spPr>
          <a:xfrm>
            <a:off x="8158403" y="2925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3" name="object 12133"/>
          <p:cNvSpPr/>
          <p:nvPr/>
        </p:nvSpPr>
        <p:spPr>
          <a:xfrm>
            <a:off x="8176509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4" name="object 12134"/>
          <p:cNvSpPr/>
          <p:nvPr/>
        </p:nvSpPr>
        <p:spPr>
          <a:xfrm>
            <a:off x="8183657" y="2922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5" name="object 12135"/>
          <p:cNvSpPr/>
          <p:nvPr/>
        </p:nvSpPr>
        <p:spPr>
          <a:xfrm>
            <a:off x="8194616" y="2921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6" name="object 12136"/>
          <p:cNvSpPr/>
          <p:nvPr/>
        </p:nvSpPr>
        <p:spPr>
          <a:xfrm>
            <a:off x="8213198" y="291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7" name="object 12137"/>
          <p:cNvSpPr/>
          <p:nvPr/>
        </p:nvSpPr>
        <p:spPr>
          <a:xfrm>
            <a:off x="8219869" y="2919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8" name="object 12138"/>
          <p:cNvSpPr/>
          <p:nvPr/>
        </p:nvSpPr>
        <p:spPr>
          <a:xfrm>
            <a:off x="8231463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9" name="object 12139"/>
          <p:cNvSpPr/>
          <p:nvPr/>
        </p:nvSpPr>
        <p:spPr>
          <a:xfrm>
            <a:off x="8249570" y="2915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0" name="object 12140"/>
          <p:cNvSpPr/>
          <p:nvPr/>
        </p:nvSpPr>
        <p:spPr>
          <a:xfrm>
            <a:off x="8256716" y="291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1" name="object 12141"/>
          <p:cNvSpPr/>
          <p:nvPr/>
        </p:nvSpPr>
        <p:spPr>
          <a:xfrm>
            <a:off x="8266882" y="291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2" name="object 12142"/>
          <p:cNvSpPr/>
          <p:nvPr/>
        </p:nvSpPr>
        <p:spPr>
          <a:xfrm>
            <a:off x="8285941" y="2912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3" name="object 12143"/>
          <p:cNvSpPr/>
          <p:nvPr/>
        </p:nvSpPr>
        <p:spPr>
          <a:xfrm>
            <a:off x="8292929" y="2911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4" name="object 12144"/>
          <p:cNvSpPr/>
          <p:nvPr/>
        </p:nvSpPr>
        <p:spPr>
          <a:xfrm>
            <a:off x="8303729" y="2910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5" name="object 12145"/>
          <p:cNvSpPr/>
          <p:nvPr/>
        </p:nvSpPr>
        <p:spPr>
          <a:xfrm>
            <a:off x="8266882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6" name="object 12146"/>
          <p:cNvSpPr/>
          <p:nvPr/>
        </p:nvSpPr>
        <p:spPr>
          <a:xfrm>
            <a:off x="8293723" y="2562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7" name="object 12147"/>
          <p:cNvSpPr/>
          <p:nvPr/>
        </p:nvSpPr>
        <p:spPr>
          <a:xfrm>
            <a:off x="8299282" y="2565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8" name="object 12148"/>
          <p:cNvSpPr/>
          <p:nvPr/>
        </p:nvSpPr>
        <p:spPr>
          <a:xfrm>
            <a:off x="8225110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9" name="object 12149"/>
          <p:cNvSpPr/>
          <p:nvPr/>
        </p:nvSpPr>
        <p:spPr>
          <a:xfrm>
            <a:off x="8251476" y="2562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0" name="object 12150"/>
          <p:cNvSpPr/>
          <p:nvPr/>
        </p:nvSpPr>
        <p:spPr>
          <a:xfrm>
            <a:off x="8257034" y="2565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1" name="object 12151"/>
          <p:cNvSpPr/>
          <p:nvPr/>
        </p:nvSpPr>
        <p:spPr>
          <a:xfrm>
            <a:off x="8277682" y="2575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2" name="object 12152"/>
          <p:cNvSpPr/>
          <p:nvPr/>
        </p:nvSpPr>
        <p:spPr>
          <a:xfrm>
            <a:off x="8304762" y="2587566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3" name="object 12153"/>
          <p:cNvSpPr/>
          <p:nvPr/>
        </p:nvSpPr>
        <p:spPr>
          <a:xfrm>
            <a:off x="8182862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4" name="object 12154"/>
          <p:cNvSpPr/>
          <p:nvPr/>
        </p:nvSpPr>
        <p:spPr>
          <a:xfrm>
            <a:off x="8209704" y="2562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5" name="object 12155"/>
          <p:cNvSpPr/>
          <p:nvPr/>
        </p:nvSpPr>
        <p:spPr>
          <a:xfrm>
            <a:off x="8215263" y="2565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6" name="object 12156"/>
          <p:cNvSpPr/>
          <p:nvPr/>
        </p:nvSpPr>
        <p:spPr>
          <a:xfrm>
            <a:off x="8235275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7" name="object 12157"/>
          <p:cNvSpPr/>
          <p:nvPr/>
        </p:nvSpPr>
        <p:spPr>
          <a:xfrm>
            <a:off x="8262276" y="2588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8" name="object 12158"/>
          <p:cNvSpPr/>
          <p:nvPr/>
        </p:nvSpPr>
        <p:spPr>
          <a:xfrm>
            <a:off x="8267675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9" name="object 12159"/>
          <p:cNvSpPr/>
          <p:nvPr/>
        </p:nvSpPr>
        <p:spPr>
          <a:xfrm>
            <a:off x="8288641" y="26014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0" name="object 12160"/>
          <p:cNvSpPr/>
          <p:nvPr/>
        </p:nvSpPr>
        <p:spPr>
          <a:xfrm>
            <a:off x="8140932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1" name="object 12161"/>
          <p:cNvSpPr/>
          <p:nvPr/>
        </p:nvSpPr>
        <p:spPr>
          <a:xfrm>
            <a:off x="8167456" y="2562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2" name="object 12162"/>
          <p:cNvSpPr/>
          <p:nvPr/>
        </p:nvSpPr>
        <p:spPr>
          <a:xfrm>
            <a:off x="8173015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3" name="object 12163"/>
          <p:cNvSpPr/>
          <p:nvPr/>
        </p:nvSpPr>
        <p:spPr>
          <a:xfrm>
            <a:off x="8193503" y="2575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4" name="object 12164"/>
          <p:cNvSpPr/>
          <p:nvPr/>
        </p:nvSpPr>
        <p:spPr>
          <a:xfrm>
            <a:off x="8219869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5" name="object 12165"/>
          <p:cNvSpPr/>
          <p:nvPr/>
        </p:nvSpPr>
        <p:spPr>
          <a:xfrm>
            <a:off x="8225904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6" name="object 12166"/>
          <p:cNvSpPr/>
          <p:nvPr/>
        </p:nvSpPr>
        <p:spPr>
          <a:xfrm>
            <a:off x="8246870" y="2601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7" name="object 12167"/>
          <p:cNvSpPr/>
          <p:nvPr/>
        </p:nvSpPr>
        <p:spPr>
          <a:xfrm>
            <a:off x="8273235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8" name="object 12168"/>
          <p:cNvSpPr/>
          <p:nvPr/>
        </p:nvSpPr>
        <p:spPr>
          <a:xfrm>
            <a:off x="8278793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9" name="object 12169"/>
          <p:cNvSpPr/>
          <p:nvPr/>
        </p:nvSpPr>
        <p:spPr>
          <a:xfrm>
            <a:off x="8299282" y="2627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0" name="object 12170"/>
          <p:cNvSpPr/>
          <p:nvPr/>
        </p:nvSpPr>
        <p:spPr>
          <a:xfrm>
            <a:off x="8098684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1" name="object 12171"/>
          <p:cNvSpPr/>
          <p:nvPr/>
        </p:nvSpPr>
        <p:spPr>
          <a:xfrm>
            <a:off x="8125526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2" name="object 12172"/>
          <p:cNvSpPr/>
          <p:nvPr/>
        </p:nvSpPr>
        <p:spPr>
          <a:xfrm>
            <a:off x="8131085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3" name="object 12173"/>
          <p:cNvSpPr/>
          <p:nvPr/>
        </p:nvSpPr>
        <p:spPr>
          <a:xfrm>
            <a:off x="8151255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4" name="object 12174"/>
          <p:cNvSpPr/>
          <p:nvPr/>
        </p:nvSpPr>
        <p:spPr>
          <a:xfrm>
            <a:off x="8178097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5" name="object 12175"/>
          <p:cNvSpPr/>
          <p:nvPr/>
        </p:nvSpPr>
        <p:spPr>
          <a:xfrm>
            <a:off x="8183657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6" name="object 12176"/>
          <p:cNvSpPr/>
          <p:nvPr/>
        </p:nvSpPr>
        <p:spPr>
          <a:xfrm>
            <a:off x="8204621" y="26014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7" name="object 12177"/>
          <p:cNvSpPr/>
          <p:nvPr/>
        </p:nvSpPr>
        <p:spPr>
          <a:xfrm>
            <a:off x="8231463" y="2614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8" name="object 12178"/>
          <p:cNvSpPr/>
          <p:nvPr/>
        </p:nvSpPr>
        <p:spPr>
          <a:xfrm>
            <a:off x="8236863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9" name="object 12179"/>
          <p:cNvSpPr/>
          <p:nvPr/>
        </p:nvSpPr>
        <p:spPr>
          <a:xfrm>
            <a:off x="8257034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0" name="object 12180"/>
          <p:cNvSpPr/>
          <p:nvPr/>
        </p:nvSpPr>
        <p:spPr>
          <a:xfrm>
            <a:off x="8283876" y="2641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1" name="object 12181"/>
          <p:cNvSpPr/>
          <p:nvPr/>
        </p:nvSpPr>
        <p:spPr>
          <a:xfrm>
            <a:off x="8289435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2" name="object 12182"/>
          <p:cNvSpPr/>
          <p:nvPr/>
        </p:nvSpPr>
        <p:spPr>
          <a:xfrm>
            <a:off x="8056912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3" name="object 12183"/>
          <p:cNvSpPr/>
          <p:nvPr/>
        </p:nvSpPr>
        <p:spPr>
          <a:xfrm>
            <a:off x="8083278" y="2562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4" name="object 12184"/>
          <p:cNvSpPr/>
          <p:nvPr/>
        </p:nvSpPr>
        <p:spPr>
          <a:xfrm>
            <a:off x="8089155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5" name="object 12185"/>
          <p:cNvSpPr/>
          <p:nvPr/>
        </p:nvSpPr>
        <p:spPr>
          <a:xfrm>
            <a:off x="8109325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6" name="object 12186"/>
          <p:cNvSpPr/>
          <p:nvPr/>
        </p:nvSpPr>
        <p:spPr>
          <a:xfrm>
            <a:off x="8135849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7" name="object 12187"/>
          <p:cNvSpPr/>
          <p:nvPr/>
        </p:nvSpPr>
        <p:spPr>
          <a:xfrm>
            <a:off x="8142203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8" name="object 12188"/>
          <p:cNvSpPr/>
          <p:nvPr/>
        </p:nvSpPr>
        <p:spPr>
          <a:xfrm>
            <a:off x="8162691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9" name="object 12189"/>
          <p:cNvSpPr/>
          <p:nvPr/>
        </p:nvSpPr>
        <p:spPr>
          <a:xfrm>
            <a:off x="8189215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0" name="object 12190"/>
          <p:cNvSpPr/>
          <p:nvPr/>
        </p:nvSpPr>
        <p:spPr>
          <a:xfrm>
            <a:off x="8194616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1" name="object 12191"/>
          <p:cNvSpPr/>
          <p:nvPr/>
        </p:nvSpPr>
        <p:spPr>
          <a:xfrm>
            <a:off x="8215263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2" name="object 12192"/>
          <p:cNvSpPr/>
          <p:nvPr/>
        </p:nvSpPr>
        <p:spPr>
          <a:xfrm>
            <a:off x="8241628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3" name="object 12193"/>
          <p:cNvSpPr/>
          <p:nvPr/>
        </p:nvSpPr>
        <p:spPr>
          <a:xfrm>
            <a:off x="8247981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4" name="object 12194"/>
          <p:cNvSpPr/>
          <p:nvPr/>
        </p:nvSpPr>
        <p:spPr>
          <a:xfrm>
            <a:off x="8268470" y="2654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5" name="object 12195"/>
          <p:cNvSpPr/>
          <p:nvPr/>
        </p:nvSpPr>
        <p:spPr>
          <a:xfrm>
            <a:off x="8294994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6" name="object 12196"/>
          <p:cNvSpPr/>
          <p:nvPr/>
        </p:nvSpPr>
        <p:spPr>
          <a:xfrm>
            <a:off x="8300553" y="266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7" name="object 12197"/>
          <p:cNvSpPr/>
          <p:nvPr/>
        </p:nvSpPr>
        <p:spPr>
          <a:xfrm>
            <a:off x="8014506" y="2549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8" name="object 12198"/>
          <p:cNvSpPr/>
          <p:nvPr/>
        </p:nvSpPr>
        <p:spPr>
          <a:xfrm>
            <a:off x="8041506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9" name="object 12199"/>
          <p:cNvSpPr/>
          <p:nvPr/>
        </p:nvSpPr>
        <p:spPr>
          <a:xfrm>
            <a:off x="8046907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0" name="object 12200"/>
          <p:cNvSpPr/>
          <p:nvPr/>
        </p:nvSpPr>
        <p:spPr>
          <a:xfrm>
            <a:off x="8067554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1" name="object 12201"/>
          <p:cNvSpPr/>
          <p:nvPr/>
        </p:nvSpPr>
        <p:spPr>
          <a:xfrm>
            <a:off x="8093919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2" name="object 12202"/>
          <p:cNvSpPr/>
          <p:nvPr/>
        </p:nvSpPr>
        <p:spPr>
          <a:xfrm>
            <a:off x="8100273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3" name="object 12203"/>
          <p:cNvSpPr/>
          <p:nvPr/>
        </p:nvSpPr>
        <p:spPr>
          <a:xfrm>
            <a:off x="8120443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4" name="object 12204"/>
          <p:cNvSpPr/>
          <p:nvPr/>
        </p:nvSpPr>
        <p:spPr>
          <a:xfrm>
            <a:off x="8147285" y="2614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5" name="object 12205"/>
          <p:cNvSpPr/>
          <p:nvPr/>
        </p:nvSpPr>
        <p:spPr>
          <a:xfrm>
            <a:off x="8152844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6" name="object 12206"/>
          <p:cNvSpPr/>
          <p:nvPr/>
        </p:nvSpPr>
        <p:spPr>
          <a:xfrm>
            <a:off x="8173015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7" name="object 12207"/>
          <p:cNvSpPr/>
          <p:nvPr/>
        </p:nvSpPr>
        <p:spPr>
          <a:xfrm>
            <a:off x="8199856" y="2641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8" name="object 12208"/>
          <p:cNvSpPr/>
          <p:nvPr/>
        </p:nvSpPr>
        <p:spPr>
          <a:xfrm>
            <a:off x="8206051" y="26438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9" name="object 12209"/>
          <p:cNvSpPr/>
          <p:nvPr/>
        </p:nvSpPr>
        <p:spPr>
          <a:xfrm>
            <a:off x="8226222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0" name="object 12210"/>
          <p:cNvSpPr/>
          <p:nvPr/>
        </p:nvSpPr>
        <p:spPr>
          <a:xfrm>
            <a:off x="8253064" y="26671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1" name="object 12211"/>
          <p:cNvSpPr/>
          <p:nvPr/>
        </p:nvSpPr>
        <p:spPr>
          <a:xfrm>
            <a:off x="8258623" y="266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2" name="object 12212"/>
          <p:cNvSpPr/>
          <p:nvPr/>
        </p:nvSpPr>
        <p:spPr>
          <a:xfrm>
            <a:off x="8278793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3" name="object 12213"/>
          <p:cNvSpPr/>
          <p:nvPr/>
        </p:nvSpPr>
        <p:spPr>
          <a:xfrm>
            <a:off x="7972735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4" name="object 12214"/>
          <p:cNvSpPr/>
          <p:nvPr/>
        </p:nvSpPr>
        <p:spPr>
          <a:xfrm>
            <a:off x="7999259" y="2562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5" name="object 12215"/>
          <p:cNvSpPr/>
          <p:nvPr/>
        </p:nvSpPr>
        <p:spPr>
          <a:xfrm>
            <a:off x="8005135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6" name="object 12216"/>
          <p:cNvSpPr/>
          <p:nvPr/>
        </p:nvSpPr>
        <p:spPr>
          <a:xfrm>
            <a:off x="8025306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7" name="object 12217"/>
          <p:cNvSpPr/>
          <p:nvPr/>
        </p:nvSpPr>
        <p:spPr>
          <a:xfrm>
            <a:off x="8052465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8" name="object 12218"/>
          <p:cNvSpPr/>
          <p:nvPr/>
        </p:nvSpPr>
        <p:spPr>
          <a:xfrm>
            <a:off x="8058025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9" name="object 12219"/>
          <p:cNvSpPr/>
          <p:nvPr/>
        </p:nvSpPr>
        <p:spPr>
          <a:xfrm>
            <a:off x="8078513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0" name="object 12220"/>
          <p:cNvSpPr/>
          <p:nvPr/>
        </p:nvSpPr>
        <p:spPr>
          <a:xfrm>
            <a:off x="8105037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1" name="object 12221"/>
          <p:cNvSpPr/>
          <p:nvPr/>
        </p:nvSpPr>
        <p:spPr>
          <a:xfrm>
            <a:off x="8110914" y="26178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2" name="object 12222"/>
          <p:cNvSpPr/>
          <p:nvPr/>
        </p:nvSpPr>
        <p:spPr>
          <a:xfrm>
            <a:off x="8131085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3" name="object 12223"/>
          <p:cNvSpPr/>
          <p:nvPr/>
        </p:nvSpPr>
        <p:spPr>
          <a:xfrm>
            <a:off x="8158403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4" name="object 12224"/>
          <p:cNvSpPr/>
          <p:nvPr/>
        </p:nvSpPr>
        <p:spPr>
          <a:xfrm>
            <a:off x="8163803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5" name="object 12225"/>
          <p:cNvSpPr/>
          <p:nvPr/>
        </p:nvSpPr>
        <p:spPr>
          <a:xfrm>
            <a:off x="8184450" y="2654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6" name="object 12226"/>
          <p:cNvSpPr/>
          <p:nvPr/>
        </p:nvSpPr>
        <p:spPr>
          <a:xfrm>
            <a:off x="8210815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7" name="object 12227"/>
          <p:cNvSpPr/>
          <p:nvPr/>
        </p:nvSpPr>
        <p:spPr>
          <a:xfrm>
            <a:off x="8216851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8" name="object 12228"/>
          <p:cNvSpPr/>
          <p:nvPr/>
        </p:nvSpPr>
        <p:spPr>
          <a:xfrm>
            <a:off x="8236863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9" name="object 12229"/>
          <p:cNvSpPr/>
          <p:nvPr/>
        </p:nvSpPr>
        <p:spPr>
          <a:xfrm>
            <a:off x="8263387" y="2693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0" name="object 12230"/>
          <p:cNvSpPr/>
          <p:nvPr/>
        </p:nvSpPr>
        <p:spPr>
          <a:xfrm>
            <a:off x="8269740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1" name="object 12231"/>
          <p:cNvSpPr/>
          <p:nvPr/>
        </p:nvSpPr>
        <p:spPr>
          <a:xfrm>
            <a:off x="8290229" y="2706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2" name="object 12232"/>
          <p:cNvSpPr/>
          <p:nvPr/>
        </p:nvSpPr>
        <p:spPr>
          <a:xfrm>
            <a:off x="7930804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3" name="object 12233"/>
          <p:cNvSpPr/>
          <p:nvPr/>
        </p:nvSpPr>
        <p:spPr>
          <a:xfrm>
            <a:off x="7957329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4" name="object 12234"/>
          <p:cNvSpPr/>
          <p:nvPr/>
        </p:nvSpPr>
        <p:spPr>
          <a:xfrm>
            <a:off x="7962887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5" name="object 12235"/>
          <p:cNvSpPr/>
          <p:nvPr/>
        </p:nvSpPr>
        <p:spPr>
          <a:xfrm>
            <a:off x="7983376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6" name="object 12236"/>
          <p:cNvSpPr/>
          <p:nvPr/>
        </p:nvSpPr>
        <p:spPr>
          <a:xfrm>
            <a:off x="8010694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7" name="object 12237"/>
          <p:cNvSpPr/>
          <p:nvPr/>
        </p:nvSpPr>
        <p:spPr>
          <a:xfrm>
            <a:off x="8016094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8" name="object 12238"/>
          <p:cNvSpPr/>
          <p:nvPr/>
        </p:nvSpPr>
        <p:spPr>
          <a:xfrm>
            <a:off x="8036265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9" name="object 12239"/>
          <p:cNvSpPr/>
          <p:nvPr/>
        </p:nvSpPr>
        <p:spPr>
          <a:xfrm>
            <a:off x="8063107" y="2614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0" name="object 12240"/>
          <p:cNvSpPr/>
          <p:nvPr/>
        </p:nvSpPr>
        <p:spPr>
          <a:xfrm>
            <a:off x="8068666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1" name="object 12241"/>
          <p:cNvSpPr/>
          <p:nvPr/>
        </p:nvSpPr>
        <p:spPr>
          <a:xfrm>
            <a:off x="8089155" y="2628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2" name="object 12242"/>
          <p:cNvSpPr/>
          <p:nvPr/>
        </p:nvSpPr>
        <p:spPr>
          <a:xfrm>
            <a:off x="8116472" y="2641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3" name="object 12243"/>
          <p:cNvSpPr/>
          <p:nvPr/>
        </p:nvSpPr>
        <p:spPr>
          <a:xfrm>
            <a:off x="8122032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4" name="object 12244"/>
          <p:cNvSpPr/>
          <p:nvPr/>
        </p:nvSpPr>
        <p:spPr>
          <a:xfrm>
            <a:off x="8142203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5" name="object 12245"/>
          <p:cNvSpPr/>
          <p:nvPr/>
        </p:nvSpPr>
        <p:spPr>
          <a:xfrm>
            <a:off x="8169044" y="26671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6" name="object 12246"/>
          <p:cNvSpPr/>
          <p:nvPr/>
        </p:nvSpPr>
        <p:spPr>
          <a:xfrm>
            <a:off x="8174603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7" name="object 12247"/>
          <p:cNvSpPr/>
          <p:nvPr/>
        </p:nvSpPr>
        <p:spPr>
          <a:xfrm>
            <a:off x="8194616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8" name="object 12248"/>
          <p:cNvSpPr/>
          <p:nvPr/>
        </p:nvSpPr>
        <p:spPr>
          <a:xfrm>
            <a:off x="8222251" y="2693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9" name="object 12249"/>
          <p:cNvSpPr/>
          <p:nvPr/>
        </p:nvSpPr>
        <p:spPr>
          <a:xfrm>
            <a:off x="8227810" y="2696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0" name="object 12250"/>
          <p:cNvSpPr/>
          <p:nvPr/>
        </p:nvSpPr>
        <p:spPr>
          <a:xfrm>
            <a:off x="8247981" y="2706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1" name="object 12251"/>
          <p:cNvSpPr/>
          <p:nvPr/>
        </p:nvSpPr>
        <p:spPr>
          <a:xfrm>
            <a:off x="8274823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2" name="object 12252"/>
          <p:cNvSpPr/>
          <p:nvPr/>
        </p:nvSpPr>
        <p:spPr>
          <a:xfrm>
            <a:off x="8280382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3" name="object 12253"/>
          <p:cNvSpPr/>
          <p:nvPr/>
        </p:nvSpPr>
        <p:spPr>
          <a:xfrm>
            <a:off x="8300553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4" name="object 12254"/>
          <p:cNvSpPr/>
          <p:nvPr/>
        </p:nvSpPr>
        <p:spPr>
          <a:xfrm>
            <a:off x="7888556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5" name="object 12255"/>
          <p:cNvSpPr/>
          <p:nvPr/>
        </p:nvSpPr>
        <p:spPr>
          <a:xfrm>
            <a:off x="7915080" y="2562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6" name="object 12256"/>
          <p:cNvSpPr/>
          <p:nvPr/>
        </p:nvSpPr>
        <p:spPr>
          <a:xfrm>
            <a:off x="7920957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7" name="object 12257"/>
          <p:cNvSpPr/>
          <p:nvPr/>
        </p:nvSpPr>
        <p:spPr>
          <a:xfrm>
            <a:off x="7941128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8" name="object 12258"/>
          <p:cNvSpPr/>
          <p:nvPr/>
        </p:nvSpPr>
        <p:spPr>
          <a:xfrm>
            <a:off x="7968446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9" name="object 12259"/>
          <p:cNvSpPr/>
          <p:nvPr/>
        </p:nvSpPr>
        <p:spPr>
          <a:xfrm>
            <a:off x="7974323" y="2591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0" name="object 12260"/>
          <p:cNvSpPr/>
          <p:nvPr/>
        </p:nvSpPr>
        <p:spPr>
          <a:xfrm>
            <a:off x="7994494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1" name="object 12261"/>
          <p:cNvSpPr/>
          <p:nvPr/>
        </p:nvSpPr>
        <p:spPr>
          <a:xfrm>
            <a:off x="8020859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2" name="object 12262"/>
          <p:cNvSpPr/>
          <p:nvPr/>
        </p:nvSpPr>
        <p:spPr>
          <a:xfrm>
            <a:off x="8026894" y="26178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3" name="object 12263"/>
          <p:cNvSpPr/>
          <p:nvPr/>
        </p:nvSpPr>
        <p:spPr>
          <a:xfrm>
            <a:off x="8046907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4" name="object 12264"/>
          <p:cNvSpPr/>
          <p:nvPr/>
        </p:nvSpPr>
        <p:spPr>
          <a:xfrm>
            <a:off x="8074224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5" name="object 12265"/>
          <p:cNvSpPr/>
          <p:nvPr/>
        </p:nvSpPr>
        <p:spPr>
          <a:xfrm>
            <a:off x="8079784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6" name="object 12266"/>
          <p:cNvSpPr/>
          <p:nvPr/>
        </p:nvSpPr>
        <p:spPr>
          <a:xfrm>
            <a:off x="8100273" y="2654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7" name="object 12267"/>
          <p:cNvSpPr/>
          <p:nvPr/>
        </p:nvSpPr>
        <p:spPr>
          <a:xfrm>
            <a:off x="8126796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8" name="object 12268"/>
          <p:cNvSpPr/>
          <p:nvPr/>
        </p:nvSpPr>
        <p:spPr>
          <a:xfrm>
            <a:off x="8132673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9" name="object 12269"/>
          <p:cNvSpPr/>
          <p:nvPr/>
        </p:nvSpPr>
        <p:spPr>
          <a:xfrm>
            <a:off x="8152844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0" name="object 12270"/>
          <p:cNvSpPr/>
          <p:nvPr/>
        </p:nvSpPr>
        <p:spPr>
          <a:xfrm>
            <a:off x="8180003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1" name="object 12271"/>
          <p:cNvSpPr/>
          <p:nvPr/>
        </p:nvSpPr>
        <p:spPr>
          <a:xfrm>
            <a:off x="8185563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2" name="object 12272"/>
          <p:cNvSpPr/>
          <p:nvPr/>
        </p:nvSpPr>
        <p:spPr>
          <a:xfrm>
            <a:off x="8206051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3" name="object 12273"/>
          <p:cNvSpPr/>
          <p:nvPr/>
        </p:nvSpPr>
        <p:spPr>
          <a:xfrm>
            <a:off x="8232575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4" name="object 12274"/>
          <p:cNvSpPr/>
          <p:nvPr/>
        </p:nvSpPr>
        <p:spPr>
          <a:xfrm>
            <a:off x="8238452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5" name="object 12275"/>
          <p:cNvSpPr/>
          <p:nvPr/>
        </p:nvSpPr>
        <p:spPr>
          <a:xfrm>
            <a:off x="8258623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6" name="object 12276"/>
          <p:cNvSpPr/>
          <p:nvPr/>
        </p:nvSpPr>
        <p:spPr>
          <a:xfrm>
            <a:off x="8285941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7" name="object 12277"/>
          <p:cNvSpPr/>
          <p:nvPr/>
        </p:nvSpPr>
        <p:spPr>
          <a:xfrm>
            <a:off x="8291500" y="274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8" name="object 12278"/>
          <p:cNvSpPr/>
          <p:nvPr/>
        </p:nvSpPr>
        <p:spPr>
          <a:xfrm>
            <a:off x="7846785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9" name="object 12279"/>
          <p:cNvSpPr/>
          <p:nvPr/>
        </p:nvSpPr>
        <p:spPr>
          <a:xfrm>
            <a:off x="7873150" y="2562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0" name="object 12280"/>
          <p:cNvSpPr/>
          <p:nvPr/>
        </p:nvSpPr>
        <p:spPr>
          <a:xfrm>
            <a:off x="7878709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1" name="object 12281"/>
          <p:cNvSpPr/>
          <p:nvPr/>
        </p:nvSpPr>
        <p:spPr>
          <a:xfrm>
            <a:off x="7899674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2" name="object 12282"/>
          <p:cNvSpPr/>
          <p:nvPr/>
        </p:nvSpPr>
        <p:spPr>
          <a:xfrm>
            <a:off x="7926516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3" name="object 12283"/>
          <p:cNvSpPr/>
          <p:nvPr/>
        </p:nvSpPr>
        <p:spPr>
          <a:xfrm>
            <a:off x="7932075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4" name="object 12284"/>
          <p:cNvSpPr/>
          <p:nvPr/>
        </p:nvSpPr>
        <p:spPr>
          <a:xfrm>
            <a:off x="7952564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5" name="object 12285"/>
          <p:cNvSpPr/>
          <p:nvPr/>
        </p:nvSpPr>
        <p:spPr>
          <a:xfrm>
            <a:off x="7979088" y="2614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6" name="object 12286"/>
          <p:cNvSpPr/>
          <p:nvPr/>
        </p:nvSpPr>
        <p:spPr>
          <a:xfrm>
            <a:off x="7984646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7" name="object 12287"/>
          <p:cNvSpPr/>
          <p:nvPr/>
        </p:nvSpPr>
        <p:spPr>
          <a:xfrm>
            <a:off x="8005453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8" name="object 12288"/>
          <p:cNvSpPr/>
          <p:nvPr/>
        </p:nvSpPr>
        <p:spPr>
          <a:xfrm>
            <a:off x="8032294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9" name="object 12289"/>
          <p:cNvSpPr/>
          <p:nvPr/>
        </p:nvSpPr>
        <p:spPr>
          <a:xfrm>
            <a:off x="8037853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0" name="object 12290"/>
          <p:cNvSpPr/>
          <p:nvPr/>
        </p:nvSpPr>
        <p:spPr>
          <a:xfrm>
            <a:off x="8058025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1" name="object 12291"/>
          <p:cNvSpPr/>
          <p:nvPr/>
        </p:nvSpPr>
        <p:spPr>
          <a:xfrm>
            <a:off x="8084866" y="2667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2" name="object 12292"/>
          <p:cNvSpPr/>
          <p:nvPr/>
        </p:nvSpPr>
        <p:spPr>
          <a:xfrm>
            <a:off x="8090425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3" name="object 12293"/>
          <p:cNvSpPr/>
          <p:nvPr/>
        </p:nvSpPr>
        <p:spPr>
          <a:xfrm>
            <a:off x="8110914" y="2680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4" name="object 12294"/>
          <p:cNvSpPr/>
          <p:nvPr/>
        </p:nvSpPr>
        <p:spPr>
          <a:xfrm>
            <a:off x="8138232" y="2693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5" name="object 12295"/>
          <p:cNvSpPr/>
          <p:nvPr/>
        </p:nvSpPr>
        <p:spPr>
          <a:xfrm>
            <a:off x="8143791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6" name="object 12296"/>
          <p:cNvSpPr/>
          <p:nvPr/>
        </p:nvSpPr>
        <p:spPr>
          <a:xfrm>
            <a:off x="8163803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7" name="object 12297"/>
          <p:cNvSpPr/>
          <p:nvPr/>
        </p:nvSpPr>
        <p:spPr>
          <a:xfrm>
            <a:off x="8190645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8" name="object 12298"/>
          <p:cNvSpPr/>
          <p:nvPr/>
        </p:nvSpPr>
        <p:spPr>
          <a:xfrm>
            <a:off x="8196204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9" name="object 12299"/>
          <p:cNvSpPr/>
          <p:nvPr/>
        </p:nvSpPr>
        <p:spPr>
          <a:xfrm>
            <a:off x="8216851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0" name="object 12300"/>
          <p:cNvSpPr/>
          <p:nvPr/>
        </p:nvSpPr>
        <p:spPr>
          <a:xfrm>
            <a:off x="8244010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1" name="object 12301"/>
          <p:cNvSpPr/>
          <p:nvPr/>
        </p:nvSpPr>
        <p:spPr>
          <a:xfrm>
            <a:off x="8249570" y="2748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2" name="object 12302"/>
          <p:cNvSpPr/>
          <p:nvPr/>
        </p:nvSpPr>
        <p:spPr>
          <a:xfrm>
            <a:off x="8269740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3" name="object 12303"/>
          <p:cNvSpPr/>
          <p:nvPr/>
        </p:nvSpPr>
        <p:spPr>
          <a:xfrm>
            <a:off x="8296582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4" name="object 12304"/>
          <p:cNvSpPr/>
          <p:nvPr/>
        </p:nvSpPr>
        <p:spPr>
          <a:xfrm>
            <a:off x="8302141" y="2774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5" name="object 12305"/>
          <p:cNvSpPr/>
          <p:nvPr/>
        </p:nvSpPr>
        <p:spPr>
          <a:xfrm>
            <a:off x="7804537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6" name="object 12306"/>
          <p:cNvSpPr/>
          <p:nvPr/>
        </p:nvSpPr>
        <p:spPr>
          <a:xfrm>
            <a:off x="7831379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7" name="object 12307"/>
          <p:cNvSpPr/>
          <p:nvPr/>
        </p:nvSpPr>
        <p:spPr>
          <a:xfrm>
            <a:off x="7836937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8" name="object 12308"/>
          <p:cNvSpPr/>
          <p:nvPr/>
        </p:nvSpPr>
        <p:spPr>
          <a:xfrm>
            <a:off x="7857744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9" name="object 12309"/>
          <p:cNvSpPr/>
          <p:nvPr/>
        </p:nvSpPr>
        <p:spPr>
          <a:xfrm>
            <a:off x="7884268" y="25889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0" name="object 12310"/>
          <p:cNvSpPr/>
          <p:nvPr/>
        </p:nvSpPr>
        <p:spPr>
          <a:xfrm>
            <a:off x="7890144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1" name="object 12311"/>
          <p:cNvSpPr/>
          <p:nvPr/>
        </p:nvSpPr>
        <p:spPr>
          <a:xfrm>
            <a:off x="7910316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2" name="object 12312"/>
          <p:cNvSpPr/>
          <p:nvPr/>
        </p:nvSpPr>
        <p:spPr>
          <a:xfrm>
            <a:off x="7936840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3" name="object 12313"/>
          <p:cNvSpPr/>
          <p:nvPr/>
        </p:nvSpPr>
        <p:spPr>
          <a:xfrm>
            <a:off x="7942716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4" name="object 12314"/>
          <p:cNvSpPr/>
          <p:nvPr/>
        </p:nvSpPr>
        <p:spPr>
          <a:xfrm>
            <a:off x="7963682" y="2628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5" name="object 12315"/>
          <p:cNvSpPr/>
          <p:nvPr/>
        </p:nvSpPr>
        <p:spPr>
          <a:xfrm>
            <a:off x="7990047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6" name="object 12316"/>
          <p:cNvSpPr/>
          <p:nvPr/>
        </p:nvSpPr>
        <p:spPr>
          <a:xfrm>
            <a:off x="7996082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7" name="object 12317"/>
          <p:cNvSpPr/>
          <p:nvPr/>
        </p:nvSpPr>
        <p:spPr>
          <a:xfrm>
            <a:off x="8016094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8" name="object 12318"/>
          <p:cNvSpPr/>
          <p:nvPr/>
        </p:nvSpPr>
        <p:spPr>
          <a:xfrm>
            <a:off x="8042618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9" name="object 12319"/>
          <p:cNvSpPr/>
          <p:nvPr/>
        </p:nvSpPr>
        <p:spPr>
          <a:xfrm>
            <a:off x="8048495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0" name="object 12320"/>
          <p:cNvSpPr/>
          <p:nvPr/>
        </p:nvSpPr>
        <p:spPr>
          <a:xfrm>
            <a:off x="8069460" y="2680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1" name="object 12321"/>
          <p:cNvSpPr/>
          <p:nvPr/>
        </p:nvSpPr>
        <p:spPr>
          <a:xfrm>
            <a:off x="8095984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2" name="object 12322"/>
          <p:cNvSpPr/>
          <p:nvPr/>
        </p:nvSpPr>
        <p:spPr>
          <a:xfrm>
            <a:off x="8101543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3" name="object 12323"/>
          <p:cNvSpPr/>
          <p:nvPr/>
        </p:nvSpPr>
        <p:spPr>
          <a:xfrm>
            <a:off x="8148397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4" name="object 12324"/>
          <p:cNvSpPr/>
          <p:nvPr/>
        </p:nvSpPr>
        <p:spPr>
          <a:xfrm>
            <a:off x="8154432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5" name="object 12325"/>
          <p:cNvSpPr/>
          <p:nvPr/>
        </p:nvSpPr>
        <p:spPr>
          <a:xfrm>
            <a:off x="8175397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6" name="object 12326"/>
          <p:cNvSpPr/>
          <p:nvPr/>
        </p:nvSpPr>
        <p:spPr>
          <a:xfrm>
            <a:off x="8201762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7" name="object 12327"/>
          <p:cNvSpPr/>
          <p:nvPr/>
        </p:nvSpPr>
        <p:spPr>
          <a:xfrm>
            <a:off x="8207322" y="274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8" name="object 12328"/>
          <p:cNvSpPr/>
          <p:nvPr/>
        </p:nvSpPr>
        <p:spPr>
          <a:xfrm>
            <a:off x="8227810" y="2758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9" name="object 12329"/>
          <p:cNvSpPr/>
          <p:nvPr/>
        </p:nvSpPr>
        <p:spPr>
          <a:xfrm>
            <a:off x="8254334" y="2771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0" name="object 12330"/>
          <p:cNvSpPr/>
          <p:nvPr/>
        </p:nvSpPr>
        <p:spPr>
          <a:xfrm>
            <a:off x="8260211" y="2774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1" name="object 12331"/>
          <p:cNvSpPr/>
          <p:nvPr/>
        </p:nvSpPr>
        <p:spPr>
          <a:xfrm>
            <a:off x="8281176" y="2784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2" name="object 12332"/>
          <p:cNvSpPr/>
          <p:nvPr/>
        </p:nvSpPr>
        <p:spPr>
          <a:xfrm>
            <a:off x="7762606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3" name="object 12333"/>
          <p:cNvSpPr/>
          <p:nvPr/>
        </p:nvSpPr>
        <p:spPr>
          <a:xfrm>
            <a:off x="7789131" y="2562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4" name="object 12334"/>
          <p:cNvSpPr/>
          <p:nvPr/>
        </p:nvSpPr>
        <p:spPr>
          <a:xfrm>
            <a:off x="7794531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5" name="object 12335"/>
          <p:cNvSpPr/>
          <p:nvPr/>
        </p:nvSpPr>
        <p:spPr>
          <a:xfrm>
            <a:off x="7815496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6" name="object 12336"/>
          <p:cNvSpPr/>
          <p:nvPr/>
        </p:nvSpPr>
        <p:spPr>
          <a:xfrm>
            <a:off x="7842338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7" name="object 12337"/>
          <p:cNvSpPr/>
          <p:nvPr/>
        </p:nvSpPr>
        <p:spPr>
          <a:xfrm>
            <a:off x="7847896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8" name="object 12338"/>
          <p:cNvSpPr/>
          <p:nvPr/>
        </p:nvSpPr>
        <p:spPr>
          <a:xfrm>
            <a:off x="7868385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9" name="object 12339"/>
          <p:cNvSpPr/>
          <p:nvPr/>
        </p:nvSpPr>
        <p:spPr>
          <a:xfrm>
            <a:off x="7894909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0" name="object 12340"/>
          <p:cNvSpPr/>
          <p:nvPr/>
        </p:nvSpPr>
        <p:spPr>
          <a:xfrm>
            <a:off x="7900468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1" name="object 12341"/>
          <p:cNvSpPr/>
          <p:nvPr/>
        </p:nvSpPr>
        <p:spPr>
          <a:xfrm>
            <a:off x="7921433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2" name="object 12342"/>
          <p:cNvSpPr/>
          <p:nvPr/>
        </p:nvSpPr>
        <p:spPr>
          <a:xfrm>
            <a:off x="7948275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3" name="object 12343"/>
          <p:cNvSpPr/>
          <p:nvPr/>
        </p:nvSpPr>
        <p:spPr>
          <a:xfrm>
            <a:off x="7953834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4" name="object 12344"/>
          <p:cNvSpPr/>
          <p:nvPr/>
        </p:nvSpPr>
        <p:spPr>
          <a:xfrm>
            <a:off x="7974323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5" name="object 12345"/>
          <p:cNvSpPr/>
          <p:nvPr/>
        </p:nvSpPr>
        <p:spPr>
          <a:xfrm>
            <a:off x="8000688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6" name="object 12346"/>
          <p:cNvSpPr/>
          <p:nvPr/>
        </p:nvSpPr>
        <p:spPr>
          <a:xfrm>
            <a:off x="8006247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7" name="object 12347"/>
          <p:cNvSpPr/>
          <p:nvPr/>
        </p:nvSpPr>
        <p:spPr>
          <a:xfrm>
            <a:off x="8027212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8" name="object 12348"/>
          <p:cNvSpPr/>
          <p:nvPr/>
        </p:nvSpPr>
        <p:spPr>
          <a:xfrm>
            <a:off x="8054054" y="2693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9" name="object 12349"/>
          <p:cNvSpPr/>
          <p:nvPr/>
        </p:nvSpPr>
        <p:spPr>
          <a:xfrm>
            <a:off x="8059613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0" name="object 12350"/>
          <p:cNvSpPr/>
          <p:nvPr/>
        </p:nvSpPr>
        <p:spPr>
          <a:xfrm>
            <a:off x="8106626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1" name="object 12351"/>
          <p:cNvSpPr/>
          <p:nvPr/>
        </p:nvSpPr>
        <p:spPr>
          <a:xfrm>
            <a:off x="8112184" y="27225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2" name="object 12352"/>
          <p:cNvSpPr/>
          <p:nvPr/>
        </p:nvSpPr>
        <p:spPr>
          <a:xfrm>
            <a:off x="8132991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3" name="object 12353"/>
          <p:cNvSpPr/>
          <p:nvPr/>
        </p:nvSpPr>
        <p:spPr>
          <a:xfrm>
            <a:off x="8159991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4" name="object 12354"/>
          <p:cNvSpPr/>
          <p:nvPr/>
        </p:nvSpPr>
        <p:spPr>
          <a:xfrm>
            <a:off x="8165391" y="2748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5" name="object 12355"/>
          <p:cNvSpPr/>
          <p:nvPr/>
        </p:nvSpPr>
        <p:spPr>
          <a:xfrm>
            <a:off x="8185563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6" name="object 12356"/>
          <p:cNvSpPr/>
          <p:nvPr/>
        </p:nvSpPr>
        <p:spPr>
          <a:xfrm>
            <a:off x="8212404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7" name="object 12357"/>
          <p:cNvSpPr/>
          <p:nvPr/>
        </p:nvSpPr>
        <p:spPr>
          <a:xfrm>
            <a:off x="8217963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8" name="object 12358"/>
          <p:cNvSpPr/>
          <p:nvPr/>
        </p:nvSpPr>
        <p:spPr>
          <a:xfrm>
            <a:off x="8238928" y="2784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9" name="object 12359"/>
          <p:cNvSpPr/>
          <p:nvPr/>
        </p:nvSpPr>
        <p:spPr>
          <a:xfrm>
            <a:off x="8265770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0" name="object 12360"/>
          <p:cNvSpPr/>
          <p:nvPr/>
        </p:nvSpPr>
        <p:spPr>
          <a:xfrm>
            <a:off x="8271329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1" name="object 12361"/>
          <p:cNvSpPr/>
          <p:nvPr/>
        </p:nvSpPr>
        <p:spPr>
          <a:xfrm>
            <a:off x="8291500" y="28110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2" name="object 12362"/>
          <p:cNvSpPr/>
          <p:nvPr/>
        </p:nvSpPr>
        <p:spPr>
          <a:xfrm>
            <a:off x="7720358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3" name="object 12363"/>
          <p:cNvSpPr/>
          <p:nvPr/>
        </p:nvSpPr>
        <p:spPr>
          <a:xfrm>
            <a:off x="7747200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4" name="object 12364"/>
          <p:cNvSpPr/>
          <p:nvPr/>
        </p:nvSpPr>
        <p:spPr>
          <a:xfrm>
            <a:off x="7752760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5" name="object 12365"/>
          <p:cNvSpPr/>
          <p:nvPr/>
        </p:nvSpPr>
        <p:spPr>
          <a:xfrm>
            <a:off x="7773724" y="2575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6" name="object 12366"/>
          <p:cNvSpPr/>
          <p:nvPr/>
        </p:nvSpPr>
        <p:spPr>
          <a:xfrm>
            <a:off x="7800090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7" name="object 12367"/>
          <p:cNvSpPr/>
          <p:nvPr/>
        </p:nvSpPr>
        <p:spPr>
          <a:xfrm>
            <a:off x="7806125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8" name="object 12368"/>
          <p:cNvSpPr/>
          <p:nvPr/>
        </p:nvSpPr>
        <p:spPr>
          <a:xfrm>
            <a:off x="7826137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9" name="object 12369"/>
          <p:cNvSpPr/>
          <p:nvPr/>
        </p:nvSpPr>
        <p:spPr>
          <a:xfrm>
            <a:off x="7853138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0" name="object 12370"/>
          <p:cNvSpPr/>
          <p:nvPr/>
        </p:nvSpPr>
        <p:spPr>
          <a:xfrm>
            <a:off x="7858538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1" name="object 12371"/>
          <p:cNvSpPr/>
          <p:nvPr/>
        </p:nvSpPr>
        <p:spPr>
          <a:xfrm>
            <a:off x="7879503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2" name="object 12372"/>
          <p:cNvSpPr/>
          <p:nvPr/>
        </p:nvSpPr>
        <p:spPr>
          <a:xfrm>
            <a:off x="7906027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3" name="object 12373"/>
          <p:cNvSpPr/>
          <p:nvPr/>
        </p:nvSpPr>
        <p:spPr>
          <a:xfrm>
            <a:off x="7911903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4" name="object 12374"/>
          <p:cNvSpPr/>
          <p:nvPr/>
        </p:nvSpPr>
        <p:spPr>
          <a:xfrm>
            <a:off x="7932075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5" name="object 12375"/>
          <p:cNvSpPr/>
          <p:nvPr/>
        </p:nvSpPr>
        <p:spPr>
          <a:xfrm>
            <a:off x="7958440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6" name="object 12376"/>
          <p:cNvSpPr/>
          <p:nvPr/>
        </p:nvSpPr>
        <p:spPr>
          <a:xfrm>
            <a:off x="7964475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7" name="object 12377"/>
          <p:cNvSpPr/>
          <p:nvPr/>
        </p:nvSpPr>
        <p:spPr>
          <a:xfrm>
            <a:off x="7985282" y="2680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8" name="object 12378"/>
          <p:cNvSpPr/>
          <p:nvPr/>
        </p:nvSpPr>
        <p:spPr>
          <a:xfrm>
            <a:off x="8064378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9" name="object 12379"/>
          <p:cNvSpPr/>
          <p:nvPr/>
        </p:nvSpPr>
        <p:spPr>
          <a:xfrm>
            <a:off x="8070254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0" name="object 12380"/>
          <p:cNvSpPr/>
          <p:nvPr/>
        </p:nvSpPr>
        <p:spPr>
          <a:xfrm>
            <a:off x="8091219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1" name="object 12381"/>
          <p:cNvSpPr/>
          <p:nvPr/>
        </p:nvSpPr>
        <p:spPr>
          <a:xfrm>
            <a:off x="8117585" y="2745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2" name="object 12382"/>
          <p:cNvSpPr/>
          <p:nvPr/>
        </p:nvSpPr>
        <p:spPr>
          <a:xfrm>
            <a:off x="8123143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3" name="object 12383"/>
          <p:cNvSpPr/>
          <p:nvPr/>
        </p:nvSpPr>
        <p:spPr>
          <a:xfrm>
            <a:off x="8143791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4" name="object 12384"/>
          <p:cNvSpPr/>
          <p:nvPr/>
        </p:nvSpPr>
        <p:spPr>
          <a:xfrm>
            <a:off x="8170156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5" name="object 12385"/>
          <p:cNvSpPr/>
          <p:nvPr/>
        </p:nvSpPr>
        <p:spPr>
          <a:xfrm>
            <a:off x="8176033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6" name="object 12386"/>
          <p:cNvSpPr/>
          <p:nvPr/>
        </p:nvSpPr>
        <p:spPr>
          <a:xfrm>
            <a:off x="8196998" y="2784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7" name="object 12387"/>
          <p:cNvSpPr/>
          <p:nvPr/>
        </p:nvSpPr>
        <p:spPr>
          <a:xfrm>
            <a:off x="8223522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8" name="object 12388"/>
          <p:cNvSpPr/>
          <p:nvPr/>
        </p:nvSpPr>
        <p:spPr>
          <a:xfrm>
            <a:off x="8229081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9" name="object 12389"/>
          <p:cNvSpPr/>
          <p:nvPr/>
        </p:nvSpPr>
        <p:spPr>
          <a:xfrm>
            <a:off x="8249570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0" name="object 12390"/>
          <p:cNvSpPr/>
          <p:nvPr/>
        </p:nvSpPr>
        <p:spPr>
          <a:xfrm>
            <a:off x="8276094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1" name="object 12391"/>
          <p:cNvSpPr/>
          <p:nvPr/>
        </p:nvSpPr>
        <p:spPr>
          <a:xfrm>
            <a:off x="8281970" y="28273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2" name="object 12392"/>
          <p:cNvSpPr/>
          <p:nvPr/>
        </p:nvSpPr>
        <p:spPr>
          <a:xfrm>
            <a:off x="8302935" y="2837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3" name="object 12393"/>
          <p:cNvSpPr/>
          <p:nvPr/>
        </p:nvSpPr>
        <p:spPr>
          <a:xfrm>
            <a:off x="7678428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4" name="object 12394"/>
          <p:cNvSpPr/>
          <p:nvPr/>
        </p:nvSpPr>
        <p:spPr>
          <a:xfrm>
            <a:off x="7704952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5" name="object 12395"/>
          <p:cNvSpPr/>
          <p:nvPr/>
        </p:nvSpPr>
        <p:spPr>
          <a:xfrm>
            <a:off x="7710512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6" name="object 12396"/>
          <p:cNvSpPr/>
          <p:nvPr/>
        </p:nvSpPr>
        <p:spPr>
          <a:xfrm>
            <a:off x="7731794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7" name="object 12397"/>
          <p:cNvSpPr/>
          <p:nvPr/>
        </p:nvSpPr>
        <p:spPr>
          <a:xfrm>
            <a:off x="7758318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8" name="object 12398"/>
          <p:cNvSpPr/>
          <p:nvPr/>
        </p:nvSpPr>
        <p:spPr>
          <a:xfrm>
            <a:off x="7763878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9" name="object 12399"/>
          <p:cNvSpPr/>
          <p:nvPr/>
        </p:nvSpPr>
        <p:spPr>
          <a:xfrm>
            <a:off x="7784366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0" name="object 12400"/>
          <p:cNvSpPr/>
          <p:nvPr/>
        </p:nvSpPr>
        <p:spPr>
          <a:xfrm>
            <a:off x="7810731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1" name="object 12401"/>
          <p:cNvSpPr/>
          <p:nvPr/>
        </p:nvSpPr>
        <p:spPr>
          <a:xfrm>
            <a:off x="7816290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2" name="object 12402"/>
          <p:cNvSpPr/>
          <p:nvPr/>
        </p:nvSpPr>
        <p:spPr>
          <a:xfrm>
            <a:off x="7837255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3" name="object 12403"/>
          <p:cNvSpPr/>
          <p:nvPr/>
        </p:nvSpPr>
        <p:spPr>
          <a:xfrm>
            <a:off x="7864097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4" name="object 12404"/>
          <p:cNvSpPr/>
          <p:nvPr/>
        </p:nvSpPr>
        <p:spPr>
          <a:xfrm>
            <a:off x="7869656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5" name="object 12405"/>
          <p:cNvSpPr/>
          <p:nvPr/>
        </p:nvSpPr>
        <p:spPr>
          <a:xfrm>
            <a:off x="7890144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6" name="object 12406"/>
          <p:cNvSpPr/>
          <p:nvPr/>
        </p:nvSpPr>
        <p:spPr>
          <a:xfrm>
            <a:off x="7916668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7" name="object 12407"/>
          <p:cNvSpPr/>
          <p:nvPr/>
        </p:nvSpPr>
        <p:spPr>
          <a:xfrm>
            <a:off x="7922228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8" name="object 12408"/>
          <p:cNvSpPr/>
          <p:nvPr/>
        </p:nvSpPr>
        <p:spPr>
          <a:xfrm>
            <a:off x="7943034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9" name="object 12409"/>
          <p:cNvSpPr/>
          <p:nvPr/>
        </p:nvSpPr>
        <p:spPr>
          <a:xfrm>
            <a:off x="8022447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0" name="object 12410"/>
          <p:cNvSpPr/>
          <p:nvPr/>
        </p:nvSpPr>
        <p:spPr>
          <a:xfrm>
            <a:off x="8028006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1" name="object 12411"/>
          <p:cNvSpPr/>
          <p:nvPr/>
        </p:nvSpPr>
        <p:spPr>
          <a:xfrm>
            <a:off x="8048971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2" name="object 12412"/>
          <p:cNvSpPr/>
          <p:nvPr/>
        </p:nvSpPr>
        <p:spPr>
          <a:xfrm>
            <a:off x="8075813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3" name="object 12413"/>
          <p:cNvSpPr/>
          <p:nvPr/>
        </p:nvSpPr>
        <p:spPr>
          <a:xfrm>
            <a:off x="8081372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4" name="object 12414"/>
          <p:cNvSpPr/>
          <p:nvPr/>
        </p:nvSpPr>
        <p:spPr>
          <a:xfrm>
            <a:off x="8101543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5" name="object 12415"/>
          <p:cNvSpPr/>
          <p:nvPr/>
        </p:nvSpPr>
        <p:spPr>
          <a:xfrm>
            <a:off x="8128385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6" name="object 12416"/>
          <p:cNvSpPr/>
          <p:nvPr/>
        </p:nvSpPr>
        <p:spPr>
          <a:xfrm>
            <a:off x="8133784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7" name="object 12417"/>
          <p:cNvSpPr/>
          <p:nvPr/>
        </p:nvSpPr>
        <p:spPr>
          <a:xfrm>
            <a:off x="8154750" y="2784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8" name="object 12418"/>
          <p:cNvSpPr/>
          <p:nvPr/>
        </p:nvSpPr>
        <p:spPr>
          <a:xfrm>
            <a:off x="8181592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9" name="object 12419"/>
          <p:cNvSpPr/>
          <p:nvPr/>
        </p:nvSpPr>
        <p:spPr>
          <a:xfrm>
            <a:off x="8187151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0" name="object 12420"/>
          <p:cNvSpPr/>
          <p:nvPr/>
        </p:nvSpPr>
        <p:spPr>
          <a:xfrm>
            <a:off x="8207322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1" name="object 12421"/>
          <p:cNvSpPr/>
          <p:nvPr/>
        </p:nvSpPr>
        <p:spPr>
          <a:xfrm>
            <a:off x="8234164" y="2824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2" name="object 12422"/>
          <p:cNvSpPr/>
          <p:nvPr/>
        </p:nvSpPr>
        <p:spPr>
          <a:xfrm>
            <a:off x="8239722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3" name="object 12423"/>
          <p:cNvSpPr/>
          <p:nvPr/>
        </p:nvSpPr>
        <p:spPr>
          <a:xfrm>
            <a:off x="8260688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4" name="object 12424"/>
          <p:cNvSpPr/>
          <p:nvPr/>
        </p:nvSpPr>
        <p:spPr>
          <a:xfrm>
            <a:off x="8287529" y="2850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5" name="object 12425"/>
          <p:cNvSpPr/>
          <p:nvPr/>
        </p:nvSpPr>
        <p:spPr>
          <a:xfrm>
            <a:off x="8292929" y="2853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6" name="object 12426"/>
          <p:cNvSpPr/>
          <p:nvPr/>
        </p:nvSpPr>
        <p:spPr>
          <a:xfrm>
            <a:off x="7636181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7" name="object 12427"/>
          <p:cNvSpPr/>
          <p:nvPr/>
        </p:nvSpPr>
        <p:spPr>
          <a:xfrm>
            <a:off x="7663022" y="25635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8" name="object 12428"/>
          <p:cNvSpPr/>
          <p:nvPr/>
        </p:nvSpPr>
        <p:spPr>
          <a:xfrm>
            <a:off x="7669376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9" name="object 12429"/>
          <p:cNvSpPr/>
          <p:nvPr/>
        </p:nvSpPr>
        <p:spPr>
          <a:xfrm>
            <a:off x="7689546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0" name="object 12430"/>
          <p:cNvSpPr/>
          <p:nvPr/>
        </p:nvSpPr>
        <p:spPr>
          <a:xfrm>
            <a:off x="7716388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1" name="object 12431"/>
          <p:cNvSpPr/>
          <p:nvPr/>
        </p:nvSpPr>
        <p:spPr>
          <a:xfrm>
            <a:off x="7721947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2" name="object 12432"/>
          <p:cNvSpPr/>
          <p:nvPr/>
        </p:nvSpPr>
        <p:spPr>
          <a:xfrm>
            <a:off x="7742118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3" name="object 12433"/>
          <p:cNvSpPr/>
          <p:nvPr/>
        </p:nvSpPr>
        <p:spPr>
          <a:xfrm>
            <a:off x="7768959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4" name="object 12434"/>
          <p:cNvSpPr/>
          <p:nvPr/>
        </p:nvSpPr>
        <p:spPr>
          <a:xfrm>
            <a:off x="7775313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5" name="object 12435"/>
          <p:cNvSpPr/>
          <p:nvPr/>
        </p:nvSpPr>
        <p:spPr>
          <a:xfrm>
            <a:off x="7795325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6" name="object 12436"/>
          <p:cNvSpPr/>
          <p:nvPr/>
        </p:nvSpPr>
        <p:spPr>
          <a:xfrm>
            <a:off x="7821849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7" name="object 12437"/>
          <p:cNvSpPr/>
          <p:nvPr/>
        </p:nvSpPr>
        <p:spPr>
          <a:xfrm>
            <a:off x="7827726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8" name="object 12438"/>
          <p:cNvSpPr/>
          <p:nvPr/>
        </p:nvSpPr>
        <p:spPr>
          <a:xfrm>
            <a:off x="7847896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9" name="object 12439"/>
          <p:cNvSpPr/>
          <p:nvPr/>
        </p:nvSpPr>
        <p:spPr>
          <a:xfrm>
            <a:off x="7874738" y="2667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0" name="object 12440"/>
          <p:cNvSpPr/>
          <p:nvPr/>
        </p:nvSpPr>
        <p:spPr>
          <a:xfrm>
            <a:off x="7881091" y="2670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1" name="object 12441"/>
          <p:cNvSpPr/>
          <p:nvPr/>
        </p:nvSpPr>
        <p:spPr>
          <a:xfrm>
            <a:off x="7901262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2" name="object 12442"/>
          <p:cNvSpPr/>
          <p:nvPr/>
        </p:nvSpPr>
        <p:spPr>
          <a:xfrm>
            <a:off x="7980199" y="27197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3" name="object 12443"/>
          <p:cNvSpPr/>
          <p:nvPr/>
        </p:nvSpPr>
        <p:spPr>
          <a:xfrm>
            <a:off x="7986552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4" name="object 12444"/>
          <p:cNvSpPr/>
          <p:nvPr/>
        </p:nvSpPr>
        <p:spPr>
          <a:xfrm>
            <a:off x="8007041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5" name="object 12445"/>
          <p:cNvSpPr/>
          <p:nvPr/>
        </p:nvSpPr>
        <p:spPr>
          <a:xfrm>
            <a:off x="8033565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6" name="object 12446"/>
          <p:cNvSpPr/>
          <p:nvPr/>
        </p:nvSpPr>
        <p:spPr>
          <a:xfrm>
            <a:off x="8039441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7" name="object 12447"/>
          <p:cNvSpPr/>
          <p:nvPr/>
        </p:nvSpPr>
        <p:spPr>
          <a:xfrm>
            <a:off x="8059613" y="2758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8" name="object 12448"/>
          <p:cNvSpPr/>
          <p:nvPr/>
        </p:nvSpPr>
        <p:spPr>
          <a:xfrm>
            <a:off x="8086137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9" name="object 12449"/>
          <p:cNvSpPr/>
          <p:nvPr/>
        </p:nvSpPr>
        <p:spPr>
          <a:xfrm>
            <a:off x="8092331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0" name="object 12450"/>
          <p:cNvSpPr/>
          <p:nvPr/>
        </p:nvSpPr>
        <p:spPr>
          <a:xfrm>
            <a:off x="8112979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1" name="object 12451"/>
          <p:cNvSpPr/>
          <p:nvPr/>
        </p:nvSpPr>
        <p:spPr>
          <a:xfrm>
            <a:off x="8139344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2" name="object 12452"/>
          <p:cNvSpPr/>
          <p:nvPr/>
        </p:nvSpPr>
        <p:spPr>
          <a:xfrm>
            <a:off x="8145379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3" name="object 12453"/>
          <p:cNvSpPr/>
          <p:nvPr/>
        </p:nvSpPr>
        <p:spPr>
          <a:xfrm>
            <a:off x="8165391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4" name="object 12454"/>
          <p:cNvSpPr/>
          <p:nvPr/>
        </p:nvSpPr>
        <p:spPr>
          <a:xfrm>
            <a:off x="8191915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5" name="object 12455"/>
          <p:cNvSpPr/>
          <p:nvPr/>
        </p:nvSpPr>
        <p:spPr>
          <a:xfrm>
            <a:off x="8198268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6" name="object 12456"/>
          <p:cNvSpPr/>
          <p:nvPr/>
        </p:nvSpPr>
        <p:spPr>
          <a:xfrm>
            <a:off x="8218757" y="2837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7" name="object 12457"/>
          <p:cNvSpPr/>
          <p:nvPr/>
        </p:nvSpPr>
        <p:spPr>
          <a:xfrm>
            <a:off x="8245281" y="2850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8" name="object 12458"/>
          <p:cNvSpPr/>
          <p:nvPr/>
        </p:nvSpPr>
        <p:spPr>
          <a:xfrm>
            <a:off x="8250681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9" name="object 12459"/>
          <p:cNvSpPr/>
          <p:nvPr/>
        </p:nvSpPr>
        <p:spPr>
          <a:xfrm>
            <a:off x="8271329" y="286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0" name="object 12460"/>
          <p:cNvSpPr/>
          <p:nvPr/>
        </p:nvSpPr>
        <p:spPr>
          <a:xfrm>
            <a:off x="8297694" y="287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1" name="object 12461"/>
          <p:cNvSpPr/>
          <p:nvPr/>
        </p:nvSpPr>
        <p:spPr>
          <a:xfrm>
            <a:off x="8303729" y="28795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2" name="object 12462"/>
          <p:cNvSpPr/>
          <p:nvPr/>
        </p:nvSpPr>
        <p:spPr>
          <a:xfrm>
            <a:off x="7594409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3" name="object 12463"/>
          <p:cNvSpPr/>
          <p:nvPr/>
        </p:nvSpPr>
        <p:spPr>
          <a:xfrm>
            <a:off x="7620775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4" name="object 12464"/>
          <p:cNvSpPr/>
          <p:nvPr/>
        </p:nvSpPr>
        <p:spPr>
          <a:xfrm>
            <a:off x="7627128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5" name="object 12465"/>
          <p:cNvSpPr/>
          <p:nvPr/>
        </p:nvSpPr>
        <p:spPr>
          <a:xfrm>
            <a:off x="7647775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6" name="object 12466"/>
          <p:cNvSpPr/>
          <p:nvPr/>
        </p:nvSpPr>
        <p:spPr>
          <a:xfrm>
            <a:off x="7674140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7" name="object 12467"/>
          <p:cNvSpPr/>
          <p:nvPr/>
        </p:nvSpPr>
        <p:spPr>
          <a:xfrm>
            <a:off x="7679699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8" name="object 12468"/>
          <p:cNvSpPr/>
          <p:nvPr/>
        </p:nvSpPr>
        <p:spPr>
          <a:xfrm>
            <a:off x="7700188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9" name="object 12469"/>
          <p:cNvSpPr/>
          <p:nvPr/>
        </p:nvSpPr>
        <p:spPr>
          <a:xfrm>
            <a:off x="7726712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0" name="object 12470"/>
          <p:cNvSpPr/>
          <p:nvPr/>
        </p:nvSpPr>
        <p:spPr>
          <a:xfrm>
            <a:off x="7733065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1" name="object 12471"/>
          <p:cNvSpPr/>
          <p:nvPr/>
        </p:nvSpPr>
        <p:spPr>
          <a:xfrm>
            <a:off x="7753553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2" name="object 12472"/>
          <p:cNvSpPr/>
          <p:nvPr/>
        </p:nvSpPr>
        <p:spPr>
          <a:xfrm>
            <a:off x="7779918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3" name="object 12473"/>
          <p:cNvSpPr/>
          <p:nvPr/>
        </p:nvSpPr>
        <p:spPr>
          <a:xfrm>
            <a:off x="7785478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4" name="object 12474"/>
          <p:cNvSpPr/>
          <p:nvPr/>
        </p:nvSpPr>
        <p:spPr>
          <a:xfrm>
            <a:off x="7806125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5" name="object 12475"/>
          <p:cNvSpPr/>
          <p:nvPr/>
        </p:nvSpPr>
        <p:spPr>
          <a:xfrm>
            <a:off x="7832490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6" name="object 12476"/>
          <p:cNvSpPr/>
          <p:nvPr/>
        </p:nvSpPr>
        <p:spPr>
          <a:xfrm>
            <a:off x="7838844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7" name="object 12477"/>
          <p:cNvSpPr/>
          <p:nvPr/>
        </p:nvSpPr>
        <p:spPr>
          <a:xfrm>
            <a:off x="7938428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8" name="object 12478"/>
          <p:cNvSpPr/>
          <p:nvPr/>
        </p:nvSpPr>
        <p:spPr>
          <a:xfrm>
            <a:off x="7944622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9" name="object 12479"/>
          <p:cNvSpPr/>
          <p:nvPr/>
        </p:nvSpPr>
        <p:spPr>
          <a:xfrm>
            <a:off x="7964793" y="2732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0" name="object 12480"/>
          <p:cNvSpPr/>
          <p:nvPr/>
        </p:nvSpPr>
        <p:spPr>
          <a:xfrm>
            <a:off x="7991635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1" name="object 12481"/>
          <p:cNvSpPr/>
          <p:nvPr/>
        </p:nvSpPr>
        <p:spPr>
          <a:xfrm>
            <a:off x="7997194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2" name="object 12482"/>
          <p:cNvSpPr/>
          <p:nvPr/>
        </p:nvSpPr>
        <p:spPr>
          <a:xfrm>
            <a:off x="8017682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3" name="object 12483"/>
          <p:cNvSpPr/>
          <p:nvPr/>
        </p:nvSpPr>
        <p:spPr>
          <a:xfrm>
            <a:off x="8044206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4" name="object 12484"/>
          <p:cNvSpPr/>
          <p:nvPr/>
        </p:nvSpPr>
        <p:spPr>
          <a:xfrm>
            <a:off x="8050559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5" name="object 12485"/>
          <p:cNvSpPr/>
          <p:nvPr/>
        </p:nvSpPr>
        <p:spPr>
          <a:xfrm>
            <a:off x="8070731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6" name="object 12486"/>
          <p:cNvSpPr/>
          <p:nvPr/>
        </p:nvSpPr>
        <p:spPr>
          <a:xfrm>
            <a:off x="8097572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7" name="object 12487"/>
          <p:cNvSpPr/>
          <p:nvPr/>
        </p:nvSpPr>
        <p:spPr>
          <a:xfrm>
            <a:off x="8102972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8" name="object 12488"/>
          <p:cNvSpPr/>
          <p:nvPr/>
        </p:nvSpPr>
        <p:spPr>
          <a:xfrm>
            <a:off x="8123143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9" name="object 12489"/>
          <p:cNvSpPr/>
          <p:nvPr/>
        </p:nvSpPr>
        <p:spPr>
          <a:xfrm>
            <a:off x="8149985" y="2824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0" name="object 12490"/>
          <p:cNvSpPr/>
          <p:nvPr/>
        </p:nvSpPr>
        <p:spPr>
          <a:xfrm>
            <a:off x="8156338" y="28273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1" name="object 12491"/>
          <p:cNvSpPr/>
          <p:nvPr/>
        </p:nvSpPr>
        <p:spPr>
          <a:xfrm>
            <a:off x="8176509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2" name="object 12492"/>
          <p:cNvSpPr/>
          <p:nvPr/>
        </p:nvSpPr>
        <p:spPr>
          <a:xfrm>
            <a:off x="8203351" y="2850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3" name="object 12493"/>
          <p:cNvSpPr/>
          <p:nvPr/>
        </p:nvSpPr>
        <p:spPr>
          <a:xfrm>
            <a:off x="8208910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4" name="object 12494"/>
          <p:cNvSpPr/>
          <p:nvPr/>
        </p:nvSpPr>
        <p:spPr>
          <a:xfrm>
            <a:off x="8229081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5" name="object 12495"/>
          <p:cNvSpPr/>
          <p:nvPr/>
        </p:nvSpPr>
        <p:spPr>
          <a:xfrm>
            <a:off x="8255923" y="2876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6" name="object 12496"/>
          <p:cNvSpPr/>
          <p:nvPr/>
        </p:nvSpPr>
        <p:spPr>
          <a:xfrm>
            <a:off x="8262276" y="2879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7" name="object 12497"/>
          <p:cNvSpPr/>
          <p:nvPr/>
        </p:nvSpPr>
        <p:spPr>
          <a:xfrm>
            <a:off x="8282288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8" name="object 12498"/>
          <p:cNvSpPr/>
          <p:nvPr/>
        </p:nvSpPr>
        <p:spPr>
          <a:xfrm>
            <a:off x="7552161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9" name="object 12499"/>
          <p:cNvSpPr/>
          <p:nvPr/>
        </p:nvSpPr>
        <p:spPr>
          <a:xfrm>
            <a:off x="7579321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0" name="object 12500"/>
          <p:cNvSpPr/>
          <p:nvPr/>
        </p:nvSpPr>
        <p:spPr>
          <a:xfrm>
            <a:off x="7585356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1" name="object 12501"/>
          <p:cNvSpPr/>
          <p:nvPr/>
        </p:nvSpPr>
        <p:spPr>
          <a:xfrm>
            <a:off x="7605368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2" name="object 12502"/>
          <p:cNvSpPr/>
          <p:nvPr/>
        </p:nvSpPr>
        <p:spPr>
          <a:xfrm>
            <a:off x="7632369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3" name="object 12503"/>
          <p:cNvSpPr/>
          <p:nvPr/>
        </p:nvSpPr>
        <p:spPr>
          <a:xfrm>
            <a:off x="7637769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4" name="object 12504"/>
          <p:cNvSpPr/>
          <p:nvPr/>
        </p:nvSpPr>
        <p:spPr>
          <a:xfrm>
            <a:off x="7657940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5" name="object 12505"/>
          <p:cNvSpPr/>
          <p:nvPr/>
        </p:nvSpPr>
        <p:spPr>
          <a:xfrm>
            <a:off x="7685258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6" name="object 12506"/>
          <p:cNvSpPr/>
          <p:nvPr/>
        </p:nvSpPr>
        <p:spPr>
          <a:xfrm>
            <a:off x="7691135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7" name="object 12507"/>
          <p:cNvSpPr/>
          <p:nvPr/>
        </p:nvSpPr>
        <p:spPr>
          <a:xfrm>
            <a:off x="7711306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8" name="object 12508"/>
          <p:cNvSpPr/>
          <p:nvPr/>
        </p:nvSpPr>
        <p:spPr>
          <a:xfrm>
            <a:off x="7738147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9" name="object 12509"/>
          <p:cNvSpPr/>
          <p:nvPr/>
        </p:nvSpPr>
        <p:spPr>
          <a:xfrm>
            <a:off x="7743706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0" name="object 12510"/>
          <p:cNvSpPr/>
          <p:nvPr/>
        </p:nvSpPr>
        <p:spPr>
          <a:xfrm>
            <a:off x="7763878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1" name="object 12511"/>
          <p:cNvSpPr/>
          <p:nvPr/>
        </p:nvSpPr>
        <p:spPr>
          <a:xfrm>
            <a:off x="7791036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2" name="object 12512"/>
          <p:cNvSpPr/>
          <p:nvPr/>
        </p:nvSpPr>
        <p:spPr>
          <a:xfrm>
            <a:off x="7796914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3" name="object 12513"/>
          <p:cNvSpPr/>
          <p:nvPr/>
        </p:nvSpPr>
        <p:spPr>
          <a:xfrm>
            <a:off x="7896974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4" name="object 12514"/>
          <p:cNvSpPr/>
          <p:nvPr/>
        </p:nvSpPr>
        <p:spPr>
          <a:xfrm>
            <a:off x="7902850" y="2722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5" name="object 12515"/>
          <p:cNvSpPr/>
          <p:nvPr/>
        </p:nvSpPr>
        <p:spPr>
          <a:xfrm>
            <a:off x="7923021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6" name="object 12516"/>
          <p:cNvSpPr/>
          <p:nvPr/>
        </p:nvSpPr>
        <p:spPr>
          <a:xfrm>
            <a:off x="7949387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7" name="object 12517"/>
          <p:cNvSpPr/>
          <p:nvPr/>
        </p:nvSpPr>
        <p:spPr>
          <a:xfrm>
            <a:off x="7955422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8" name="object 12518"/>
          <p:cNvSpPr/>
          <p:nvPr/>
        </p:nvSpPr>
        <p:spPr>
          <a:xfrm>
            <a:off x="7975434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9" name="object 12519"/>
          <p:cNvSpPr/>
          <p:nvPr/>
        </p:nvSpPr>
        <p:spPr>
          <a:xfrm>
            <a:off x="8002276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0" name="object 12520"/>
          <p:cNvSpPr/>
          <p:nvPr/>
        </p:nvSpPr>
        <p:spPr>
          <a:xfrm>
            <a:off x="8008311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1" name="object 12521"/>
          <p:cNvSpPr/>
          <p:nvPr/>
        </p:nvSpPr>
        <p:spPr>
          <a:xfrm>
            <a:off x="8028800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2" name="object 12522"/>
          <p:cNvSpPr/>
          <p:nvPr/>
        </p:nvSpPr>
        <p:spPr>
          <a:xfrm>
            <a:off x="8055324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3" name="object 12523"/>
          <p:cNvSpPr/>
          <p:nvPr/>
        </p:nvSpPr>
        <p:spPr>
          <a:xfrm>
            <a:off x="8061201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4" name="object 12524"/>
          <p:cNvSpPr/>
          <p:nvPr/>
        </p:nvSpPr>
        <p:spPr>
          <a:xfrm>
            <a:off x="8081372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5" name="object 12525"/>
          <p:cNvSpPr/>
          <p:nvPr/>
        </p:nvSpPr>
        <p:spPr>
          <a:xfrm>
            <a:off x="8107737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6" name="object 12526"/>
          <p:cNvSpPr/>
          <p:nvPr/>
        </p:nvSpPr>
        <p:spPr>
          <a:xfrm>
            <a:off x="8114090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7" name="object 12527"/>
          <p:cNvSpPr/>
          <p:nvPr/>
        </p:nvSpPr>
        <p:spPr>
          <a:xfrm>
            <a:off x="8134579" y="2837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8" name="object 12528"/>
          <p:cNvSpPr/>
          <p:nvPr/>
        </p:nvSpPr>
        <p:spPr>
          <a:xfrm>
            <a:off x="8161103" y="2850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29" name="object 12529"/>
          <p:cNvSpPr/>
          <p:nvPr/>
        </p:nvSpPr>
        <p:spPr>
          <a:xfrm>
            <a:off x="8166979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0" name="object 12530"/>
          <p:cNvSpPr/>
          <p:nvPr/>
        </p:nvSpPr>
        <p:spPr>
          <a:xfrm>
            <a:off x="8187151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1" name="object 12531"/>
          <p:cNvSpPr/>
          <p:nvPr/>
        </p:nvSpPr>
        <p:spPr>
          <a:xfrm>
            <a:off x="8213675" y="287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2" name="object 12532"/>
          <p:cNvSpPr/>
          <p:nvPr/>
        </p:nvSpPr>
        <p:spPr>
          <a:xfrm>
            <a:off x="8219869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3" name="object 12533"/>
          <p:cNvSpPr/>
          <p:nvPr/>
        </p:nvSpPr>
        <p:spPr>
          <a:xfrm>
            <a:off x="8240517" y="28897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4" name="object 12534"/>
          <p:cNvSpPr/>
          <p:nvPr/>
        </p:nvSpPr>
        <p:spPr>
          <a:xfrm>
            <a:off x="8266882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5" name="object 12535"/>
          <p:cNvSpPr/>
          <p:nvPr/>
        </p:nvSpPr>
        <p:spPr>
          <a:xfrm>
            <a:off x="8272440" y="2906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6" name="object 12536"/>
          <p:cNvSpPr/>
          <p:nvPr/>
        </p:nvSpPr>
        <p:spPr>
          <a:xfrm>
            <a:off x="8292929" y="2915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7" name="object 12537"/>
          <p:cNvSpPr/>
          <p:nvPr/>
        </p:nvSpPr>
        <p:spPr>
          <a:xfrm>
            <a:off x="7510231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8" name="object 12538"/>
          <p:cNvSpPr/>
          <p:nvPr/>
        </p:nvSpPr>
        <p:spPr>
          <a:xfrm>
            <a:off x="7537549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39" name="object 12539"/>
          <p:cNvSpPr/>
          <p:nvPr/>
        </p:nvSpPr>
        <p:spPr>
          <a:xfrm>
            <a:off x="7543108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0" name="object 12540"/>
          <p:cNvSpPr/>
          <p:nvPr/>
        </p:nvSpPr>
        <p:spPr>
          <a:xfrm>
            <a:off x="7563597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1" name="object 12541"/>
          <p:cNvSpPr/>
          <p:nvPr/>
        </p:nvSpPr>
        <p:spPr>
          <a:xfrm>
            <a:off x="7589962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2" name="object 12542"/>
          <p:cNvSpPr/>
          <p:nvPr/>
        </p:nvSpPr>
        <p:spPr>
          <a:xfrm>
            <a:off x="7595521" y="2592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3" name="object 12543"/>
          <p:cNvSpPr/>
          <p:nvPr/>
        </p:nvSpPr>
        <p:spPr>
          <a:xfrm>
            <a:off x="7616169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4" name="object 12544"/>
          <p:cNvSpPr/>
          <p:nvPr/>
        </p:nvSpPr>
        <p:spPr>
          <a:xfrm>
            <a:off x="7643328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5" name="object 12545"/>
          <p:cNvSpPr/>
          <p:nvPr/>
        </p:nvSpPr>
        <p:spPr>
          <a:xfrm>
            <a:off x="7648887" y="2618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6" name="object 12546"/>
          <p:cNvSpPr/>
          <p:nvPr/>
        </p:nvSpPr>
        <p:spPr>
          <a:xfrm>
            <a:off x="7669376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7" name="object 12547"/>
          <p:cNvSpPr/>
          <p:nvPr/>
        </p:nvSpPr>
        <p:spPr>
          <a:xfrm>
            <a:off x="7695900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8" name="object 12548"/>
          <p:cNvSpPr/>
          <p:nvPr/>
        </p:nvSpPr>
        <p:spPr>
          <a:xfrm>
            <a:off x="7701458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49" name="object 12549"/>
          <p:cNvSpPr/>
          <p:nvPr/>
        </p:nvSpPr>
        <p:spPr>
          <a:xfrm>
            <a:off x="7721947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0" name="object 12550"/>
          <p:cNvSpPr/>
          <p:nvPr/>
        </p:nvSpPr>
        <p:spPr>
          <a:xfrm>
            <a:off x="7855044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1" name="object 12551"/>
          <p:cNvSpPr/>
          <p:nvPr/>
        </p:nvSpPr>
        <p:spPr>
          <a:xfrm>
            <a:off x="7860603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2" name="object 12552"/>
          <p:cNvSpPr/>
          <p:nvPr/>
        </p:nvSpPr>
        <p:spPr>
          <a:xfrm>
            <a:off x="7881091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3" name="object 12553"/>
          <p:cNvSpPr/>
          <p:nvPr/>
        </p:nvSpPr>
        <p:spPr>
          <a:xfrm>
            <a:off x="7907615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4" name="object 12554"/>
          <p:cNvSpPr/>
          <p:nvPr/>
        </p:nvSpPr>
        <p:spPr>
          <a:xfrm>
            <a:off x="7913016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5" name="object 12555"/>
          <p:cNvSpPr/>
          <p:nvPr/>
        </p:nvSpPr>
        <p:spPr>
          <a:xfrm>
            <a:off x="7933663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6" name="object 12556"/>
          <p:cNvSpPr/>
          <p:nvPr/>
        </p:nvSpPr>
        <p:spPr>
          <a:xfrm>
            <a:off x="7960822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7" name="object 12557"/>
          <p:cNvSpPr/>
          <p:nvPr/>
        </p:nvSpPr>
        <p:spPr>
          <a:xfrm>
            <a:off x="7966381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8" name="object 12558"/>
          <p:cNvSpPr/>
          <p:nvPr/>
        </p:nvSpPr>
        <p:spPr>
          <a:xfrm>
            <a:off x="7986552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9" name="object 12559"/>
          <p:cNvSpPr/>
          <p:nvPr/>
        </p:nvSpPr>
        <p:spPr>
          <a:xfrm>
            <a:off x="8013394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0" name="object 12560"/>
          <p:cNvSpPr/>
          <p:nvPr/>
        </p:nvSpPr>
        <p:spPr>
          <a:xfrm>
            <a:off x="8018953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1" name="object 12561"/>
          <p:cNvSpPr/>
          <p:nvPr/>
        </p:nvSpPr>
        <p:spPr>
          <a:xfrm>
            <a:off x="8039441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2" name="object 12562"/>
          <p:cNvSpPr/>
          <p:nvPr/>
        </p:nvSpPr>
        <p:spPr>
          <a:xfrm>
            <a:off x="8066760" y="2824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3" name="object 12563"/>
          <p:cNvSpPr/>
          <p:nvPr/>
        </p:nvSpPr>
        <p:spPr>
          <a:xfrm>
            <a:off x="8072319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4" name="object 12564"/>
          <p:cNvSpPr/>
          <p:nvPr/>
        </p:nvSpPr>
        <p:spPr>
          <a:xfrm>
            <a:off x="8092331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5" name="object 12565"/>
          <p:cNvSpPr/>
          <p:nvPr/>
        </p:nvSpPr>
        <p:spPr>
          <a:xfrm>
            <a:off x="8119173" y="2850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6" name="object 12566"/>
          <p:cNvSpPr/>
          <p:nvPr/>
        </p:nvSpPr>
        <p:spPr>
          <a:xfrm>
            <a:off x="8124731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7" name="object 12567"/>
          <p:cNvSpPr/>
          <p:nvPr/>
        </p:nvSpPr>
        <p:spPr>
          <a:xfrm>
            <a:off x="8145379" y="286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8" name="object 12568"/>
          <p:cNvSpPr/>
          <p:nvPr/>
        </p:nvSpPr>
        <p:spPr>
          <a:xfrm>
            <a:off x="8172539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69" name="object 12569"/>
          <p:cNvSpPr/>
          <p:nvPr/>
        </p:nvSpPr>
        <p:spPr>
          <a:xfrm>
            <a:off x="8178097" y="2879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0" name="object 12570"/>
          <p:cNvSpPr/>
          <p:nvPr/>
        </p:nvSpPr>
        <p:spPr>
          <a:xfrm>
            <a:off x="8198268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1" name="object 12571"/>
          <p:cNvSpPr/>
          <p:nvPr/>
        </p:nvSpPr>
        <p:spPr>
          <a:xfrm>
            <a:off x="8225110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2" name="object 12572"/>
          <p:cNvSpPr/>
          <p:nvPr/>
        </p:nvSpPr>
        <p:spPr>
          <a:xfrm>
            <a:off x="8230669" y="2906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3" name="object 12573"/>
          <p:cNvSpPr/>
          <p:nvPr/>
        </p:nvSpPr>
        <p:spPr>
          <a:xfrm>
            <a:off x="8250681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4" name="object 12574"/>
          <p:cNvSpPr/>
          <p:nvPr/>
        </p:nvSpPr>
        <p:spPr>
          <a:xfrm>
            <a:off x="7467983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5" name="object 12575"/>
          <p:cNvSpPr/>
          <p:nvPr/>
        </p:nvSpPr>
        <p:spPr>
          <a:xfrm>
            <a:off x="7495619" y="25635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6" name="object 12576"/>
          <p:cNvSpPr/>
          <p:nvPr/>
        </p:nvSpPr>
        <p:spPr>
          <a:xfrm>
            <a:off x="7501178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7" name="object 12577"/>
          <p:cNvSpPr/>
          <p:nvPr/>
        </p:nvSpPr>
        <p:spPr>
          <a:xfrm>
            <a:off x="7521349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8" name="object 12578"/>
          <p:cNvSpPr/>
          <p:nvPr/>
        </p:nvSpPr>
        <p:spPr>
          <a:xfrm>
            <a:off x="7548191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9" name="object 12579"/>
          <p:cNvSpPr/>
          <p:nvPr/>
        </p:nvSpPr>
        <p:spPr>
          <a:xfrm>
            <a:off x="7553749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0" name="object 12580"/>
          <p:cNvSpPr/>
          <p:nvPr/>
        </p:nvSpPr>
        <p:spPr>
          <a:xfrm>
            <a:off x="7573920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1" name="object 12581"/>
          <p:cNvSpPr/>
          <p:nvPr/>
        </p:nvSpPr>
        <p:spPr>
          <a:xfrm>
            <a:off x="7601080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2" name="object 12582"/>
          <p:cNvSpPr/>
          <p:nvPr/>
        </p:nvSpPr>
        <p:spPr>
          <a:xfrm>
            <a:off x="7606956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3" name="object 12583"/>
          <p:cNvSpPr/>
          <p:nvPr/>
        </p:nvSpPr>
        <p:spPr>
          <a:xfrm>
            <a:off x="7627128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4" name="object 12584"/>
          <p:cNvSpPr/>
          <p:nvPr/>
        </p:nvSpPr>
        <p:spPr>
          <a:xfrm>
            <a:off x="7653969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5" name="object 12585"/>
          <p:cNvSpPr/>
          <p:nvPr/>
        </p:nvSpPr>
        <p:spPr>
          <a:xfrm>
            <a:off x="7659528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6" name="object 12586"/>
          <p:cNvSpPr/>
          <p:nvPr/>
        </p:nvSpPr>
        <p:spPr>
          <a:xfrm>
            <a:off x="7679699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7" name="object 12587"/>
          <p:cNvSpPr/>
          <p:nvPr/>
        </p:nvSpPr>
        <p:spPr>
          <a:xfrm>
            <a:off x="7812796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8" name="object 12588"/>
          <p:cNvSpPr/>
          <p:nvPr/>
        </p:nvSpPr>
        <p:spPr>
          <a:xfrm>
            <a:off x="7818673" y="2722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89" name="object 12589"/>
          <p:cNvSpPr/>
          <p:nvPr/>
        </p:nvSpPr>
        <p:spPr>
          <a:xfrm>
            <a:off x="7838844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0" name="object 12590"/>
          <p:cNvSpPr/>
          <p:nvPr/>
        </p:nvSpPr>
        <p:spPr>
          <a:xfrm>
            <a:off x="7865367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1" name="object 12591"/>
          <p:cNvSpPr/>
          <p:nvPr/>
        </p:nvSpPr>
        <p:spPr>
          <a:xfrm>
            <a:off x="7871244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2" name="object 12592"/>
          <p:cNvSpPr/>
          <p:nvPr/>
        </p:nvSpPr>
        <p:spPr>
          <a:xfrm>
            <a:off x="7891415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3" name="object 12593"/>
          <p:cNvSpPr/>
          <p:nvPr/>
        </p:nvSpPr>
        <p:spPr>
          <a:xfrm>
            <a:off x="7918574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4" name="object 12594"/>
          <p:cNvSpPr/>
          <p:nvPr/>
        </p:nvSpPr>
        <p:spPr>
          <a:xfrm>
            <a:off x="7924610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5" name="object 12595"/>
          <p:cNvSpPr/>
          <p:nvPr/>
        </p:nvSpPr>
        <p:spPr>
          <a:xfrm>
            <a:off x="7944622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6" name="object 12596"/>
          <p:cNvSpPr/>
          <p:nvPr/>
        </p:nvSpPr>
        <p:spPr>
          <a:xfrm>
            <a:off x="7971146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7" name="object 12597"/>
          <p:cNvSpPr/>
          <p:nvPr/>
        </p:nvSpPr>
        <p:spPr>
          <a:xfrm>
            <a:off x="7977023" y="2801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8" name="object 12598"/>
          <p:cNvSpPr/>
          <p:nvPr/>
        </p:nvSpPr>
        <p:spPr>
          <a:xfrm>
            <a:off x="7997194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9" name="object 12599"/>
          <p:cNvSpPr/>
          <p:nvPr/>
        </p:nvSpPr>
        <p:spPr>
          <a:xfrm>
            <a:off x="8024512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0" name="object 12600"/>
          <p:cNvSpPr/>
          <p:nvPr/>
        </p:nvSpPr>
        <p:spPr>
          <a:xfrm>
            <a:off x="8029912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1" name="object 12601"/>
          <p:cNvSpPr/>
          <p:nvPr/>
        </p:nvSpPr>
        <p:spPr>
          <a:xfrm>
            <a:off x="8050559" y="2837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2" name="object 12602"/>
          <p:cNvSpPr/>
          <p:nvPr/>
        </p:nvSpPr>
        <p:spPr>
          <a:xfrm>
            <a:off x="8076925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3" name="object 12603"/>
          <p:cNvSpPr/>
          <p:nvPr/>
        </p:nvSpPr>
        <p:spPr>
          <a:xfrm>
            <a:off x="8082960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4" name="object 12604"/>
          <p:cNvSpPr/>
          <p:nvPr/>
        </p:nvSpPr>
        <p:spPr>
          <a:xfrm>
            <a:off x="8102972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5" name="object 12605"/>
          <p:cNvSpPr/>
          <p:nvPr/>
        </p:nvSpPr>
        <p:spPr>
          <a:xfrm>
            <a:off x="8130291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6" name="object 12606"/>
          <p:cNvSpPr/>
          <p:nvPr/>
        </p:nvSpPr>
        <p:spPr>
          <a:xfrm>
            <a:off x="8135849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7" name="object 12607"/>
          <p:cNvSpPr/>
          <p:nvPr/>
        </p:nvSpPr>
        <p:spPr>
          <a:xfrm>
            <a:off x="8156338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8" name="object 12608"/>
          <p:cNvSpPr/>
          <p:nvPr/>
        </p:nvSpPr>
        <p:spPr>
          <a:xfrm>
            <a:off x="8182862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09" name="object 12609"/>
          <p:cNvSpPr/>
          <p:nvPr/>
        </p:nvSpPr>
        <p:spPr>
          <a:xfrm>
            <a:off x="8188738" y="2906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0" name="object 12610"/>
          <p:cNvSpPr/>
          <p:nvPr/>
        </p:nvSpPr>
        <p:spPr>
          <a:xfrm>
            <a:off x="8208910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1" name="object 12611"/>
          <p:cNvSpPr/>
          <p:nvPr/>
        </p:nvSpPr>
        <p:spPr>
          <a:xfrm>
            <a:off x="7427006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2" name="object 12612"/>
          <p:cNvSpPr/>
          <p:nvPr/>
        </p:nvSpPr>
        <p:spPr>
          <a:xfrm>
            <a:off x="7453371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3" name="object 12613"/>
          <p:cNvSpPr/>
          <p:nvPr/>
        </p:nvSpPr>
        <p:spPr>
          <a:xfrm>
            <a:off x="7458929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4" name="object 12614"/>
          <p:cNvSpPr/>
          <p:nvPr/>
        </p:nvSpPr>
        <p:spPr>
          <a:xfrm>
            <a:off x="7479418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5" name="object 12615"/>
          <p:cNvSpPr/>
          <p:nvPr/>
        </p:nvSpPr>
        <p:spPr>
          <a:xfrm>
            <a:off x="7505943" y="2589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6" name="object 12616"/>
          <p:cNvSpPr/>
          <p:nvPr/>
        </p:nvSpPr>
        <p:spPr>
          <a:xfrm>
            <a:off x="7511501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7" name="object 12617"/>
          <p:cNvSpPr/>
          <p:nvPr/>
        </p:nvSpPr>
        <p:spPr>
          <a:xfrm>
            <a:off x="7532785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8" name="object 12618"/>
          <p:cNvSpPr/>
          <p:nvPr/>
        </p:nvSpPr>
        <p:spPr>
          <a:xfrm>
            <a:off x="7559309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9" name="object 12619"/>
          <p:cNvSpPr/>
          <p:nvPr/>
        </p:nvSpPr>
        <p:spPr>
          <a:xfrm>
            <a:off x="7564708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0" name="object 12620"/>
          <p:cNvSpPr/>
          <p:nvPr/>
        </p:nvSpPr>
        <p:spPr>
          <a:xfrm>
            <a:off x="7585356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1" name="object 12621"/>
          <p:cNvSpPr/>
          <p:nvPr/>
        </p:nvSpPr>
        <p:spPr>
          <a:xfrm>
            <a:off x="7611721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2" name="object 12622"/>
          <p:cNvSpPr/>
          <p:nvPr/>
        </p:nvSpPr>
        <p:spPr>
          <a:xfrm>
            <a:off x="7617280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3" name="object 12623"/>
          <p:cNvSpPr/>
          <p:nvPr/>
        </p:nvSpPr>
        <p:spPr>
          <a:xfrm>
            <a:off x="7638563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4" name="object 12624"/>
          <p:cNvSpPr/>
          <p:nvPr/>
        </p:nvSpPr>
        <p:spPr>
          <a:xfrm>
            <a:off x="7770865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5" name="object 12625"/>
          <p:cNvSpPr/>
          <p:nvPr/>
        </p:nvSpPr>
        <p:spPr>
          <a:xfrm>
            <a:off x="7776425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6" name="object 12626"/>
          <p:cNvSpPr/>
          <p:nvPr/>
        </p:nvSpPr>
        <p:spPr>
          <a:xfrm>
            <a:off x="7796914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7" name="object 12627"/>
          <p:cNvSpPr/>
          <p:nvPr/>
        </p:nvSpPr>
        <p:spPr>
          <a:xfrm>
            <a:off x="7823437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8" name="object 12628"/>
          <p:cNvSpPr/>
          <p:nvPr/>
        </p:nvSpPr>
        <p:spPr>
          <a:xfrm>
            <a:off x="7828996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29" name="object 12629"/>
          <p:cNvSpPr/>
          <p:nvPr/>
        </p:nvSpPr>
        <p:spPr>
          <a:xfrm>
            <a:off x="7849485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0" name="object 12630"/>
          <p:cNvSpPr/>
          <p:nvPr/>
        </p:nvSpPr>
        <p:spPr>
          <a:xfrm>
            <a:off x="7876803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1" name="object 12631"/>
          <p:cNvSpPr/>
          <p:nvPr/>
        </p:nvSpPr>
        <p:spPr>
          <a:xfrm>
            <a:off x="7882362" y="2775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2" name="object 12632"/>
          <p:cNvSpPr/>
          <p:nvPr/>
        </p:nvSpPr>
        <p:spPr>
          <a:xfrm>
            <a:off x="7902850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3" name="object 12633"/>
          <p:cNvSpPr/>
          <p:nvPr/>
        </p:nvSpPr>
        <p:spPr>
          <a:xfrm>
            <a:off x="7929216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4" name="object 12634"/>
          <p:cNvSpPr/>
          <p:nvPr/>
        </p:nvSpPr>
        <p:spPr>
          <a:xfrm>
            <a:off x="7934775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5" name="object 12635"/>
          <p:cNvSpPr/>
          <p:nvPr/>
        </p:nvSpPr>
        <p:spPr>
          <a:xfrm>
            <a:off x="7955422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6" name="object 12636"/>
          <p:cNvSpPr/>
          <p:nvPr/>
        </p:nvSpPr>
        <p:spPr>
          <a:xfrm>
            <a:off x="7982582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7" name="object 12637"/>
          <p:cNvSpPr/>
          <p:nvPr/>
        </p:nvSpPr>
        <p:spPr>
          <a:xfrm>
            <a:off x="7988141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8" name="object 12638"/>
          <p:cNvSpPr/>
          <p:nvPr/>
        </p:nvSpPr>
        <p:spPr>
          <a:xfrm>
            <a:off x="8008311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9" name="object 12639"/>
          <p:cNvSpPr/>
          <p:nvPr/>
        </p:nvSpPr>
        <p:spPr>
          <a:xfrm>
            <a:off x="8035153" y="2851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0" name="object 12640"/>
          <p:cNvSpPr/>
          <p:nvPr/>
        </p:nvSpPr>
        <p:spPr>
          <a:xfrm>
            <a:off x="8040713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1" name="object 12641"/>
          <p:cNvSpPr/>
          <p:nvPr/>
        </p:nvSpPr>
        <p:spPr>
          <a:xfrm>
            <a:off x="8061201" y="286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2" name="object 12642"/>
          <p:cNvSpPr/>
          <p:nvPr/>
        </p:nvSpPr>
        <p:spPr>
          <a:xfrm>
            <a:off x="8088360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3" name="object 12643"/>
          <p:cNvSpPr/>
          <p:nvPr/>
        </p:nvSpPr>
        <p:spPr>
          <a:xfrm>
            <a:off x="8093919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4" name="object 12644"/>
          <p:cNvSpPr/>
          <p:nvPr/>
        </p:nvSpPr>
        <p:spPr>
          <a:xfrm>
            <a:off x="8114090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5" name="object 12645"/>
          <p:cNvSpPr/>
          <p:nvPr/>
        </p:nvSpPr>
        <p:spPr>
          <a:xfrm>
            <a:off x="8140932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6" name="object 12646"/>
          <p:cNvSpPr/>
          <p:nvPr/>
        </p:nvSpPr>
        <p:spPr>
          <a:xfrm>
            <a:off x="8146491" y="2906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7" name="object 12647"/>
          <p:cNvSpPr/>
          <p:nvPr/>
        </p:nvSpPr>
        <p:spPr>
          <a:xfrm>
            <a:off x="8166979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8" name="object 12648"/>
          <p:cNvSpPr/>
          <p:nvPr/>
        </p:nvSpPr>
        <p:spPr>
          <a:xfrm>
            <a:off x="7384599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9" name="object 12649"/>
          <p:cNvSpPr/>
          <p:nvPr/>
        </p:nvSpPr>
        <p:spPr>
          <a:xfrm>
            <a:off x="7411600" y="25635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0" name="object 12650"/>
          <p:cNvSpPr/>
          <p:nvPr/>
        </p:nvSpPr>
        <p:spPr>
          <a:xfrm>
            <a:off x="7416999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1" name="object 12651"/>
          <p:cNvSpPr/>
          <p:nvPr/>
        </p:nvSpPr>
        <p:spPr>
          <a:xfrm>
            <a:off x="7437170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2" name="object 12652"/>
          <p:cNvSpPr/>
          <p:nvPr/>
        </p:nvSpPr>
        <p:spPr>
          <a:xfrm>
            <a:off x="7464012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3" name="object 12653"/>
          <p:cNvSpPr/>
          <p:nvPr/>
        </p:nvSpPr>
        <p:spPr>
          <a:xfrm>
            <a:off x="7469571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4" name="object 12654"/>
          <p:cNvSpPr/>
          <p:nvPr/>
        </p:nvSpPr>
        <p:spPr>
          <a:xfrm>
            <a:off x="7490536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5" name="object 12655"/>
          <p:cNvSpPr/>
          <p:nvPr/>
        </p:nvSpPr>
        <p:spPr>
          <a:xfrm>
            <a:off x="7517378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6" name="object 12656"/>
          <p:cNvSpPr/>
          <p:nvPr/>
        </p:nvSpPr>
        <p:spPr>
          <a:xfrm>
            <a:off x="7522937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7" name="object 12657"/>
          <p:cNvSpPr/>
          <p:nvPr/>
        </p:nvSpPr>
        <p:spPr>
          <a:xfrm>
            <a:off x="7543108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8" name="object 12658"/>
          <p:cNvSpPr/>
          <p:nvPr/>
        </p:nvSpPr>
        <p:spPr>
          <a:xfrm>
            <a:off x="7569950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9" name="object 12659"/>
          <p:cNvSpPr/>
          <p:nvPr/>
        </p:nvSpPr>
        <p:spPr>
          <a:xfrm>
            <a:off x="7575350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0" name="object 12660"/>
          <p:cNvSpPr/>
          <p:nvPr/>
        </p:nvSpPr>
        <p:spPr>
          <a:xfrm>
            <a:off x="7728618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1" name="object 12661"/>
          <p:cNvSpPr/>
          <p:nvPr/>
        </p:nvSpPr>
        <p:spPr>
          <a:xfrm>
            <a:off x="7734653" y="2722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2" name="object 12662"/>
          <p:cNvSpPr/>
          <p:nvPr/>
        </p:nvSpPr>
        <p:spPr>
          <a:xfrm>
            <a:off x="7754665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3" name="object 12663"/>
          <p:cNvSpPr/>
          <p:nvPr/>
        </p:nvSpPr>
        <p:spPr>
          <a:xfrm>
            <a:off x="7781507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4" name="object 12664"/>
          <p:cNvSpPr/>
          <p:nvPr/>
        </p:nvSpPr>
        <p:spPr>
          <a:xfrm>
            <a:off x="7787066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5" name="object 12665"/>
          <p:cNvSpPr/>
          <p:nvPr/>
        </p:nvSpPr>
        <p:spPr>
          <a:xfrm>
            <a:off x="7808031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6" name="object 12666"/>
          <p:cNvSpPr/>
          <p:nvPr/>
        </p:nvSpPr>
        <p:spPr>
          <a:xfrm>
            <a:off x="7834555" y="277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7" name="object 12667"/>
          <p:cNvSpPr/>
          <p:nvPr/>
        </p:nvSpPr>
        <p:spPr>
          <a:xfrm>
            <a:off x="7840432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8" name="object 12668"/>
          <p:cNvSpPr/>
          <p:nvPr/>
        </p:nvSpPr>
        <p:spPr>
          <a:xfrm>
            <a:off x="7860603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9" name="object 12669"/>
          <p:cNvSpPr/>
          <p:nvPr/>
        </p:nvSpPr>
        <p:spPr>
          <a:xfrm>
            <a:off x="7886968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0" name="object 12670"/>
          <p:cNvSpPr/>
          <p:nvPr/>
        </p:nvSpPr>
        <p:spPr>
          <a:xfrm>
            <a:off x="7893004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1" name="object 12671"/>
          <p:cNvSpPr/>
          <p:nvPr/>
        </p:nvSpPr>
        <p:spPr>
          <a:xfrm>
            <a:off x="7913809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2" name="object 12672"/>
          <p:cNvSpPr/>
          <p:nvPr/>
        </p:nvSpPr>
        <p:spPr>
          <a:xfrm>
            <a:off x="7940333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3" name="object 12673"/>
          <p:cNvSpPr/>
          <p:nvPr/>
        </p:nvSpPr>
        <p:spPr>
          <a:xfrm>
            <a:off x="7946211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4" name="object 12674"/>
          <p:cNvSpPr/>
          <p:nvPr/>
        </p:nvSpPr>
        <p:spPr>
          <a:xfrm>
            <a:off x="7966381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5" name="object 12675"/>
          <p:cNvSpPr/>
          <p:nvPr/>
        </p:nvSpPr>
        <p:spPr>
          <a:xfrm>
            <a:off x="7992905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6" name="object 12676"/>
          <p:cNvSpPr/>
          <p:nvPr/>
        </p:nvSpPr>
        <p:spPr>
          <a:xfrm>
            <a:off x="7998782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7" name="object 12677"/>
          <p:cNvSpPr/>
          <p:nvPr/>
        </p:nvSpPr>
        <p:spPr>
          <a:xfrm>
            <a:off x="8019747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8" name="object 12678"/>
          <p:cNvSpPr/>
          <p:nvPr/>
        </p:nvSpPr>
        <p:spPr>
          <a:xfrm>
            <a:off x="8046112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9" name="object 12679"/>
          <p:cNvSpPr/>
          <p:nvPr/>
        </p:nvSpPr>
        <p:spPr>
          <a:xfrm>
            <a:off x="8051672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0" name="object 12680"/>
          <p:cNvSpPr/>
          <p:nvPr/>
        </p:nvSpPr>
        <p:spPr>
          <a:xfrm>
            <a:off x="8072319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1" name="object 12681"/>
          <p:cNvSpPr/>
          <p:nvPr/>
        </p:nvSpPr>
        <p:spPr>
          <a:xfrm>
            <a:off x="8098684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2" name="object 12682"/>
          <p:cNvSpPr/>
          <p:nvPr/>
        </p:nvSpPr>
        <p:spPr>
          <a:xfrm>
            <a:off x="8104561" y="2906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3" name="object 12683"/>
          <p:cNvSpPr/>
          <p:nvPr/>
        </p:nvSpPr>
        <p:spPr>
          <a:xfrm>
            <a:off x="8125526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4" name="object 12684"/>
          <p:cNvSpPr/>
          <p:nvPr/>
        </p:nvSpPr>
        <p:spPr>
          <a:xfrm>
            <a:off x="7342827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5" name="object 12685"/>
          <p:cNvSpPr/>
          <p:nvPr/>
        </p:nvSpPr>
        <p:spPr>
          <a:xfrm>
            <a:off x="7369351" y="2563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6" name="object 12686"/>
          <p:cNvSpPr/>
          <p:nvPr/>
        </p:nvSpPr>
        <p:spPr>
          <a:xfrm>
            <a:off x="7374752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7" name="object 12687"/>
          <p:cNvSpPr/>
          <p:nvPr/>
        </p:nvSpPr>
        <p:spPr>
          <a:xfrm>
            <a:off x="7395399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8" name="object 12688"/>
          <p:cNvSpPr/>
          <p:nvPr/>
        </p:nvSpPr>
        <p:spPr>
          <a:xfrm>
            <a:off x="7421764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9" name="object 12689"/>
          <p:cNvSpPr/>
          <p:nvPr/>
        </p:nvSpPr>
        <p:spPr>
          <a:xfrm>
            <a:off x="7427324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0" name="object 12690"/>
          <p:cNvSpPr/>
          <p:nvPr/>
        </p:nvSpPr>
        <p:spPr>
          <a:xfrm>
            <a:off x="7448606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1" name="object 12691"/>
          <p:cNvSpPr/>
          <p:nvPr/>
        </p:nvSpPr>
        <p:spPr>
          <a:xfrm>
            <a:off x="7475130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2" name="object 12692"/>
          <p:cNvSpPr/>
          <p:nvPr/>
        </p:nvSpPr>
        <p:spPr>
          <a:xfrm>
            <a:off x="7480689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3" name="object 12693"/>
          <p:cNvSpPr/>
          <p:nvPr/>
        </p:nvSpPr>
        <p:spPr>
          <a:xfrm>
            <a:off x="7501178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4" name="object 12694"/>
          <p:cNvSpPr/>
          <p:nvPr/>
        </p:nvSpPr>
        <p:spPr>
          <a:xfrm>
            <a:off x="7527702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5" name="object 12695"/>
          <p:cNvSpPr/>
          <p:nvPr/>
        </p:nvSpPr>
        <p:spPr>
          <a:xfrm>
            <a:off x="7533102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6" name="object 12696"/>
          <p:cNvSpPr/>
          <p:nvPr/>
        </p:nvSpPr>
        <p:spPr>
          <a:xfrm>
            <a:off x="7686847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7" name="object 12697"/>
          <p:cNvSpPr/>
          <p:nvPr/>
        </p:nvSpPr>
        <p:spPr>
          <a:xfrm>
            <a:off x="7692246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8" name="object 12698"/>
          <p:cNvSpPr/>
          <p:nvPr/>
        </p:nvSpPr>
        <p:spPr>
          <a:xfrm>
            <a:off x="7712894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9" name="object 12699"/>
          <p:cNvSpPr/>
          <p:nvPr/>
        </p:nvSpPr>
        <p:spPr>
          <a:xfrm>
            <a:off x="7739259" y="2746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0" name="object 12700"/>
          <p:cNvSpPr/>
          <p:nvPr/>
        </p:nvSpPr>
        <p:spPr>
          <a:xfrm>
            <a:off x="7744818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1" name="object 12701"/>
          <p:cNvSpPr/>
          <p:nvPr/>
        </p:nvSpPr>
        <p:spPr>
          <a:xfrm>
            <a:off x="7765783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2" name="object 12702"/>
          <p:cNvSpPr/>
          <p:nvPr/>
        </p:nvSpPr>
        <p:spPr>
          <a:xfrm>
            <a:off x="7792625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3" name="object 12703"/>
          <p:cNvSpPr/>
          <p:nvPr/>
        </p:nvSpPr>
        <p:spPr>
          <a:xfrm>
            <a:off x="7798184" y="2775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4" name="object 12704"/>
          <p:cNvSpPr/>
          <p:nvPr/>
        </p:nvSpPr>
        <p:spPr>
          <a:xfrm>
            <a:off x="7818673" y="2785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5" name="object 12705"/>
          <p:cNvSpPr/>
          <p:nvPr/>
        </p:nvSpPr>
        <p:spPr>
          <a:xfrm>
            <a:off x="7845197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6" name="object 12706"/>
          <p:cNvSpPr/>
          <p:nvPr/>
        </p:nvSpPr>
        <p:spPr>
          <a:xfrm>
            <a:off x="7850755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7" name="object 12707"/>
          <p:cNvSpPr/>
          <p:nvPr/>
        </p:nvSpPr>
        <p:spPr>
          <a:xfrm>
            <a:off x="7871562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8" name="object 12708"/>
          <p:cNvSpPr/>
          <p:nvPr/>
        </p:nvSpPr>
        <p:spPr>
          <a:xfrm>
            <a:off x="7898403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9" name="object 12709"/>
          <p:cNvSpPr/>
          <p:nvPr/>
        </p:nvSpPr>
        <p:spPr>
          <a:xfrm>
            <a:off x="7903963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0" name="object 12710"/>
          <p:cNvSpPr/>
          <p:nvPr/>
        </p:nvSpPr>
        <p:spPr>
          <a:xfrm>
            <a:off x="7924610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1" name="object 12711"/>
          <p:cNvSpPr/>
          <p:nvPr/>
        </p:nvSpPr>
        <p:spPr>
          <a:xfrm>
            <a:off x="7950975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2" name="object 12712"/>
          <p:cNvSpPr/>
          <p:nvPr/>
        </p:nvSpPr>
        <p:spPr>
          <a:xfrm>
            <a:off x="7956534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3" name="object 12713"/>
          <p:cNvSpPr/>
          <p:nvPr/>
        </p:nvSpPr>
        <p:spPr>
          <a:xfrm>
            <a:off x="7977499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4" name="object 12714"/>
          <p:cNvSpPr/>
          <p:nvPr/>
        </p:nvSpPr>
        <p:spPr>
          <a:xfrm>
            <a:off x="8004341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5" name="object 12715"/>
          <p:cNvSpPr/>
          <p:nvPr/>
        </p:nvSpPr>
        <p:spPr>
          <a:xfrm>
            <a:off x="8009900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6" name="object 12716"/>
          <p:cNvSpPr/>
          <p:nvPr/>
        </p:nvSpPr>
        <p:spPr>
          <a:xfrm>
            <a:off x="8029912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7" name="object 12717"/>
          <p:cNvSpPr/>
          <p:nvPr/>
        </p:nvSpPr>
        <p:spPr>
          <a:xfrm>
            <a:off x="8056912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8" name="object 12718"/>
          <p:cNvSpPr/>
          <p:nvPr/>
        </p:nvSpPr>
        <p:spPr>
          <a:xfrm>
            <a:off x="8062313" y="2906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9" name="object 12719"/>
          <p:cNvSpPr/>
          <p:nvPr/>
        </p:nvSpPr>
        <p:spPr>
          <a:xfrm>
            <a:off x="8083278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0" name="object 12720"/>
          <p:cNvSpPr/>
          <p:nvPr/>
        </p:nvSpPr>
        <p:spPr>
          <a:xfrm>
            <a:off x="7300579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1" name="object 12721"/>
          <p:cNvSpPr/>
          <p:nvPr/>
        </p:nvSpPr>
        <p:spPr>
          <a:xfrm>
            <a:off x="7327421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2" name="object 12722"/>
          <p:cNvSpPr/>
          <p:nvPr/>
        </p:nvSpPr>
        <p:spPr>
          <a:xfrm>
            <a:off x="7332981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3" name="object 12723"/>
          <p:cNvSpPr/>
          <p:nvPr/>
        </p:nvSpPr>
        <p:spPr>
          <a:xfrm>
            <a:off x="7353151" y="2576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4" name="object 12724"/>
          <p:cNvSpPr/>
          <p:nvPr/>
        </p:nvSpPr>
        <p:spPr>
          <a:xfrm>
            <a:off x="7379993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5" name="object 12725"/>
          <p:cNvSpPr/>
          <p:nvPr/>
        </p:nvSpPr>
        <p:spPr>
          <a:xfrm>
            <a:off x="7385393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6" name="object 12726"/>
          <p:cNvSpPr/>
          <p:nvPr/>
        </p:nvSpPr>
        <p:spPr>
          <a:xfrm>
            <a:off x="7406358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7" name="object 12727"/>
          <p:cNvSpPr/>
          <p:nvPr/>
        </p:nvSpPr>
        <p:spPr>
          <a:xfrm>
            <a:off x="7433200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8" name="object 12728"/>
          <p:cNvSpPr/>
          <p:nvPr/>
        </p:nvSpPr>
        <p:spPr>
          <a:xfrm>
            <a:off x="7438759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9" name="object 12729"/>
          <p:cNvSpPr/>
          <p:nvPr/>
        </p:nvSpPr>
        <p:spPr>
          <a:xfrm>
            <a:off x="7458929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0" name="object 12730"/>
          <p:cNvSpPr/>
          <p:nvPr/>
        </p:nvSpPr>
        <p:spPr>
          <a:xfrm>
            <a:off x="7644916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1" name="object 12731"/>
          <p:cNvSpPr/>
          <p:nvPr/>
        </p:nvSpPr>
        <p:spPr>
          <a:xfrm>
            <a:off x="7650475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2" name="object 12732"/>
          <p:cNvSpPr/>
          <p:nvPr/>
        </p:nvSpPr>
        <p:spPr>
          <a:xfrm>
            <a:off x="7670646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3" name="object 12733"/>
          <p:cNvSpPr/>
          <p:nvPr/>
        </p:nvSpPr>
        <p:spPr>
          <a:xfrm>
            <a:off x="7697488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4" name="object 12734"/>
          <p:cNvSpPr/>
          <p:nvPr/>
        </p:nvSpPr>
        <p:spPr>
          <a:xfrm>
            <a:off x="7703046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5" name="object 12735"/>
          <p:cNvSpPr/>
          <p:nvPr/>
        </p:nvSpPr>
        <p:spPr>
          <a:xfrm>
            <a:off x="7723853" y="2759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6" name="object 12736"/>
          <p:cNvSpPr/>
          <p:nvPr/>
        </p:nvSpPr>
        <p:spPr>
          <a:xfrm>
            <a:off x="7750377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7" name="object 12737"/>
          <p:cNvSpPr/>
          <p:nvPr/>
        </p:nvSpPr>
        <p:spPr>
          <a:xfrm>
            <a:off x="7756253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8" name="object 12738"/>
          <p:cNvSpPr/>
          <p:nvPr/>
        </p:nvSpPr>
        <p:spPr>
          <a:xfrm>
            <a:off x="7776425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9" name="object 12739"/>
          <p:cNvSpPr/>
          <p:nvPr/>
        </p:nvSpPr>
        <p:spPr>
          <a:xfrm>
            <a:off x="7803267" y="2799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0" name="object 12740"/>
          <p:cNvSpPr/>
          <p:nvPr/>
        </p:nvSpPr>
        <p:spPr>
          <a:xfrm>
            <a:off x="7808825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1" name="object 12741"/>
          <p:cNvSpPr/>
          <p:nvPr/>
        </p:nvSpPr>
        <p:spPr>
          <a:xfrm>
            <a:off x="7829791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2" name="object 12742"/>
          <p:cNvSpPr/>
          <p:nvPr/>
        </p:nvSpPr>
        <p:spPr>
          <a:xfrm>
            <a:off x="7856156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3" name="object 12743"/>
          <p:cNvSpPr/>
          <p:nvPr/>
        </p:nvSpPr>
        <p:spPr>
          <a:xfrm>
            <a:off x="7862191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4" name="object 12744"/>
          <p:cNvSpPr/>
          <p:nvPr/>
        </p:nvSpPr>
        <p:spPr>
          <a:xfrm>
            <a:off x="7882362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5" name="object 12745"/>
          <p:cNvSpPr/>
          <p:nvPr/>
        </p:nvSpPr>
        <p:spPr>
          <a:xfrm>
            <a:off x="7908728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6" name="object 12746"/>
          <p:cNvSpPr/>
          <p:nvPr/>
        </p:nvSpPr>
        <p:spPr>
          <a:xfrm>
            <a:off x="7914604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7" name="object 12747"/>
          <p:cNvSpPr/>
          <p:nvPr/>
        </p:nvSpPr>
        <p:spPr>
          <a:xfrm>
            <a:off x="7935569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8" name="object 12748"/>
          <p:cNvSpPr/>
          <p:nvPr/>
        </p:nvSpPr>
        <p:spPr>
          <a:xfrm>
            <a:off x="7962093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9" name="object 12749"/>
          <p:cNvSpPr/>
          <p:nvPr/>
        </p:nvSpPr>
        <p:spPr>
          <a:xfrm>
            <a:off x="7967970" y="2879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0" name="object 12750"/>
          <p:cNvSpPr/>
          <p:nvPr/>
        </p:nvSpPr>
        <p:spPr>
          <a:xfrm>
            <a:off x="7988141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1" name="object 12751"/>
          <p:cNvSpPr/>
          <p:nvPr/>
        </p:nvSpPr>
        <p:spPr>
          <a:xfrm>
            <a:off x="8014506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2" name="object 12752"/>
          <p:cNvSpPr/>
          <p:nvPr/>
        </p:nvSpPr>
        <p:spPr>
          <a:xfrm>
            <a:off x="8020541" y="2906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3" name="object 12753"/>
          <p:cNvSpPr/>
          <p:nvPr/>
        </p:nvSpPr>
        <p:spPr>
          <a:xfrm>
            <a:off x="8041506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4" name="object 12754"/>
          <p:cNvSpPr/>
          <p:nvPr/>
        </p:nvSpPr>
        <p:spPr>
          <a:xfrm>
            <a:off x="7258649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5" name="object 12755"/>
          <p:cNvSpPr/>
          <p:nvPr/>
        </p:nvSpPr>
        <p:spPr>
          <a:xfrm>
            <a:off x="7285173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6" name="object 12756"/>
          <p:cNvSpPr/>
          <p:nvPr/>
        </p:nvSpPr>
        <p:spPr>
          <a:xfrm>
            <a:off x="7290732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7" name="object 12757"/>
          <p:cNvSpPr/>
          <p:nvPr/>
        </p:nvSpPr>
        <p:spPr>
          <a:xfrm>
            <a:off x="7311221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8" name="object 12758"/>
          <p:cNvSpPr/>
          <p:nvPr/>
        </p:nvSpPr>
        <p:spPr>
          <a:xfrm>
            <a:off x="7337745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9" name="object 12759"/>
          <p:cNvSpPr/>
          <p:nvPr/>
        </p:nvSpPr>
        <p:spPr>
          <a:xfrm>
            <a:off x="7343940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0" name="object 12760"/>
          <p:cNvSpPr/>
          <p:nvPr/>
        </p:nvSpPr>
        <p:spPr>
          <a:xfrm>
            <a:off x="7364586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1" name="object 12761"/>
          <p:cNvSpPr/>
          <p:nvPr/>
        </p:nvSpPr>
        <p:spPr>
          <a:xfrm>
            <a:off x="7390952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2" name="object 12762"/>
          <p:cNvSpPr/>
          <p:nvPr/>
        </p:nvSpPr>
        <p:spPr>
          <a:xfrm>
            <a:off x="7396511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3" name="object 12763"/>
          <p:cNvSpPr/>
          <p:nvPr/>
        </p:nvSpPr>
        <p:spPr>
          <a:xfrm>
            <a:off x="7416999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4" name="object 12764"/>
          <p:cNvSpPr/>
          <p:nvPr/>
        </p:nvSpPr>
        <p:spPr>
          <a:xfrm>
            <a:off x="7602668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5" name="object 12765"/>
          <p:cNvSpPr/>
          <p:nvPr/>
        </p:nvSpPr>
        <p:spPr>
          <a:xfrm>
            <a:off x="7608227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6" name="object 12766"/>
          <p:cNvSpPr/>
          <p:nvPr/>
        </p:nvSpPr>
        <p:spPr>
          <a:xfrm>
            <a:off x="7628716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7" name="object 12767"/>
          <p:cNvSpPr/>
          <p:nvPr/>
        </p:nvSpPr>
        <p:spPr>
          <a:xfrm>
            <a:off x="7655240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8" name="object 12768"/>
          <p:cNvSpPr/>
          <p:nvPr/>
        </p:nvSpPr>
        <p:spPr>
          <a:xfrm>
            <a:off x="7660799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69" name="object 12769"/>
          <p:cNvSpPr/>
          <p:nvPr/>
        </p:nvSpPr>
        <p:spPr>
          <a:xfrm>
            <a:off x="7682082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0" name="object 12770"/>
          <p:cNvSpPr/>
          <p:nvPr/>
        </p:nvSpPr>
        <p:spPr>
          <a:xfrm>
            <a:off x="7708447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1" name="object 12771"/>
          <p:cNvSpPr/>
          <p:nvPr/>
        </p:nvSpPr>
        <p:spPr>
          <a:xfrm>
            <a:off x="7714005" y="2775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2" name="object 12772"/>
          <p:cNvSpPr/>
          <p:nvPr/>
        </p:nvSpPr>
        <p:spPr>
          <a:xfrm>
            <a:off x="7734653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3" name="object 12773"/>
          <p:cNvSpPr/>
          <p:nvPr/>
        </p:nvSpPr>
        <p:spPr>
          <a:xfrm>
            <a:off x="7761018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4" name="object 12774"/>
          <p:cNvSpPr/>
          <p:nvPr/>
        </p:nvSpPr>
        <p:spPr>
          <a:xfrm>
            <a:off x="7766577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5" name="object 12775"/>
          <p:cNvSpPr/>
          <p:nvPr/>
        </p:nvSpPr>
        <p:spPr>
          <a:xfrm>
            <a:off x="7787860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6" name="object 12776"/>
          <p:cNvSpPr/>
          <p:nvPr/>
        </p:nvSpPr>
        <p:spPr>
          <a:xfrm>
            <a:off x="7814384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7" name="object 12777"/>
          <p:cNvSpPr/>
          <p:nvPr/>
        </p:nvSpPr>
        <p:spPr>
          <a:xfrm>
            <a:off x="7819943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8" name="object 12778"/>
          <p:cNvSpPr/>
          <p:nvPr/>
        </p:nvSpPr>
        <p:spPr>
          <a:xfrm>
            <a:off x="7840432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9" name="object 12779"/>
          <p:cNvSpPr/>
          <p:nvPr/>
        </p:nvSpPr>
        <p:spPr>
          <a:xfrm>
            <a:off x="7866956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0" name="object 12780"/>
          <p:cNvSpPr/>
          <p:nvPr/>
        </p:nvSpPr>
        <p:spPr>
          <a:xfrm>
            <a:off x="7872356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1" name="object 12781"/>
          <p:cNvSpPr/>
          <p:nvPr/>
        </p:nvSpPr>
        <p:spPr>
          <a:xfrm>
            <a:off x="7893321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2" name="object 12782"/>
          <p:cNvSpPr/>
          <p:nvPr/>
        </p:nvSpPr>
        <p:spPr>
          <a:xfrm>
            <a:off x="7920163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3" name="object 12783"/>
          <p:cNvSpPr/>
          <p:nvPr/>
        </p:nvSpPr>
        <p:spPr>
          <a:xfrm>
            <a:off x="7925722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4" name="object 12784"/>
          <p:cNvSpPr/>
          <p:nvPr/>
        </p:nvSpPr>
        <p:spPr>
          <a:xfrm>
            <a:off x="7946211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5" name="object 12785"/>
          <p:cNvSpPr/>
          <p:nvPr/>
        </p:nvSpPr>
        <p:spPr>
          <a:xfrm>
            <a:off x="7972735" y="2903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6" name="object 12786"/>
          <p:cNvSpPr/>
          <p:nvPr/>
        </p:nvSpPr>
        <p:spPr>
          <a:xfrm>
            <a:off x="7978293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7" name="object 12787"/>
          <p:cNvSpPr/>
          <p:nvPr/>
        </p:nvSpPr>
        <p:spPr>
          <a:xfrm>
            <a:off x="7999259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8" name="object 12788"/>
          <p:cNvSpPr/>
          <p:nvPr/>
        </p:nvSpPr>
        <p:spPr>
          <a:xfrm>
            <a:off x="7216402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9" name="object 12789"/>
          <p:cNvSpPr/>
          <p:nvPr/>
        </p:nvSpPr>
        <p:spPr>
          <a:xfrm>
            <a:off x="7243243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0" name="object 12790"/>
          <p:cNvSpPr/>
          <p:nvPr/>
        </p:nvSpPr>
        <p:spPr>
          <a:xfrm>
            <a:off x="7248802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1" name="object 12791"/>
          <p:cNvSpPr/>
          <p:nvPr/>
        </p:nvSpPr>
        <p:spPr>
          <a:xfrm>
            <a:off x="7268973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2" name="object 12792"/>
          <p:cNvSpPr/>
          <p:nvPr/>
        </p:nvSpPr>
        <p:spPr>
          <a:xfrm>
            <a:off x="7295815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3" name="object 12793"/>
          <p:cNvSpPr/>
          <p:nvPr/>
        </p:nvSpPr>
        <p:spPr>
          <a:xfrm>
            <a:off x="7302168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4" name="object 12794"/>
          <p:cNvSpPr/>
          <p:nvPr/>
        </p:nvSpPr>
        <p:spPr>
          <a:xfrm>
            <a:off x="7322339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5" name="object 12795"/>
          <p:cNvSpPr/>
          <p:nvPr/>
        </p:nvSpPr>
        <p:spPr>
          <a:xfrm>
            <a:off x="7349180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6" name="object 12796"/>
          <p:cNvSpPr/>
          <p:nvPr/>
        </p:nvSpPr>
        <p:spPr>
          <a:xfrm>
            <a:off x="7354740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7" name="object 12797"/>
          <p:cNvSpPr/>
          <p:nvPr/>
        </p:nvSpPr>
        <p:spPr>
          <a:xfrm>
            <a:off x="7374752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8" name="object 12798"/>
          <p:cNvSpPr/>
          <p:nvPr/>
        </p:nvSpPr>
        <p:spPr>
          <a:xfrm>
            <a:off x="7560738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9" name="object 12799"/>
          <p:cNvSpPr/>
          <p:nvPr/>
        </p:nvSpPr>
        <p:spPr>
          <a:xfrm>
            <a:off x="7566297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0" name="object 12800"/>
          <p:cNvSpPr/>
          <p:nvPr/>
        </p:nvSpPr>
        <p:spPr>
          <a:xfrm>
            <a:off x="7586467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1" name="object 12801"/>
          <p:cNvSpPr/>
          <p:nvPr/>
        </p:nvSpPr>
        <p:spPr>
          <a:xfrm>
            <a:off x="7613309" y="2747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2" name="object 12802"/>
          <p:cNvSpPr/>
          <p:nvPr/>
        </p:nvSpPr>
        <p:spPr>
          <a:xfrm>
            <a:off x="7619662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3" name="object 12803"/>
          <p:cNvSpPr/>
          <p:nvPr/>
        </p:nvSpPr>
        <p:spPr>
          <a:xfrm>
            <a:off x="7639833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4" name="object 12804"/>
          <p:cNvSpPr/>
          <p:nvPr/>
        </p:nvSpPr>
        <p:spPr>
          <a:xfrm>
            <a:off x="7666675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5" name="object 12805"/>
          <p:cNvSpPr/>
          <p:nvPr/>
        </p:nvSpPr>
        <p:spPr>
          <a:xfrm>
            <a:off x="7672234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6" name="object 12806"/>
          <p:cNvSpPr/>
          <p:nvPr/>
        </p:nvSpPr>
        <p:spPr>
          <a:xfrm>
            <a:off x="7692246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7" name="object 12807"/>
          <p:cNvSpPr/>
          <p:nvPr/>
        </p:nvSpPr>
        <p:spPr>
          <a:xfrm>
            <a:off x="7719247" y="2799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8" name="object 12808"/>
          <p:cNvSpPr/>
          <p:nvPr/>
        </p:nvSpPr>
        <p:spPr>
          <a:xfrm>
            <a:off x="7725441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9" name="object 12809"/>
          <p:cNvSpPr/>
          <p:nvPr/>
        </p:nvSpPr>
        <p:spPr>
          <a:xfrm>
            <a:off x="7745612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0" name="object 12810"/>
          <p:cNvSpPr/>
          <p:nvPr/>
        </p:nvSpPr>
        <p:spPr>
          <a:xfrm>
            <a:off x="7772136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1" name="object 12811"/>
          <p:cNvSpPr/>
          <p:nvPr/>
        </p:nvSpPr>
        <p:spPr>
          <a:xfrm>
            <a:off x="7778013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2" name="object 12812"/>
          <p:cNvSpPr/>
          <p:nvPr/>
        </p:nvSpPr>
        <p:spPr>
          <a:xfrm>
            <a:off x="7798184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3" name="object 12813"/>
          <p:cNvSpPr/>
          <p:nvPr/>
        </p:nvSpPr>
        <p:spPr>
          <a:xfrm>
            <a:off x="7825026" y="2851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4" name="object 12814"/>
          <p:cNvSpPr/>
          <p:nvPr/>
        </p:nvSpPr>
        <p:spPr>
          <a:xfrm>
            <a:off x="7831379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5" name="object 12815"/>
          <p:cNvSpPr/>
          <p:nvPr/>
        </p:nvSpPr>
        <p:spPr>
          <a:xfrm>
            <a:off x="7851550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6" name="object 12816"/>
          <p:cNvSpPr/>
          <p:nvPr/>
        </p:nvSpPr>
        <p:spPr>
          <a:xfrm>
            <a:off x="7877915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7" name="object 12817"/>
          <p:cNvSpPr/>
          <p:nvPr/>
        </p:nvSpPr>
        <p:spPr>
          <a:xfrm>
            <a:off x="7883791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8" name="object 12818"/>
          <p:cNvSpPr/>
          <p:nvPr/>
        </p:nvSpPr>
        <p:spPr>
          <a:xfrm>
            <a:off x="7903963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9" name="object 12819"/>
          <p:cNvSpPr/>
          <p:nvPr/>
        </p:nvSpPr>
        <p:spPr>
          <a:xfrm>
            <a:off x="7930804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0" name="object 12820"/>
          <p:cNvSpPr/>
          <p:nvPr/>
        </p:nvSpPr>
        <p:spPr>
          <a:xfrm>
            <a:off x="7936840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1" name="object 12821"/>
          <p:cNvSpPr/>
          <p:nvPr/>
        </p:nvSpPr>
        <p:spPr>
          <a:xfrm>
            <a:off x="7957329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2" name="object 12822"/>
          <p:cNvSpPr/>
          <p:nvPr/>
        </p:nvSpPr>
        <p:spPr>
          <a:xfrm>
            <a:off x="7174630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3" name="object 12823"/>
          <p:cNvSpPr/>
          <p:nvPr/>
        </p:nvSpPr>
        <p:spPr>
          <a:xfrm>
            <a:off x="7200995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4" name="object 12824"/>
          <p:cNvSpPr/>
          <p:nvPr/>
        </p:nvSpPr>
        <p:spPr>
          <a:xfrm>
            <a:off x="7206554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5" name="object 12825"/>
          <p:cNvSpPr/>
          <p:nvPr/>
        </p:nvSpPr>
        <p:spPr>
          <a:xfrm>
            <a:off x="7227043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6" name="object 12826"/>
          <p:cNvSpPr/>
          <p:nvPr/>
        </p:nvSpPr>
        <p:spPr>
          <a:xfrm>
            <a:off x="7253567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7" name="object 12827"/>
          <p:cNvSpPr/>
          <p:nvPr/>
        </p:nvSpPr>
        <p:spPr>
          <a:xfrm>
            <a:off x="7259920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8" name="object 12828"/>
          <p:cNvSpPr/>
          <p:nvPr/>
        </p:nvSpPr>
        <p:spPr>
          <a:xfrm>
            <a:off x="7280409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29" name="object 12829"/>
          <p:cNvSpPr/>
          <p:nvPr/>
        </p:nvSpPr>
        <p:spPr>
          <a:xfrm>
            <a:off x="7306933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0" name="object 12830"/>
          <p:cNvSpPr/>
          <p:nvPr/>
        </p:nvSpPr>
        <p:spPr>
          <a:xfrm>
            <a:off x="7312333" y="261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1" name="object 12831"/>
          <p:cNvSpPr/>
          <p:nvPr/>
        </p:nvSpPr>
        <p:spPr>
          <a:xfrm>
            <a:off x="7518490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2" name="object 12832"/>
          <p:cNvSpPr/>
          <p:nvPr/>
        </p:nvSpPr>
        <p:spPr>
          <a:xfrm>
            <a:off x="7524049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3" name="object 12833"/>
          <p:cNvSpPr/>
          <p:nvPr/>
        </p:nvSpPr>
        <p:spPr>
          <a:xfrm>
            <a:off x="7544696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4" name="object 12834"/>
          <p:cNvSpPr/>
          <p:nvPr/>
        </p:nvSpPr>
        <p:spPr>
          <a:xfrm>
            <a:off x="7571061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5" name="object 12835"/>
          <p:cNvSpPr/>
          <p:nvPr/>
        </p:nvSpPr>
        <p:spPr>
          <a:xfrm>
            <a:off x="7577415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6" name="object 12836"/>
          <p:cNvSpPr/>
          <p:nvPr/>
        </p:nvSpPr>
        <p:spPr>
          <a:xfrm>
            <a:off x="7597903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7" name="object 12837"/>
          <p:cNvSpPr/>
          <p:nvPr/>
        </p:nvSpPr>
        <p:spPr>
          <a:xfrm>
            <a:off x="7624427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8" name="object 12838"/>
          <p:cNvSpPr/>
          <p:nvPr/>
        </p:nvSpPr>
        <p:spPr>
          <a:xfrm>
            <a:off x="7629986" y="2775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9" name="object 12839"/>
          <p:cNvSpPr/>
          <p:nvPr/>
        </p:nvSpPr>
        <p:spPr>
          <a:xfrm>
            <a:off x="7650475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0" name="object 12840"/>
          <p:cNvSpPr/>
          <p:nvPr/>
        </p:nvSpPr>
        <p:spPr>
          <a:xfrm>
            <a:off x="7676999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1" name="object 12841"/>
          <p:cNvSpPr/>
          <p:nvPr/>
        </p:nvSpPr>
        <p:spPr>
          <a:xfrm>
            <a:off x="7683193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2" name="object 12842"/>
          <p:cNvSpPr/>
          <p:nvPr/>
        </p:nvSpPr>
        <p:spPr>
          <a:xfrm>
            <a:off x="7703841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3" name="object 12843"/>
          <p:cNvSpPr/>
          <p:nvPr/>
        </p:nvSpPr>
        <p:spPr>
          <a:xfrm>
            <a:off x="7730206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4" name="object 12844"/>
          <p:cNvSpPr/>
          <p:nvPr/>
        </p:nvSpPr>
        <p:spPr>
          <a:xfrm>
            <a:off x="7735765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5" name="object 12845"/>
          <p:cNvSpPr/>
          <p:nvPr/>
        </p:nvSpPr>
        <p:spPr>
          <a:xfrm>
            <a:off x="7756253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6" name="object 12846"/>
          <p:cNvSpPr/>
          <p:nvPr/>
        </p:nvSpPr>
        <p:spPr>
          <a:xfrm>
            <a:off x="7782778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7" name="object 12847"/>
          <p:cNvSpPr/>
          <p:nvPr/>
        </p:nvSpPr>
        <p:spPr>
          <a:xfrm>
            <a:off x="7789131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8" name="object 12848"/>
          <p:cNvSpPr/>
          <p:nvPr/>
        </p:nvSpPr>
        <p:spPr>
          <a:xfrm>
            <a:off x="7809620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49" name="object 12849"/>
          <p:cNvSpPr/>
          <p:nvPr/>
        </p:nvSpPr>
        <p:spPr>
          <a:xfrm>
            <a:off x="7836144" y="2877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0" name="object 12850"/>
          <p:cNvSpPr/>
          <p:nvPr/>
        </p:nvSpPr>
        <p:spPr>
          <a:xfrm>
            <a:off x="7841543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1" name="object 12851"/>
          <p:cNvSpPr/>
          <p:nvPr/>
        </p:nvSpPr>
        <p:spPr>
          <a:xfrm>
            <a:off x="7862191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2" name="object 12852"/>
          <p:cNvSpPr/>
          <p:nvPr/>
        </p:nvSpPr>
        <p:spPr>
          <a:xfrm>
            <a:off x="7888556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3" name="object 12853"/>
          <p:cNvSpPr/>
          <p:nvPr/>
        </p:nvSpPr>
        <p:spPr>
          <a:xfrm>
            <a:off x="7894909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4" name="object 12854"/>
          <p:cNvSpPr/>
          <p:nvPr/>
        </p:nvSpPr>
        <p:spPr>
          <a:xfrm>
            <a:off x="7915080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5" name="object 12855"/>
          <p:cNvSpPr/>
          <p:nvPr/>
        </p:nvSpPr>
        <p:spPr>
          <a:xfrm>
            <a:off x="7132382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6" name="object 12856"/>
          <p:cNvSpPr/>
          <p:nvPr/>
        </p:nvSpPr>
        <p:spPr>
          <a:xfrm>
            <a:off x="7159224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7" name="object 12857"/>
          <p:cNvSpPr/>
          <p:nvPr/>
        </p:nvSpPr>
        <p:spPr>
          <a:xfrm>
            <a:off x="7164624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8" name="object 12858"/>
          <p:cNvSpPr/>
          <p:nvPr/>
        </p:nvSpPr>
        <p:spPr>
          <a:xfrm>
            <a:off x="7184795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9" name="object 12859"/>
          <p:cNvSpPr/>
          <p:nvPr/>
        </p:nvSpPr>
        <p:spPr>
          <a:xfrm>
            <a:off x="7212431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0" name="object 12860"/>
          <p:cNvSpPr/>
          <p:nvPr/>
        </p:nvSpPr>
        <p:spPr>
          <a:xfrm>
            <a:off x="7217990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1" name="object 12861"/>
          <p:cNvSpPr/>
          <p:nvPr/>
        </p:nvSpPr>
        <p:spPr>
          <a:xfrm>
            <a:off x="7238161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2" name="object 12862"/>
          <p:cNvSpPr/>
          <p:nvPr/>
        </p:nvSpPr>
        <p:spPr>
          <a:xfrm>
            <a:off x="7265003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3" name="object 12863"/>
          <p:cNvSpPr/>
          <p:nvPr/>
        </p:nvSpPr>
        <p:spPr>
          <a:xfrm>
            <a:off x="7270561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4" name="object 12864"/>
          <p:cNvSpPr/>
          <p:nvPr/>
        </p:nvSpPr>
        <p:spPr>
          <a:xfrm>
            <a:off x="7476718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5" name="object 12865"/>
          <p:cNvSpPr/>
          <p:nvPr/>
        </p:nvSpPr>
        <p:spPr>
          <a:xfrm>
            <a:off x="7482278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6" name="object 12866"/>
          <p:cNvSpPr/>
          <p:nvPr/>
        </p:nvSpPr>
        <p:spPr>
          <a:xfrm>
            <a:off x="7502290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7" name="object 12867"/>
          <p:cNvSpPr/>
          <p:nvPr/>
        </p:nvSpPr>
        <p:spPr>
          <a:xfrm>
            <a:off x="7529608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8" name="object 12868"/>
          <p:cNvSpPr/>
          <p:nvPr/>
        </p:nvSpPr>
        <p:spPr>
          <a:xfrm>
            <a:off x="7535485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9" name="object 12869"/>
          <p:cNvSpPr/>
          <p:nvPr/>
        </p:nvSpPr>
        <p:spPr>
          <a:xfrm>
            <a:off x="7555655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0" name="object 12870"/>
          <p:cNvSpPr/>
          <p:nvPr/>
        </p:nvSpPr>
        <p:spPr>
          <a:xfrm>
            <a:off x="7582497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1" name="object 12871"/>
          <p:cNvSpPr/>
          <p:nvPr/>
        </p:nvSpPr>
        <p:spPr>
          <a:xfrm>
            <a:off x="7588056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2" name="object 12872"/>
          <p:cNvSpPr/>
          <p:nvPr/>
        </p:nvSpPr>
        <p:spPr>
          <a:xfrm>
            <a:off x="7608227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3" name="object 12873"/>
          <p:cNvSpPr/>
          <p:nvPr/>
        </p:nvSpPr>
        <p:spPr>
          <a:xfrm>
            <a:off x="7635386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4" name="object 12874"/>
          <p:cNvSpPr/>
          <p:nvPr/>
        </p:nvSpPr>
        <p:spPr>
          <a:xfrm>
            <a:off x="7641421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5" name="object 12875"/>
          <p:cNvSpPr/>
          <p:nvPr/>
        </p:nvSpPr>
        <p:spPr>
          <a:xfrm>
            <a:off x="7661593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6" name="object 12876"/>
          <p:cNvSpPr/>
          <p:nvPr/>
        </p:nvSpPr>
        <p:spPr>
          <a:xfrm>
            <a:off x="7688435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7" name="object 12877"/>
          <p:cNvSpPr/>
          <p:nvPr/>
        </p:nvSpPr>
        <p:spPr>
          <a:xfrm>
            <a:off x="7693835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8" name="object 12878"/>
          <p:cNvSpPr/>
          <p:nvPr/>
        </p:nvSpPr>
        <p:spPr>
          <a:xfrm>
            <a:off x="7714005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9" name="object 12879"/>
          <p:cNvSpPr/>
          <p:nvPr/>
        </p:nvSpPr>
        <p:spPr>
          <a:xfrm>
            <a:off x="7740847" y="2851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0" name="object 12880"/>
          <p:cNvSpPr/>
          <p:nvPr/>
        </p:nvSpPr>
        <p:spPr>
          <a:xfrm>
            <a:off x="7747200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1" name="object 12881"/>
          <p:cNvSpPr/>
          <p:nvPr/>
        </p:nvSpPr>
        <p:spPr>
          <a:xfrm>
            <a:off x="7767371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2" name="object 12882"/>
          <p:cNvSpPr/>
          <p:nvPr/>
        </p:nvSpPr>
        <p:spPr>
          <a:xfrm>
            <a:off x="7793896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3" name="object 12883"/>
          <p:cNvSpPr/>
          <p:nvPr/>
        </p:nvSpPr>
        <p:spPr>
          <a:xfrm>
            <a:off x="7799772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4" name="object 12884"/>
          <p:cNvSpPr/>
          <p:nvPr/>
        </p:nvSpPr>
        <p:spPr>
          <a:xfrm>
            <a:off x="7819943" y="2890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5" name="object 12885"/>
          <p:cNvSpPr/>
          <p:nvPr/>
        </p:nvSpPr>
        <p:spPr>
          <a:xfrm>
            <a:off x="7846785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6" name="object 12886"/>
          <p:cNvSpPr/>
          <p:nvPr/>
        </p:nvSpPr>
        <p:spPr>
          <a:xfrm>
            <a:off x="7853138" y="290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7" name="object 12887"/>
          <p:cNvSpPr/>
          <p:nvPr/>
        </p:nvSpPr>
        <p:spPr>
          <a:xfrm>
            <a:off x="7873150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8" name="object 12888"/>
          <p:cNvSpPr/>
          <p:nvPr/>
        </p:nvSpPr>
        <p:spPr>
          <a:xfrm>
            <a:off x="7090452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89" name="object 12889"/>
          <p:cNvSpPr/>
          <p:nvPr/>
        </p:nvSpPr>
        <p:spPr>
          <a:xfrm>
            <a:off x="7116976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0" name="object 12890"/>
          <p:cNvSpPr/>
          <p:nvPr/>
        </p:nvSpPr>
        <p:spPr>
          <a:xfrm>
            <a:off x="7122376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1" name="object 12891"/>
          <p:cNvSpPr/>
          <p:nvPr/>
        </p:nvSpPr>
        <p:spPr>
          <a:xfrm>
            <a:off x="7143023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2" name="object 12892"/>
          <p:cNvSpPr/>
          <p:nvPr/>
        </p:nvSpPr>
        <p:spPr>
          <a:xfrm>
            <a:off x="7170183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3" name="object 12893"/>
          <p:cNvSpPr/>
          <p:nvPr/>
        </p:nvSpPr>
        <p:spPr>
          <a:xfrm>
            <a:off x="7175742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4" name="object 12894"/>
          <p:cNvSpPr/>
          <p:nvPr/>
        </p:nvSpPr>
        <p:spPr>
          <a:xfrm>
            <a:off x="7196230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5" name="object 12895"/>
          <p:cNvSpPr/>
          <p:nvPr/>
        </p:nvSpPr>
        <p:spPr>
          <a:xfrm>
            <a:off x="7434471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6" name="object 12896"/>
          <p:cNvSpPr/>
          <p:nvPr/>
        </p:nvSpPr>
        <p:spPr>
          <a:xfrm>
            <a:off x="7440029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7" name="object 12897"/>
          <p:cNvSpPr/>
          <p:nvPr/>
        </p:nvSpPr>
        <p:spPr>
          <a:xfrm>
            <a:off x="7460518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8" name="object 12898"/>
          <p:cNvSpPr/>
          <p:nvPr/>
        </p:nvSpPr>
        <p:spPr>
          <a:xfrm>
            <a:off x="7487677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9" name="object 12899"/>
          <p:cNvSpPr/>
          <p:nvPr/>
        </p:nvSpPr>
        <p:spPr>
          <a:xfrm>
            <a:off x="7493237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0" name="object 12900"/>
          <p:cNvSpPr/>
          <p:nvPr/>
        </p:nvSpPr>
        <p:spPr>
          <a:xfrm>
            <a:off x="7513884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1" name="object 12901"/>
          <p:cNvSpPr/>
          <p:nvPr/>
        </p:nvSpPr>
        <p:spPr>
          <a:xfrm>
            <a:off x="7540249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2" name="object 12902"/>
          <p:cNvSpPr/>
          <p:nvPr/>
        </p:nvSpPr>
        <p:spPr>
          <a:xfrm>
            <a:off x="7545808" y="2775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3" name="object 12903"/>
          <p:cNvSpPr/>
          <p:nvPr/>
        </p:nvSpPr>
        <p:spPr>
          <a:xfrm>
            <a:off x="7566297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4" name="object 12904"/>
          <p:cNvSpPr/>
          <p:nvPr/>
        </p:nvSpPr>
        <p:spPr>
          <a:xfrm>
            <a:off x="7593615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5" name="object 12905"/>
          <p:cNvSpPr/>
          <p:nvPr/>
        </p:nvSpPr>
        <p:spPr>
          <a:xfrm>
            <a:off x="7599174" y="280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6" name="object 12906"/>
          <p:cNvSpPr/>
          <p:nvPr/>
        </p:nvSpPr>
        <p:spPr>
          <a:xfrm>
            <a:off x="7619662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7" name="object 12907"/>
          <p:cNvSpPr/>
          <p:nvPr/>
        </p:nvSpPr>
        <p:spPr>
          <a:xfrm>
            <a:off x="7646186" y="282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8" name="object 12908"/>
          <p:cNvSpPr/>
          <p:nvPr/>
        </p:nvSpPr>
        <p:spPr>
          <a:xfrm>
            <a:off x="7651587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09" name="object 12909"/>
          <p:cNvSpPr/>
          <p:nvPr/>
        </p:nvSpPr>
        <p:spPr>
          <a:xfrm>
            <a:off x="7672234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0" name="object 12910"/>
          <p:cNvSpPr/>
          <p:nvPr/>
        </p:nvSpPr>
        <p:spPr>
          <a:xfrm>
            <a:off x="7699394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1" name="object 12911"/>
          <p:cNvSpPr/>
          <p:nvPr/>
        </p:nvSpPr>
        <p:spPr>
          <a:xfrm>
            <a:off x="7704952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2" name="object 12912"/>
          <p:cNvSpPr/>
          <p:nvPr/>
        </p:nvSpPr>
        <p:spPr>
          <a:xfrm>
            <a:off x="7725441" y="2864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3" name="object 12913"/>
          <p:cNvSpPr/>
          <p:nvPr/>
        </p:nvSpPr>
        <p:spPr>
          <a:xfrm>
            <a:off x="7751965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4" name="object 12914"/>
          <p:cNvSpPr/>
          <p:nvPr/>
        </p:nvSpPr>
        <p:spPr>
          <a:xfrm>
            <a:off x="7757524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5" name="object 12915"/>
          <p:cNvSpPr/>
          <p:nvPr/>
        </p:nvSpPr>
        <p:spPr>
          <a:xfrm>
            <a:off x="7778013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6" name="object 12916"/>
          <p:cNvSpPr/>
          <p:nvPr/>
        </p:nvSpPr>
        <p:spPr>
          <a:xfrm>
            <a:off x="7805331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7" name="object 12917"/>
          <p:cNvSpPr/>
          <p:nvPr/>
        </p:nvSpPr>
        <p:spPr>
          <a:xfrm>
            <a:off x="7810731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8" name="object 12918"/>
          <p:cNvSpPr/>
          <p:nvPr/>
        </p:nvSpPr>
        <p:spPr>
          <a:xfrm>
            <a:off x="7831379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9" name="object 12919"/>
          <p:cNvSpPr/>
          <p:nvPr/>
        </p:nvSpPr>
        <p:spPr>
          <a:xfrm>
            <a:off x="7048204" y="2550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0" name="object 12920"/>
          <p:cNvSpPr/>
          <p:nvPr/>
        </p:nvSpPr>
        <p:spPr>
          <a:xfrm>
            <a:off x="7075046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1" name="object 12921"/>
          <p:cNvSpPr/>
          <p:nvPr/>
        </p:nvSpPr>
        <p:spPr>
          <a:xfrm>
            <a:off x="7080605" y="2566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2" name="object 12922"/>
          <p:cNvSpPr/>
          <p:nvPr/>
        </p:nvSpPr>
        <p:spPr>
          <a:xfrm>
            <a:off x="7100775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3" name="object 12923"/>
          <p:cNvSpPr/>
          <p:nvPr/>
        </p:nvSpPr>
        <p:spPr>
          <a:xfrm>
            <a:off x="7128412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4" name="object 12924"/>
          <p:cNvSpPr/>
          <p:nvPr/>
        </p:nvSpPr>
        <p:spPr>
          <a:xfrm>
            <a:off x="7133970" y="25933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5" name="object 12925"/>
          <p:cNvSpPr/>
          <p:nvPr/>
        </p:nvSpPr>
        <p:spPr>
          <a:xfrm>
            <a:off x="7153982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6" name="object 12926"/>
          <p:cNvSpPr/>
          <p:nvPr/>
        </p:nvSpPr>
        <p:spPr>
          <a:xfrm>
            <a:off x="7392541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7" name="object 12927"/>
          <p:cNvSpPr/>
          <p:nvPr/>
        </p:nvSpPr>
        <p:spPr>
          <a:xfrm>
            <a:off x="7398099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8" name="object 12928"/>
          <p:cNvSpPr/>
          <p:nvPr/>
        </p:nvSpPr>
        <p:spPr>
          <a:xfrm>
            <a:off x="7418270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29" name="object 12929"/>
          <p:cNvSpPr/>
          <p:nvPr/>
        </p:nvSpPr>
        <p:spPr>
          <a:xfrm>
            <a:off x="7445906" y="2747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0" name="object 12930"/>
          <p:cNvSpPr/>
          <p:nvPr/>
        </p:nvSpPr>
        <p:spPr>
          <a:xfrm>
            <a:off x="7451465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1" name="object 12931"/>
          <p:cNvSpPr/>
          <p:nvPr/>
        </p:nvSpPr>
        <p:spPr>
          <a:xfrm>
            <a:off x="7471636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2" name="object 12932"/>
          <p:cNvSpPr/>
          <p:nvPr/>
        </p:nvSpPr>
        <p:spPr>
          <a:xfrm>
            <a:off x="7498477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3" name="object 12933"/>
          <p:cNvSpPr/>
          <p:nvPr/>
        </p:nvSpPr>
        <p:spPr>
          <a:xfrm>
            <a:off x="7503878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4" name="object 12934"/>
          <p:cNvSpPr/>
          <p:nvPr/>
        </p:nvSpPr>
        <p:spPr>
          <a:xfrm>
            <a:off x="7524049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5" name="object 12935"/>
          <p:cNvSpPr/>
          <p:nvPr/>
        </p:nvSpPr>
        <p:spPr>
          <a:xfrm>
            <a:off x="7551367" y="2799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6" name="object 12936"/>
          <p:cNvSpPr/>
          <p:nvPr/>
        </p:nvSpPr>
        <p:spPr>
          <a:xfrm>
            <a:off x="7557244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7" name="object 12937"/>
          <p:cNvSpPr/>
          <p:nvPr/>
        </p:nvSpPr>
        <p:spPr>
          <a:xfrm>
            <a:off x="7577415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8" name="object 12938"/>
          <p:cNvSpPr/>
          <p:nvPr/>
        </p:nvSpPr>
        <p:spPr>
          <a:xfrm>
            <a:off x="7604256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9" name="object 12939"/>
          <p:cNvSpPr/>
          <p:nvPr/>
        </p:nvSpPr>
        <p:spPr>
          <a:xfrm>
            <a:off x="7609816" y="2828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0" name="object 12940"/>
          <p:cNvSpPr/>
          <p:nvPr/>
        </p:nvSpPr>
        <p:spPr>
          <a:xfrm>
            <a:off x="7629986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1" name="object 12941"/>
          <p:cNvSpPr/>
          <p:nvPr/>
        </p:nvSpPr>
        <p:spPr>
          <a:xfrm>
            <a:off x="7657145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2" name="object 12942"/>
          <p:cNvSpPr/>
          <p:nvPr/>
        </p:nvSpPr>
        <p:spPr>
          <a:xfrm>
            <a:off x="7663022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3" name="object 12943"/>
          <p:cNvSpPr/>
          <p:nvPr/>
        </p:nvSpPr>
        <p:spPr>
          <a:xfrm>
            <a:off x="7683193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4" name="object 12944"/>
          <p:cNvSpPr/>
          <p:nvPr/>
        </p:nvSpPr>
        <p:spPr>
          <a:xfrm>
            <a:off x="7710035" y="287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5" name="object 12945"/>
          <p:cNvSpPr/>
          <p:nvPr/>
        </p:nvSpPr>
        <p:spPr>
          <a:xfrm>
            <a:off x="7715594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6" name="object 12946"/>
          <p:cNvSpPr/>
          <p:nvPr/>
        </p:nvSpPr>
        <p:spPr>
          <a:xfrm>
            <a:off x="7735765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7" name="object 12947"/>
          <p:cNvSpPr/>
          <p:nvPr/>
        </p:nvSpPr>
        <p:spPr>
          <a:xfrm>
            <a:off x="7763083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8" name="object 12948"/>
          <p:cNvSpPr/>
          <p:nvPr/>
        </p:nvSpPr>
        <p:spPr>
          <a:xfrm>
            <a:off x="7768959" y="290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49" name="object 12949"/>
          <p:cNvSpPr/>
          <p:nvPr/>
        </p:nvSpPr>
        <p:spPr>
          <a:xfrm>
            <a:off x="7789131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0" name="object 12950"/>
          <p:cNvSpPr/>
          <p:nvPr/>
        </p:nvSpPr>
        <p:spPr>
          <a:xfrm>
            <a:off x="7032797" y="2563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1" name="object 12951"/>
          <p:cNvSpPr/>
          <p:nvPr/>
        </p:nvSpPr>
        <p:spPr>
          <a:xfrm>
            <a:off x="7038675" y="25672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2" name="object 12952"/>
          <p:cNvSpPr/>
          <p:nvPr/>
        </p:nvSpPr>
        <p:spPr>
          <a:xfrm>
            <a:off x="7059639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3" name="object 12953"/>
          <p:cNvSpPr/>
          <p:nvPr/>
        </p:nvSpPr>
        <p:spPr>
          <a:xfrm>
            <a:off x="7086163" y="2590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4" name="object 12954"/>
          <p:cNvSpPr/>
          <p:nvPr/>
        </p:nvSpPr>
        <p:spPr>
          <a:xfrm>
            <a:off x="7091564" y="25933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5" name="object 12955"/>
          <p:cNvSpPr/>
          <p:nvPr/>
        </p:nvSpPr>
        <p:spPr>
          <a:xfrm>
            <a:off x="7112211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6" name="object 12956"/>
          <p:cNvSpPr/>
          <p:nvPr/>
        </p:nvSpPr>
        <p:spPr>
          <a:xfrm>
            <a:off x="7350293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7" name="object 12957"/>
          <p:cNvSpPr/>
          <p:nvPr/>
        </p:nvSpPr>
        <p:spPr>
          <a:xfrm>
            <a:off x="7355851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8" name="object 12958"/>
          <p:cNvSpPr/>
          <p:nvPr/>
        </p:nvSpPr>
        <p:spPr>
          <a:xfrm>
            <a:off x="7377134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9" name="object 12959"/>
          <p:cNvSpPr/>
          <p:nvPr/>
        </p:nvSpPr>
        <p:spPr>
          <a:xfrm>
            <a:off x="7403658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0" name="object 12960"/>
          <p:cNvSpPr/>
          <p:nvPr/>
        </p:nvSpPr>
        <p:spPr>
          <a:xfrm>
            <a:off x="7409217" y="2749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1" name="object 12961"/>
          <p:cNvSpPr/>
          <p:nvPr/>
        </p:nvSpPr>
        <p:spPr>
          <a:xfrm>
            <a:off x="7429706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2" name="object 12962"/>
          <p:cNvSpPr/>
          <p:nvPr/>
        </p:nvSpPr>
        <p:spPr>
          <a:xfrm>
            <a:off x="7456230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3" name="object 12963"/>
          <p:cNvSpPr/>
          <p:nvPr/>
        </p:nvSpPr>
        <p:spPr>
          <a:xfrm>
            <a:off x="7461630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4" name="object 12964"/>
          <p:cNvSpPr/>
          <p:nvPr/>
        </p:nvSpPr>
        <p:spPr>
          <a:xfrm>
            <a:off x="7483071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5" name="object 12965"/>
          <p:cNvSpPr/>
          <p:nvPr/>
        </p:nvSpPr>
        <p:spPr>
          <a:xfrm>
            <a:off x="7509436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6" name="object 12966"/>
          <p:cNvSpPr/>
          <p:nvPr/>
        </p:nvSpPr>
        <p:spPr>
          <a:xfrm>
            <a:off x="7514996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7" name="object 12967"/>
          <p:cNvSpPr/>
          <p:nvPr/>
        </p:nvSpPr>
        <p:spPr>
          <a:xfrm>
            <a:off x="7535485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8" name="object 12968"/>
          <p:cNvSpPr/>
          <p:nvPr/>
        </p:nvSpPr>
        <p:spPr>
          <a:xfrm>
            <a:off x="7562008" y="2825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69" name="object 12969"/>
          <p:cNvSpPr/>
          <p:nvPr/>
        </p:nvSpPr>
        <p:spPr>
          <a:xfrm>
            <a:off x="7567567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0" name="object 12970"/>
          <p:cNvSpPr/>
          <p:nvPr/>
        </p:nvSpPr>
        <p:spPr>
          <a:xfrm>
            <a:off x="7588056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1" name="object 12971"/>
          <p:cNvSpPr/>
          <p:nvPr/>
        </p:nvSpPr>
        <p:spPr>
          <a:xfrm>
            <a:off x="7615374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2" name="object 12972"/>
          <p:cNvSpPr/>
          <p:nvPr/>
        </p:nvSpPr>
        <p:spPr>
          <a:xfrm>
            <a:off x="7620775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3" name="object 12973"/>
          <p:cNvSpPr/>
          <p:nvPr/>
        </p:nvSpPr>
        <p:spPr>
          <a:xfrm>
            <a:off x="7641421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4" name="object 12974"/>
          <p:cNvSpPr/>
          <p:nvPr/>
        </p:nvSpPr>
        <p:spPr>
          <a:xfrm>
            <a:off x="7667787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5" name="object 12975"/>
          <p:cNvSpPr/>
          <p:nvPr/>
        </p:nvSpPr>
        <p:spPr>
          <a:xfrm>
            <a:off x="7673346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6" name="object 12976"/>
          <p:cNvSpPr/>
          <p:nvPr/>
        </p:nvSpPr>
        <p:spPr>
          <a:xfrm>
            <a:off x="7693835" y="289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7" name="object 12977"/>
          <p:cNvSpPr/>
          <p:nvPr/>
        </p:nvSpPr>
        <p:spPr>
          <a:xfrm>
            <a:off x="7721153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8" name="object 12978"/>
          <p:cNvSpPr/>
          <p:nvPr/>
        </p:nvSpPr>
        <p:spPr>
          <a:xfrm>
            <a:off x="7726712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9" name="object 12979"/>
          <p:cNvSpPr/>
          <p:nvPr/>
        </p:nvSpPr>
        <p:spPr>
          <a:xfrm>
            <a:off x="7747200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0" name="object 12980"/>
          <p:cNvSpPr/>
          <p:nvPr/>
        </p:nvSpPr>
        <p:spPr>
          <a:xfrm>
            <a:off x="7044233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1" name="object 12981"/>
          <p:cNvSpPr/>
          <p:nvPr/>
        </p:nvSpPr>
        <p:spPr>
          <a:xfrm>
            <a:off x="7049792" y="25933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2" name="object 12982"/>
          <p:cNvSpPr/>
          <p:nvPr/>
        </p:nvSpPr>
        <p:spPr>
          <a:xfrm>
            <a:off x="7308521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3" name="object 12983"/>
          <p:cNvSpPr/>
          <p:nvPr/>
        </p:nvSpPr>
        <p:spPr>
          <a:xfrm>
            <a:off x="7313921" y="27238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4" name="object 12984"/>
          <p:cNvSpPr/>
          <p:nvPr/>
        </p:nvSpPr>
        <p:spPr>
          <a:xfrm>
            <a:off x="7334886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5" name="object 12985"/>
          <p:cNvSpPr/>
          <p:nvPr/>
        </p:nvSpPr>
        <p:spPr>
          <a:xfrm>
            <a:off x="7361728" y="2747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6" name="object 12986"/>
          <p:cNvSpPr/>
          <p:nvPr/>
        </p:nvSpPr>
        <p:spPr>
          <a:xfrm>
            <a:off x="7367287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7" name="object 12987"/>
          <p:cNvSpPr/>
          <p:nvPr/>
        </p:nvSpPr>
        <p:spPr>
          <a:xfrm>
            <a:off x="7387458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8" name="object 12988"/>
          <p:cNvSpPr/>
          <p:nvPr/>
        </p:nvSpPr>
        <p:spPr>
          <a:xfrm>
            <a:off x="7414300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89" name="object 12989"/>
          <p:cNvSpPr/>
          <p:nvPr/>
        </p:nvSpPr>
        <p:spPr>
          <a:xfrm>
            <a:off x="7419858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0" name="object 12990"/>
          <p:cNvSpPr/>
          <p:nvPr/>
        </p:nvSpPr>
        <p:spPr>
          <a:xfrm>
            <a:off x="7440824" y="2786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1" name="object 12991"/>
          <p:cNvSpPr/>
          <p:nvPr/>
        </p:nvSpPr>
        <p:spPr>
          <a:xfrm>
            <a:off x="7467665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2" name="object 12992"/>
          <p:cNvSpPr/>
          <p:nvPr/>
        </p:nvSpPr>
        <p:spPr>
          <a:xfrm>
            <a:off x="7473065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3" name="object 12993"/>
          <p:cNvSpPr/>
          <p:nvPr/>
        </p:nvSpPr>
        <p:spPr>
          <a:xfrm>
            <a:off x="7493237" y="2812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4" name="object 12994"/>
          <p:cNvSpPr/>
          <p:nvPr/>
        </p:nvSpPr>
        <p:spPr>
          <a:xfrm>
            <a:off x="7520078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5" name="object 12995"/>
          <p:cNvSpPr/>
          <p:nvPr/>
        </p:nvSpPr>
        <p:spPr>
          <a:xfrm>
            <a:off x="7525637" y="2828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6" name="object 12996"/>
          <p:cNvSpPr/>
          <p:nvPr/>
        </p:nvSpPr>
        <p:spPr>
          <a:xfrm>
            <a:off x="7546602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7" name="object 12997"/>
          <p:cNvSpPr/>
          <p:nvPr/>
        </p:nvSpPr>
        <p:spPr>
          <a:xfrm>
            <a:off x="7573444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8" name="object 12998"/>
          <p:cNvSpPr/>
          <p:nvPr/>
        </p:nvSpPr>
        <p:spPr>
          <a:xfrm>
            <a:off x="7579003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9" name="object 12999"/>
          <p:cNvSpPr/>
          <p:nvPr/>
        </p:nvSpPr>
        <p:spPr>
          <a:xfrm>
            <a:off x="7599174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0" name="object 13000"/>
          <p:cNvSpPr/>
          <p:nvPr/>
        </p:nvSpPr>
        <p:spPr>
          <a:xfrm>
            <a:off x="7626015" y="287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1" name="object 13001"/>
          <p:cNvSpPr/>
          <p:nvPr/>
        </p:nvSpPr>
        <p:spPr>
          <a:xfrm>
            <a:off x="7631575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2" name="object 13002"/>
          <p:cNvSpPr/>
          <p:nvPr/>
        </p:nvSpPr>
        <p:spPr>
          <a:xfrm>
            <a:off x="7652380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3" name="object 13003"/>
          <p:cNvSpPr/>
          <p:nvPr/>
        </p:nvSpPr>
        <p:spPr>
          <a:xfrm>
            <a:off x="7678905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4" name="object 13004"/>
          <p:cNvSpPr/>
          <p:nvPr/>
        </p:nvSpPr>
        <p:spPr>
          <a:xfrm>
            <a:off x="7684782" y="290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5" name="object 13005"/>
          <p:cNvSpPr/>
          <p:nvPr/>
        </p:nvSpPr>
        <p:spPr>
          <a:xfrm>
            <a:off x="7704952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6" name="object 13006"/>
          <p:cNvSpPr/>
          <p:nvPr/>
        </p:nvSpPr>
        <p:spPr>
          <a:xfrm>
            <a:off x="7266273" y="2720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7" name="object 13007"/>
          <p:cNvSpPr/>
          <p:nvPr/>
        </p:nvSpPr>
        <p:spPr>
          <a:xfrm>
            <a:off x="7271673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8" name="object 13008"/>
          <p:cNvSpPr/>
          <p:nvPr/>
        </p:nvSpPr>
        <p:spPr>
          <a:xfrm>
            <a:off x="7293115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09" name="object 13009"/>
          <p:cNvSpPr/>
          <p:nvPr/>
        </p:nvSpPr>
        <p:spPr>
          <a:xfrm>
            <a:off x="7319480" y="27470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0" name="object 13010"/>
          <p:cNvSpPr/>
          <p:nvPr/>
        </p:nvSpPr>
        <p:spPr>
          <a:xfrm>
            <a:off x="7325039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1" name="object 13011"/>
          <p:cNvSpPr/>
          <p:nvPr/>
        </p:nvSpPr>
        <p:spPr>
          <a:xfrm>
            <a:off x="7345528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2" name="object 13012"/>
          <p:cNvSpPr/>
          <p:nvPr/>
        </p:nvSpPr>
        <p:spPr>
          <a:xfrm>
            <a:off x="7372052" y="2773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3" name="object 13013"/>
          <p:cNvSpPr/>
          <p:nvPr/>
        </p:nvSpPr>
        <p:spPr>
          <a:xfrm>
            <a:off x="7377610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4" name="object 13014"/>
          <p:cNvSpPr/>
          <p:nvPr/>
        </p:nvSpPr>
        <p:spPr>
          <a:xfrm>
            <a:off x="7398894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5" name="object 13015"/>
          <p:cNvSpPr/>
          <p:nvPr/>
        </p:nvSpPr>
        <p:spPr>
          <a:xfrm>
            <a:off x="7425418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6" name="object 13016"/>
          <p:cNvSpPr/>
          <p:nvPr/>
        </p:nvSpPr>
        <p:spPr>
          <a:xfrm>
            <a:off x="7430817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7" name="object 13017"/>
          <p:cNvSpPr/>
          <p:nvPr/>
        </p:nvSpPr>
        <p:spPr>
          <a:xfrm>
            <a:off x="7451465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8" name="object 13018"/>
          <p:cNvSpPr/>
          <p:nvPr/>
        </p:nvSpPr>
        <p:spPr>
          <a:xfrm>
            <a:off x="7477830" y="2825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19" name="object 13019"/>
          <p:cNvSpPr/>
          <p:nvPr/>
        </p:nvSpPr>
        <p:spPr>
          <a:xfrm>
            <a:off x="7483389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0" name="object 13020"/>
          <p:cNvSpPr/>
          <p:nvPr/>
        </p:nvSpPr>
        <p:spPr>
          <a:xfrm>
            <a:off x="7504672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1" name="object 13021"/>
          <p:cNvSpPr/>
          <p:nvPr/>
        </p:nvSpPr>
        <p:spPr>
          <a:xfrm>
            <a:off x="7531196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2" name="object 13022"/>
          <p:cNvSpPr/>
          <p:nvPr/>
        </p:nvSpPr>
        <p:spPr>
          <a:xfrm>
            <a:off x="7536755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3" name="object 13023"/>
          <p:cNvSpPr/>
          <p:nvPr/>
        </p:nvSpPr>
        <p:spPr>
          <a:xfrm>
            <a:off x="7557244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4" name="object 13024"/>
          <p:cNvSpPr/>
          <p:nvPr/>
        </p:nvSpPr>
        <p:spPr>
          <a:xfrm>
            <a:off x="7583768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5" name="object 13025"/>
          <p:cNvSpPr/>
          <p:nvPr/>
        </p:nvSpPr>
        <p:spPr>
          <a:xfrm>
            <a:off x="7589327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6" name="object 13026"/>
          <p:cNvSpPr/>
          <p:nvPr/>
        </p:nvSpPr>
        <p:spPr>
          <a:xfrm>
            <a:off x="7610609" y="289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7" name="object 13027"/>
          <p:cNvSpPr/>
          <p:nvPr/>
        </p:nvSpPr>
        <p:spPr>
          <a:xfrm>
            <a:off x="7636974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8" name="object 13028"/>
          <p:cNvSpPr/>
          <p:nvPr/>
        </p:nvSpPr>
        <p:spPr>
          <a:xfrm>
            <a:off x="7642534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9" name="object 13029"/>
          <p:cNvSpPr/>
          <p:nvPr/>
        </p:nvSpPr>
        <p:spPr>
          <a:xfrm>
            <a:off x="7663022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0" name="object 13030"/>
          <p:cNvSpPr/>
          <p:nvPr/>
        </p:nvSpPr>
        <p:spPr>
          <a:xfrm>
            <a:off x="7224343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1" name="object 13031"/>
          <p:cNvSpPr/>
          <p:nvPr/>
        </p:nvSpPr>
        <p:spPr>
          <a:xfrm>
            <a:off x="7229902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2" name="object 13032"/>
          <p:cNvSpPr/>
          <p:nvPr/>
        </p:nvSpPr>
        <p:spPr>
          <a:xfrm>
            <a:off x="7250867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3" name="object 13033"/>
          <p:cNvSpPr/>
          <p:nvPr/>
        </p:nvSpPr>
        <p:spPr>
          <a:xfrm>
            <a:off x="7277709" y="274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4" name="object 13034"/>
          <p:cNvSpPr/>
          <p:nvPr/>
        </p:nvSpPr>
        <p:spPr>
          <a:xfrm>
            <a:off x="7283108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5" name="object 13035"/>
          <p:cNvSpPr/>
          <p:nvPr/>
        </p:nvSpPr>
        <p:spPr>
          <a:xfrm>
            <a:off x="7303279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6" name="object 13036"/>
          <p:cNvSpPr/>
          <p:nvPr/>
        </p:nvSpPr>
        <p:spPr>
          <a:xfrm>
            <a:off x="7330121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7" name="object 13037"/>
          <p:cNvSpPr/>
          <p:nvPr/>
        </p:nvSpPr>
        <p:spPr>
          <a:xfrm>
            <a:off x="7335680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8" name="object 13038"/>
          <p:cNvSpPr/>
          <p:nvPr/>
        </p:nvSpPr>
        <p:spPr>
          <a:xfrm>
            <a:off x="7356646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9" name="object 13039"/>
          <p:cNvSpPr/>
          <p:nvPr/>
        </p:nvSpPr>
        <p:spPr>
          <a:xfrm>
            <a:off x="7383487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0" name="object 13040"/>
          <p:cNvSpPr/>
          <p:nvPr/>
        </p:nvSpPr>
        <p:spPr>
          <a:xfrm>
            <a:off x="7389046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1" name="object 13041"/>
          <p:cNvSpPr/>
          <p:nvPr/>
        </p:nvSpPr>
        <p:spPr>
          <a:xfrm>
            <a:off x="7409217" y="2812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2" name="object 13042"/>
          <p:cNvSpPr/>
          <p:nvPr/>
        </p:nvSpPr>
        <p:spPr>
          <a:xfrm>
            <a:off x="7436059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3" name="object 13043"/>
          <p:cNvSpPr/>
          <p:nvPr/>
        </p:nvSpPr>
        <p:spPr>
          <a:xfrm>
            <a:off x="7441617" y="2828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4" name="object 13044"/>
          <p:cNvSpPr/>
          <p:nvPr/>
        </p:nvSpPr>
        <p:spPr>
          <a:xfrm>
            <a:off x="7462424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5" name="object 13045"/>
          <p:cNvSpPr/>
          <p:nvPr/>
        </p:nvSpPr>
        <p:spPr>
          <a:xfrm>
            <a:off x="7489266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6" name="object 13046"/>
          <p:cNvSpPr/>
          <p:nvPr/>
        </p:nvSpPr>
        <p:spPr>
          <a:xfrm>
            <a:off x="7494825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7" name="object 13047"/>
          <p:cNvSpPr/>
          <p:nvPr/>
        </p:nvSpPr>
        <p:spPr>
          <a:xfrm>
            <a:off x="7514996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8" name="object 13048"/>
          <p:cNvSpPr/>
          <p:nvPr/>
        </p:nvSpPr>
        <p:spPr>
          <a:xfrm>
            <a:off x="7541838" y="287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49" name="object 13049"/>
          <p:cNvSpPr/>
          <p:nvPr/>
        </p:nvSpPr>
        <p:spPr>
          <a:xfrm>
            <a:off x="7547396" y="2880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0" name="object 13050"/>
          <p:cNvSpPr/>
          <p:nvPr/>
        </p:nvSpPr>
        <p:spPr>
          <a:xfrm>
            <a:off x="7568362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1" name="object 13051"/>
          <p:cNvSpPr/>
          <p:nvPr/>
        </p:nvSpPr>
        <p:spPr>
          <a:xfrm>
            <a:off x="7595203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2" name="object 13052"/>
          <p:cNvSpPr/>
          <p:nvPr/>
        </p:nvSpPr>
        <p:spPr>
          <a:xfrm>
            <a:off x="7600762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3" name="object 13053"/>
          <p:cNvSpPr/>
          <p:nvPr/>
        </p:nvSpPr>
        <p:spPr>
          <a:xfrm>
            <a:off x="7620775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4" name="object 13054"/>
          <p:cNvSpPr/>
          <p:nvPr/>
        </p:nvSpPr>
        <p:spPr>
          <a:xfrm>
            <a:off x="7182094" y="27213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5" name="object 13055"/>
          <p:cNvSpPr/>
          <p:nvPr/>
        </p:nvSpPr>
        <p:spPr>
          <a:xfrm>
            <a:off x="7187972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6" name="object 13056"/>
          <p:cNvSpPr/>
          <p:nvPr/>
        </p:nvSpPr>
        <p:spPr>
          <a:xfrm>
            <a:off x="7208936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7" name="object 13057"/>
          <p:cNvSpPr/>
          <p:nvPr/>
        </p:nvSpPr>
        <p:spPr>
          <a:xfrm>
            <a:off x="7235461" y="274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8" name="object 13058"/>
          <p:cNvSpPr/>
          <p:nvPr/>
        </p:nvSpPr>
        <p:spPr>
          <a:xfrm>
            <a:off x="7240861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9" name="object 13059"/>
          <p:cNvSpPr/>
          <p:nvPr/>
        </p:nvSpPr>
        <p:spPr>
          <a:xfrm>
            <a:off x="7261508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0" name="object 13060"/>
          <p:cNvSpPr/>
          <p:nvPr/>
        </p:nvSpPr>
        <p:spPr>
          <a:xfrm>
            <a:off x="7287873" y="2773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1" name="object 13061"/>
          <p:cNvSpPr/>
          <p:nvPr/>
        </p:nvSpPr>
        <p:spPr>
          <a:xfrm>
            <a:off x="7293433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2" name="object 13062"/>
          <p:cNvSpPr/>
          <p:nvPr/>
        </p:nvSpPr>
        <p:spPr>
          <a:xfrm>
            <a:off x="7314715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3" name="object 13063"/>
          <p:cNvSpPr/>
          <p:nvPr/>
        </p:nvSpPr>
        <p:spPr>
          <a:xfrm>
            <a:off x="7341239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4" name="object 13064"/>
          <p:cNvSpPr/>
          <p:nvPr/>
        </p:nvSpPr>
        <p:spPr>
          <a:xfrm>
            <a:off x="7346798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5" name="object 13065"/>
          <p:cNvSpPr/>
          <p:nvPr/>
        </p:nvSpPr>
        <p:spPr>
          <a:xfrm>
            <a:off x="7367287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6" name="object 13066"/>
          <p:cNvSpPr/>
          <p:nvPr/>
        </p:nvSpPr>
        <p:spPr>
          <a:xfrm>
            <a:off x="7393811" y="2825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7" name="object 13067"/>
          <p:cNvSpPr/>
          <p:nvPr/>
        </p:nvSpPr>
        <p:spPr>
          <a:xfrm>
            <a:off x="7399211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8" name="object 13068"/>
          <p:cNvSpPr/>
          <p:nvPr/>
        </p:nvSpPr>
        <p:spPr>
          <a:xfrm>
            <a:off x="7420653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69" name="object 13069"/>
          <p:cNvSpPr/>
          <p:nvPr/>
        </p:nvSpPr>
        <p:spPr>
          <a:xfrm>
            <a:off x="7447018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0" name="object 13070"/>
          <p:cNvSpPr/>
          <p:nvPr/>
        </p:nvSpPr>
        <p:spPr>
          <a:xfrm>
            <a:off x="7452577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1" name="object 13071"/>
          <p:cNvSpPr/>
          <p:nvPr/>
        </p:nvSpPr>
        <p:spPr>
          <a:xfrm>
            <a:off x="7473065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2" name="object 13072"/>
          <p:cNvSpPr/>
          <p:nvPr/>
        </p:nvSpPr>
        <p:spPr>
          <a:xfrm>
            <a:off x="7499590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3" name="object 13073"/>
          <p:cNvSpPr/>
          <p:nvPr/>
        </p:nvSpPr>
        <p:spPr>
          <a:xfrm>
            <a:off x="7505148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4" name="object 13074"/>
          <p:cNvSpPr/>
          <p:nvPr/>
        </p:nvSpPr>
        <p:spPr>
          <a:xfrm>
            <a:off x="7526432" y="289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5" name="object 13075"/>
          <p:cNvSpPr/>
          <p:nvPr/>
        </p:nvSpPr>
        <p:spPr>
          <a:xfrm>
            <a:off x="7552956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6" name="object 13076"/>
          <p:cNvSpPr/>
          <p:nvPr/>
        </p:nvSpPr>
        <p:spPr>
          <a:xfrm>
            <a:off x="7558514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7" name="object 13077"/>
          <p:cNvSpPr/>
          <p:nvPr/>
        </p:nvSpPr>
        <p:spPr>
          <a:xfrm>
            <a:off x="7579003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8" name="object 13078"/>
          <p:cNvSpPr/>
          <p:nvPr/>
        </p:nvSpPr>
        <p:spPr>
          <a:xfrm>
            <a:off x="7140164" y="27213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9" name="object 13079"/>
          <p:cNvSpPr/>
          <p:nvPr/>
        </p:nvSpPr>
        <p:spPr>
          <a:xfrm>
            <a:off x="7146518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0" name="object 13080"/>
          <p:cNvSpPr/>
          <p:nvPr/>
        </p:nvSpPr>
        <p:spPr>
          <a:xfrm>
            <a:off x="7166688" y="2734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1" name="object 13081"/>
          <p:cNvSpPr/>
          <p:nvPr/>
        </p:nvSpPr>
        <p:spPr>
          <a:xfrm>
            <a:off x="7193530" y="274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2" name="object 13082"/>
          <p:cNvSpPr/>
          <p:nvPr/>
        </p:nvSpPr>
        <p:spPr>
          <a:xfrm>
            <a:off x="7199090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3" name="object 13083"/>
          <p:cNvSpPr/>
          <p:nvPr/>
        </p:nvSpPr>
        <p:spPr>
          <a:xfrm>
            <a:off x="7219260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4" name="object 13084"/>
          <p:cNvSpPr/>
          <p:nvPr/>
        </p:nvSpPr>
        <p:spPr>
          <a:xfrm>
            <a:off x="7246102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5" name="object 13085"/>
          <p:cNvSpPr/>
          <p:nvPr/>
        </p:nvSpPr>
        <p:spPr>
          <a:xfrm>
            <a:off x="7252296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6" name="object 13086"/>
          <p:cNvSpPr/>
          <p:nvPr/>
        </p:nvSpPr>
        <p:spPr>
          <a:xfrm>
            <a:off x="7272467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7" name="object 13087"/>
          <p:cNvSpPr/>
          <p:nvPr/>
        </p:nvSpPr>
        <p:spPr>
          <a:xfrm>
            <a:off x="7299309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8" name="object 13088"/>
          <p:cNvSpPr/>
          <p:nvPr/>
        </p:nvSpPr>
        <p:spPr>
          <a:xfrm>
            <a:off x="7304868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89" name="object 13089"/>
          <p:cNvSpPr/>
          <p:nvPr/>
        </p:nvSpPr>
        <p:spPr>
          <a:xfrm>
            <a:off x="7325039" y="2812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0" name="object 13090"/>
          <p:cNvSpPr/>
          <p:nvPr/>
        </p:nvSpPr>
        <p:spPr>
          <a:xfrm>
            <a:off x="7351881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1" name="object 13091"/>
          <p:cNvSpPr/>
          <p:nvPr/>
        </p:nvSpPr>
        <p:spPr>
          <a:xfrm>
            <a:off x="7358234" y="2828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2" name="object 13092"/>
          <p:cNvSpPr/>
          <p:nvPr/>
        </p:nvSpPr>
        <p:spPr>
          <a:xfrm>
            <a:off x="7378405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3" name="object 13093"/>
          <p:cNvSpPr/>
          <p:nvPr/>
        </p:nvSpPr>
        <p:spPr>
          <a:xfrm>
            <a:off x="7405247" y="2851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4" name="object 13094"/>
          <p:cNvSpPr/>
          <p:nvPr/>
        </p:nvSpPr>
        <p:spPr>
          <a:xfrm>
            <a:off x="7410805" y="285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5" name="object 13095"/>
          <p:cNvSpPr/>
          <p:nvPr/>
        </p:nvSpPr>
        <p:spPr>
          <a:xfrm>
            <a:off x="7430817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6" name="object 13096"/>
          <p:cNvSpPr/>
          <p:nvPr/>
        </p:nvSpPr>
        <p:spPr>
          <a:xfrm>
            <a:off x="7457659" y="2877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7" name="object 13097"/>
          <p:cNvSpPr/>
          <p:nvPr/>
        </p:nvSpPr>
        <p:spPr>
          <a:xfrm>
            <a:off x="7464012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8" name="object 13098"/>
          <p:cNvSpPr/>
          <p:nvPr/>
        </p:nvSpPr>
        <p:spPr>
          <a:xfrm>
            <a:off x="7484183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9" name="object 13099"/>
          <p:cNvSpPr/>
          <p:nvPr/>
        </p:nvSpPr>
        <p:spPr>
          <a:xfrm>
            <a:off x="7511025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0" name="object 13100"/>
          <p:cNvSpPr/>
          <p:nvPr/>
        </p:nvSpPr>
        <p:spPr>
          <a:xfrm>
            <a:off x="7516584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1" name="object 13101"/>
          <p:cNvSpPr/>
          <p:nvPr/>
        </p:nvSpPr>
        <p:spPr>
          <a:xfrm>
            <a:off x="7536755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2" name="object 13102"/>
          <p:cNvSpPr/>
          <p:nvPr/>
        </p:nvSpPr>
        <p:spPr>
          <a:xfrm>
            <a:off x="7097917" y="27213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3" name="object 13103"/>
          <p:cNvSpPr/>
          <p:nvPr/>
        </p:nvSpPr>
        <p:spPr>
          <a:xfrm>
            <a:off x="7104270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4" name="object 13104"/>
          <p:cNvSpPr/>
          <p:nvPr/>
        </p:nvSpPr>
        <p:spPr>
          <a:xfrm>
            <a:off x="7124758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5" name="object 13105"/>
          <p:cNvSpPr/>
          <p:nvPr/>
        </p:nvSpPr>
        <p:spPr>
          <a:xfrm>
            <a:off x="7151282" y="274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6" name="object 13106"/>
          <p:cNvSpPr/>
          <p:nvPr/>
        </p:nvSpPr>
        <p:spPr>
          <a:xfrm>
            <a:off x="7156842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7" name="object 13107"/>
          <p:cNvSpPr/>
          <p:nvPr/>
        </p:nvSpPr>
        <p:spPr>
          <a:xfrm>
            <a:off x="7177330" y="2760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8" name="object 13108"/>
          <p:cNvSpPr/>
          <p:nvPr/>
        </p:nvSpPr>
        <p:spPr>
          <a:xfrm>
            <a:off x="7203854" y="2773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9" name="object 13109"/>
          <p:cNvSpPr/>
          <p:nvPr/>
        </p:nvSpPr>
        <p:spPr>
          <a:xfrm>
            <a:off x="7210049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0" name="object 13110"/>
          <p:cNvSpPr/>
          <p:nvPr/>
        </p:nvSpPr>
        <p:spPr>
          <a:xfrm>
            <a:off x="7230696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1" name="object 13111"/>
          <p:cNvSpPr/>
          <p:nvPr/>
        </p:nvSpPr>
        <p:spPr>
          <a:xfrm>
            <a:off x="7257061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2" name="object 13112"/>
          <p:cNvSpPr/>
          <p:nvPr/>
        </p:nvSpPr>
        <p:spPr>
          <a:xfrm>
            <a:off x="7262620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3" name="object 13113"/>
          <p:cNvSpPr/>
          <p:nvPr/>
        </p:nvSpPr>
        <p:spPr>
          <a:xfrm>
            <a:off x="7283108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4" name="object 13114"/>
          <p:cNvSpPr/>
          <p:nvPr/>
        </p:nvSpPr>
        <p:spPr>
          <a:xfrm>
            <a:off x="7309632" y="2825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5" name="object 13115"/>
          <p:cNvSpPr/>
          <p:nvPr/>
        </p:nvSpPr>
        <p:spPr>
          <a:xfrm>
            <a:off x="7315985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6" name="object 13116"/>
          <p:cNvSpPr/>
          <p:nvPr/>
        </p:nvSpPr>
        <p:spPr>
          <a:xfrm>
            <a:off x="7336474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7" name="object 13117"/>
          <p:cNvSpPr/>
          <p:nvPr/>
        </p:nvSpPr>
        <p:spPr>
          <a:xfrm>
            <a:off x="7362998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8" name="object 13118"/>
          <p:cNvSpPr/>
          <p:nvPr/>
        </p:nvSpPr>
        <p:spPr>
          <a:xfrm>
            <a:off x="7368557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19" name="object 13119"/>
          <p:cNvSpPr/>
          <p:nvPr/>
        </p:nvSpPr>
        <p:spPr>
          <a:xfrm>
            <a:off x="7389046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0" name="object 13120"/>
          <p:cNvSpPr/>
          <p:nvPr/>
        </p:nvSpPr>
        <p:spPr>
          <a:xfrm>
            <a:off x="7415411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1" name="object 13121"/>
          <p:cNvSpPr/>
          <p:nvPr/>
        </p:nvSpPr>
        <p:spPr>
          <a:xfrm>
            <a:off x="7421764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2" name="object 13122"/>
          <p:cNvSpPr/>
          <p:nvPr/>
        </p:nvSpPr>
        <p:spPr>
          <a:xfrm>
            <a:off x="7442412" y="289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3" name="object 13123"/>
          <p:cNvSpPr/>
          <p:nvPr/>
        </p:nvSpPr>
        <p:spPr>
          <a:xfrm>
            <a:off x="7468777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4" name="object 13124"/>
          <p:cNvSpPr/>
          <p:nvPr/>
        </p:nvSpPr>
        <p:spPr>
          <a:xfrm>
            <a:off x="7474336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5" name="object 13125"/>
          <p:cNvSpPr/>
          <p:nvPr/>
        </p:nvSpPr>
        <p:spPr>
          <a:xfrm>
            <a:off x="7494825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6" name="object 13126"/>
          <p:cNvSpPr/>
          <p:nvPr/>
        </p:nvSpPr>
        <p:spPr>
          <a:xfrm>
            <a:off x="7056939" y="27213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7" name="object 13127"/>
          <p:cNvSpPr/>
          <p:nvPr/>
        </p:nvSpPr>
        <p:spPr>
          <a:xfrm>
            <a:off x="7062340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8" name="object 13128"/>
          <p:cNvSpPr/>
          <p:nvPr/>
        </p:nvSpPr>
        <p:spPr>
          <a:xfrm>
            <a:off x="7082511" y="273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29" name="object 13129"/>
          <p:cNvSpPr/>
          <p:nvPr/>
        </p:nvSpPr>
        <p:spPr>
          <a:xfrm>
            <a:off x="7109352" y="274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0" name="object 13130"/>
          <p:cNvSpPr/>
          <p:nvPr/>
        </p:nvSpPr>
        <p:spPr>
          <a:xfrm>
            <a:off x="7114911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1" name="object 13131"/>
          <p:cNvSpPr/>
          <p:nvPr/>
        </p:nvSpPr>
        <p:spPr>
          <a:xfrm>
            <a:off x="7135082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2" name="object 13132"/>
          <p:cNvSpPr/>
          <p:nvPr/>
        </p:nvSpPr>
        <p:spPr>
          <a:xfrm>
            <a:off x="7162718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3" name="object 13133"/>
          <p:cNvSpPr/>
          <p:nvPr/>
        </p:nvSpPr>
        <p:spPr>
          <a:xfrm>
            <a:off x="7168277" y="2776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4" name="object 13134"/>
          <p:cNvSpPr/>
          <p:nvPr/>
        </p:nvSpPr>
        <p:spPr>
          <a:xfrm>
            <a:off x="7188448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5" name="object 13135"/>
          <p:cNvSpPr/>
          <p:nvPr/>
        </p:nvSpPr>
        <p:spPr>
          <a:xfrm>
            <a:off x="7215289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6" name="object 13136"/>
          <p:cNvSpPr/>
          <p:nvPr/>
        </p:nvSpPr>
        <p:spPr>
          <a:xfrm>
            <a:off x="7220849" y="2802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7" name="object 13137"/>
          <p:cNvSpPr/>
          <p:nvPr/>
        </p:nvSpPr>
        <p:spPr>
          <a:xfrm>
            <a:off x="7240861" y="2812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8" name="object 13138"/>
          <p:cNvSpPr/>
          <p:nvPr/>
        </p:nvSpPr>
        <p:spPr>
          <a:xfrm>
            <a:off x="7268497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39" name="object 13139"/>
          <p:cNvSpPr/>
          <p:nvPr/>
        </p:nvSpPr>
        <p:spPr>
          <a:xfrm>
            <a:off x="7274055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0" name="object 13140"/>
          <p:cNvSpPr/>
          <p:nvPr/>
        </p:nvSpPr>
        <p:spPr>
          <a:xfrm>
            <a:off x="7294226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1" name="object 13141"/>
          <p:cNvSpPr/>
          <p:nvPr/>
        </p:nvSpPr>
        <p:spPr>
          <a:xfrm>
            <a:off x="7321068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2" name="object 13142"/>
          <p:cNvSpPr/>
          <p:nvPr/>
        </p:nvSpPr>
        <p:spPr>
          <a:xfrm>
            <a:off x="7326627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3" name="object 13143"/>
          <p:cNvSpPr/>
          <p:nvPr/>
        </p:nvSpPr>
        <p:spPr>
          <a:xfrm>
            <a:off x="7346798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4" name="object 13144"/>
          <p:cNvSpPr/>
          <p:nvPr/>
        </p:nvSpPr>
        <p:spPr>
          <a:xfrm>
            <a:off x="7374434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5" name="object 13145"/>
          <p:cNvSpPr/>
          <p:nvPr/>
        </p:nvSpPr>
        <p:spPr>
          <a:xfrm>
            <a:off x="7379993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6" name="object 13146"/>
          <p:cNvSpPr/>
          <p:nvPr/>
        </p:nvSpPr>
        <p:spPr>
          <a:xfrm>
            <a:off x="7400005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7" name="object 13147"/>
          <p:cNvSpPr/>
          <p:nvPr/>
        </p:nvSpPr>
        <p:spPr>
          <a:xfrm>
            <a:off x="7427006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8" name="object 13148"/>
          <p:cNvSpPr/>
          <p:nvPr/>
        </p:nvSpPr>
        <p:spPr>
          <a:xfrm>
            <a:off x="7432406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49" name="object 13149"/>
          <p:cNvSpPr/>
          <p:nvPr/>
        </p:nvSpPr>
        <p:spPr>
          <a:xfrm>
            <a:off x="7452577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0" name="object 13150"/>
          <p:cNvSpPr/>
          <p:nvPr/>
        </p:nvSpPr>
        <p:spPr>
          <a:xfrm>
            <a:off x="7040739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1" name="object 13151"/>
          <p:cNvSpPr/>
          <p:nvPr/>
        </p:nvSpPr>
        <p:spPr>
          <a:xfrm>
            <a:off x="7067105" y="274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2" name="object 13152"/>
          <p:cNvSpPr/>
          <p:nvPr/>
        </p:nvSpPr>
        <p:spPr>
          <a:xfrm>
            <a:off x="7073140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3" name="object 13153"/>
          <p:cNvSpPr/>
          <p:nvPr/>
        </p:nvSpPr>
        <p:spPr>
          <a:xfrm>
            <a:off x="7093152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4" name="object 13154"/>
          <p:cNvSpPr/>
          <p:nvPr/>
        </p:nvSpPr>
        <p:spPr>
          <a:xfrm>
            <a:off x="7120470" y="2773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5" name="object 13155"/>
          <p:cNvSpPr/>
          <p:nvPr/>
        </p:nvSpPr>
        <p:spPr>
          <a:xfrm>
            <a:off x="7126029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6" name="object 13156"/>
          <p:cNvSpPr/>
          <p:nvPr/>
        </p:nvSpPr>
        <p:spPr>
          <a:xfrm>
            <a:off x="7146518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7" name="object 13157"/>
          <p:cNvSpPr/>
          <p:nvPr/>
        </p:nvSpPr>
        <p:spPr>
          <a:xfrm>
            <a:off x="7173042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8" name="object 13158"/>
          <p:cNvSpPr/>
          <p:nvPr/>
        </p:nvSpPr>
        <p:spPr>
          <a:xfrm>
            <a:off x="7178601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59" name="object 13159"/>
          <p:cNvSpPr/>
          <p:nvPr/>
        </p:nvSpPr>
        <p:spPr>
          <a:xfrm>
            <a:off x="7199090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0" name="object 13160"/>
          <p:cNvSpPr/>
          <p:nvPr/>
        </p:nvSpPr>
        <p:spPr>
          <a:xfrm>
            <a:off x="7226248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1" name="object 13161"/>
          <p:cNvSpPr/>
          <p:nvPr/>
        </p:nvSpPr>
        <p:spPr>
          <a:xfrm>
            <a:off x="7231808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2" name="object 13162"/>
          <p:cNvSpPr/>
          <p:nvPr/>
        </p:nvSpPr>
        <p:spPr>
          <a:xfrm>
            <a:off x="7252296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3" name="object 13163"/>
          <p:cNvSpPr/>
          <p:nvPr/>
        </p:nvSpPr>
        <p:spPr>
          <a:xfrm>
            <a:off x="7278820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4" name="object 13164"/>
          <p:cNvSpPr/>
          <p:nvPr/>
        </p:nvSpPr>
        <p:spPr>
          <a:xfrm>
            <a:off x="7284379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5" name="object 13165"/>
          <p:cNvSpPr/>
          <p:nvPr/>
        </p:nvSpPr>
        <p:spPr>
          <a:xfrm>
            <a:off x="7304868" y="2864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6" name="object 13166"/>
          <p:cNvSpPr/>
          <p:nvPr/>
        </p:nvSpPr>
        <p:spPr>
          <a:xfrm>
            <a:off x="7332186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7" name="object 13167"/>
          <p:cNvSpPr/>
          <p:nvPr/>
        </p:nvSpPr>
        <p:spPr>
          <a:xfrm>
            <a:off x="7337745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8" name="object 13168"/>
          <p:cNvSpPr/>
          <p:nvPr/>
        </p:nvSpPr>
        <p:spPr>
          <a:xfrm>
            <a:off x="7358234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9" name="object 13169"/>
          <p:cNvSpPr/>
          <p:nvPr/>
        </p:nvSpPr>
        <p:spPr>
          <a:xfrm>
            <a:off x="7384599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0" name="object 13170"/>
          <p:cNvSpPr/>
          <p:nvPr/>
        </p:nvSpPr>
        <p:spPr>
          <a:xfrm>
            <a:off x="7390158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1" name="object 13171"/>
          <p:cNvSpPr/>
          <p:nvPr/>
        </p:nvSpPr>
        <p:spPr>
          <a:xfrm>
            <a:off x="7410805" y="2917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2" name="object 13172"/>
          <p:cNvSpPr/>
          <p:nvPr/>
        </p:nvSpPr>
        <p:spPr>
          <a:xfrm>
            <a:off x="7025333" y="274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3" name="object 13173"/>
          <p:cNvSpPr/>
          <p:nvPr/>
        </p:nvSpPr>
        <p:spPr>
          <a:xfrm>
            <a:off x="7030892" y="2750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4" name="object 13174"/>
          <p:cNvSpPr/>
          <p:nvPr/>
        </p:nvSpPr>
        <p:spPr>
          <a:xfrm>
            <a:off x="7050904" y="2760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5" name="object 13175"/>
          <p:cNvSpPr/>
          <p:nvPr/>
        </p:nvSpPr>
        <p:spPr>
          <a:xfrm>
            <a:off x="7078540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6" name="object 13176"/>
          <p:cNvSpPr/>
          <p:nvPr/>
        </p:nvSpPr>
        <p:spPr>
          <a:xfrm>
            <a:off x="7084099" y="2776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7" name="object 13177"/>
          <p:cNvSpPr/>
          <p:nvPr/>
        </p:nvSpPr>
        <p:spPr>
          <a:xfrm>
            <a:off x="7104270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8" name="object 13178"/>
          <p:cNvSpPr/>
          <p:nvPr/>
        </p:nvSpPr>
        <p:spPr>
          <a:xfrm>
            <a:off x="7131112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9" name="object 13179"/>
          <p:cNvSpPr/>
          <p:nvPr/>
        </p:nvSpPr>
        <p:spPr>
          <a:xfrm>
            <a:off x="7136670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0" name="object 13180"/>
          <p:cNvSpPr/>
          <p:nvPr/>
        </p:nvSpPr>
        <p:spPr>
          <a:xfrm>
            <a:off x="7156842" y="2812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1" name="object 13181"/>
          <p:cNvSpPr/>
          <p:nvPr/>
        </p:nvSpPr>
        <p:spPr>
          <a:xfrm>
            <a:off x="7184477" y="2826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2" name="object 13182"/>
          <p:cNvSpPr/>
          <p:nvPr/>
        </p:nvSpPr>
        <p:spPr>
          <a:xfrm>
            <a:off x="7190036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3" name="object 13183"/>
          <p:cNvSpPr/>
          <p:nvPr/>
        </p:nvSpPr>
        <p:spPr>
          <a:xfrm>
            <a:off x="7210049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4" name="object 13184"/>
          <p:cNvSpPr/>
          <p:nvPr/>
        </p:nvSpPr>
        <p:spPr>
          <a:xfrm>
            <a:off x="7237049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5" name="object 13185"/>
          <p:cNvSpPr/>
          <p:nvPr/>
        </p:nvSpPr>
        <p:spPr>
          <a:xfrm>
            <a:off x="7242449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6" name="object 13186"/>
          <p:cNvSpPr/>
          <p:nvPr/>
        </p:nvSpPr>
        <p:spPr>
          <a:xfrm>
            <a:off x="7262620" y="2865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7" name="object 13187"/>
          <p:cNvSpPr/>
          <p:nvPr/>
        </p:nvSpPr>
        <p:spPr>
          <a:xfrm>
            <a:off x="7290256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8" name="object 13188"/>
          <p:cNvSpPr/>
          <p:nvPr/>
        </p:nvSpPr>
        <p:spPr>
          <a:xfrm>
            <a:off x="7295815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9" name="object 13189"/>
          <p:cNvSpPr/>
          <p:nvPr/>
        </p:nvSpPr>
        <p:spPr>
          <a:xfrm>
            <a:off x="7315985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0" name="object 13190"/>
          <p:cNvSpPr/>
          <p:nvPr/>
        </p:nvSpPr>
        <p:spPr>
          <a:xfrm>
            <a:off x="7342827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1" name="object 13191"/>
          <p:cNvSpPr/>
          <p:nvPr/>
        </p:nvSpPr>
        <p:spPr>
          <a:xfrm>
            <a:off x="7348387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2" name="object 13192"/>
          <p:cNvSpPr/>
          <p:nvPr/>
        </p:nvSpPr>
        <p:spPr>
          <a:xfrm>
            <a:off x="7368557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3" name="object 13193"/>
          <p:cNvSpPr/>
          <p:nvPr/>
        </p:nvSpPr>
        <p:spPr>
          <a:xfrm>
            <a:off x="7036292" y="2773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4" name="object 13194"/>
          <p:cNvSpPr/>
          <p:nvPr/>
        </p:nvSpPr>
        <p:spPr>
          <a:xfrm>
            <a:off x="7041851" y="2776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5" name="object 13195"/>
          <p:cNvSpPr/>
          <p:nvPr/>
        </p:nvSpPr>
        <p:spPr>
          <a:xfrm>
            <a:off x="7062340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6" name="object 13196"/>
          <p:cNvSpPr/>
          <p:nvPr/>
        </p:nvSpPr>
        <p:spPr>
          <a:xfrm>
            <a:off x="7088864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7" name="object 13197"/>
          <p:cNvSpPr/>
          <p:nvPr/>
        </p:nvSpPr>
        <p:spPr>
          <a:xfrm>
            <a:off x="7094740" y="280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8" name="object 13198"/>
          <p:cNvSpPr/>
          <p:nvPr/>
        </p:nvSpPr>
        <p:spPr>
          <a:xfrm>
            <a:off x="7115705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9" name="object 13199"/>
          <p:cNvSpPr/>
          <p:nvPr/>
        </p:nvSpPr>
        <p:spPr>
          <a:xfrm>
            <a:off x="7142229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0" name="object 13200"/>
          <p:cNvSpPr/>
          <p:nvPr/>
        </p:nvSpPr>
        <p:spPr>
          <a:xfrm>
            <a:off x="7147788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1" name="object 13201"/>
          <p:cNvSpPr/>
          <p:nvPr/>
        </p:nvSpPr>
        <p:spPr>
          <a:xfrm>
            <a:off x="7168277" y="2839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2" name="object 13202"/>
          <p:cNvSpPr/>
          <p:nvPr/>
        </p:nvSpPr>
        <p:spPr>
          <a:xfrm>
            <a:off x="7194643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3" name="object 13203"/>
          <p:cNvSpPr/>
          <p:nvPr/>
        </p:nvSpPr>
        <p:spPr>
          <a:xfrm>
            <a:off x="7200201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4" name="object 13204"/>
          <p:cNvSpPr/>
          <p:nvPr/>
        </p:nvSpPr>
        <p:spPr>
          <a:xfrm>
            <a:off x="7221642" y="2865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5" name="object 13205"/>
          <p:cNvSpPr/>
          <p:nvPr/>
        </p:nvSpPr>
        <p:spPr>
          <a:xfrm>
            <a:off x="7248008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6" name="object 13206"/>
          <p:cNvSpPr/>
          <p:nvPr/>
        </p:nvSpPr>
        <p:spPr>
          <a:xfrm>
            <a:off x="7253567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7" name="object 13207"/>
          <p:cNvSpPr/>
          <p:nvPr/>
        </p:nvSpPr>
        <p:spPr>
          <a:xfrm>
            <a:off x="7274055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8" name="object 13208"/>
          <p:cNvSpPr/>
          <p:nvPr/>
        </p:nvSpPr>
        <p:spPr>
          <a:xfrm>
            <a:off x="7300579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9" name="object 13209"/>
          <p:cNvSpPr/>
          <p:nvPr/>
        </p:nvSpPr>
        <p:spPr>
          <a:xfrm>
            <a:off x="7306139" y="29072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0" name="object 13210"/>
          <p:cNvSpPr/>
          <p:nvPr/>
        </p:nvSpPr>
        <p:spPr>
          <a:xfrm>
            <a:off x="7326627" y="2917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1" name="object 13211"/>
          <p:cNvSpPr/>
          <p:nvPr/>
        </p:nvSpPr>
        <p:spPr>
          <a:xfrm>
            <a:off x="7046933" y="2800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2" name="object 13212"/>
          <p:cNvSpPr/>
          <p:nvPr/>
        </p:nvSpPr>
        <p:spPr>
          <a:xfrm>
            <a:off x="7052492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3" name="object 13213"/>
          <p:cNvSpPr/>
          <p:nvPr/>
        </p:nvSpPr>
        <p:spPr>
          <a:xfrm>
            <a:off x="7073458" y="2813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4" name="object 13214"/>
          <p:cNvSpPr/>
          <p:nvPr/>
        </p:nvSpPr>
        <p:spPr>
          <a:xfrm>
            <a:off x="7100299" y="2826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5" name="object 13215"/>
          <p:cNvSpPr/>
          <p:nvPr/>
        </p:nvSpPr>
        <p:spPr>
          <a:xfrm>
            <a:off x="7105858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6" name="object 13216"/>
          <p:cNvSpPr/>
          <p:nvPr/>
        </p:nvSpPr>
        <p:spPr>
          <a:xfrm>
            <a:off x="7126029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7" name="object 13217"/>
          <p:cNvSpPr/>
          <p:nvPr/>
        </p:nvSpPr>
        <p:spPr>
          <a:xfrm>
            <a:off x="7152871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8" name="object 13218"/>
          <p:cNvSpPr/>
          <p:nvPr/>
        </p:nvSpPr>
        <p:spPr>
          <a:xfrm>
            <a:off x="7158430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9" name="object 13219"/>
          <p:cNvSpPr/>
          <p:nvPr/>
        </p:nvSpPr>
        <p:spPr>
          <a:xfrm>
            <a:off x="7179236" y="2865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0" name="object 13220"/>
          <p:cNvSpPr/>
          <p:nvPr/>
        </p:nvSpPr>
        <p:spPr>
          <a:xfrm>
            <a:off x="7206236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1" name="object 13221"/>
          <p:cNvSpPr/>
          <p:nvPr/>
        </p:nvSpPr>
        <p:spPr>
          <a:xfrm>
            <a:off x="7211637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2" name="object 13222"/>
          <p:cNvSpPr/>
          <p:nvPr/>
        </p:nvSpPr>
        <p:spPr>
          <a:xfrm>
            <a:off x="7231808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3" name="object 13223"/>
          <p:cNvSpPr/>
          <p:nvPr/>
        </p:nvSpPr>
        <p:spPr>
          <a:xfrm>
            <a:off x="7258649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4" name="object 13224"/>
          <p:cNvSpPr/>
          <p:nvPr/>
        </p:nvSpPr>
        <p:spPr>
          <a:xfrm>
            <a:off x="7264208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5" name="object 13225"/>
          <p:cNvSpPr/>
          <p:nvPr/>
        </p:nvSpPr>
        <p:spPr>
          <a:xfrm>
            <a:off x="7285173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6" name="object 13226"/>
          <p:cNvSpPr/>
          <p:nvPr/>
        </p:nvSpPr>
        <p:spPr>
          <a:xfrm>
            <a:off x="7031686" y="2813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7" name="object 13227"/>
          <p:cNvSpPr/>
          <p:nvPr/>
        </p:nvSpPr>
        <p:spPr>
          <a:xfrm>
            <a:off x="7058051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8" name="object 13228"/>
          <p:cNvSpPr/>
          <p:nvPr/>
        </p:nvSpPr>
        <p:spPr>
          <a:xfrm>
            <a:off x="7063610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9" name="object 13229"/>
          <p:cNvSpPr/>
          <p:nvPr/>
        </p:nvSpPr>
        <p:spPr>
          <a:xfrm>
            <a:off x="7084099" y="2839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0" name="object 13230"/>
          <p:cNvSpPr/>
          <p:nvPr/>
        </p:nvSpPr>
        <p:spPr>
          <a:xfrm>
            <a:off x="7110623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1" name="object 13231"/>
          <p:cNvSpPr/>
          <p:nvPr/>
        </p:nvSpPr>
        <p:spPr>
          <a:xfrm>
            <a:off x="7116499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2" name="object 13232"/>
          <p:cNvSpPr/>
          <p:nvPr/>
        </p:nvSpPr>
        <p:spPr>
          <a:xfrm>
            <a:off x="7137465" y="2865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3" name="object 13233"/>
          <p:cNvSpPr/>
          <p:nvPr/>
        </p:nvSpPr>
        <p:spPr>
          <a:xfrm>
            <a:off x="7163989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4" name="object 13234"/>
          <p:cNvSpPr/>
          <p:nvPr/>
        </p:nvSpPr>
        <p:spPr>
          <a:xfrm>
            <a:off x="7169389" y="2881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5" name="object 13235"/>
          <p:cNvSpPr/>
          <p:nvPr/>
        </p:nvSpPr>
        <p:spPr>
          <a:xfrm>
            <a:off x="7190036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6" name="object 13236"/>
          <p:cNvSpPr/>
          <p:nvPr/>
        </p:nvSpPr>
        <p:spPr>
          <a:xfrm>
            <a:off x="7216402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7" name="object 13237"/>
          <p:cNvSpPr/>
          <p:nvPr/>
        </p:nvSpPr>
        <p:spPr>
          <a:xfrm>
            <a:off x="7221960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8" name="object 13238"/>
          <p:cNvSpPr/>
          <p:nvPr/>
        </p:nvSpPr>
        <p:spPr>
          <a:xfrm>
            <a:off x="7243243" y="2917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9" name="object 13239"/>
          <p:cNvSpPr/>
          <p:nvPr/>
        </p:nvSpPr>
        <p:spPr>
          <a:xfrm>
            <a:off x="7021679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0" name="object 13240"/>
          <p:cNvSpPr/>
          <p:nvPr/>
        </p:nvSpPr>
        <p:spPr>
          <a:xfrm>
            <a:off x="7041851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1" name="object 13241"/>
          <p:cNvSpPr/>
          <p:nvPr/>
        </p:nvSpPr>
        <p:spPr>
          <a:xfrm>
            <a:off x="7068693" y="2852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2" name="object 13242"/>
          <p:cNvSpPr/>
          <p:nvPr/>
        </p:nvSpPr>
        <p:spPr>
          <a:xfrm>
            <a:off x="7074251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3" name="object 13243"/>
          <p:cNvSpPr/>
          <p:nvPr/>
        </p:nvSpPr>
        <p:spPr>
          <a:xfrm>
            <a:off x="7095217" y="2865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4" name="object 13244"/>
          <p:cNvSpPr/>
          <p:nvPr/>
        </p:nvSpPr>
        <p:spPr>
          <a:xfrm>
            <a:off x="7122059" y="2878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5" name="object 13245"/>
          <p:cNvSpPr/>
          <p:nvPr/>
        </p:nvSpPr>
        <p:spPr>
          <a:xfrm>
            <a:off x="7127617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6" name="object 13246"/>
          <p:cNvSpPr/>
          <p:nvPr/>
        </p:nvSpPr>
        <p:spPr>
          <a:xfrm>
            <a:off x="7147788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7" name="object 13247"/>
          <p:cNvSpPr/>
          <p:nvPr/>
        </p:nvSpPr>
        <p:spPr>
          <a:xfrm>
            <a:off x="7174630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8" name="object 13248"/>
          <p:cNvSpPr/>
          <p:nvPr/>
        </p:nvSpPr>
        <p:spPr>
          <a:xfrm>
            <a:off x="7180030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9" name="object 13249"/>
          <p:cNvSpPr/>
          <p:nvPr/>
        </p:nvSpPr>
        <p:spPr>
          <a:xfrm>
            <a:off x="7200995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0" name="object 13250"/>
          <p:cNvSpPr/>
          <p:nvPr/>
        </p:nvSpPr>
        <p:spPr>
          <a:xfrm>
            <a:off x="7026444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1" name="object 13251"/>
          <p:cNvSpPr/>
          <p:nvPr/>
        </p:nvSpPr>
        <p:spPr>
          <a:xfrm>
            <a:off x="7032321" y="2855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2" name="object 13252"/>
          <p:cNvSpPr/>
          <p:nvPr/>
        </p:nvSpPr>
        <p:spPr>
          <a:xfrm>
            <a:off x="7053286" y="2865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3" name="object 13253"/>
          <p:cNvSpPr/>
          <p:nvPr/>
        </p:nvSpPr>
        <p:spPr>
          <a:xfrm>
            <a:off x="7079811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4" name="object 13254"/>
          <p:cNvSpPr/>
          <p:nvPr/>
        </p:nvSpPr>
        <p:spPr>
          <a:xfrm>
            <a:off x="7085369" y="2881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5" name="object 13255"/>
          <p:cNvSpPr/>
          <p:nvPr/>
        </p:nvSpPr>
        <p:spPr>
          <a:xfrm>
            <a:off x="7105858" y="2891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6" name="object 13256"/>
          <p:cNvSpPr/>
          <p:nvPr/>
        </p:nvSpPr>
        <p:spPr>
          <a:xfrm>
            <a:off x="7132382" y="2904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7" name="object 13257"/>
          <p:cNvSpPr/>
          <p:nvPr/>
        </p:nvSpPr>
        <p:spPr>
          <a:xfrm>
            <a:off x="7138258" y="290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8" name="object 13258"/>
          <p:cNvSpPr/>
          <p:nvPr/>
        </p:nvSpPr>
        <p:spPr>
          <a:xfrm>
            <a:off x="7159224" y="2917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9" name="object 13259"/>
          <p:cNvSpPr/>
          <p:nvPr/>
        </p:nvSpPr>
        <p:spPr>
          <a:xfrm>
            <a:off x="7037880" y="2878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0" name="object 13260"/>
          <p:cNvSpPr/>
          <p:nvPr/>
        </p:nvSpPr>
        <p:spPr>
          <a:xfrm>
            <a:off x="7043439" y="2881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1" name="object 13261"/>
          <p:cNvSpPr/>
          <p:nvPr/>
        </p:nvSpPr>
        <p:spPr>
          <a:xfrm>
            <a:off x="7063610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2" name="object 13262"/>
          <p:cNvSpPr/>
          <p:nvPr/>
        </p:nvSpPr>
        <p:spPr>
          <a:xfrm>
            <a:off x="7090452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3" name="object 13263"/>
          <p:cNvSpPr/>
          <p:nvPr/>
        </p:nvSpPr>
        <p:spPr>
          <a:xfrm>
            <a:off x="7096805" y="290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4" name="object 13264"/>
          <p:cNvSpPr/>
          <p:nvPr/>
        </p:nvSpPr>
        <p:spPr>
          <a:xfrm>
            <a:off x="7116976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5" name="object 13265"/>
          <p:cNvSpPr/>
          <p:nvPr/>
        </p:nvSpPr>
        <p:spPr>
          <a:xfrm>
            <a:off x="7021679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6" name="object 13266"/>
          <p:cNvSpPr/>
          <p:nvPr/>
        </p:nvSpPr>
        <p:spPr>
          <a:xfrm>
            <a:off x="7048204" y="2904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7" name="object 13267"/>
          <p:cNvSpPr/>
          <p:nvPr/>
        </p:nvSpPr>
        <p:spPr>
          <a:xfrm>
            <a:off x="7054557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8" name="object 13268"/>
          <p:cNvSpPr/>
          <p:nvPr/>
        </p:nvSpPr>
        <p:spPr>
          <a:xfrm>
            <a:off x="7075046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9" name="object 13269"/>
          <p:cNvSpPr/>
          <p:nvPr/>
        </p:nvSpPr>
        <p:spPr>
          <a:xfrm>
            <a:off x="7032797" y="2917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0" name="object 13270"/>
          <p:cNvSpPr/>
          <p:nvPr/>
        </p:nvSpPr>
        <p:spPr>
          <a:xfrm>
            <a:off x="8284671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1" name="object 13271"/>
          <p:cNvSpPr/>
          <p:nvPr/>
        </p:nvSpPr>
        <p:spPr>
          <a:xfrm>
            <a:off x="8296582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2" name="object 13272"/>
          <p:cNvSpPr/>
          <p:nvPr/>
        </p:nvSpPr>
        <p:spPr>
          <a:xfrm>
            <a:off x="8241628" y="2549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3" name="object 13273"/>
          <p:cNvSpPr/>
          <p:nvPr/>
        </p:nvSpPr>
        <p:spPr>
          <a:xfrm>
            <a:off x="8244487" y="2552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4" name="object 13274"/>
          <p:cNvSpPr/>
          <p:nvPr/>
        </p:nvSpPr>
        <p:spPr>
          <a:xfrm>
            <a:off x="8255923" y="25602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5" name="object 13275"/>
          <p:cNvSpPr/>
          <p:nvPr/>
        </p:nvSpPr>
        <p:spPr>
          <a:xfrm>
            <a:off x="8269264" y="2569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6" name="object 13276"/>
          <p:cNvSpPr/>
          <p:nvPr/>
        </p:nvSpPr>
        <p:spPr>
          <a:xfrm>
            <a:off x="8272122" y="2571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7" name="object 13277"/>
          <p:cNvSpPr/>
          <p:nvPr/>
        </p:nvSpPr>
        <p:spPr>
          <a:xfrm>
            <a:off x="8283876" y="257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8" name="object 13278"/>
          <p:cNvSpPr/>
          <p:nvPr/>
        </p:nvSpPr>
        <p:spPr>
          <a:xfrm>
            <a:off x="8297376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9" name="object 13279"/>
          <p:cNvSpPr/>
          <p:nvPr/>
        </p:nvSpPr>
        <p:spPr>
          <a:xfrm>
            <a:off x="8299282" y="259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0" name="object 13280"/>
          <p:cNvSpPr/>
          <p:nvPr/>
        </p:nvSpPr>
        <p:spPr>
          <a:xfrm>
            <a:off x="8187945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1" name="object 13281"/>
          <p:cNvSpPr/>
          <p:nvPr/>
        </p:nvSpPr>
        <p:spPr>
          <a:xfrm>
            <a:off x="8200969" y="2559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2" name="object 13282"/>
          <p:cNvSpPr/>
          <p:nvPr/>
        </p:nvSpPr>
        <p:spPr>
          <a:xfrm>
            <a:off x="8204145" y="2560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3" name="object 13283"/>
          <p:cNvSpPr/>
          <p:nvPr/>
        </p:nvSpPr>
        <p:spPr>
          <a:xfrm>
            <a:off x="8215263" y="2569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4" name="object 13284"/>
          <p:cNvSpPr/>
          <p:nvPr/>
        </p:nvSpPr>
        <p:spPr>
          <a:xfrm>
            <a:off x="8229081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5" name="object 13285"/>
          <p:cNvSpPr/>
          <p:nvPr/>
        </p:nvSpPr>
        <p:spPr>
          <a:xfrm>
            <a:off x="8231463" y="2580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6" name="object 13286"/>
          <p:cNvSpPr/>
          <p:nvPr/>
        </p:nvSpPr>
        <p:spPr>
          <a:xfrm>
            <a:off x="8243216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7" name="object 13287"/>
          <p:cNvSpPr/>
          <p:nvPr/>
        </p:nvSpPr>
        <p:spPr>
          <a:xfrm>
            <a:off x="8256716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8" name="object 13288"/>
          <p:cNvSpPr/>
          <p:nvPr/>
        </p:nvSpPr>
        <p:spPr>
          <a:xfrm>
            <a:off x="8259417" y="2600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89" name="object 13289"/>
          <p:cNvSpPr/>
          <p:nvPr/>
        </p:nvSpPr>
        <p:spPr>
          <a:xfrm>
            <a:off x="8270534" y="2608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0" name="object 13290"/>
          <p:cNvSpPr/>
          <p:nvPr/>
        </p:nvSpPr>
        <p:spPr>
          <a:xfrm>
            <a:off x="8284671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1" name="object 13291"/>
          <p:cNvSpPr/>
          <p:nvPr/>
        </p:nvSpPr>
        <p:spPr>
          <a:xfrm>
            <a:off x="8286735" y="26199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2" name="object 13292"/>
          <p:cNvSpPr/>
          <p:nvPr/>
        </p:nvSpPr>
        <p:spPr>
          <a:xfrm>
            <a:off x="8298488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3" name="object 13293"/>
          <p:cNvSpPr/>
          <p:nvPr/>
        </p:nvSpPr>
        <p:spPr>
          <a:xfrm>
            <a:off x="8132991" y="2548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4" name="object 13294"/>
          <p:cNvSpPr/>
          <p:nvPr/>
        </p:nvSpPr>
        <p:spPr>
          <a:xfrm>
            <a:off x="8135373" y="25505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5" name="object 13295"/>
          <p:cNvSpPr/>
          <p:nvPr/>
        </p:nvSpPr>
        <p:spPr>
          <a:xfrm>
            <a:off x="8147285" y="2559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6" name="object 13296"/>
          <p:cNvSpPr/>
          <p:nvPr/>
        </p:nvSpPr>
        <p:spPr>
          <a:xfrm>
            <a:off x="8160785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7" name="object 13297"/>
          <p:cNvSpPr/>
          <p:nvPr/>
        </p:nvSpPr>
        <p:spPr>
          <a:xfrm>
            <a:off x="8163486" y="25701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8" name="object 13298"/>
          <p:cNvSpPr/>
          <p:nvPr/>
        </p:nvSpPr>
        <p:spPr>
          <a:xfrm>
            <a:off x="8175397" y="2578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99" name="object 13299"/>
          <p:cNvSpPr/>
          <p:nvPr/>
        </p:nvSpPr>
        <p:spPr>
          <a:xfrm>
            <a:off x="8188738" y="2588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0" name="object 13300"/>
          <p:cNvSpPr/>
          <p:nvPr/>
        </p:nvSpPr>
        <p:spPr>
          <a:xfrm>
            <a:off x="8190645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1" name="object 13301"/>
          <p:cNvSpPr/>
          <p:nvPr/>
        </p:nvSpPr>
        <p:spPr>
          <a:xfrm>
            <a:off x="8202557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2" name="object 13302"/>
          <p:cNvSpPr/>
          <p:nvPr/>
        </p:nvSpPr>
        <p:spPr>
          <a:xfrm>
            <a:off x="8216057" y="2607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3" name="object 13303"/>
          <p:cNvSpPr/>
          <p:nvPr/>
        </p:nvSpPr>
        <p:spPr>
          <a:xfrm>
            <a:off x="8218757" y="2609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4" name="object 13304"/>
          <p:cNvSpPr/>
          <p:nvPr/>
        </p:nvSpPr>
        <p:spPr>
          <a:xfrm>
            <a:off x="8229875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5" name="object 13305"/>
          <p:cNvSpPr/>
          <p:nvPr/>
        </p:nvSpPr>
        <p:spPr>
          <a:xfrm>
            <a:off x="8244010" y="2627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6" name="object 13306"/>
          <p:cNvSpPr/>
          <p:nvPr/>
        </p:nvSpPr>
        <p:spPr>
          <a:xfrm>
            <a:off x="8246075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7" name="object 13307"/>
          <p:cNvSpPr/>
          <p:nvPr/>
        </p:nvSpPr>
        <p:spPr>
          <a:xfrm>
            <a:off x="8257829" y="26373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8" name="object 13308"/>
          <p:cNvSpPr/>
          <p:nvPr/>
        </p:nvSpPr>
        <p:spPr>
          <a:xfrm>
            <a:off x="8271329" y="2647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09" name="object 13309"/>
          <p:cNvSpPr/>
          <p:nvPr/>
        </p:nvSpPr>
        <p:spPr>
          <a:xfrm>
            <a:off x="8274029" y="2648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0" name="object 13310"/>
          <p:cNvSpPr/>
          <p:nvPr/>
        </p:nvSpPr>
        <p:spPr>
          <a:xfrm>
            <a:off x="8285146" y="265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1" name="object 13311"/>
          <p:cNvSpPr/>
          <p:nvPr/>
        </p:nvSpPr>
        <p:spPr>
          <a:xfrm>
            <a:off x="8299282" y="26667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2" name="object 13312"/>
          <p:cNvSpPr/>
          <p:nvPr/>
        </p:nvSpPr>
        <p:spPr>
          <a:xfrm>
            <a:off x="8301347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3" name="object 13313"/>
          <p:cNvSpPr/>
          <p:nvPr/>
        </p:nvSpPr>
        <p:spPr>
          <a:xfrm>
            <a:off x="8079307" y="2548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4" name="object 13314"/>
          <p:cNvSpPr/>
          <p:nvPr/>
        </p:nvSpPr>
        <p:spPr>
          <a:xfrm>
            <a:off x="8092331" y="2557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5" name="object 13315"/>
          <p:cNvSpPr/>
          <p:nvPr/>
        </p:nvSpPr>
        <p:spPr>
          <a:xfrm>
            <a:off x="8094713" y="2559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6" name="object 13316"/>
          <p:cNvSpPr/>
          <p:nvPr/>
        </p:nvSpPr>
        <p:spPr>
          <a:xfrm>
            <a:off x="8106626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7" name="object 13317"/>
          <p:cNvSpPr/>
          <p:nvPr/>
        </p:nvSpPr>
        <p:spPr>
          <a:xfrm>
            <a:off x="8119967" y="2577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8" name="object 13318"/>
          <p:cNvSpPr/>
          <p:nvPr/>
        </p:nvSpPr>
        <p:spPr>
          <a:xfrm>
            <a:off x="8122825" y="2579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19" name="object 13319"/>
          <p:cNvSpPr/>
          <p:nvPr/>
        </p:nvSpPr>
        <p:spPr>
          <a:xfrm>
            <a:off x="8134579" y="2588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0" name="object 13320"/>
          <p:cNvSpPr/>
          <p:nvPr/>
        </p:nvSpPr>
        <p:spPr>
          <a:xfrm>
            <a:off x="8148079" y="2597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1" name="object 13321"/>
          <p:cNvSpPr/>
          <p:nvPr/>
        </p:nvSpPr>
        <p:spPr>
          <a:xfrm>
            <a:off x="8149985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2" name="object 13322"/>
          <p:cNvSpPr/>
          <p:nvPr/>
        </p:nvSpPr>
        <p:spPr>
          <a:xfrm>
            <a:off x="8161897" y="2607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3" name="object 13323"/>
          <p:cNvSpPr/>
          <p:nvPr/>
        </p:nvSpPr>
        <p:spPr>
          <a:xfrm>
            <a:off x="8175397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4" name="object 13324"/>
          <p:cNvSpPr/>
          <p:nvPr/>
        </p:nvSpPr>
        <p:spPr>
          <a:xfrm>
            <a:off x="8178097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5" name="object 13325"/>
          <p:cNvSpPr/>
          <p:nvPr/>
        </p:nvSpPr>
        <p:spPr>
          <a:xfrm>
            <a:off x="8190010" y="26267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6" name="object 13326"/>
          <p:cNvSpPr/>
          <p:nvPr/>
        </p:nvSpPr>
        <p:spPr>
          <a:xfrm>
            <a:off x="8203351" y="2636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7" name="object 13327"/>
          <p:cNvSpPr/>
          <p:nvPr/>
        </p:nvSpPr>
        <p:spPr>
          <a:xfrm>
            <a:off x="8205257" y="2638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8" name="object 13328"/>
          <p:cNvSpPr/>
          <p:nvPr/>
        </p:nvSpPr>
        <p:spPr>
          <a:xfrm>
            <a:off x="8217168" y="26463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29" name="object 13329"/>
          <p:cNvSpPr/>
          <p:nvPr/>
        </p:nvSpPr>
        <p:spPr>
          <a:xfrm>
            <a:off x="8230669" y="265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0" name="object 13330"/>
          <p:cNvSpPr/>
          <p:nvPr/>
        </p:nvSpPr>
        <p:spPr>
          <a:xfrm>
            <a:off x="8233369" y="2657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1" name="object 13331"/>
          <p:cNvSpPr/>
          <p:nvPr/>
        </p:nvSpPr>
        <p:spPr>
          <a:xfrm>
            <a:off x="8245281" y="266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2" name="object 13332"/>
          <p:cNvSpPr/>
          <p:nvPr/>
        </p:nvSpPr>
        <p:spPr>
          <a:xfrm>
            <a:off x="8258623" y="2675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3" name="object 13333"/>
          <p:cNvSpPr/>
          <p:nvPr/>
        </p:nvSpPr>
        <p:spPr>
          <a:xfrm>
            <a:off x="8260688" y="2677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4" name="object 13334"/>
          <p:cNvSpPr/>
          <p:nvPr/>
        </p:nvSpPr>
        <p:spPr>
          <a:xfrm>
            <a:off x="8272440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5" name="object 13335"/>
          <p:cNvSpPr/>
          <p:nvPr/>
        </p:nvSpPr>
        <p:spPr>
          <a:xfrm>
            <a:off x="8285941" y="2695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6" name="object 13336"/>
          <p:cNvSpPr/>
          <p:nvPr/>
        </p:nvSpPr>
        <p:spPr>
          <a:xfrm>
            <a:off x="8288641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7" name="object 13337"/>
          <p:cNvSpPr/>
          <p:nvPr/>
        </p:nvSpPr>
        <p:spPr>
          <a:xfrm>
            <a:off x="8300077" y="2705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8" name="object 13338"/>
          <p:cNvSpPr/>
          <p:nvPr/>
        </p:nvSpPr>
        <p:spPr>
          <a:xfrm>
            <a:off x="8024512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9" name="object 13339"/>
          <p:cNvSpPr/>
          <p:nvPr/>
        </p:nvSpPr>
        <p:spPr>
          <a:xfrm>
            <a:off x="8026894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0" name="object 13340"/>
          <p:cNvSpPr/>
          <p:nvPr/>
        </p:nvSpPr>
        <p:spPr>
          <a:xfrm>
            <a:off x="8038648" y="2557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1" name="object 13341"/>
          <p:cNvSpPr/>
          <p:nvPr/>
        </p:nvSpPr>
        <p:spPr>
          <a:xfrm>
            <a:off x="8051672" y="2567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2" name="object 13342"/>
          <p:cNvSpPr/>
          <p:nvPr/>
        </p:nvSpPr>
        <p:spPr>
          <a:xfrm>
            <a:off x="8054848" y="2568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3" name="object 13343"/>
          <p:cNvSpPr/>
          <p:nvPr/>
        </p:nvSpPr>
        <p:spPr>
          <a:xfrm>
            <a:off x="8065966" y="2576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4" name="object 13344"/>
          <p:cNvSpPr/>
          <p:nvPr/>
        </p:nvSpPr>
        <p:spPr>
          <a:xfrm>
            <a:off x="8079784" y="25868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5" name="object 13345"/>
          <p:cNvSpPr/>
          <p:nvPr/>
        </p:nvSpPr>
        <p:spPr>
          <a:xfrm>
            <a:off x="8082166" y="2588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6" name="object 13346"/>
          <p:cNvSpPr/>
          <p:nvPr/>
        </p:nvSpPr>
        <p:spPr>
          <a:xfrm>
            <a:off x="8093919" y="25970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7" name="object 13347"/>
          <p:cNvSpPr/>
          <p:nvPr/>
        </p:nvSpPr>
        <p:spPr>
          <a:xfrm>
            <a:off x="8107419" y="2606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8" name="object 13348"/>
          <p:cNvSpPr/>
          <p:nvPr/>
        </p:nvSpPr>
        <p:spPr>
          <a:xfrm>
            <a:off x="8110119" y="2607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49" name="object 13349"/>
          <p:cNvSpPr/>
          <p:nvPr/>
        </p:nvSpPr>
        <p:spPr>
          <a:xfrm>
            <a:off x="8121237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0" name="object 13350"/>
          <p:cNvSpPr/>
          <p:nvPr/>
        </p:nvSpPr>
        <p:spPr>
          <a:xfrm>
            <a:off x="8134579" y="2625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1" name="object 13351"/>
          <p:cNvSpPr/>
          <p:nvPr/>
        </p:nvSpPr>
        <p:spPr>
          <a:xfrm>
            <a:off x="8137438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2" name="object 13352"/>
          <p:cNvSpPr/>
          <p:nvPr/>
        </p:nvSpPr>
        <p:spPr>
          <a:xfrm>
            <a:off x="8149191" y="2636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3" name="object 13353"/>
          <p:cNvSpPr/>
          <p:nvPr/>
        </p:nvSpPr>
        <p:spPr>
          <a:xfrm>
            <a:off x="8162691" y="2645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4" name="object 13354"/>
          <p:cNvSpPr/>
          <p:nvPr/>
        </p:nvSpPr>
        <p:spPr>
          <a:xfrm>
            <a:off x="8164597" y="2647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5" name="object 13355"/>
          <p:cNvSpPr/>
          <p:nvPr/>
        </p:nvSpPr>
        <p:spPr>
          <a:xfrm>
            <a:off x="8176509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6" name="object 13356"/>
          <p:cNvSpPr/>
          <p:nvPr/>
        </p:nvSpPr>
        <p:spPr>
          <a:xfrm>
            <a:off x="8190010" y="26655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7" name="object 13357"/>
          <p:cNvSpPr/>
          <p:nvPr/>
        </p:nvSpPr>
        <p:spPr>
          <a:xfrm>
            <a:off x="8192710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8" name="object 13358"/>
          <p:cNvSpPr/>
          <p:nvPr/>
        </p:nvSpPr>
        <p:spPr>
          <a:xfrm>
            <a:off x="8204621" y="26752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59" name="object 13359"/>
          <p:cNvSpPr/>
          <p:nvPr/>
        </p:nvSpPr>
        <p:spPr>
          <a:xfrm>
            <a:off x="8217963" y="2685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0" name="object 13360"/>
          <p:cNvSpPr/>
          <p:nvPr/>
        </p:nvSpPr>
        <p:spPr>
          <a:xfrm>
            <a:off x="8219869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1" name="object 13361"/>
          <p:cNvSpPr/>
          <p:nvPr/>
        </p:nvSpPr>
        <p:spPr>
          <a:xfrm>
            <a:off x="8232257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2" name="object 13362"/>
          <p:cNvSpPr/>
          <p:nvPr/>
        </p:nvSpPr>
        <p:spPr>
          <a:xfrm>
            <a:off x="8245281" y="27046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3" name="object 13363"/>
          <p:cNvSpPr/>
          <p:nvPr/>
        </p:nvSpPr>
        <p:spPr>
          <a:xfrm>
            <a:off x="8247981" y="2706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4" name="object 13364"/>
          <p:cNvSpPr/>
          <p:nvPr/>
        </p:nvSpPr>
        <p:spPr>
          <a:xfrm>
            <a:off x="8260211" y="2714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5" name="object 13365"/>
          <p:cNvSpPr/>
          <p:nvPr/>
        </p:nvSpPr>
        <p:spPr>
          <a:xfrm>
            <a:off x="8273235" y="2724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6" name="object 13366"/>
          <p:cNvSpPr/>
          <p:nvPr/>
        </p:nvSpPr>
        <p:spPr>
          <a:xfrm>
            <a:off x="8275617" y="2725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7" name="object 13367"/>
          <p:cNvSpPr/>
          <p:nvPr/>
        </p:nvSpPr>
        <p:spPr>
          <a:xfrm>
            <a:off x="8287529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8" name="object 13368"/>
          <p:cNvSpPr/>
          <p:nvPr/>
        </p:nvSpPr>
        <p:spPr>
          <a:xfrm>
            <a:off x="8300553" y="2743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69" name="object 13369"/>
          <p:cNvSpPr/>
          <p:nvPr/>
        </p:nvSpPr>
        <p:spPr>
          <a:xfrm>
            <a:off x="8303729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0" name="object 13370"/>
          <p:cNvSpPr/>
          <p:nvPr/>
        </p:nvSpPr>
        <p:spPr>
          <a:xfrm>
            <a:off x="7970670" y="2547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1" name="object 13371"/>
          <p:cNvSpPr/>
          <p:nvPr/>
        </p:nvSpPr>
        <p:spPr>
          <a:xfrm>
            <a:off x="7983852" y="2556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2" name="object 13372"/>
          <p:cNvSpPr/>
          <p:nvPr/>
        </p:nvSpPr>
        <p:spPr>
          <a:xfrm>
            <a:off x="7986076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3" name="object 13373"/>
          <p:cNvSpPr/>
          <p:nvPr/>
        </p:nvSpPr>
        <p:spPr>
          <a:xfrm>
            <a:off x="7997988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4" name="object 13374"/>
          <p:cNvSpPr/>
          <p:nvPr/>
        </p:nvSpPr>
        <p:spPr>
          <a:xfrm>
            <a:off x="8011488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5" name="object 13375"/>
          <p:cNvSpPr/>
          <p:nvPr/>
        </p:nvSpPr>
        <p:spPr>
          <a:xfrm>
            <a:off x="8014188" y="2578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6" name="object 13376"/>
          <p:cNvSpPr/>
          <p:nvPr/>
        </p:nvSpPr>
        <p:spPr>
          <a:xfrm>
            <a:off x="8025306" y="2586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7" name="object 13377"/>
          <p:cNvSpPr/>
          <p:nvPr/>
        </p:nvSpPr>
        <p:spPr>
          <a:xfrm>
            <a:off x="8039441" y="2596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8" name="object 13378"/>
          <p:cNvSpPr/>
          <p:nvPr/>
        </p:nvSpPr>
        <p:spPr>
          <a:xfrm>
            <a:off x="8041506" y="2597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79" name="object 13379"/>
          <p:cNvSpPr/>
          <p:nvPr/>
        </p:nvSpPr>
        <p:spPr>
          <a:xfrm>
            <a:off x="8053260" y="2605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0" name="object 13380"/>
          <p:cNvSpPr/>
          <p:nvPr/>
        </p:nvSpPr>
        <p:spPr>
          <a:xfrm>
            <a:off x="8066760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1" name="object 13381"/>
          <p:cNvSpPr/>
          <p:nvPr/>
        </p:nvSpPr>
        <p:spPr>
          <a:xfrm>
            <a:off x="8069460" y="2616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2" name="object 13382"/>
          <p:cNvSpPr/>
          <p:nvPr/>
        </p:nvSpPr>
        <p:spPr>
          <a:xfrm>
            <a:off x="8080578" y="262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3" name="object 13383"/>
          <p:cNvSpPr/>
          <p:nvPr/>
        </p:nvSpPr>
        <p:spPr>
          <a:xfrm>
            <a:off x="8094713" y="263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4" name="object 13384"/>
          <p:cNvSpPr/>
          <p:nvPr/>
        </p:nvSpPr>
        <p:spPr>
          <a:xfrm>
            <a:off x="8096778" y="263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5" name="object 13385"/>
          <p:cNvSpPr/>
          <p:nvPr/>
        </p:nvSpPr>
        <p:spPr>
          <a:xfrm>
            <a:off x="8108531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6" name="object 13386"/>
          <p:cNvSpPr/>
          <p:nvPr/>
        </p:nvSpPr>
        <p:spPr>
          <a:xfrm>
            <a:off x="8122032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7" name="object 13387"/>
          <p:cNvSpPr/>
          <p:nvPr/>
        </p:nvSpPr>
        <p:spPr>
          <a:xfrm>
            <a:off x="8124731" y="265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8" name="object 13388"/>
          <p:cNvSpPr/>
          <p:nvPr/>
        </p:nvSpPr>
        <p:spPr>
          <a:xfrm>
            <a:off x="8135849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9" name="object 13389"/>
          <p:cNvSpPr/>
          <p:nvPr/>
        </p:nvSpPr>
        <p:spPr>
          <a:xfrm>
            <a:off x="8149191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0" name="object 13390"/>
          <p:cNvSpPr/>
          <p:nvPr/>
        </p:nvSpPr>
        <p:spPr>
          <a:xfrm>
            <a:off x="8152050" y="267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1" name="object 13391"/>
          <p:cNvSpPr/>
          <p:nvPr/>
        </p:nvSpPr>
        <p:spPr>
          <a:xfrm>
            <a:off x="8163803" y="2684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2" name="object 13392"/>
          <p:cNvSpPr/>
          <p:nvPr/>
        </p:nvSpPr>
        <p:spPr>
          <a:xfrm>
            <a:off x="8177303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3" name="object 13393"/>
          <p:cNvSpPr/>
          <p:nvPr/>
        </p:nvSpPr>
        <p:spPr>
          <a:xfrm>
            <a:off x="8179210" y="26961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4" name="object 13394"/>
          <p:cNvSpPr/>
          <p:nvPr/>
        </p:nvSpPr>
        <p:spPr>
          <a:xfrm>
            <a:off x="8191439" y="2704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5" name="object 13395"/>
          <p:cNvSpPr/>
          <p:nvPr/>
        </p:nvSpPr>
        <p:spPr>
          <a:xfrm>
            <a:off x="8219551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6" name="object 13396"/>
          <p:cNvSpPr/>
          <p:nvPr/>
        </p:nvSpPr>
        <p:spPr>
          <a:xfrm>
            <a:off x="8232575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7" name="object 13397"/>
          <p:cNvSpPr/>
          <p:nvPr/>
        </p:nvSpPr>
        <p:spPr>
          <a:xfrm>
            <a:off x="8234957" y="2735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8" name="object 13398"/>
          <p:cNvSpPr/>
          <p:nvPr/>
        </p:nvSpPr>
        <p:spPr>
          <a:xfrm>
            <a:off x="8246870" y="2743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99" name="object 13399"/>
          <p:cNvSpPr/>
          <p:nvPr/>
        </p:nvSpPr>
        <p:spPr>
          <a:xfrm>
            <a:off x="8260211" y="2752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0" name="object 13400"/>
          <p:cNvSpPr/>
          <p:nvPr/>
        </p:nvSpPr>
        <p:spPr>
          <a:xfrm>
            <a:off x="8263070" y="2755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1" name="object 13401"/>
          <p:cNvSpPr/>
          <p:nvPr/>
        </p:nvSpPr>
        <p:spPr>
          <a:xfrm>
            <a:off x="8274823" y="276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2" name="object 13402"/>
          <p:cNvSpPr/>
          <p:nvPr/>
        </p:nvSpPr>
        <p:spPr>
          <a:xfrm>
            <a:off x="8288323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3" name="object 13403"/>
          <p:cNvSpPr/>
          <p:nvPr/>
        </p:nvSpPr>
        <p:spPr>
          <a:xfrm>
            <a:off x="8290229" y="2774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4" name="object 13404"/>
          <p:cNvSpPr/>
          <p:nvPr/>
        </p:nvSpPr>
        <p:spPr>
          <a:xfrm>
            <a:off x="8302141" y="2782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5" name="object 13405"/>
          <p:cNvSpPr/>
          <p:nvPr/>
        </p:nvSpPr>
        <p:spPr>
          <a:xfrm>
            <a:off x="7915080" y="25460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6" name="object 13406"/>
          <p:cNvSpPr/>
          <p:nvPr/>
        </p:nvSpPr>
        <p:spPr>
          <a:xfrm>
            <a:off x="7918256" y="25477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7" name="object 13407"/>
          <p:cNvSpPr/>
          <p:nvPr/>
        </p:nvSpPr>
        <p:spPr>
          <a:xfrm>
            <a:off x="7930010" y="2556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8" name="object 13408"/>
          <p:cNvSpPr/>
          <p:nvPr/>
        </p:nvSpPr>
        <p:spPr>
          <a:xfrm>
            <a:off x="7943034" y="256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09" name="object 13409"/>
          <p:cNvSpPr/>
          <p:nvPr/>
        </p:nvSpPr>
        <p:spPr>
          <a:xfrm>
            <a:off x="7945416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0" name="object 13410"/>
          <p:cNvSpPr/>
          <p:nvPr/>
        </p:nvSpPr>
        <p:spPr>
          <a:xfrm>
            <a:off x="7957329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1" name="object 13411"/>
          <p:cNvSpPr/>
          <p:nvPr/>
        </p:nvSpPr>
        <p:spPr>
          <a:xfrm>
            <a:off x="7970670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2" name="object 13412"/>
          <p:cNvSpPr/>
          <p:nvPr/>
        </p:nvSpPr>
        <p:spPr>
          <a:xfrm>
            <a:off x="7973528" y="2587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3" name="object 13413"/>
          <p:cNvSpPr/>
          <p:nvPr/>
        </p:nvSpPr>
        <p:spPr>
          <a:xfrm>
            <a:off x="7985282" y="2595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4" name="object 13414"/>
          <p:cNvSpPr/>
          <p:nvPr/>
        </p:nvSpPr>
        <p:spPr>
          <a:xfrm>
            <a:off x="7998782" y="2605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5" name="object 13415"/>
          <p:cNvSpPr/>
          <p:nvPr/>
        </p:nvSpPr>
        <p:spPr>
          <a:xfrm>
            <a:off x="8000688" y="2606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6" name="object 13416"/>
          <p:cNvSpPr/>
          <p:nvPr/>
        </p:nvSpPr>
        <p:spPr>
          <a:xfrm>
            <a:off x="8012600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7" name="object 13417"/>
          <p:cNvSpPr/>
          <p:nvPr/>
        </p:nvSpPr>
        <p:spPr>
          <a:xfrm>
            <a:off x="8026100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8" name="object 13418"/>
          <p:cNvSpPr/>
          <p:nvPr/>
        </p:nvSpPr>
        <p:spPr>
          <a:xfrm>
            <a:off x="8028800" y="2626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19" name="object 13419"/>
          <p:cNvSpPr/>
          <p:nvPr/>
        </p:nvSpPr>
        <p:spPr>
          <a:xfrm>
            <a:off x="8040713" y="263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0" name="object 13420"/>
          <p:cNvSpPr/>
          <p:nvPr/>
        </p:nvSpPr>
        <p:spPr>
          <a:xfrm>
            <a:off x="8054054" y="26442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1" name="object 13421"/>
          <p:cNvSpPr/>
          <p:nvPr/>
        </p:nvSpPr>
        <p:spPr>
          <a:xfrm>
            <a:off x="8056119" y="2645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2" name="object 13422"/>
          <p:cNvSpPr/>
          <p:nvPr/>
        </p:nvSpPr>
        <p:spPr>
          <a:xfrm>
            <a:off x="8067871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3" name="object 13423"/>
          <p:cNvSpPr/>
          <p:nvPr/>
        </p:nvSpPr>
        <p:spPr>
          <a:xfrm>
            <a:off x="8081372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4" name="object 13424"/>
          <p:cNvSpPr/>
          <p:nvPr/>
        </p:nvSpPr>
        <p:spPr>
          <a:xfrm>
            <a:off x="8084072" y="266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5" name="object 13425"/>
          <p:cNvSpPr/>
          <p:nvPr/>
        </p:nvSpPr>
        <p:spPr>
          <a:xfrm>
            <a:off x="8095508" y="267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6" name="object 13426"/>
          <p:cNvSpPr/>
          <p:nvPr/>
        </p:nvSpPr>
        <p:spPr>
          <a:xfrm>
            <a:off x="8109325" y="2683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7" name="object 13427"/>
          <p:cNvSpPr/>
          <p:nvPr/>
        </p:nvSpPr>
        <p:spPr>
          <a:xfrm>
            <a:off x="8111390" y="2685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8" name="object 13428"/>
          <p:cNvSpPr/>
          <p:nvPr/>
        </p:nvSpPr>
        <p:spPr>
          <a:xfrm>
            <a:off x="8123143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29" name="object 13429"/>
          <p:cNvSpPr/>
          <p:nvPr/>
        </p:nvSpPr>
        <p:spPr>
          <a:xfrm>
            <a:off x="8136644" y="270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0" name="object 13430"/>
          <p:cNvSpPr/>
          <p:nvPr/>
        </p:nvSpPr>
        <p:spPr>
          <a:xfrm>
            <a:off x="8139344" y="270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1" name="object 13431"/>
          <p:cNvSpPr/>
          <p:nvPr/>
        </p:nvSpPr>
        <p:spPr>
          <a:xfrm>
            <a:off x="8164597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2" name="object 13432"/>
          <p:cNvSpPr/>
          <p:nvPr/>
        </p:nvSpPr>
        <p:spPr>
          <a:xfrm>
            <a:off x="8166979" y="2724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3" name="object 13433"/>
          <p:cNvSpPr/>
          <p:nvPr/>
        </p:nvSpPr>
        <p:spPr>
          <a:xfrm>
            <a:off x="8178892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4" name="object 13434"/>
          <p:cNvSpPr/>
          <p:nvPr/>
        </p:nvSpPr>
        <p:spPr>
          <a:xfrm>
            <a:off x="8191915" y="2742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5" name="object 13435"/>
          <p:cNvSpPr/>
          <p:nvPr/>
        </p:nvSpPr>
        <p:spPr>
          <a:xfrm>
            <a:off x="8194616" y="2744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6" name="object 13436"/>
          <p:cNvSpPr/>
          <p:nvPr/>
        </p:nvSpPr>
        <p:spPr>
          <a:xfrm>
            <a:off x="8206051" y="2752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7" name="object 13437"/>
          <p:cNvSpPr/>
          <p:nvPr/>
        </p:nvSpPr>
        <p:spPr>
          <a:xfrm>
            <a:off x="8219551" y="2762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8" name="object 13438"/>
          <p:cNvSpPr/>
          <p:nvPr/>
        </p:nvSpPr>
        <p:spPr>
          <a:xfrm>
            <a:off x="8222251" y="2763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39" name="object 13439"/>
          <p:cNvSpPr/>
          <p:nvPr/>
        </p:nvSpPr>
        <p:spPr>
          <a:xfrm>
            <a:off x="8234164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0" name="object 13440"/>
          <p:cNvSpPr/>
          <p:nvPr/>
        </p:nvSpPr>
        <p:spPr>
          <a:xfrm>
            <a:off x="8247664" y="2781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1" name="object 13441"/>
          <p:cNvSpPr/>
          <p:nvPr/>
        </p:nvSpPr>
        <p:spPr>
          <a:xfrm>
            <a:off x="8249570" y="2783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2" name="object 13442"/>
          <p:cNvSpPr/>
          <p:nvPr/>
        </p:nvSpPr>
        <p:spPr>
          <a:xfrm>
            <a:off x="8261481" y="2791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3" name="object 13443"/>
          <p:cNvSpPr/>
          <p:nvPr/>
        </p:nvSpPr>
        <p:spPr>
          <a:xfrm>
            <a:off x="8274823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4" name="object 13444"/>
          <p:cNvSpPr/>
          <p:nvPr/>
        </p:nvSpPr>
        <p:spPr>
          <a:xfrm>
            <a:off x="8277682" y="2803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5" name="object 13445"/>
          <p:cNvSpPr/>
          <p:nvPr/>
        </p:nvSpPr>
        <p:spPr>
          <a:xfrm>
            <a:off x="8289435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6" name="object 13446"/>
          <p:cNvSpPr/>
          <p:nvPr/>
        </p:nvSpPr>
        <p:spPr>
          <a:xfrm>
            <a:off x="8302935" y="2821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7" name="object 13447"/>
          <p:cNvSpPr/>
          <p:nvPr/>
        </p:nvSpPr>
        <p:spPr>
          <a:xfrm>
            <a:off x="8305158" y="2822074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8" name="object 13448"/>
          <p:cNvSpPr/>
          <p:nvPr/>
        </p:nvSpPr>
        <p:spPr>
          <a:xfrm>
            <a:off x="7861397" y="2546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9" name="object 13449"/>
          <p:cNvSpPr/>
          <p:nvPr/>
        </p:nvSpPr>
        <p:spPr>
          <a:xfrm>
            <a:off x="7875215" y="2555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0" name="object 13450"/>
          <p:cNvSpPr/>
          <p:nvPr/>
        </p:nvSpPr>
        <p:spPr>
          <a:xfrm>
            <a:off x="7877597" y="2557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1" name="object 13451"/>
          <p:cNvSpPr/>
          <p:nvPr/>
        </p:nvSpPr>
        <p:spPr>
          <a:xfrm>
            <a:off x="7889351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2" name="object 13452"/>
          <p:cNvSpPr/>
          <p:nvPr/>
        </p:nvSpPr>
        <p:spPr>
          <a:xfrm>
            <a:off x="7902850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3" name="object 13453"/>
          <p:cNvSpPr/>
          <p:nvPr/>
        </p:nvSpPr>
        <p:spPr>
          <a:xfrm>
            <a:off x="7905551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4" name="object 13454"/>
          <p:cNvSpPr/>
          <p:nvPr/>
        </p:nvSpPr>
        <p:spPr>
          <a:xfrm>
            <a:off x="7916668" y="2585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5" name="object 13455"/>
          <p:cNvSpPr/>
          <p:nvPr/>
        </p:nvSpPr>
        <p:spPr>
          <a:xfrm>
            <a:off x="7930010" y="25945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6" name="object 13456"/>
          <p:cNvSpPr/>
          <p:nvPr/>
        </p:nvSpPr>
        <p:spPr>
          <a:xfrm>
            <a:off x="7932869" y="259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7" name="object 13457"/>
          <p:cNvSpPr/>
          <p:nvPr/>
        </p:nvSpPr>
        <p:spPr>
          <a:xfrm>
            <a:off x="7944622" y="2604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8" name="object 13458"/>
          <p:cNvSpPr/>
          <p:nvPr/>
        </p:nvSpPr>
        <p:spPr>
          <a:xfrm>
            <a:off x="7958122" y="26144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9" name="object 13459"/>
          <p:cNvSpPr/>
          <p:nvPr/>
        </p:nvSpPr>
        <p:spPr>
          <a:xfrm>
            <a:off x="7960028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0" name="object 13460"/>
          <p:cNvSpPr/>
          <p:nvPr/>
        </p:nvSpPr>
        <p:spPr>
          <a:xfrm>
            <a:off x="7971940" y="26243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1" name="object 13461"/>
          <p:cNvSpPr/>
          <p:nvPr/>
        </p:nvSpPr>
        <p:spPr>
          <a:xfrm>
            <a:off x="7985282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2" name="object 13462"/>
          <p:cNvSpPr/>
          <p:nvPr/>
        </p:nvSpPr>
        <p:spPr>
          <a:xfrm>
            <a:off x="7988141" y="26357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3" name="object 13463"/>
          <p:cNvSpPr/>
          <p:nvPr/>
        </p:nvSpPr>
        <p:spPr>
          <a:xfrm>
            <a:off x="7999894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4" name="object 13464"/>
          <p:cNvSpPr/>
          <p:nvPr/>
        </p:nvSpPr>
        <p:spPr>
          <a:xfrm>
            <a:off x="8013394" y="2653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5" name="object 13465"/>
          <p:cNvSpPr/>
          <p:nvPr/>
        </p:nvSpPr>
        <p:spPr>
          <a:xfrm>
            <a:off x="8015300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6" name="object 13466"/>
          <p:cNvSpPr/>
          <p:nvPr/>
        </p:nvSpPr>
        <p:spPr>
          <a:xfrm>
            <a:off x="8027212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7" name="object 13467"/>
          <p:cNvSpPr/>
          <p:nvPr/>
        </p:nvSpPr>
        <p:spPr>
          <a:xfrm>
            <a:off x="8040713" y="2673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8" name="object 13468"/>
          <p:cNvSpPr/>
          <p:nvPr/>
        </p:nvSpPr>
        <p:spPr>
          <a:xfrm>
            <a:off x="8043412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9" name="object 13469"/>
          <p:cNvSpPr/>
          <p:nvPr/>
        </p:nvSpPr>
        <p:spPr>
          <a:xfrm>
            <a:off x="8055324" y="2683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0" name="object 13470"/>
          <p:cNvSpPr/>
          <p:nvPr/>
        </p:nvSpPr>
        <p:spPr>
          <a:xfrm>
            <a:off x="8068666" y="2692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1" name="object 13471"/>
          <p:cNvSpPr/>
          <p:nvPr/>
        </p:nvSpPr>
        <p:spPr>
          <a:xfrm>
            <a:off x="8070731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2" name="object 13472"/>
          <p:cNvSpPr/>
          <p:nvPr/>
        </p:nvSpPr>
        <p:spPr>
          <a:xfrm>
            <a:off x="8110119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3" name="object 13473"/>
          <p:cNvSpPr/>
          <p:nvPr/>
        </p:nvSpPr>
        <p:spPr>
          <a:xfrm>
            <a:off x="8123938" y="273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4" name="object 13474"/>
          <p:cNvSpPr/>
          <p:nvPr/>
        </p:nvSpPr>
        <p:spPr>
          <a:xfrm>
            <a:off x="8126320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5" name="object 13475"/>
          <p:cNvSpPr/>
          <p:nvPr/>
        </p:nvSpPr>
        <p:spPr>
          <a:xfrm>
            <a:off x="8138232" y="2742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6" name="object 13476"/>
          <p:cNvSpPr/>
          <p:nvPr/>
        </p:nvSpPr>
        <p:spPr>
          <a:xfrm>
            <a:off x="8151255" y="2751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7" name="object 13477"/>
          <p:cNvSpPr/>
          <p:nvPr/>
        </p:nvSpPr>
        <p:spPr>
          <a:xfrm>
            <a:off x="8154432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8" name="object 13478"/>
          <p:cNvSpPr/>
          <p:nvPr/>
        </p:nvSpPr>
        <p:spPr>
          <a:xfrm>
            <a:off x="8165391" y="27621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9" name="object 13479"/>
          <p:cNvSpPr/>
          <p:nvPr/>
        </p:nvSpPr>
        <p:spPr>
          <a:xfrm>
            <a:off x="8179210" y="2771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0" name="object 13480"/>
          <p:cNvSpPr/>
          <p:nvPr/>
        </p:nvSpPr>
        <p:spPr>
          <a:xfrm>
            <a:off x="8181592" y="27731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1" name="object 13481"/>
          <p:cNvSpPr/>
          <p:nvPr/>
        </p:nvSpPr>
        <p:spPr>
          <a:xfrm>
            <a:off x="8193503" y="2781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2" name="object 13482"/>
          <p:cNvSpPr/>
          <p:nvPr/>
        </p:nvSpPr>
        <p:spPr>
          <a:xfrm>
            <a:off x="8206845" y="27910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3" name="object 13483"/>
          <p:cNvSpPr/>
          <p:nvPr/>
        </p:nvSpPr>
        <p:spPr>
          <a:xfrm>
            <a:off x="8209704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4" name="object 13484"/>
          <p:cNvSpPr/>
          <p:nvPr/>
        </p:nvSpPr>
        <p:spPr>
          <a:xfrm>
            <a:off x="8220663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5" name="object 13485"/>
          <p:cNvSpPr/>
          <p:nvPr/>
        </p:nvSpPr>
        <p:spPr>
          <a:xfrm>
            <a:off x="8234164" y="2810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6" name="object 13486"/>
          <p:cNvSpPr/>
          <p:nvPr/>
        </p:nvSpPr>
        <p:spPr>
          <a:xfrm>
            <a:off x="8236863" y="2812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7" name="object 13487"/>
          <p:cNvSpPr/>
          <p:nvPr/>
        </p:nvSpPr>
        <p:spPr>
          <a:xfrm>
            <a:off x="8248775" y="28208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8" name="object 13488"/>
          <p:cNvSpPr/>
          <p:nvPr/>
        </p:nvSpPr>
        <p:spPr>
          <a:xfrm>
            <a:off x="8262276" y="2830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9" name="object 13489"/>
          <p:cNvSpPr/>
          <p:nvPr/>
        </p:nvSpPr>
        <p:spPr>
          <a:xfrm>
            <a:off x="8264182" y="2832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0" name="object 13490"/>
          <p:cNvSpPr/>
          <p:nvPr/>
        </p:nvSpPr>
        <p:spPr>
          <a:xfrm>
            <a:off x="8276094" y="2840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1" name="object 13491"/>
          <p:cNvSpPr/>
          <p:nvPr/>
        </p:nvSpPr>
        <p:spPr>
          <a:xfrm>
            <a:off x="8289435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2" name="object 13492"/>
          <p:cNvSpPr/>
          <p:nvPr/>
        </p:nvSpPr>
        <p:spPr>
          <a:xfrm>
            <a:off x="8292294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3" name="object 13493"/>
          <p:cNvSpPr/>
          <p:nvPr/>
        </p:nvSpPr>
        <p:spPr>
          <a:xfrm>
            <a:off x="8304762" y="2859089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4" name="object 13494"/>
          <p:cNvSpPr/>
          <p:nvPr/>
        </p:nvSpPr>
        <p:spPr>
          <a:xfrm>
            <a:off x="7806443" y="25448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5" name="object 13495"/>
          <p:cNvSpPr/>
          <p:nvPr/>
        </p:nvSpPr>
        <p:spPr>
          <a:xfrm>
            <a:off x="7809620" y="2546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6" name="object 13496"/>
          <p:cNvSpPr/>
          <p:nvPr/>
        </p:nvSpPr>
        <p:spPr>
          <a:xfrm>
            <a:off x="7821531" y="2554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7" name="object 13497"/>
          <p:cNvSpPr/>
          <p:nvPr/>
        </p:nvSpPr>
        <p:spPr>
          <a:xfrm>
            <a:off x="7834555" y="25644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8" name="object 13498"/>
          <p:cNvSpPr/>
          <p:nvPr/>
        </p:nvSpPr>
        <p:spPr>
          <a:xfrm>
            <a:off x="7836937" y="25660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9" name="object 13499"/>
          <p:cNvSpPr/>
          <p:nvPr/>
        </p:nvSpPr>
        <p:spPr>
          <a:xfrm>
            <a:off x="7848691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0" name="object 13500"/>
          <p:cNvSpPr/>
          <p:nvPr/>
        </p:nvSpPr>
        <p:spPr>
          <a:xfrm>
            <a:off x="7862191" y="2584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1" name="object 13501"/>
          <p:cNvSpPr/>
          <p:nvPr/>
        </p:nvSpPr>
        <p:spPr>
          <a:xfrm>
            <a:off x="7864891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2" name="object 13502"/>
          <p:cNvSpPr/>
          <p:nvPr/>
        </p:nvSpPr>
        <p:spPr>
          <a:xfrm>
            <a:off x="7876009" y="2594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3" name="object 13503"/>
          <p:cNvSpPr/>
          <p:nvPr/>
        </p:nvSpPr>
        <p:spPr>
          <a:xfrm>
            <a:off x="7890144" y="26035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4" name="object 13504"/>
          <p:cNvSpPr/>
          <p:nvPr/>
        </p:nvSpPr>
        <p:spPr>
          <a:xfrm>
            <a:off x="7892209" y="2605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5" name="object 13505"/>
          <p:cNvSpPr/>
          <p:nvPr/>
        </p:nvSpPr>
        <p:spPr>
          <a:xfrm>
            <a:off x="7903963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6" name="object 13506"/>
          <p:cNvSpPr/>
          <p:nvPr/>
        </p:nvSpPr>
        <p:spPr>
          <a:xfrm>
            <a:off x="7917463" y="2623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7" name="object 13507"/>
          <p:cNvSpPr/>
          <p:nvPr/>
        </p:nvSpPr>
        <p:spPr>
          <a:xfrm>
            <a:off x="7920163" y="2625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8" name="object 13508"/>
          <p:cNvSpPr/>
          <p:nvPr/>
        </p:nvSpPr>
        <p:spPr>
          <a:xfrm>
            <a:off x="7931280" y="26333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9" name="object 13509"/>
          <p:cNvSpPr/>
          <p:nvPr/>
        </p:nvSpPr>
        <p:spPr>
          <a:xfrm>
            <a:off x="7945416" y="2643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0" name="object 13510"/>
          <p:cNvSpPr/>
          <p:nvPr/>
        </p:nvSpPr>
        <p:spPr>
          <a:xfrm>
            <a:off x="7947481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1" name="object 13511"/>
          <p:cNvSpPr/>
          <p:nvPr/>
        </p:nvSpPr>
        <p:spPr>
          <a:xfrm>
            <a:off x="7959234" y="2652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2" name="object 13512"/>
          <p:cNvSpPr/>
          <p:nvPr/>
        </p:nvSpPr>
        <p:spPr>
          <a:xfrm>
            <a:off x="7972735" y="26627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3" name="object 13513"/>
          <p:cNvSpPr/>
          <p:nvPr/>
        </p:nvSpPr>
        <p:spPr>
          <a:xfrm>
            <a:off x="7975434" y="26643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4" name="object 13514"/>
          <p:cNvSpPr/>
          <p:nvPr/>
        </p:nvSpPr>
        <p:spPr>
          <a:xfrm>
            <a:off x="7986552" y="2673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5" name="object 13515"/>
          <p:cNvSpPr/>
          <p:nvPr/>
        </p:nvSpPr>
        <p:spPr>
          <a:xfrm>
            <a:off x="7999894" y="2682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6" name="object 13516"/>
          <p:cNvSpPr/>
          <p:nvPr/>
        </p:nvSpPr>
        <p:spPr>
          <a:xfrm>
            <a:off x="8002753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7" name="object 13517"/>
          <p:cNvSpPr/>
          <p:nvPr/>
        </p:nvSpPr>
        <p:spPr>
          <a:xfrm>
            <a:off x="8014506" y="2692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8" name="object 13518"/>
          <p:cNvSpPr/>
          <p:nvPr/>
        </p:nvSpPr>
        <p:spPr>
          <a:xfrm>
            <a:off x="8055324" y="27213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9" name="object 13519"/>
          <p:cNvSpPr/>
          <p:nvPr/>
        </p:nvSpPr>
        <p:spPr>
          <a:xfrm>
            <a:off x="8058025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0" name="object 13520"/>
          <p:cNvSpPr/>
          <p:nvPr/>
        </p:nvSpPr>
        <p:spPr>
          <a:xfrm>
            <a:off x="8070254" y="2731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1" name="object 13521"/>
          <p:cNvSpPr/>
          <p:nvPr/>
        </p:nvSpPr>
        <p:spPr>
          <a:xfrm>
            <a:off x="8083278" y="27414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2" name="object 13522"/>
          <p:cNvSpPr/>
          <p:nvPr/>
        </p:nvSpPr>
        <p:spPr>
          <a:xfrm>
            <a:off x="8085660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3" name="object 13523"/>
          <p:cNvSpPr/>
          <p:nvPr/>
        </p:nvSpPr>
        <p:spPr>
          <a:xfrm>
            <a:off x="8097572" y="27511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4" name="object 13524"/>
          <p:cNvSpPr/>
          <p:nvPr/>
        </p:nvSpPr>
        <p:spPr>
          <a:xfrm>
            <a:off x="8110914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5" name="object 13525"/>
          <p:cNvSpPr/>
          <p:nvPr/>
        </p:nvSpPr>
        <p:spPr>
          <a:xfrm>
            <a:off x="8113772" y="27625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6" name="object 13526"/>
          <p:cNvSpPr/>
          <p:nvPr/>
        </p:nvSpPr>
        <p:spPr>
          <a:xfrm>
            <a:off x="8125526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7" name="object 13527"/>
          <p:cNvSpPr/>
          <p:nvPr/>
        </p:nvSpPr>
        <p:spPr>
          <a:xfrm>
            <a:off x="8139026" y="2780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8" name="object 13528"/>
          <p:cNvSpPr/>
          <p:nvPr/>
        </p:nvSpPr>
        <p:spPr>
          <a:xfrm>
            <a:off x="8140932" y="2782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9" name="object 13529"/>
          <p:cNvSpPr/>
          <p:nvPr/>
        </p:nvSpPr>
        <p:spPr>
          <a:xfrm>
            <a:off x="8152844" y="2791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0" name="object 13530"/>
          <p:cNvSpPr/>
          <p:nvPr/>
        </p:nvSpPr>
        <p:spPr>
          <a:xfrm>
            <a:off x="8166186" y="2800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1" name="object 13531"/>
          <p:cNvSpPr/>
          <p:nvPr/>
        </p:nvSpPr>
        <p:spPr>
          <a:xfrm>
            <a:off x="8169044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2" name="object 13532"/>
          <p:cNvSpPr/>
          <p:nvPr/>
        </p:nvSpPr>
        <p:spPr>
          <a:xfrm>
            <a:off x="8180003" y="281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3" name="object 13533"/>
          <p:cNvSpPr/>
          <p:nvPr/>
        </p:nvSpPr>
        <p:spPr>
          <a:xfrm>
            <a:off x="8194298" y="2819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4" name="object 13534"/>
          <p:cNvSpPr/>
          <p:nvPr/>
        </p:nvSpPr>
        <p:spPr>
          <a:xfrm>
            <a:off x="8196204" y="2822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5" name="object 13535"/>
          <p:cNvSpPr/>
          <p:nvPr/>
        </p:nvSpPr>
        <p:spPr>
          <a:xfrm>
            <a:off x="8208116" y="2830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6" name="object 13536"/>
          <p:cNvSpPr/>
          <p:nvPr/>
        </p:nvSpPr>
        <p:spPr>
          <a:xfrm>
            <a:off x="8221457" y="2840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7" name="object 13537"/>
          <p:cNvSpPr/>
          <p:nvPr/>
        </p:nvSpPr>
        <p:spPr>
          <a:xfrm>
            <a:off x="8224316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8" name="object 13538"/>
          <p:cNvSpPr/>
          <p:nvPr/>
        </p:nvSpPr>
        <p:spPr>
          <a:xfrm>
            <a:off x="8235275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9" name="object 13539"/>
          <p:cNvSpPr/>
          <p:nvPr/>
        </p:nvSpPr>
        <p:spPr>
          <a:xfrm>
            <a:off x="8249570" y="2859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0" name="object 13540"/>
          <p:cNvSpPr/>
          <p:nvPr/>
        </p:nvSpPr>
        <p:spPr>
          <a:xfrm>
            <a:off x="8251476" y="2861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1" name="object 13541"/>
          <p:cNvSpPr/>
          <p:nvPr/>
        </p:nvSpPr>
        <p:spPr>
          <a:xfrm>
            <a:off x="8263387" y="2869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2" name="object 13542"/>
          <p:cNvSpPr/>
          <p:nvPr/>
        </p:nvSpPr>
        <p:spPr>
          <a:xfrm>
            <a:off x="8276887" y="2878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3" name="object 13543"/>
          <p:cNvSpPr/>
          <p:nvPr/>
        </p:nvSpPr>
        <p:spPr>
          <a:xfrm>
            <a:off x="8279588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4" name="object 13544"/>
          <p:cNvSpPr/>
          <p:nvPr/>
        </p:nvSpPr>
        <p:spPr>
          <a:xfrm>
            <a:off x="8291023" y="288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5" name="object 13545"/>
          <p:cNvSpPr/>
          <p:nvPr/>
        </p:nvSpPr>
        <p:spPr>
          <a:xfrm>
            <a:off x="8304762" y="2897456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6" name="object 13546"/>
          <p:cNvSpPr/>
          <p:nvPr/>
        </p:nvSpPr>
        <p:spPr>
          <a:xfrm>
            <a:off x="7752760" y="25444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7" name="object 13547"/>
          <p:cNvSpPr/>
          <p:nvPr/>
        </p:nvSpPr>
        <p:spPr>
          <a:xfrm>
            <a:off x="7765783" y="2554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8" name="object 13548"/>
          <p:cNvSpPr/>
          <p:nvPr/>
        </p:nvSpPr>
        <p:spPr>
          <a:xfrm>
            <a:off x="7768959" y="25558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9" name="object 13549"/>
          <p:cNvSpPr/>
          <p:nvPr/>
        </p:nvSpPr>
        <p:spPr>
          <a:xfrm>
            <a:off x="7780713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0" name="object 13550"/>
          <p:cNvSpPr/>
          <p:nvPr/>
        </p:nvSpPr>
        <p:spPr>
          <a:xfrm>
            <a:off x="7793896" y="2573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1" name="object 13551"/>
          <p:cNvSpPr/>
          <p:nvPr/>
        </p:nvSpPr>
        <p:spPr>
          <a:xfrm>
            <a:off x="7796119" y="2575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2" name="object 13552"/>
          <p:cNvSpPr/>
          <p:nvPr/>
        </p:nvSpPr>
        <p:spPr>
          <a:xfrm>
            <a:off x="7808031" y="2584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3" name="object 13553"/>
          <p:cNvSpPr/>
          <p:nvPr/>
        </p:nvSpPr>
        <p:spPr>
          <a:xfrm>
            <a:off x="7821531" y="25933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4" name="object 13554"/>
          <p:cNvSpPr/>
          <p:nvPr/>
        </p:nvSpPr>
        <p:spPr>
          <a:xfrm>
            <a:off x="7824231" y="2594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5" name="object 13555"/>
          <p:cNvSpPr/>
          <p:nvPr/>
        </p:nvSpPr>
        <p:spPr>
          <a:xfrm>
            <a:off x="7836144" y="26035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6" name="object 13556"/>
          <p:cNvSpPr/>
          <p:nvPr/>
        </p:nvSpPr>
        <p:spPr>
          <a:xfrm>
            <a:off x="7849485" y="2612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7" name="object 13557"/>
          <p:cNvSpPr/>
          <p:nvPr/>
        </p:nvSpPr>
        <p:spPr>
          <a:xfrm>
            <a:off x="7851550" y="2614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8" name="object 13558"/>
          <p:cNvSpPr/>
          <p:nvPr/>
        </p:nvSpPr>
        <p:spPr>
          <a:xfrm>
            <a:off x="7863302" y="26231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59" name="object 13559"/>
          <p:cNvSpPr/>
          <p:nvPr/>
        </p:nvSpPr>
        <p:spPr>
          <a:xfrm>
            <a:off x="7876803" y="2632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0" name="object 13560"/>
          <p:cNvSpPr/>
          <p:nvPr/>
        </p:nvSpPr>
        <p:spPr>
          <a:xfrm>
            <a:off x="7879503" y="26345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1" name="object 13561"/>
          <p:cNvSpPr/>
          <p:nvPr/>
        </p:nvSpPr>
        <p:spPr>
          <a:xfrm>
            <a:off x="7890621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2" name="object 13562"/>
          <p:cNvSpPr/>
          <p:nvPr/>
        </p:nvSpPr>
        <p:spPr>
          <a:xfrm>
            <a:off x="7904757" y="26524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3" name="object 13563"/>
          <p:cNvSpPr/>
          <p:nvPr/>
        </p:nvSpPr>
        <p:spPr>
          <a:xfrm>
            <a:off x="7906822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4" name="object 13564"/>
          <p:cNvSpPr/>
          <p:nvPr/>
        </p:nvSpPr>
        <p:spPr>
          <a:xfrm>
            <a:off x="7918574" y="2662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5" name="object 13565"/>
          <p:cNvSpPr/>
          <p:nvPr/>
        </p:nvSpPr>
        <p:spPr>
          <a:xfrm>
            <a:off x="7932075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6" name="object 13566"/>
          <p:cNvSpPr/>
          <p:nvPr/>
        </p:nvSpPr>
        <p:spPr>
          <a:xfrm>
            <a:off x="7934775" y="2673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7" name="object 13567"/>
          <p:cNvSpPr/>
          <p:nvPr/>
        </p:nvSpPr>
        <p:spPr>
          <a:xfrm>
            <a:off x="7946211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8" name="object 13568"/>
          <p:cNvSpPr/>
          <p:nvPr/>
        </p:nvSpPr>
        <p:spPr>
          <a:xfrm>
            <a:off x="8001482" y="27213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9" name="object 13569"/>
          <p:cNvSpPr/>
          <p:nvPr/>
        </p:nvSpPr>
        <p:spPr>
          <a:xfrm>
            <a:off x="8014506" y="27307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0" name="object 13570"/>
          <p:cNvSpPr/>
          <p:nvPr/>
        </p:nvSpPr>
        <p:spPr>
          <a:xfrm>
            <a:off x="8017682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1" name="object 13571"/>
          <p:cNvSpPr/>
          <p:nvPr/>
        </p:nvSpPr>
        <p:spPr>
          <a:xfrm>
            <a:off x="8029595" y="2740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2" name="object 13572"/>
          <p:cNvSpPr/>
          <p:nvPr/>
        </p:nvSpPr>
        <p:spPr>
          <a:xfrm>
            <a:off x="8042618" y="2750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3" name="object 13573"/>
          <p:cNvSpPr/>
          <p:nvPr/>
        </p:nvSpPr>
        <p:spPr>
          <a:xfrm>
            <a:off x="8045001" y="2752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4" name="object 13574"/>
          <p:cNvSpPr/>
          <p:nvPr/>
        </p:nvSpPr>
        <p:spPr>
          <a:xfrm>
            <a:off x="8056912" y="2760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5" name="object 13575"/>
          <p:cNvSpPr/>
          <p:nvPr/>
        </p:nvSpPr>
        <p:spPr>
          <a:xfrm>
            <a:off x="8070254" y="27703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6" name="object 13576"/>
          <p:cNvSpPr/>
          <p:nvPr/>
        </p:nvSpPr>
        <p:spPr>
          <a:xfrm>
            <a:off x="8073113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7" name="object 13577"/>
          <p:cNvSpPr/>
          <p:nvPr/>
        </p:nvSpPr>
        <p:spPr>
          <a:xfrm>
            <a:off x="8084866" y="278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8" name="object 13578"/>
          <p:cNvSpPr/>
          <p:nvPr/>
        </p:nvSpPr>
        <p:spPr>
          <a:xfrm>
            <a:off x="8098366" y="2789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79" name="object 13579"/>
          <p:cNvSpPr/>
          <p:nvPr/>
        </p:nvSpPr>
        <p:spPr>
          <a:xfrm>
            <a:off x="8100273" y="2791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0" name="object 13580"/>
          <p:cNvSpPr/>
          <p:nvPr/>
        </p:nvSpPr>
        <p:spPr>
          <a:xfrm>
            <a:off x="8112184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1" name="object 13581"/>
          <p:cNvSpPr/>
          <p:nvPr/>
        </p:nvSpPr>
        <p:spPr>
          <a:xfrm>
            <a:off x="8125526" y="280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2" name="object 13582"/>
          <p:cNvSpPr/>
          <p:nvPr/>
        </p:nvSpPr>
        <p:spPr>
          <a:xfrm>
            <a:off x="8128385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3" name="object 13583"/>
          <p:cNvSpPr/>
          <p:nvPr/>
        </p:nvSpPr>
        <p:spPr>
          <a:xfrm>
            <a:off x="8140138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4" name="object 13584"/>
          <p:cNvSpPr/>
          <p:nvPr/>
        </p:nvSpPr>
        <p:spPr>
          <a:xfrm>
            <a:off x="8153638" y="2828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5" name="object 13585"/>
          <p:cNvSpPr/>
          <p:nvPr/>
        </p:nvSpPr>
        <p:spPr>
          <a:xfrm>
            <a:off x="8155544" y="2831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6" name="object 13586"/>
          <p:cNvSpPr/>
          <p:nvPr/>
        </p:nvSpPr>
        <p:spPr>
          <a:xfrm>
            <a:off x="8167456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7" name="object 13587"/>
          <p:cNvSpPr/>
          <p:nvPr/>
        </p:nvSpPr>
        <p:spPr>
          <a:xfrm>
            <a:off x="8180798" y="284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8" name="object 13588"/>
          <p:cNvSpPr/>
          <p:nvPr/>
        </p:nvSpPr>
        <p:spPr>
          <a:xfrm>
            <a:off x="8183657" y="2850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9" name="object 13589"/>
          <p:cNvSpPr/>
          <p:nvPr/>
        </p:nvSpPr>
        <p:spPr>
          <a:xfrm>
            <a:off x="8194616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0" name="object 13590"/>
          <p:cNvSpPr/>
          <p:nvPr/>
        </p:nvSpPr>
        <p:spPr>
          <a:xfrm>
            <a:off x="8208910" y="2868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1" name="object 13591"/>
          <p:cNvSpPr/>
          <p:nvPr/>
        </p:nvSpPr>
        <p:spPr>
          <a:xfrm>
            <a:off x="8210815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2" name="object 13592"/>
          <p:cNvSpPr/>
          <p:nvPr/>
        </p:nvSpPr>
        <p:spPr>
          <a:xfrm>
            <a:off x="8222728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3" name="object 13593"/>
          <p:cNvSpPr/>
          <p:nvPr/>
        </p:nvSpPr>
        <p:spPr>
          <a:xfrm>
            <a:off x="8236069" y="2888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4" name="object 13594"/>
          <p:cNvSpPr/>
          <p:nvPr/>
        </p:nvSpPr>
        <p:spPr>
          <a:xfrm>
            <a:off x="8238928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5" name="object 13595"/>
          <p:cNvSpPr/>
          <p:nvPr/>
        </p:nvSpPr>
        <p:spPr>
          <a:xfrm>
            <a:off x="8250363" y="2897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6" name="object 13596"/>
          <p:cNvSpPr/>
          <p:nvPr/>
        </p:nvSpPr>
        <p:spPr>
          <a:xfrm>
            <a:off x="8264182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7" name="object 13597"/>
          <p:cNvSpPr/>
          <p:nvPr/>
        </p:nvSpPr>
        <p:spPr>
          <a:xfrm>
            <a:off x="8266087" y="2909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8" name="object 13598"/>
          <p:cNvSpPr/>
          <p:nvPr/>
        </p:nvSpPr>
        <p:spPr>
          <a:xfrm>
            <a:off x="8278476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99" name="object 13599"/>
          <p:cNvSpPr/>
          <p:nvPr/>
        </p:nvSpPr>
        <p:spPr>
          <a:xfrm>
            <a:off x="8291500" y="2927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0" name="object 13600"/>
          <p:cNvSpPr/>
          <p:nvPr/>
        </p:nvSpPr>
        <p:spPr>
          <a:xfrm>
            <a:off x="7697806" y="2543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1" name="object 13601"/>
          <p:cNvSpPr/>
          <p:nvPr/>
        </p:nvSpPr>
        <p:spPr>
          <a:xfrm>
            <a:off x="7700664" y="2545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2" name="object 13602"/>
          <p:cNvSpPr/>
          <p:nvPr/>
        </p:nvSpPr>
        <p:spPr>
          <a:xfrm>
            <a:off x="7712100" y="2553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3" name="object 13603"/>
          <p:cNvSpPr/>
          <p:nvPr/>
        </p:nvSpPr>
        <p:spPr>
          <a:xfrm>
            <a:off x="7725441" y="25635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4" name="object 13604"/>
          <p:cNvSpPr/>
          <p:nvPr/>
        </p:nvSpPr>
        <p:spPr>
          <a:xfrm>
            <a:off x="7728300" y="2565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5" name="object 13605"/>
          <p:cNvSpPr/>
          <p:nvPr/>
        </p:nvSpPr>
        <p:spPr>
          <a:xfrm>
            <a:off x="7740053" y="2573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6" name="object 13606"/>
          <p:cNvSpPr/>
          <p:nvPr/>
        </p:nvSpPr>
        <p:spPr>
          <a:xfrm>
            <a:off x="7753553" y="2583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7" name="object 13607"/>
          <p:cNvSpPr/>
          <p:nvPr/>
        </p:nvSpPr>
        <p:spPr>
          <a:xfrm>
            <a:off x="7755459" y="2584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8" name="object 13608"/>
          <p:cNvSpPr/>
          <p:nvPr/>
        </p:nvSpPr>
        <p:spPr>
          <a:xfrm>
            <a:off x="7767371" y="2592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9" name="object 13609"/>
          <p:cNvSpPr/>
          <p:nvPr/>
        </p:nvSpPr>
        <p:spPr>
          <a:xfrm>
            <a:off x="7780713" y="2602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0" name="object 13610"/>
          <p:cNvSpPr/>
          <p:nvPr/>
        </p:nvSpPr>
        <p:spPr>
          <a:xfrm>
            <a:off x="7783572" y="2603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1" name="object 13611"/>
          <p:cNvSpPr/>
          <p:nvPr/>
        </p:nvSpPr>
        <p:spPr>
          <a:xfrm>
            <a:off x="7795325" y="26128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2" name="object 13612"/>
          <p:cNvSpPr/>
          <p:nvPr/>
        </p:nvSpPr>
        <p:spPr>
          <a:xfrm>
            <a:off x="7808825" y="26218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3" name="object 13613"/>
          <p:cNvSpPr/>
          <p:nvPr/>
        </p:nvSpPr>
        <p:spPr>
          <a:xfrm>
            <a:off x="7810731" y="2623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4" name="object 13614"/>
          <p:cNvSpPr/>
          <p:nvPr/>
        </p:nvSpPr>
        <p:spPr>
          <a:xfrm>
            <a:off x="7822643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5" name="object 13615"/>
          <p:cNvSpPr/>
          <p:nvPr/>
        </p:nvSpPr>
        <p:spPr>
          <a:xfrm>
            <a:off x="7836144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6" name="object 13616"/>
          <p:cNvSpPr/>
          <p:nvPr/>
        </p:nvSpPr>
        <p:spPr>
          <a:xfrm>
            <a:off x="7838844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7" name="object 13617"/>
          <p:cNvSpPr/>
          <p:nvPr/>
        </p:nvSpPr>
        <p:spPr>
          <a:xfrm>
            <a:off x="7850755" y="265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8" name="object 13618"/>
          <p:cNvSpPr/>
          <p:nvPr/>
        </p:nvSpPr>
        <p:spPr>
          <a:xfrm>
            <a:off x="7864097" y="26618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19" name="object 13619"/>
          <p:cNvSpPr/>
          <p:nvPr/>
        </p:nvSpPr>
        <p:spPr>
          <a:xfrm>
            <a:off x="7866162" y="26634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0" name="object 13620"/>
          <p:cNvSpPr/>
          <p:nvPr/>
        </p:nvSpPr>
        <p:spPr>
          <a:xfrm>
            <a:off x="7877915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1" name="object 13621"/>
          <p:cNvSpPr/>
          <p:nvPr/>
        </p:nvSpPr>
        <p:spPr>
          <a:xfrm>
            <a:off x="7891415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2" name="object 13622"/>
          <p:cNvSpPr/>
          <p:nvPr/>
        </p:nvSpPr>
        <p:spPr>
          <a:xfrm>
            <a:off x="7946687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3" name="object 13623"/>
          <p:cNvSpPr/>
          <p:nvPr/>
        </p:nvSpPr>
        <p:spPr>
          <a:xfrm>
            <a:off x="7949387" y="2722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4" name="object 13624"/>
          <p:cNvSpPr/>
          <p:nvPr/>
        </p:nvSpPr>
        <p:spPr>
          <a:xfrm>
            <a:off x="7960822" y="2730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5" name="object 13625"/>
          <p:cNvSpPr/>
          <p:nvPr/>
        </p:nvSpPr>
        <p:spPr>
          <a:xfrm>
            <a:off x="7974641" y="273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6" name="object 13626"/>
          <p:cNvSpPr/>
          <p:nvPr/>
        </p:nvSpPr>
        <p:spPr>
          <a:xfrm>
            <a:off x="7977023" y="2742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7" name="object 13627"/>
          <p:cNvSpPr/>
          <p:nvPr/>
        </p:nvSpPr>
        <p:spPr>
          <a:xfrm>
            <a:off x="7988935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8" name="object 13628"/>
          <p:cNvSpPr/>
          <p:nvPr/>
        </p:nvSpPr>
        <p:spPr>
          <a:xfrm>
            <a:off x="8002276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9" name="object 13629"/>
          <p:cNvSpPr/>
          <p:nvPr/>
        </p:nvSpPr>
        <p:spPr>
          <a:xfrm>
            <a:off x="8005135" y="2761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0" name="object 13630"/>
          <p:cNvSpPr/>
          <p:nvPr/>
        </p:nvSpPr>
        <p:spPr>
          <a:xfrm>
            <a:off x="8016094" y="2769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1" name="object 13631"/>
          <p:cNvSpPr/>
          <p:nvPr/>
        </p:nvSpPr>
        <p:spPr>
          <a:xfrm>
            <a:off x="8029912" y="2779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2" name="object 13632"/>
          <p:cNvSpPr/>
          <p:nvPr/>
        </p:nvSpPr>
        <p:spPr>
          <a:xfrm>
            <a:off x="8032294" y="2781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3" name="object 13633"/>
          <p:cNvSpPr/>
          <p:nvPr/>
        </p:nvSpPr>
        <p:spPr>
          <a:xfrm>
            <a:off x="8044206" y="2789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4" name="object 13634"/>
          <p:cNvSpPr/>
          <p:nvPr/>
        </p:nvSpPr>
        <p:spPr>
          <a:xfrm>
            <a:off x="8057707" y="2799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5" name="object 13635"/>
          <p:cNvSpPr/>
          <p:nvPr/>
        </p:nvSpPr>
        <p:spPr>
          <a:xfrm>
            <a:off x="8060407" y="2800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6" name="object 13636"/>
          <p:cNvSpPr/>
          <p:nvPr/>
        </p:nvSpPr>
        <p:spPr>
          <a:xfrm>
            <a:off x="8071525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7" name="object 13637"/>
          <p:cNvSpPr/>
          <p:nvPr/>
        </p:nvSpPr>
        <p:spPr>
          <a:xfrm>
            <a:off x="8084866" y="2818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8" name="object 13638"/>
          <p:cNvSpPr/>
          <p:nvPr/>
        </p:nvSpPr>
        <p:spPr>
          <a:xfrm>
            <a:off x="8087725" y="2820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39" name="object 13639"/>
          <p:cNvSpPr/>
          <p:nvPr/>
        </p:nvSpPr>
        <p:spPr>
          <a:xfrm>
            <a:off x="8099478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0" name="object 13640"/>
          <p:cNvSpPr/>
          <p:nvPr/>
        </p:nvSpPr>
        <p:spPr>
          <a:xfrm>
            <a:off x="8112979" y="2838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1" name="object 13641"/>
          <p:cNvSpPr/>
          <p:nvPr/>
        </p:nvSpPr>
        <p:spPr>
          <a:xfrm>
            <a:off x="8114884" y="2840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2" name="object 13642"/>
          <p:cNvSpPr/>
          <p:nvPr/>
        </p:nvSpPr>
        <p:spPr>
          <a:xfrm>
            <a:off x="8126796" y="284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3" name="object 13643"/>
          <p:cNvSpPr/>
          <p:nvPr/>
        </p:nvSpPr>
        <p:spPr>
          <a:xfrm>
            <a:off x="8140138" y="2857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4" name="object 13644"/>
          <p:cNvSpPr/>
          <p:nvPr/>
        </p:nvSpPr>
        <p:spPr>
          <a:xfrm>
            <a:off x="8142997" y="2859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5" name="object 13645"/>
          <p:cNvSpPr/>
          <p:nvPr/>
        </p:nvSpPr>
        <p:spPr>
          <a:xfrm>
            <a:off x="8154750" y="2868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6" name="object 13646"/>
          <p:cNvSpPr/>
          <p:nvPr/>
        </p:nvSpPr>
        <p:spPr>
          <a:xfrm>
            <a:off x="8168251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7" name="object 13647"/>
          <p:cNvSpPr/>
          <p:nvPr/>
        </p:nvSpPr>
        <p:spPr>
          <a:xfrm>
            <a:off x="8170156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8" name="object 13648"/>
          <p:cNvSpPr/>
          <p:nvPr/>
        </p:nvSpPr>
        <p:spPr>
          <a:xfrm>
            <a:off x="8182386" y="2887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9" name="object 13649"/>
          <p:cNvSpPr/>
          <p:nvPr/>
        </p:nvSpPr>
        <p:spPr>
          <a:xfrm>
            <a:off x="8195409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0" name="object 13650"/>
          <p:cNvSpPr/>
          <p:nvPr/>
        </p:nvSpPr>
        <p:spPr>
          <a:xfrm>
            <a:off x="8198268" y="2899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1" name="object 13651"/>
          <p:cNvSpPr/>
          <p:nvPr/>
        </p:nvSpPr>
        <p:spPr>
          <a:xfrm>
            <a:off x="8210498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2" name="object 13652"/>
          <p:cNvSpPr/>
          <p:nvPr/>
        </p:nvSpPr>
        <p:spPr>
          <a:xfrm>
            <a:off x="8223522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3" name="object 13653"/>
          <p:cNvSpPr/>
          <p:nvPr/>
        </p:nvSpPr>
        <p:spPr>
          <a:xfrm>
            <a:off x="8225904" y="2918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4" name="object 13654"/>
          <p:cNvSpPr/>
          <p:nvPr/>
        </p:nvSpPr>
        <p:spPr>
          <a:xfrm>
            <a:off x="8237657" y="29268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5" name="object 13655"/>
          <p:cNvSpPr/>
          <p:nvPr/>
        </p:nvSpPr>
        <p:spPr>
          <a:xfrm>
            <a:off x="7644122" y="2543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6" name="object 13656"/>
          <p:cNvSpPr/>
          <p:nvPr/>
        </p:nvSpPr>
        <p:spPr>
          <a:xfrm>
            <a:off x="7657145" y="2552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7" name="object 13657"/>
          <p:cNvSpPr/>
          <p:nvPr/>
        </p:nvSpPr>
        <p:spPr>
          <a:xfrm>
            <a:off x="7660322" y="2554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8" name="object 13658"/>
          <p:cNvSpPr/>
          <p:nvPr/>
        </p:nvSpPr>
        <p:spPr>
          <a:xfrm>
            <a:off x="7671440" y="2562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59" name="object 13659"/>
          <p:cNvSpPr/>
          <p:nvPr/>
        </p:nvSpPr>
        <p:spPr>
          <a:xfrm>
            <a:off x="7685258" y="2572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0" name="object 13660"/>
          <p:cNvSpPr/>
          <p:nvPr/>
        </p:nvSpPr>
        <p:spPr>
          <a:xfrm>
            <a:off x="7687640" y="2574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1" name="object 13661"/>
          <p:cNvSpPr/>
          <p:nvPr/>
        </p:nvSpPr>
        <p:spPr>
          <a:xfrm>
            <a:off x="7699394" y="2582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2" name="object 13662"/>
          <p:cNvSpPr/>
          <p:nvPr/>
        </p:nvSpPr>
        <p:spPr>
          <a:xfrm>
            <a:off x="7712894" y="2592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3" name="object 13663"/>
          <p:cNvSpPr/>
          <p:nvPr/>
        </p:nvSpPr>
        <p:spPr>
          <a:xfrm>
            <a:off x="7715594" y="2593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4" name="object 13664"/>
          <p:cNvSpPr/>
          <p:nvPr/>
        </p:nvSpPr>
        <p:spPr>
          <a:xfrm>
            <a:off x="7726712" y="2601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5" name="object 13665"/>
          <p:cNvSpPr/>
          <p:nvPr/>
        </p:nvSpPr>
        <p:spPr>
          <a:xfrm>
            <a:off x="7740847" y="2611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6" name="object 13666"/>
          <p:cNvSpPr/>
          <p:nvPr/>
        </p:nvSpPr>
        <p:spPr>
          <a:xfrm>
            <a:off x="7742912" y="2613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7" name="object 13667"/>
          <p:cNvSpPr/>
          <p:nvPr/>
        </p:nvSpPr>
        <p:spPr>
          <a:xfrm>
            <a:off x="7754665" y="26218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8" name="object 13668"/>
          <p:cNvSpPr/>
          <p:nvPr/>
        </p:nvSpPr>
        <p:spPr>
          <a:xfrm>
            <a:off x="7768166" y="2631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9" name="object 13669"/>
          <p:cNvSpPr/>
          <p:nvPr/>
        </p:nvSpPr>
        <p:spPr>
          <a:xfrm>
            <a:off x="7770865" y="2632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0" name="object 13670"/>
          <p:cNvSpPr/>
          <p:nvPr/>
        </p:nvSpPr>
        <p:spPr>
          <a:xfrm>
            <a:off x="7781983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1" name="object 13671"/>
          <p:cNvSpPr/>
          <p:nvPr/>
        </p:nvSpPr>
        <p:spPr>
          <a:xfrm>
            <a:off x="7795325" y="2650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2" name="object 13672"/>
          <p:cNvSpPr/>
          <p:nvPr/>
        </p:nvSpPr>
        <p:spPr>
          <a:xfrm>
            <a:off x="7798184" y="26528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3" name="object 13673"/>
          <p:cNvSpPr/>
          <p:nvPr/>
        </p:nvSpPr>
        <p:spPr>
          <a:xfrm>
            <a:off x="7809937" y="266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4" name="object 13674"/>
          <p:cNvSpPr/>
          <p:nvPr/>
        </p:nvSpPr>
        <p:spPr>
          <a:xfrm>
            <a:off x="7823437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5" name="object 13675"/>
          <p:cNvSpPr/>
          <p:nvPr/>
        </p:nvSpPr>
        <p:spPr>
          <a:xfrm>
            <a:off x="7825344" y="267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6" name="object 13676"/>
          <p:cNvSpPr/>
          <p:nvPr/>
        </p:nvSpPr>
        <p:spPr>
          <a:xfrm>
            <a:off x="7893004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7" name="object 13677"/>
          <p:cNvSpPr/>
          <p:nvPr/>
        </p:nvSpPr>
        <p:spPr>
          <a:xfrm>
            <a:off x="7906027" y="2729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8" name="object 13678"/>
          <p:cNvSpPr/>
          <p:nvPr/>
        </p:nvSpPr>
        <p:spPr>
          <a:xfrm>
            <a:off x="7908728" y="2731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79" name="object 13679"/>
          <p:cNvSpPr/>
          <p:nvPr/>
        </p:nvSpPr>
        <p:spPr>
          <a:xfrm>
            <a:off x="7920957" y="2739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0" name="object 13680"/>
          <p:cNvSpPr/>
          <p:nvPr/>
        </p:nvSpPr>
        <p:spPr>
          <a:xfrm>
            <a:off x="7933980" y="27491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1" name="object 13681"/>
          <p:cNvSpPr/>
          <p:nvPr/>
        </p:nvSpPr>
        <p:spPr>
          <a:xfrm>
            <a:off x="7936363" y="2750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2" name="object 13682"/>
          <p:cNvSpPr/>
          <p:nvPr/>
        </p:nvSpPr>
        <p:spPr>
          <a:xfrm>
            <a:off x="7948275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3" name="object 13683"/>
          <p:cNvSpPr/>
          <p:nvPr/>
        </p:nvSpPr>
        <p:spPr>
          <a:xfrm>
            <a:off x="7961617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4" name="object 13684"/>
          <p:cNvSpPr/>
          <p:nvPr/>
        </p:nvSpPr>
        <p:spPr>
          <a:xfrm>
            <a:off x="7964475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5" name="object 13685"/>
          <p:cNvSpPr/>
          <p:nvPr/>
        </p:nvSpPr>
        <p:spPr>
          <a:xfrm>
            <a:off x="7975434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6" name="object 13686"/>
          <p:cNvSpPr/>
          <p:nvPr/>
        </p:nvSpPr>
        <p:spPr>
          <a:xfrm>
            <a:off x="7989729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7" name="object 13687"/>
          <p:cNvSpPr/>
          <p:nvPr/>
        </p:nvSpPr>
        <p:spPr>
          <a:xfrm>
            <a:off x="7991635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8" name="object 13688"/>
          <p:cNvSpPr/>
          <p:nvPr/>
        </p:nvSpPr>
        <p:spPr>
          <a:xfrm>
            <a:off x="8003547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9" name="object 13689"/>
          <p:cNvSpPr/>
          <p:nvPr/>
        </p:nvSpPr>
        <p:spPr>
          <a:xfrm>
            <a:off x="8016888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0" name="object 13690"/>
          <p:cNvSpPr/>
          <p:nvPr/>
        </p:nvSpPr>
        <p:spPr>
          <a:xfrm>
            <a:off x="8019747" y="28099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1" name="object 13691"/>
          <p:cNvSpPr/>
          <p:nvPr/>
        </p:nvSpPr>
        <p:spPr>
          <a:xfrm>
            <a:off x="8030706" y="2818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2" name="object 13692"/>
          <p:cNvSpPr/>
          <p:nvPr/>
        </p:nvSpPr>
        <p:spPr>
          <a:xfrm>
            <a:off x="8045001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3" name="object 13693"/>
          <p:cNvSpPr/>
          <p:nvPr/>
        </p:nvSpPr>
        <p:spPr>
          <a:xfrm>
            <a:off x="8046907" y="2829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4" name="object 13694"/>
          <p:cNvSpPr/>
          <p:nvPr/>
        </p:nvSpPr>
        <p:spPr>
          <a:xfrm>
            <a:off x="8058818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5" name="object 13695"/>
          <p:cNvSpPr/>
          <p:nvPr/>
        </p:nvSpPr>
        <p:spPr>
          <a:xfrm>
            <a:off x="8072319" y="2847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6" name="object 13696"/>
          <p:cNvSpPr/>
          <p:nvPr/>
        </p:nvSpPr>
        <p:spPr>
          <a:xfrm>
            <a:off x="8075019" y="2849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7" name="object 13697"/>
          <p:cNvSpPr/>
          <p:nvPr/>
        </p:nvSpPr>
        <p:spPr>
          <a:xfrm>
            <a:off x="8086137" y="2857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8" name="object 13698"/>
          <p:cNvSpPr/>
          <p:nvPr/>
        </p:nvSpPr>
        <p:spPr>
          <a:xfrm>
            <a:off x="8099478" y="2866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99" name="object 13699"/>
          <p:cNvSpPr/>
          <p:nvPr/>
        </p:nvSpPr>
        <p:spPr>
          <a:xfrm>
            <a:off x="8102337" y="2869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0" name="object 13700"/>
          <p:cNvSpPr/>
          <p:nvPr/>
        </p:nvSpPr>
        <p:spPr>
          <a:xfrm>
            <a:off x="8114090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1" name="object 13701"/>
          <p:cNvSpPr/>
          <p:nvPr/>
        </p:nvSpPr>
        <p:spPr>
          <a:xfrm>
            <a:off x="8127590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2" name="object 13702"/>
          <p:cNvSpPr/>
          <p:nvPr/>
        </p:nvSpPr>
        <p:spPr>
          <a:xfrm>
            <a:off x="8129496" y="2888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3" name="object 13703"/>
          <p:cNvSpPr/>
          <p:nvPr/>
        </p:nvSpPr>
        <p:spPr>
          <a:xfrm>
            <a:off x="8141726" y="2896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4" name="object 13704"/>
          <p:cNvSpPr/>
          <p:nvPr/>
        </p:nvSpPr>
        <p:spPr>
          <a:xfrm>
            <a:off x="8154750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5" name="object 13705"/>
          <p:cNvSpPr/>
          <p:nvPr/>
        </p:nvSpPr>
        <p:spPr>
          <a:xfrm>
            <a:off x="8157609" y="2908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6" name="object 13706"/>
          <p:cNvSpPr/>
          <p:nvPr/>
        </p:nvSpPr>
        <p:spPr>
          <a:xfrm>
            <a:off x="8169839" y="2916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7" name="object 13707"/>
          <p:cNvSpPr/>
          <p:nvPr/>
        </p:nvSpPr>
        <p:spPr>
          <a:xfrm>
            <a:off x="8182862" y="292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8" name="object 13708"/>
          <p:cNvSpPr/>
          <p:nvPr/>
        </p:nvSpPr>
        <p:spPr>
          <a:xfrm>
            <a:off x="8185245" y="2927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9" name="object 13709"/>
          <p:cNvSpPr/>
          <p:nvPr/>
        </p:nvSpPr>
        <p:spPr>
          <a:xfrm>
            <a:off x="7589327" y="2542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0" name="object 13710"/>
          <p:cNvSpPr/>
          <p:nvPr/>
        </p:nvSpPr>
        <p:spPr>
          <a:xfrm>
            <a:off x="7591550" y="25440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1" name="object 13711"/>
          <p:cNvSpPr/>
          <p:nvPr/>
        </p:nvSpPr>
        <p:spPr>
          <a:xfrm>
            <a:off x="7603463" y="25526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2" name="object 13712"/>
          <p:cNvSpPr/>
          <p:nvPr/>
        </p:nvSpPr>
        <p:spPr>
          <a:xfrm>
            <a:off x="7616962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3" name="object 13713"/>
          <p:cNvSpPr/>
          <p:nvPr/>
        </p:nvSpPr>
        <p:spPr>
          <a:xfrm>
            <a:off x="7619662" y="2563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4" name="object 13714"/>
          <p:cNvSpPr/>
          <p:nvPr/>
        </p:nvSpPr>
        <p:spPr>
          <a:xfrm>
            <a:off x="7631575" y="2572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5" name="object 13715"/>
          <p:cNvSpPr/>
          <p:nvPr/>
        </p:nvSpPr>
        <p:spPr>
          <a:xfrm>
            <a:off x="7644916" y="2581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6" name="object 13716"/>
          <p:cNvSpPr/>
          <p:nvPr/>
        </p:nvSpPr>
        <p:spPr>
          <a:xfrm>
            <a:off x="7646981" y="25835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7" name="object 13717"/>
          <p:cNvSpPr/>
          <p:nvPr/>
        </p:nvSpPr>
        <p:spPr>
          <a:xfrm>
            <a:off x="7658734" y="2591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8" name="object 13718"/>
          <p:cNvSpPr/>
          <p:nvPr/>
        </p:nvSpPr>
        <p:spPr>
          <a:xfrm>
            <a:off x="7672234" y="2601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19" name="object 13719"/>
          <p:cNvSpPr/>
          <p:nvPr/>
        </p:nvSpPr>
        <p:spPr>
          <a:xfrm>
            <a:off x="7674934" y="260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0" name="object 13720"/>
          <p:cNvSpPr/>
          <p:nvPr/>
        </p:nvSpPr>
        <p:spPr>
          <a:xfrm>
            <a:off x="7686052" y="26113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1" name="object 13721"/>
          <p:cNvSpPr/>
          <p:nvPr/>
        </p:nvSpPr>
        <p:spPr>
          <a:xfrm>
            <a:off x="7700188" y="262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2" name="object 13722"/>
          <p:cNvSpPr/>
          <p:nvPr/>
        </p:nvSpPr>
        <p:spPr>
          <a:xfrm>
            <a:off x="7702253" y="2622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3" name="object 13723"/>
          <p:cNvSpPr/>
          <p:nvPr/>
        </p:nvSpPr>
        <p:spPr>
          <a:xfrm>
            <a:off x="7714005" y="2630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4" name="object 13724"/>
          <p:cNvSpPr/>
          <p:nvPr/>
        </p:nvSpPr>
        <p:spPr>
          <a:xfrm>
            <a:off x="7727506" y="2640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5" name="object 13725"/>
          <p:cNvSpPr/>
          <p:nvPr/>
        </p:nvSpPr>
        <p:spPr>
          <a:xfrm>
            <a:off x="7730206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6" name="object 13726"/>
          <p:cNvSpPr/>
          <p:nvPr/>
        </p:nvSpPr>
        <p:spPr>
          <a:xfrm>
            <a:off x="7741324" y="2650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7" name="object 13727"/>
          <p:cNvSpPr/>
          <p:nvPr/>
        </p:nvSpPr>
        <p:spPr>
          <a:xfrm>
            <a:off x="7755459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8" name="object 13728"/>
          <p:cNvSpPr/>
          <p:nvPr/>
        </p:nvSpPr>
        <p:spPr>
          <a:xfrm>
            <a:off x="7757524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9" name="object 13729"/>
          <p:cNvSpPr/>
          <p:nvPr/>
        </p:nvSpPr>
        <p:spPr>
          <a:xfrm>
            <a:off x="7838049" y="2719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0" name="object 13730"/>
          <p:cNvSpPr/>
          <p:nvPr/>
        </p:nvSpPr>
        <p:spPr>
          <a:xfrm>
            <a:off x="7840432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1" name="object 13731"/>
          <p:cNvSpPr/>
          <p:nvPr/>
        </p:nvSpPr>
        <p:spPr>
          <a:xfrm>
            <a:off x="7852343" y="2729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2" name="object 13732"/>
          <p:cNvSpPr/>
          <p:nvPr/>
        </p:nvSpPr>
        <p:spPr>
          <a:xfrm>
            <a:off x="7865367" y="2738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3" name="object 13733"/>
          <p:cNvSpPr/>
          <p:nvPr/>
        </p:nvSpPr>
        <p:spPr>
          <a:xfrm>
            <a:off x="7868385" y="27405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4" name="object 13734"/>
          <p:cNvSpPr/>
          <p:nvPr/>
        </p:nvSpPr>
        <p:spPr>
          <a:xfrm>
            <a:off x="7880298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5" name="object 13735"/>
          <p:cNvSpPr/>
          <p:nvPr/>
        </p:nvSpPr>
        <p:spPr>
          <a:xfrm>
            <a:off x="7893321" y="2758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6" name="object 13736"/>
          <p:cNvSpPr/>
          <p:nvPr/>
        </p:nvSpPr>
        <p:spPr>
          <a:xfrm>
            <a:off x="7895704" y="27600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7" name="object 13737"/>
          <p:cNvSpPr/>
          <p:nvPr/>
        </p:nvSpPr>
        <p:spPr>
          <a:xfrm>
            <a:off x="7907615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8" name="object 13738"/>
          <p:cNvSpPr/>
          <p:nvPr/>
        </p:nvSpPr>
        <p:spPr>
          <a:xfrm>
            <a:off x="7920957" y="2778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39" name="object 13739"/>
          <p:cNvSpPr/>
          <p:nvPr/>
        </p:nvSpPr>
        <p:spPr>
          <a:xfrm>
            <a:off x="7923816" y="278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0" name="object 13740"/>
          <p:cNvSpPr/>
          <p:nvPr/>
        </p:nvSpPr>
        <p:spPr>
          <a:xfrm>
            <a:off x="7935569" y="2788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1" name="object 13741"/>
          <p:cNvSpPr/>
          <p:nvPr/>
        </p:nvSpPr>
        <p:spPr>
          <a:xfrm>
            <a:off x="7949069" y="2797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2" name="object 13742"/>
          <p:cNvSpPr/>
          <p:nvPr/>
        </p:nvSpPr>
        <p:spPr>
          <a:xfrm>
            <a:off x="7950975" y="2799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3" name="object 13743"/>
          <p:cNvSpPr/>
          <p:nvPr/>
        </p:nvSpPr>
        <p:spPr>
          <a:xfrm>
            <a:off x="7962887" y="2807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4" name="object 13744"/>
          <p:cNvSpPr/>
          <p:nvPr/>
        </p:nvSpPr>
        <p:spPr>
          <a:xfrm>
            <a:off x="7976229" y="281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5" name="object 13745"/>
          <p:cNvSpPr/>
          <p:nvPr/>
        </p:nvSpPr>
        <p:spPr>
          <a:xfrm>
            <a:off x="7979088" y="28192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6" name="object 13746"/>
          <p:cNvSpPr/>
          <p:nvPr/>
        </p:nvSpPr>
        <p:spPr>
          <a:xfrm>
            <a:off x="7990840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7" name="object 13747"/>
          <p:cNvSpPr/>
          <p:nvPr/>
        </p:nvSpPr>
        <p:spPr>
          <a:xfrm>
            <a:off x="8004341" y="2837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8" name="object 13748"/>
          <p:cNvSpPr/>
          <p:nvPr/>
        </p:nvSpPr>
        <p:spPr>
          <a:xfrm>
            <a:off x="8006247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9" name="object 13749"/>
          <p:cNvSpPr/>
          <p:nvPr/>
        </p:nvSpPr>
        <p:spPr>
          <a:xfrm>
            <a:off x="8018159" y="284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0" name="object 13750"/>
          <p:cNvSpPr/>
          <p:nvPr/>
        </p:nvSpPr>
        <p:spPr>
          <a:xfrm>
            <a:off x="8031500" y="2856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1" name="object 13751"/>
          <p:cNvSpPr/>
          <p:nvPr/>
        </p:nvSpPr>
        <p:spPr>
          <a:xfrm>
            <a:off x="8034359" y="28583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2" name="object 13752"/>
          <p:cNvSpPr/>
          <p:nvPr/>
        </p:nvSpPr>
        <p:spPr>
          <a:xfrm>
            <a:off x="8045794" y="2866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3" name="object 13753"/>
          <p:cNvSpPr/>
          <p:nvPr/>
        </p:nvSpPr>
        <p:spPr>
          <a:xfrm>
            <a:off x="8059613" y="28763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4" name="object 13754"/>
          <p:cNvSpPr/>
          <p:nvPr/>
        </p:nvSpPr>
        <p:spPr>
          <a:xfrm>
            <a:off x="8061518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5" name="object 13755"/>
          <p:cNvSpPr/>
          <p:nvPr/>
        </p:nvSpPr>
        <p:spPr>
          <a:xfrm>
            <a:off x="8073749" y="2886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6" name="object 13756"/>
          <p:cNvSpPr/>
          <p:nvPr/>
        </p:nvSpPr>
        <p:spPr>
          <a:xfrm>
            <a:off x="8086931" y="2895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7" name="object 13757"/>
          <p:cNvSpPr/>
          <p:nvPr/>
        </p:nvSpPr>
        <p:spPr>
          <a:xfrm>
            <a:off x="8089631" y="2897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8" name="object 13758"/>
          <p:cNvSpPr/>
          <p:nvPr/>
        </p:nvSpPr>
        <p:spPr>
          <a:xfrm>
            <a:off x="8101066" y="2906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59" name="object 13759"/>
          <p:cNvSpPr/>
          <p:nvPr/>
        </p:nvSpPr>
        <p:spPr>
          <a:xfrm>
            <a:off x="8114884" y="2915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0" name="object 13760"/>
          <p:cNvSpPr/>
          <p:nvPr/>
        </p:nvSpPr>
        <p:spPr>
          <a:xfrm>
            <a:off x="8117267" y="2917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1" name="object 13761"/>
          <p:cNvSpPr/>
          <p:nvPr/>
        </p:nvSpPr>
        <p:spPr>
          <a:xfrm>
            <a:off x="8129178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2" name="object 13762"/>
          <p:cNvSpPr/>
          <p:nvPr/>
        </p:nvSpPr>
        <p:spPr>
          <a:xfrm>
            <a:off x="7548509" y="2551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3" name="object 13763"/>
          <p:cNvSpPr/>
          <p:nvPr/>
        </p:nvSpPr>
        <p:spPr>
          <a:xfrm>
            <a:off x="7551367" y="2553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4" name="object 13764"/>
          <p:cNvSpPr/>
          <p:nvPr/>
        </p:nvSpPr>
        <p:spPr>
          <a:xfrm>
            <a:off x="7562802" y="2561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5" name="object 13765"/>
          <p:cNvSpPr/>
          <p:nvPr/>
        </p:nvSpPr>
        <p:spPr>
          <a:xfrm>
            <a:off x="7576144" y="2570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6" name="object 13766"/>
          <p:cNvSpPr/>
          <p:nvPr/>
        </p:nvSpPr>
        <p:spPr>
          <a:xfrm>
            <a:off x="7579003" y="2572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7" name="object 13767"/>
          <p:cNvSpPr/>
          <p:nvPr/>
        </p:nvSpPr>
        <p:spPr>
          <a:xfrm>
            <a:off x="7590756" y="2581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8" name="object 13768"/>
          <p:cNvSpPr/>
          <p:nvPr/>
        </p:nvSpPr>
        <p:spPr>
          <a:xfrm>
            <a:off x="7604256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9" name="object 13769"/>
          <p:cNvSpPr/>
          <p:nvPr/>
        </p:nvSpPr>
        <p:spPr>
          <a:xfrm>
            <a:off x="7606162" y="2592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0" name="object 13770"/>
          <p:cNvSpPr/>
          <p:nvPr/>
        </p:nvSpPr>
        <p:spPr>
          <a:xfrm>
            <a:off x="7618074" y="26007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1" name="object 13771"/>
          <p:cNvSpPr/>
          <p:nvPr/>
        </p:nvSpPr>
        <p:spPr>
          <a:xfrm>
            <a:off x="7631575" y="2610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2" name="object 13772"/>
          <p:cNvSpPr/>
          <p:nvPr/>
        </p:nvSpPr>
        <p:spPr>
          <a:xfrm>
            <a:off x="7634275" y="26121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3" name="object 13773"/>
          <p:cNvSpPr/>
          <p:nvPr/>
        </p:nvSpPr>
        <p:spPr>
          <a:xfrm>
            <a:off x="7646186" y="2620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4" name="object 13774"/>
          <p:cNvSpPr/>
          <p:nvPr/>
        </p:nvSpPr>
        <p:spPr>
          <a:xfrm>
            <a:off x="7659528" y="262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5" name="object 13775"/>
          <p:cNvSpPr/>
          <p:nvPr/>
        </p:nvSpPr>
        <p:spPr>
          <a:xfrm>
            <a:off x="7661593" y="2631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6" name="object 13776"/>
          <p:cNvSpPr/>
          <p:nvPr/>
        </p:nvSpPr>
        <p:spPr>
          <a:xfrm>
            <a:off x="7673346" y="26398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7" name="object 13777"/>
          <p:cNvSpPr/>
          <p:nvPr/>
        </p:nvSpPr>
        <p:spPr>
          <a:xfrm>
            <a:off x="7686847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8" name="object 13778"/>
          <p:cNvSpPr/>
          <p:nvPr/>
        </p:nvSpPr>
        <p:spPr>
          <a:xfrm>
            <a:off x="7689546" y="26512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79" name="object 13779"/>
          <p:cNvSpPr/>
          <p:nvPr/>
        </p:nvSpPr>
        <p:spPr>
          <a:xfrm>
            <a:off x="7701458" y="2660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0" name="object 13780"/>
          <p:cNvSpPr/>
          <p:nvPr/>
        </p:nvSpPr>
        <p:spPr>
          <a:xfrm>
            <a:off x="7784366" y="2718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1" name="object 13781"/>
          <p:cNvSpPr/>
          <p:nvPr/>
        </p:nvSpPr>
        <p:spPr>
          <a:xfrm>
            <a:off x="7797389" y="2728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2" name="object 13782"/>
          <p:cNvSpPr/>
          <p:nvPr/>
        </p:nvSpPr>
        <p:spPr>
          <a:xfrm>
            <a:off x="7800090" y="2730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3" name="object 13783"/>
          <p:cNvSpPr/>
          <p:nvPr/>
        </p:nvSpPr>
        <p:spPr>
          <a:xfrm>
            <a:off x="7811525" y="2738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4" name="object 13784"/>
          <p:cNvSpPr/>
          <p:nvPr/>
        </p:nvSpPr>
        <p:spPr>
          <a:xfrm>
            <a:off x="7825344" y="2747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5" name="object 13785"/>
          <p:cNvSpPr/>
          <p:nvPr/>
        </p:nvSpPr>
        <p:spPr>
          <a:xfrm>
            <a:off x="7827726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6" name="object 13786"/>
          <p:cNvSpPr/>
          <p:nvPr/>
        </p:nvSpPr>
        <p:spPr>
          <a:xfrm>
            <a:off x="7839637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7" name="object 13787"/>
          <p:cNvSpPr/>
          <p:nvPr/>
        </p:nvSpPr>
        <p:spPr>
          <a:xfrm>
            <a:off x="7853138" y="27674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8" name="object 13788"/>
          <p:cNvSpPr/>
          <p:nvPr/>
        </p:nvSpPr>
        <p:spPr>
          <a:xfrm>
            <a:off x="7855838" y="2769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9" name="object 13789"/>
          <p:cNvSpPr/>
          <p:nvPr/>
        </p:nvSpPr>
        <p:spPr>
          <a:xfrm>
            <a:off x="7866956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0" name="object 13790"/>
          <p:cNvSpPr/>
          <p:nvPr/>
        </p:nvSpPr>
        <p:spPr>
          <a:xfrm>
            <a:off x="7880298" y="2787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1" name="object 13791"/>
          <p:cNvSpPr/>
          <p:nvPr/>
        </p:nvSpPr>
        <p:spPr>
          <a:xfrm>
            <a:off x="7882997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2" name="object 13792"/>
          <p:cNvSpPr/>
          <p:nvPr/>
        </p:nvSpPr>
        <p:spPr>
          <a:xfrm>
            <a:off x="7894909" y="2797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3" name="object 13793"/>
          <p:cNvSpPr/>
          <p:nvPr/>
        </p:nvSpPr>
        <p:spPr>
          <a:xfrm>
            <a:off x="7908410" y="2806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4" name="object 13794"/>
          <p:cNvSpPr/>
          <p:nvPr/>
        </p:nvSpPr>
        <p:spPr>
          <a:xfrm>
            <a:off x="7910316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5" name="object 13795"/>
          <p:cNvSpPr/>
          <p:nvPr/>
        </p:nvSpPr>
        <p:spPr>
          <a:xfrm>
            <a:off x="7922228" y="281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6" name="object 13796"/>
          <p:cNvSpPr/>
          <p:nvPr/>
        </p:nvSpPr>
        <p:spPr>
          <a:xfrm>
            <a:off x="7935569" y="2826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7" name="object 13797"/>
          <p:cNvSpPr/>
          <p:nvPr/>
        </p:nvSpPr>
        <p:spPr>
          <a:xfrm>
            <a:off x="7938428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8" name="object 13798"/>
          <p:cNvSpPr/>
          <p:nvPr/>
        </p:nvSpPr>
        <p:spPr>
          <a:xfrm>
            <a:off x="7950181" y="2836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99" name="object 13799"/>
          <p:cNvSpPr/>
          <p:nvPr/>
        </p:nvSpPr>
        <p:spPr>
          <a:xfrm>
            <a:off x="7963682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0" name="object 13800"/>
          <p:cNvSpPr/>
          <p:nvPr/>
        </p:nvSpPr>
        <p:spPr>
          <a:xfrm>
            <a:off x="7965587" y="2848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1" name="object 13801"/>
          <p:cNvSpPr/>
          <p:nvPr/>
        </p:nvSpPr>
        <p:spPr>
          <a:xfrm>
            <a:off x="7977499" y="2856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2" name="object 13802"/>
          <p:cNvSpPr/>
          <p:nvPr/>
        </p:nvSpPr>
        <p:spPr>
          <a:xfrm>
            <a:off x="7990840" y="2866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3" name="object 13803"/>
          <p:cNvSpPr/>
          <p:nvPr/>
        </p:nvSpPr>
        <p:spPr>
          <a:xfrm>
            <a:off x="7993699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4" name="object 13804"/>
          <p:cNvSpPr/>
          <p:nvPr/>
        </p:nvSpPr>
        <p:spPr>
          <a:xfrm>
            <a:off x="8005453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5" name="object 13805"/>
          <p:cNvSpPr/>
          <p:nvPr/>
        </p:nvSpPr>
        <p:spPr>
          <a:xfrm>
            <a:off x="8018953" y="2885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6" name="object 13806"/>
          <p:cNvSpPr/>
          <p:nvPr/>
        </p:nvSpPr>
        <p:spPr>
          <a:xfrm>
            <a:off x="8020859" y="2886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7" name="object 13807"/>
          <p:cNvSpPr/>
          <p:nvPr/>
        </p:nvSpPr>
        <p:spPr>
          <a:xfrm>
            <a:off x="8033088" y="2895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8" name="object 13808"/>
          <p:cNvSpPr/>
          <p:nvPr/>
        </p:nvSpPr>
        <p:spPr>
          <a:xfrm>
            <a:off x="8046112" y="2904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9" name="object 13809"/>
          <p:cNvSpPr/>
          <p:nvPr/>
        </p:nvSpPr>
        <p:spPr>
          <a:xfrm>
            <a:off x="8048971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0" name="object 13810"/>
          <p:cNvSpPr/>
          <p:nvPr/>
        </p:nvSpPr>
        <p:spPr>
          <a:xfrm>
            <a:off x="8060407" y="291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1" name="object 13811"/>
          <p:cNvSpPr/>
          <p:nvPr/>
        </p:nvSpPr>
        <p:spPr>
          <a:xfrm>
            <a:off x="8074224" y="2924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2" name="object 13812"/>
          <p:cNvSpPr/>
          <p:nvPr/>
        </p:nvSpPr>
        <p:spPr>
          <a:xfrm>
            <a:off x="8076607" y="29268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3" name="object 13813"/>
          <p:cNvSpPr/>
          <p:nvPr/>
        </p:nvSpPr>
        <p:spPr>
          <a:xfrm>
            <a:off x="7483071" y="25428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4" name="object 13814"/>
          <p:cNvSpPr/>
          <p:nvPr/>
        </p:nvSpPr>
        <p:spPr>
          <a:xfrm>
            <a:off x="7494825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5" name="object 13815"/>
          <p:cNvSpPr/>
          <p:nvPr/>
        </p:nvSpPr>
        <p:spPr>
          <a:xfrm>
            <a:off x="7507848" y="2560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6" name="object 13816"/>
          <p:cNvSpPr/>
          <p:nvPr/>
        </p:nvSpPr>
        <p:spPr>
          <a:xfrm>
            <a:off x="7511025" y="2562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7" name="object 13817"/>
          <p:cNvSpPr/>
          <p:nvPr/>
        </p:nvSpPr>
        <p:spPr>
          <a:xfrm>
            <a:off x="7522143" y="2570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8" name="object 13818"/>
          <p:cNvSpPr/>
          <p:nvPr/>
        </p:nvSpPr>
        <p:spPr>
          <a:xfrm>
            <a:off x="7535961" y="25803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19" name="object 13819"/>
          <p:cNvSpPr/>
          <p:nvPr/>
        </p:nvSpPr>
        <p:spPr>
          <a:xfrm>
            <a:off x="7538343" y="25819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0" name="object 13820"/>
          <p:cNvSpPr/>
          <p:nvPr/>
        </p:nvSpPr>
        <p:spPr>
          <a:xfrm>
            <a:off x="7550097" y="2590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1" name="object 13821"/>
          <p:cNvSpPr/>
          <p:nvPr/>
        </p:nvSpPr>
        <p:spPr>
          <a:xfrm>
            <a:off x="7563597" y="25998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2" name="object 13822"/>
          <p:cNvSpPr/>
          <p:nvPr/>
        </p:nvSpPr>
        <p:spPr>
          <a:xfrm>
            <a:off x="7566297" y="2601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3" name="object 13823"/>
          <p:cNvSpPr/>
          <p:nvPr/>
        </p:nvSpPr>
        <p:spPr>
          <a:xfrm>
            <a:off x="7577415" y="2610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4" name="object 13824"/>
          <p:cNvSpPr/>
          <p:nvPr/>
        </p:nvSpPr>
        <p:spPr>
          <a:xfrm>
            <a:off x="7590756" y="2619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5" name="object 13825"/>
          <p:cNvSpPr/>
          <p:nvPr/>
        </p:nvSpPr>
        <p:spPr>
          <a:xfrm>
            <a:off x="7593615" y="2621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6" name="object 13826"/>
          <p:cNvSpPr/>
          <p:nvPr/>
        </p:nvSpPr>
        <p:spPr>
          <a:xfrm>
            <a:off x="7605368" y="2629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7" name="object 13827"/>
          <p:cNvSpPr/>
          <p:nvPr/>
        </p:nvSpPr>
        <p:spPr>
          <a:xfrm>
            <a:off x="7618869" y="2639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8" name="object 13828"/>
          <p:cNvSpPr/>
          <p:nvPr/>
        </p:nvSpPr>
        <p:spPr>
          <a:xfrm>
            <a:off x="7620775" y="2641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9" name="object 13829"/>
          <p:cNvSpPr/>
          <p:nvPr/>
        </p:nvSpPr>
        <p:spPr>
          <a:xfrm>
            <a:off x="7632686" y="26491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0" name="object 13830"/>
          <p:cNvSpPr/>
          <p:nvPr/>
        </p:nvSpPr>
        <p:spPr>
          <a:xfrm>
            <a:off x="7731794" y="2719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1" name="object 13831"/>
          <p:cNvSpPr/>
          <p:nvPr/>
        </p:nvSpPr>
        <p:spPr>
          <a:xfrm>
            <a:off x="7743706" y="2727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2" name="object 13832"/>
          <p:cNvSpPr/>
          <p:nvPr/>
        </p:nvSpPr>
        <p:spPr>
          <a:xfrm>
            <a:off x="7756730" y="2737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3" name="object 13833"/>
          <p:cNvSpPr/>
          <p:nvPr/>
        </p:nvSpPr>
        <p:spPr>
          <a:xfrm>
            <a:off x="7759906" y="2739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4" name="object 13834"/>
          <p:cNvSpPr/>
          <p:nvPr/>
        </p:nvSpPr>
        <p:spPr>
          <a:xfrm>
            <a:off x="7770865" y="274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5" name="object 13835"/>
          <p:cNvSpPr/>
          <p:nvPr/>
        </p:nvSpPr>
        <p:spPr>
          <a:xfrm>
            <a:off x="7784683" y="2757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6" name="object 13836"/>
          <p:cNvSpPr/>
          <p:nvPr/>
        </p:nvSpPr>
        <p:spPr>
          <a:xfrm>
            <a:off x="7787066" y="2758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7" name="object 13837"/>
          <p:cNvSpPr/>
          <p:nvPr/>
        </p:nvSpPr>
        <p:spPr>
          <a:xfrm>
            <a:off x="7798978" y="2766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8" name="object 13838"/>
          <p:cNvSpPr/>
          <p:nvPr/>
        </p:nvSpPr>
        <p:spPr>
          <a:xfrm>
            <a:off x="7812320" y="2776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39" name="object 13839"/>
          <p:cNvSpPr/>
          <p:nvPr/>
        </p:nvSpPr>
        <p:spPr>
          <a:xfrm>
            <a:off x="7815178" y="277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0" name="object 13840"/>
          <p:cNvSpPr/>
          <p:nvPr/>
        </p:nvSpPr>
        <p:spPr>
          <a:xfrm>
            <a:off x="7826137" y="2786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1" name="object 13841"/>
          <p:cNvSpPr/>
          <p:nvPr/>
        </p:nvSpPr>
        <p:spPr>
          <a:xfrm>
            <a:off x="7840432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2" name="object 13842"/>
          <p:cNvSpPr/>
          <p:nvPr/>
        </p:nvSpPr>
        <p:spPr>
          <a:xfrm>
            <a:off x="7842338" y="2797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3" name="object 13843"/>
          <p:cNvSpPr/>
          <p:nvPr/>
        </p:nvSpPr>
        <p:spPr>
          <a:xfrm>
            <a:off x="7854250" y="2806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4" name="object 13844"/>
          <p:cNvSpPr/>
          <p:nvPr/>
        </p:nvSpPr>
        <p:spPr>
          <a:xfrm>
            <a:off x="7867750" y="2815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5" name="object 13845"/>
          <p:cNvSpPr/>
          <p:nvPr/>
        </p:nvSpPr>
        <p:spPr>
          <a:xfrm>
            <a:off x="7870450" y="2818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6" name="object 13846"/>
          <p:cNvSpPr/>
          <p:nvPr/>
        </p:nvSpPr>
        <p:spPr>
          <a:xfrm>
            <a:off x="7881568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7" name="object 13847"/>
          <p:cNvSpPr/>
          <p:nvPr/>
        </p:nvSpPr>
        <p:spPr>
          <a:xfrm>
            <a:off x="7894909" y="2835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8" name="object 13848"/>
          <p:cNvSpPr/>
          <p:nvPr/>
        </p:nvSpPr>
        <p:spPr>
          <a:xfrm>
            <a:off x="7897610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9" name="object 13849"/>
          <p:cNvSpPr/>
          <p:nvPr/>
        </p:nvSpPr>
        <p:spPr>
          <a:xfrm>
            <a:off x="7909521" y="284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0" name="object 13850"/>
          <p:cNvSpPr/>
          <p:nvPr/>
        </p:nvSpPr>
        <p:spPr>
          <a:xfrm>
            <a:off x="7923021" y="2855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1" name="object 13851"/>
          <p:cNvSpPr/>
          <p:nvPr/>
        </p:nvSpPr>
        <p:spPr>
          <a:xfrm>
            <a:off x="7924927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2" name="object 13852"/>
          <p:cNvSpPr/>
          <p:nvPr/>
        </p:nvSpPr>
        <p:spPr>
          <a:xfrm>
            <a:off x="7936840" y="2865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3" name="object 13853"/>
          <p:cNvSpPr/>
          <p:nvPr/>
        </p:nvSpPr>
        <p:spPr>
          <a:xfrm>
            <a:off x="7950181" y="2875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4" name="object 13854"/>
          <p:cNvSpPr/>
          <p:nvPr/>
        </p:nvSpPr>
        <p:spPr>
          <a:xfrm>
            <a:off x="7953040" y="287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5" name="object 13855"/>
          <p:cNvSpPr/>
          <p:nvPr/>
        </p:nvSpPr>
        <p:spPr>
          <a:xfrm>
            <a:off x="7964793" y="2884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6" name="object 13856"/>
          <p:cNvSpPr/>
          <p:nvPr/>
        </p:nvSpPr>
        <p:spPr>
          <a:xfrm>
            <a:off x="7978293" y="28946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7" name="object 13857"/>
          <p:cNvSpPr/>
          <p:nvPr/>
        </p:nvSpPr>
        <p:spPr>
          <a:xfrm>
            <a:off x="7980199" y="2896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8" name="object 13858"/>
          <p:cNvSpPr/>
          <p:nvPr/>
        </p:nvSpPr>
        <p:spPr>
          <a:xfrm>
            <a:off x="7992429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59" name="object 13859"/>
          <p:cNvSpPr/>
          <p:nvPr/>
        </p:nvSpPr>
        <p:spPr>
          <a:xfrm>
            <a:off x="8005453" y="2914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0" name="object 13860"/>
          <p:cNvSpPr/>
          <p:nvPr/>
        </p:nvSpPr>
        <p:spPr>
          <a:xfrm>
            <a:off x="8008311" y="2915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1" name="object 13861"/>
          <p:cNvSpPr/>
          <p:nvPr/>
        </p:nvSpPr>
        <p:spPr>
          <a:xfrm>
            <a:off x="8020541" y="2924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2" name="object 13862"/>
          <p:cNvSpPr/>
          <p:nvPr/>
        </p:nvSpPr>
        <p:spPr>
          <a:xfrm>
            <a:off x="7440029" y="25505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3" name="object 13863"/>
          <p:cNvSpPr/>
          <p:nvPr/>
        </p:nvSpPr>
        <p:spPr>
          <a:xfrm>
            <a:off x="7442412" y="2552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4" name="object 13864"/>
          <p:cNvSpPr/>
          <p:nvPr/>
        </p:nvSpPr>
        <p:spPr>
          <a:xfrm>
            <a:off x="7454165" y="25602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5" name="object 13865"/>
          <p:cNvSpPr/>
          <p:nvPr/>
        </p:nvSpPr>
        <p:spPr>
          <a:xfrm>
            <a:off x="7467665" y="25701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6" name="object 13866"/>
          <p:cNvSpPr/>
          <p:nvPr/>
        </p:nvSpPr>
        <p:spPr>
          <a:xfrm>
            <a:off x="7470365" y="2571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7" name="object 13867"/>
          <p:cNvSpPr/>
          <p:nvPr/>
        </p:nvSpPr>
        <p:spPr>
          <a:xfrm>
            <a:off x="7482278" y="257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8" name="object 13868"/>
          <p:cNvSpPr/>
          <p:nvPr/>
        </p:nvSpPr>
        <p:spPr>
          <a:xfrm>
            <a:off x="7495619" y="2589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9" name="object 13869"/>
          <p:cNvSpPr/>
          <p:nvPr/>
        </p:nvSpPr>
        <p:spPr>
          <a:xfrm>
            <a:off x="7497684" y="2591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0" name="object 13870"/>
          <p:cNvSpPr/>
          <p:nvPr/>
        </p:nvSpPr>
        <p:spPr>
          <a:xfrm>
            <a:off x="7509436" y="2599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1" name="object 13871"/>
          <p:cNvSpPr/>
          <p:nvPr/>
        </p:nvSpPr>
        <p:spPr>
          <a:xfrm>
            <a:off x="7522937" y="2608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2" name="object 13872"/>
          <p:cNvSpPr/>
          <p:nvPr/>
        </p:nvSpPr>
        <p:spPr>
          <a:xfrm>
            <a:off x="7525637" y="2610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3" name="object 13873"/>
          <p:cNvSpPr/>
          <p:nvPr/>
        </p:nvSpPr>
        <p:spPr>
          <a:xfrm>
            <a:off x="7536755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4" name="object 13874"/>
          <p:cNvSpPr/>
          <p:nvPr/>
        </p:nvSpPr>
        <p:spPr>
          <a:xfrm>
            <a:off x="7550891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5" name="object 13875"/>
          <p:cNvSpPr/>
          <p:nvPr/>
        </p:nvSpPr>
        <p:spPr>
          <a:xfrm>
            <a:off x="7552956" y="2630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6" name="object 13876"/>
          <p:cNvSpPr/>
          <p:nvPr/>
        </p:nvSpPr>
        <p:spPr>
          <a:xfrm>
            <a:off x="7564708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7" name="object 13877"/>
          <p:cNvSpPr/>
          <p:nvPr/>
        </p:nvSpPr>
        <p:spPr>
          <a:xfrm>
            <a:off x="7578209" y="26488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8" name="object 13878"/>
          <p:cNvSpPr/>
          <p:nvPr/>
        </p:nvSpPr>
        <p:spPr>
          <a:xfrm>
            <a:off x="7580909" y="2650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79" name="object 13879"/>
          <p:cNvSpPr/>
          <p:nvPr/>
        </p:nvSpPr>
        <p:spPr>
          <a:xfrm>
            <a:off x="7688752" y="272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0" name="object 13880"/>
          <p:cNvSpPr/>
          <p:nvPr/>
        </p:nvSpPr>
        <p:spPr>
          <a:xfrm>
            <a:off x="7691135" y="27291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1" name="object 13881"/>
          <p:cNvSpPr/>
          <p:nvPr/>
        </p:nvSpPr>
        <p:spPr>
          <a:xfrm>
            <a:off x="7703046" y="2737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2" name="object 13882"/>
          <p:cNvSpPr/>
          <p:nvPr/>
        </p:nvSpPr>
        <p:spPr>
          <a:xfrm>
            <a:off x="7716388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3" name="object 13883"/>
          <p:cNvSpPr/>
          <p:nvPr/>
        </p:nvSpPr>
        <p:spPr>
          <a:xfrm>
            <a:off x="7719247" y="27486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4" name="object 13884"/>
          <p:cNvSpPr/>
          <p:nvPr/>
        </p:nvSpPr>
        <p:spPr>
          <a:xfrm>
            <a:off x="7731000" y="27568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5" name="object 13885"/>
          <p:cNvSpPr/>
          <p:nvPr/>
        </p:nvSpPr>
        <p:spPr>
          <a:xfrm>
            <a:off x="7744024" y="27666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6" name="object 13886"/>
          <p:cNvSpPr/>
          <p:nvPr/>
        </p:nvSpPr>
        <p:spPr>
          <a:xfrm>
            <a:off x="7746407" y="2768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7" name="object 13887"/>
          <p:cNvSpPr/>
          <p:nvPr/>
        </p:nvSpPr>
        <p:spPr>
          <a:xfrm>
            <a:off x="7758318" y="2776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8" name="object 13888"/>
          <p:cNvSpPr/>
          <p:nvPr/>
        </p:nvSpPr>
        <p:spPr>
          <a:xfrm>
            <a:off x="7771660" y="2786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9" name="object 13889"/>
          <p:cNvSpPr/>
          <p:nvPr/>
        </p:nvSpPr>
        <p:spPr>
          <a:xfrm>
            <a:off x="7774519" y="27877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0" name="object 13890"/>
          <p:cNvSpPr/>
          <p:nvPr/>
        </p:nvSpPr>
        <p:spPr>
          <a:xfrm>
            <a:off x="7786272" y="2796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1" name="object 13891"/>
          <p:cNvSpPr/>
          <p:nvPr/>
        </p:nvSpPr>
        <p:spPr>
          <a:xfrm>
            <a:off x="7799772" y="2805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2" name="object 13892"/>
          <p:cNvSpPr/>
          <p:nvPr/>
        </p:nvSpPr>
        <p:spPr>
          <a:xfrm>
            <a:off x="7801678" y="2807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3" name="object 13893"/>
          <p:cNvSpPr/>
          <p:nvPr/>
        </p:nvSpPr>
        <p:spPr>
          <a:xfrm>
            <a:off x="7813590" y="2815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4" name="object 13894"/>
          <p:cNvSpPr/>
          <p:nvPr/>
        </p:nvSpPr>
        <p:spPr>
          <a:xfrm>
            <a:off x="7826932" y="282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5" name="object 13895"/>
          <p:cNvSpPr/>
          <p:nvPr/>
        </p:nvSpPr>
        <p:spPr>
          <a:xfrm>
            <a:off x="7829791" y="2826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6" name="object 13896"/>
          <p:cNvSpPr/>
          <p:nvPr/>
        </p:nvSpPr>
        <p:spPr>
          <a:xfrm>
            <a:off x="7840750" y="2835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7" name="object 13897"/>
          <p:cNvSpPr/>
          <p:nvPr/>
        </p:nvSpPr>
        <p:spPr>
          <a:xfrm>
            <a:off x="7855044" y="2844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8" name="object 13898"/>
          <p:cNvSpPr/>
          <p:nvPr/>
        </p:nvSpPr>
        <p:spPr>
          <a:xfrm>
            <a:off x="7856949" y="284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99" name="object 13899"/>
          <p:cNvSpPr/>
          <p:nvPr/>
        </p:nvSpPr>
        <p:spPr>
          <a:xfrm>
            <a:off x="7868862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0" name="object 13900"/>
          <p:cNvSpPr/>
          <p:nvPr/>
        </p:nvSpPr>
        <p:spPr>
          <a:xfrm>
            <a:off x="7882362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1" name="object 13901"/>
          <p:cNvSpPr/>
          <p:nvPr/>
        </p:nvSpPr>
        <p:spPr>
          <a:xfrm>
            <a:off x="7885062" y="2866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2" name="object 13902"/>
          <p:cNvSpPr/>
          <p:nvPr/>
        </p:nvSpPr>
        <p:spPr>
          <a:xfrm>
            <a:off x="7896497" y="2874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3" name="object 13903"/>
          <p:cNvSpPr/>
          <p:nvPr/>
        </p:nvSpPr>
        <p:spPr>
          <a:xfrm>
            <a:off x="7910316" y="2884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4" name="object 13904"/>
          <p:cNvSpPr/>
          <p:nvPr/>
        </p:nvSpPr>
        <p:spPr>
          <a:xfrm>
            <a:off x="7912221" y="288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5" name="object 13905"/>
          <p:cNvSpPr/>
          <p:nvPr/>
        </p:nvSpPr>
        <p:spPr>
          <a:xfrm>
            <a:off x="7924610" y="2894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6" name="object 13906"/>
          <p:cNvSpPr/>
          <p:nvPr/>
        </p:nvSpPr>
        <p:spPr>
          <a:xfrm>
            <a:off x="7937634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7" name="object 13907"/>
          <p:cNvSpPr/>
          <p:nvPr/>
        </p:nvSpPr>
        <p:spPr>
          <a:xfrm>
            <a:off x="7940333" y="2905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8" name="object 13908"/>
          <p:cNvSpPr/>
          <p:nvPr/>
        </p:nvSpPr>
        <p:spPr>
          <a:xfrm>
            <a:off x="7951769" y="29138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9" name="object 13909"/>
          <p:cNvSpPr/>
          <p:nvPr/>
        </p:nvSpPr>
        <p:spPr>
          <a:xfrm>
            <a:off x="7964793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0" name="object 13910"/>
          <p:cNvSpPr/>
          <p:nvPr/>
        </p:nvSpPr>
        <p:spPr>
          <a:xfrm>
            <a:off x="7967970" y="2925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1" name="object 13911"/>
          <p:cNvSpPr/>
          <p:nvPr/>
        </p:nvSpPr>
        <p:spPr>
          <a:xfrm>
            <a:off x="7386187" y="2549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2" name="object 13912"/>
          <p:cNvSpPr/>
          <p:nvPr/>
        </p:nvSpPr>
        <p:spPr>
          <a:xfrm>
            <a:off x="7399211" y="2559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3" name="object 13913"/>
          <p:cNvSpPr/>
          <p:nvPr/>
        </p:nvSpPr>
        <p:spPr>
          <a:xfrm>
            <a:off x="7401593" y="2561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4" name="object 13914"/>
          <p:cNvSpPr/>
          <p:nvPr/>
        </p:nvSpPr>
        <p:spPr>
          <a:xfrm>
            <a:off x="7413505" y="2569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5" name="object 13915"/>
          <p:cNvSpPr/>
          <p:nvPr/>
        </p:nvSpPr>
        <p:spPr>
          <a:xfrm>
            <a:off x="7427006" y="2579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6" name="object 13916"/>
          <p:cNvSpPr/>
          <p:nvPr/>
        </p:nvSpPr>
        <p:spPr>
          <a:xfrm>
            <a:off x="7429706" y="2580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7" name="object 13917"/>
          <p:cNvSpPr/>
          <p:nvPr/>
        </p:nvSpPr>
        <p:spPr>
          <a:xfrm>
            <a:off x="7441617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8" name="object 13918"/>
          <p:cNvSpPr/>
          <p:nvPr/>
        </p:nvSpPr>
        <p:spPr>
          <a:xfrm>
            <a:off x="7454959" y="2598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19" name="object 13919"/>
          <p:cNvSpPr/>
          <p:nvPr/>
        </p:nvSpPr>
        <p:spPr>
          <a:xfrm>
            <a:off x="7457024" y="2600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0" name="object 13920"/>
          <p:cNvSpPr/>
          <p:nvPr/>
        </p:nvSpPr>
        <p:spPr>
          <a:xfrm>
            <a:off x="7468777" y="2608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1" name="object 13921"/>
          <p:cNvSpPr/>
          <p:nvPr/>
        </p:nvSpPr>
        <p:spPr>
          <a:xfrm>
            <a:off x="7482278" y="2618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2" name="object 13922"/>
          <p:cNvSpPr/>
          <p:nvPr/>
        </p:nvSpPr>
        <p:spPr>
          <a:xfrm>
            <a:off x="7484978" y="2619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3" name="object 13923"/>
          <p:cNvSpPr/>
          <p:nvPr/>
        </p:nvSpPr>
        <p:spPr>
          <a:xfrm>
            <a:off x="7496889" y="262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4" name="object 13924"/>
          <p:cNvSpPr/>
          <p:nvPr/>
        </p:nvSpPr>
        <p:spPr>
          <a:xfrm>
            <a:off x="7510231" y="2637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5" name="object 13925"/>
          <p:cNvSpPr/>
          <p:nvPr/>
        </p:nvSpPr>
        <p:spPr>
          <a:xfrm>
            <a:off x="7512296" y="26398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6" name="object 13926"/>
          <p:cNvSpPr/>
          <p:nvPr/>
        </p:nvSpPr>
        <p:spPr>
          <a:xfrm>
            <a:off x="7635068" y="272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7" name="object 13927"/>
          <p:cNvSpPr/>
          <p:nvPr/>
        </p:nvSpPr>
        <p:spPr>
          <a:xfrm>
            <a:off x="7648092" y="273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8" name="object 13928"/>
          <p:cNvSpPr/>
          <p:nvPr/>
        </p:nvSpPr>
        <p:spPr>
          <a:xfrm>
            <a:off x="7650793" y="2737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9" name="object 13929"/>
          <p:cNvSpPr/>
          <p:nvPr/>
        </p:nvSpPr>
        <p:spPr>
          <a:xfrm>
            <a:off x="7662387" y="27462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0" name="object 13930"/>
          <p:cNvSpPr/>
          <p:nvPr/>
        </p:nvSpPr>
        <p:spPr>
          <a:xfrm>
            <a:off x="7675729" y="2755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1" name="object 13931"/>
          <p:cNvSpPr/>
          <p:nvPr/>
        </p:nvSpPr>
        <p:spPr>
          <a:xfrm>
            <a:off x="7678428" y="275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2" name="object 13932"/>
          <p:cNvSpPr/>
          <p:nvPr/>
        </p:nvSpPr>
        <p:spPr>
          <a:xfrm>
            <a:off x="7690340" y="27657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3" name="object 13933"/>
          <p:cNvSpPr/>
          <p:nvPr/>
        </p:nvSpPr>
        <p:spPr>
          <a:xfrm>
            <a:off x="7703841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4" name="object 13934"/>
          <p:cNvSpPr/>
          <p:nvPr/>
        </p:nvSpPr>
        <p:spPr>
          <a:xfrm>
            <a:off x="7705747" y="2777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5" name="object 13935"/>
          <p:cNvSpPr/>
          <p:nvPr/>
        </p:nvSpPr>
        <p:spPr>
          <a:xfrm>
            <a:off x="7717659" y="2785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6" name="object 13936"/>
          <p:cNvSpPr/>
          <p:nvPr/>
        </p:nvSpPr>
        <p:spPr>
          <a:xfrm>
            <a:off x="7731000" y="2795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7" name="object 13937"/>
          <p:cNvSpPr/>
          <p:nvPr/>
        </p:nvSpPr>
        <p:spPr>
          <a:xfrm>
            <a:off x="7733859" y="2796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8" name="object 13938"/>
          <p:cNvSpPr/>
          <p:nvPr/>
        </p:nvSpPr>
        <p:spPr>
          <a:xfrm>
            <a:off x="7745612" y="2804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39" name="object 13939"/>
          <p:cNvSpPr/>
          <p:nvPr/>
        </p:nvSpPr>
        <p:spPr>
          <a:xfrm>
            <a:off x="7759113" y="281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0" name="object 13940"/>
          <p:cNvSpPr/>
          <p:nvPr/>
        </p:nvSpPr>
        <p:spPr>
          <a:xfrm>
            <a:off x="7761018" y="2816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1" name="object 13941"/>
          <p:cNvSpPr/>
          <p:nvPr/>
        </p:nvSpPr>
        <p:spPr>
          <a:xfrm>
            <a:off x="7772930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2" name="object 13942"/>
          <p:cNvSpPr/>
          <p:nvPr/>
        </p:nvSpPr>
        <p:spPr>
          <a:xfrm>
            <a:off x="7786272" y="2834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3" name="object 13943"/>
          <p:cNvSpPr/>
          <p:nvPr/>
        </p:nvSpPr>
        <p:spPr>
          <a:xfrm>
            <a:off x="7789131" y="2835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4" name="object 13944"/>
          <p:cNvSpPr/>
          <p:nvPr/>
        </p:nvSpPr>
        <p:spPr>
          <a:xfrm>
            <a:off x="7800884" y="2844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5" name="object 13945"/>
          <p:cNvSpPr/>
          <p:nvPr/>
        </p:nvSpPr>
        <p:spPr>
          <a:xfrm>
            <a:off x="7814384" y="2853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6" name="object 13946"/>
          <p:cNvSpPr/>
          <p:nvPr/>
        </p:nvSpPr>
        <p:spPr>
          <a:xfrm>
            <a:off x="7816290" y="2855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7" name="object 13947"/>
          <p:cNvSpPr/>
          <p:nvPr/>
        </p:nvSpPr>
        <p:spPr>
          <a:xfrm>
            <a:off x="7828202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8" name="object 13948"/>
          <p:cNvSpPr/>
          <p:nvPr/>
        </p:nvSpPr>
        <p:spPr>
          <a:xfrm>
            <a:off x="7841543" y="2873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9" name="object 13949"/>
          <p:cNvSpPr/>
          <p:nvPr/>
        </p:nvSpPr>
        <p:spPr>
          <a:xfrm>
            <a:off x="7844402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0" name="object 13950"/>
          <p:cNvSpPr/>
          <p:nvPr/>
        </p:nvSpPr>
        <p:spPr>
          <a:xfrm>
            <a:off x="7855838" y="2883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1" name="object 13951"/>
          <p:cNvSpPr/>
          <p:nvPr/>
        </p:nvSpPr>
        <p:spPr>
          <a:xfrm>
            <a:off x="7869656" y="289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2" name="object 13952"/>
          <p:cNvSpPr/>
          <p:nvPr/>
        </p:nvSpPr>
        <p:spPr>
          <a:xfrm>
            <a:off x="7871562" y="2894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3" name="object 13953"/>
          <p:cNvSpPr/>
          <p:nvPr/>
        </p:nvSpPr>
        <p:spPr>
          <a:xfrm>
            <a:off x="7883791" y="2903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4" name="object 13954"/>
          <p:cNvSpPr/>
          <p:nvPr/>
        </p:nvSpPr>
        <p:spPr>
          <a:xfrm>
            <a:off x="7896974" y="2912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5" name="object 13955"/>
          <p:cNvSpPr/>
          <p:nvPr/>
        </p:nvSpPr>
        <p:spPr>
          <a:xfrm>
            <a:off x="7899674" y="2914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6" name="object 13956"/>
          <p:cNvSpPr/>
          <p:nvPr/>
        </p:nvSpPr>
        <p:spPr>
          <a:xfrm>
            <a:off x="7911110" y="2922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7" name="object 13957"/>
          <p:cNvSpPr/>
          <p:nvPr/>
        </p:nvSpPr>
        <p:spPr>
          <a:xfrm>
            <a:off x="7331392" y="2548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8" name="object 13958"/>
          <p:cNvSpPr/>
          <p:nvPr/>
        </p:nvSpPr>
        <p:spPr>
          <a:xfrm>
            <a:off x="7333774" y="2550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59" name="object 13959"/>
          <p:cNvSpPr/>
          <p:nvPr/>
        </p:nvSpPr>
        <p:spPr>
          <a:xfrm>
            <a:off x="7345528" y="2559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0" name="object 13960"/>
          <p:cNvSpPr/>
          <p:nvPr/>
        </p:nvSpPr>
        <p:spPr>
          <a:xfrm>
            <a:off x="7359028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1" name="object 13961"/>
          <p:cNvSpPr/>
          <p:nvPr/>
        </p:nvSpPr>
        <p:spPr>
          <a:xfrm>
            <a:off x="7361728" y="25704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2" name="object 13962"/>
          <p:cNvSpPr/>
          <p:nvPr/>
        </p:nvSpPr>
        <p:spPr>
          <a:xfrm>
            <a:off x="7372846" y="2578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3" name="object 13963"/>
          <p:cNvSpPr/>
          <p:nvPr/>
        </p:nvSpPr>
        <p:spPr>
          <a:xfrm>
            <a:off x="7386187" y="2588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4" name="object 13964"/>
          <p:cNvSpPr/>
          <p:nvPr/>
        </p:nvSpPr>
        <p:spPr>
          <a:xfrm>
            <a:off x="7389046" y="2590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5" name="object 13965"/>
          <p:cNvSpPr/>
          <p:nvPr/>
        </p:nvSpPr>
        <p:spPr>
          <a:xfrm>
            <a:off x="7400799" y="2598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6" name="object 13966"/>
          <p:cNvSpPr/>
          <p:nvPr/>
        </p:nvSpPr>
        <p:spPr>
          <a:xfrm>
            <a:off x="7414300" y="2607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7" name="object 13967"/>
          <p:cNvSpPr/>
          <p:nvPr/>
        </p:nvSpPr>
        <p:spPr>
          <a:xfrm>
            <a:off x="7416206" y="2609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8" name="object 13968"/>
          <p:cNvSpPr/>
          <p:nvPr/>
        </p:nvSpPr>
        <p:spPr>
          <a:xfrm>
            <a:off x="7428117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9" name="object 13969"/>
          <p:cNvSpPr/>
          <p:nvPr/>
        </p:nvSpPr>
        <p:spPr>
          <a:xfrm>
            <a:off x="7441617" y="2627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0" name="object 13970"/>
          <p:cNvSpPr/>
          <p:nvPr/>
        </p:nvSpPr>
        <p:spPr>
          <a:xfrm>
            <a:off x="7444318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1" name="object 13971"/>
          <p:cNvSpPr/>
          <p:nvPr/>
        </p:nvSpPr>
        <p:spPr>
          <a:xfrm>
            <a:off x="7456230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2" name="object 13972"/>
          <p:cNvSpPr/>
          <p:nvPr/>
        </p:nvSpPr>
        <p:spPr>
          <a:xfrm>
            <a:off x="7580114" y="27259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3" name="object 13973"/>
          <p:cNvSpPr/>
          <p:nvPr/>
        </p:nvSpPr>
        <p:spPr>
          <a:xfrm>
            <a:off x="7582497" y="2727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4" name="object 13974"/>
          <p:cNvSpPr/>
          <p:nvPr/>
        </p:nvSpPr>
        <p:spPr>
          <a:xfrm>
            <a:off x="7594409" y="2735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5" name="object 13975"/>
          <p:cNvSpPr/>
          <p:nvPr/>
        </p:nvSpPr>
        <p:spPr>
          <a:xfrm>
            <a:off x="7607433" y="2745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6" name="object 13976"/>
          <p:cNvSpPr/>
          <p:nvPr/>
        </p:nvSpPr>
        <p:spPr>
          <a:xfrm>
            <a:off x="7610609" y="27470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7" name="object 13977"/>
          <p:cNvSpPr/>
          <p:nvPr/>
        </p:nvSpPr>
        <p:spPr>
          <a:xfrm>
            <a:off x="7621568" y="2755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8" name="object 13978"/>
          <p:cNvSpPr/>
          <p:nvPr/>
        </p:nvSpPr>
        <p:spPr>
          <a:xfrm>
            <a:off x="7635386" y="2765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79" name="object 13979"/>
          <p:cNvSpPr/>
          <p:nvPr/>
        </p:nvSpPr>
        <p:spPr>
          <a:xfrm>
            <a:off x="7637769" y="2766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0" name="object 13980"/>
          <p:cNvSpPr/>
          <p:nvPr/>
        </p:nvSpPr>
        <p:spPr>
          <a:xfrm>
            <a:off x="7649681" y="2775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1" name="object 13981"/>
          <p:cNvSpPr/>
          <p:nvPr/>
        </p:nvSpPr>
        <p:spPr>
          <a:xfrm>
            <a:off x="7663022" y="27845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2" name="object 13982"/>
          <p:cNvSpPr/>
          <p:nvPr/>
        </p:nvSpPr>
        <p:spPr>
          <a:xfrm>
            <a:off x="7665881" y="2786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3" name="object 13983"/>
          <p:cNvSpPr/>
          <p:nvPr/>
        </p:nvSpPr>
        <p:spPr>
          <a:xfrm>
            <a:off x="7676999" y="27947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4" name="object 13984"/>
          <p:cNvSpPr/>
          <p:nvPr/>
        </p:nvSpPr>
        <p:spPr>
          <a:xfrm>
            <a:off x="7691135" y="2804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5" name="object 13985"/>
          <p:cNvSpPr/>
          <p:nvPr/>
        </p:nvSpPr>
        <p:spPr>
          <a:xfrm>
            <a:off x="7693041" y="28062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6" name="object 13986"/>
          <p:cNvSpPr/>
          <p:nvPr/>
        </p:nvSpPr>
        <p:spPr>
          <a:xfrm>
            <a:off x="7704952" y="2814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7" name="object 13987"/>
          <p:cNvSpPr/>
          <p:nvPr/>
        </p:nvSpPr>
        <p:spPr>
          <a:xfrm>
            <a:off x="7718452" y="2824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8" name="object 13988"/>
          <p:cNvSpPr/>
          <p:nvPr/>
        </p:nvSpPr>
        <p:spPr>
          <a:xfrm>
            <a:off x="7721153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9" name="object 13989"/>
          <p:cNvSpPr/>
          <p:nvPr/>
        </p:nvSpPr>
        <p:spPr>
          <a:xfrm>
            <a:off x="7732271" y="2833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0" name="object 13990"/>
          <p:cNvSpPr/>
          <p:nvPr/>
        </p:nvSpPr>
        <p:spPr>
          <a:xfrm>
            <a:off x="7745612" y="2843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1" name="object 13991"/>
          <p:cNvSpPr/>
          <p:nvPr/>
        </p:nvSpPr>
        <p:spPr>
          <a:xfrm>
            <a:off x="7748471" y="2845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2" name="object 13992"/>
          <p:cNvSpPr/>
          <p:nvPr/>
        </p:nvSpPr>
        <p:spPr>
          <a:xfrm>
            <a:off x="7760224" y="2853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3" name="object 13993"/>
          <p:cNvSpPr/>
          <p:nvPr/>
        </p:nvSpPr>
        <p:spPr>
          <a:xfrm>
            <a:off x="7773724" y="2863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4" name="object 13994"/>
          <p:cNvSpPr/>
          <p:nvPr/>
        </p:nvSpPr>
        <p:spPr>
          <a:xfrm>
            <a:off x="7775630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5" name="object 13995"/>
          <p:cNvSpPr/>
          <p:nvPr/>
        </p:nvSpPr>
        <p:spPr>
          <a:xfrm>
            <a:off x="7787860" y="2873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6" name="object 13996"/>
          <p:cNvSpPr/>
          <p:nvPr/>
        </p:nvSpPr>
        <p:spPr>
          <a:xfrm>
            <a:off x="7800884" y="28828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7" name="object 13997"/>
          <p:cNvSpPr/>
          <p:nvPr/>
        </p:nvSpPr>
        <p:spPr>
          <a:xfrm>
            <a:off x="7803743" y="2884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8" name="object 13998"/>
          <p:cNvSpPr/>
          <p:nvPr/>
        </p:nvSpPr>
        <p:spPr>
          <a:xfrm>
            <a:off x="7815496" y="2893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9" name="object 13999"/>
          <p:cNvSpPr/>
          <p:nvPr/>
        </p:nvSpPr>
        <p:spPr>
          <a:xfrm>
            <a:off x="7828996" y="290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0" name="object 14000"/>
          <p:cNvSpPr/>
          <p:nvPr/>
        </p:nvSpPr>
        <p:spPr>
          <a:xfrm>
            <a:off x="7831379" y="2904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1" name="object 14001"/>
          <p:cNvSpPr/>
          <p:nvPr/>
        </p:nvSpPr>
        <p:spPr>
          <a:xfrm>
            <a:off x="7843132" y="2912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2" name="object 14002"/>
          <p:cNvSpPr/>
          <p:nvPr/>
        </p:nvSpPr>
        <p:spPr>
          <a:xfrm>
            <a:off x="7856156" y="2922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3" name="object 14003"/>
          <p:cNvSpPr/>
          <p:nvPr/>
        </p:nvSpPr>
        <p:spPr>
          <a:xfrm>
            <a:off x="7859332" y="2924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4" name="object 14004"/>
          <p:cNvSpPr/>
          <p:nvPr/>
        </p:nvSpPr>
        <p:spPr>
          <a:xfrm>
            <a:off x="7277709" y="25489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5" name="object 14005"/>
          <p:cNvSpPr/>
          <p:nvPr/>
        </p:nvSpPr>
        <p:spPr>
          <a:xfrm>
            <a:off x="7290732" y="25579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6" name="object 14006"/>
          <p:cNvSpPr/>
          <p:nvPr/>
        </p:nvSpPr>
        <p:spPr>
          <a:xfrm>
            <a:off x="7293115" y="2559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7" name="object 14007"/>
          <p:cNvSpPr/>
          <p:nvPr/>
        </p:nvSpPr>
        <p:spPr>
          <a:xfrm>
            <a:off x="7304868" y="2568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8" name="object 14008"/>
          <p:cNvSpPr/>
          <p:nvPr/>
        </p:nvSpPr>
        <p:spPr>
          <a:xfrm>
            <a:off x="7318368" y="2577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9" name="object 14009"/>
          <p:cNvSpPr/>
          <p:nvPr/>
        </p:nvSpPr>
        <p:spPr>
          <a:xfrm>
            <a:off x="7321068" y="257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0" name="object 14010"/>
          <p:cNvSpPr/>
          <p:nvPr/>
        </p:nvSpPr>
        <p:spPr>
          <a:xfrm>
            <a:off x="7332186" y="2588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1" name="object 14011"/>
          <p:cNvSpPr/>
          <p:nvPr/>
        </p:nvSpPr>
        <p:spPr>
          <a:xfrm>
            <a:off x="7346322" y="2597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2" name="object 14012"/>
          <p:cNvSpPr/>
          <p:nvPr/>
        </p:nvSpPr>
        <p:spPr>
          <a:xfrm>
            <a:off x="7348387" y="2599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3" name="object 14013"/>
          <p:cNvSpPr/>
          <p:nvPr/>
        </p:nvSpPr>
        <p:spPr>
          <a:xfrm>
            <a:off x="7360139" y="2607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4" name="object 14014"/>
          <p:cNvSpPr/>
          <p:nvPr/>
        </p:nvSpPr>
        <p:spPr>
          <a:xfrm>
            <a:off x="7373640" y="2616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5" name="object 14015"/>
          <p:cNvSpPr/>
          <p:nvPr/>
        </p:nvSpPr>
        <p:spPr>
          <a:xfrm>
            <a:off x="7376340" y="261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6" name="object 14016"/>
          <p:cNvSpPr/>
          <p:nvPr/>
        </p:nvSpPr>
        <p:spPr>
          <a:xfrm>
            <a:off x="7387458" y="26267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7" name="object 14017"/>
          <p:cNvSpPr/>
          <p:nvPr/>
        </p:nvSpPr>
        <p:spPr>
          <a:xfrm>
            <a:off x="7526432" y="272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8" name="object 14018"/>
          <p:cNvSpPr/>
          <p:nvPr/>
        </p:nvSpPr>
        <p:spPr>
          <a:xfrm>
            <a:off x="7539455" y="2735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9" name="object 14019"/>
          <p:cNvSpPr/>
          <p:nvPr/>
        </p:nvSpPr>
        <p:spPr>
          <a:xfrm>
            <a:off x="7541838" y="27368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0" name="object 14020"/>
          <p:cNvSpPr/>
          <p:nvPr/>
        </p:nvSpPr>
        <p:spPr>
          <a:xfrm>
            <a:off x="7553749" y="27446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1" name="object 14021"/>
          <p:cNvSpPr/>
          <p:nvPr/>
        </p:nvSpPr>
        <p:spPr>
          <a:xfrm>
            <a:off x="7567091" y="2754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2" name="object 14022"/>
          <p:cNvSpPr/>
          <p:nvPr/>
        </p:nvSpPr>
        <p:spPr>
          <a:xfrm>
            <a:off x="7569950" y="27560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3" name="object 14023"/>
          <p:cNvSpPr/>
          <p:nvPr/>
        </p:nvSpPr>
        <p:spPr>
          <a:xfrm>
            <a:off x="7581703" y="2765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4" name="object 14024"/>
          <p:cNvSpPr/>
          <p:nvPr/>
        </p:nvSpPr>
        <p:spPr>
          <a:xfrm>
            <a:off x="7595203" y="2773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5" name="object 14025"/>
          <p:cNvSpPr/>
          <p:nvPr/>
        </p:nvSpPr>
        <p:spPr>
          <a:xfrm>
            <a:off x="7597109" y="2775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6" name="object 14026"/>
          <p:cNvSpPr/>
          <p:nvPr/>
        </p:nvSpPr>
        <p:spPr>
          <a:xfrm>
            <a:off x="7609021" y="2784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7" name="object 14027"/>
          <p:cNvSpPr/>
          <p:nvPr/>
        </p:nvSpPr>
        <p:spPr>
          <a:xfrm>
            <a:off x="7622363" y="2793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8" name="object 14028"/>
          <p:cNvSpPr/>
          <p:nvPr/>
        </p:nvSpPr>
        <p:spPr>
          <a:xfrm>
            <a:off x="7625222" y="2796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9" name="object 14029"/>
          <p:cNvSpPr/>
          <p:nvPr/>
        </p:nvSpPr>
        <p:spPr>
          <a:xfrm>
            <a:off x="7636181" y="2804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0" name="object 14030"/>
          <p:cNvSpPr/>
          <p:nvPr/>
        </p:nvSpPr>
        <p:spPr>
          <a:xfrm>
            <a:off x="7650475" y="2813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1" name="object 14031"/>
          <p:cNvSpPr/>
          <p:nvPr/>
        </p:nvSpPr>
        <p:spPr>
          <a:xfrm>
            <a:off x="7652380" y="2815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2" name="object 14032"/>
          <p:cNvSpPr/>
          <p:nvPr/>
        </p:nvSpPr>
        <p:spPr>
          <a:xfrm>
            <a:off x="7664293" y="2823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3" name="object 14033"/>
          <p:cNvSpPr/>
          <p:nvPr/>
        </p:nvSpPr>
        <p:spPr>
          <a:xfrm>
            <a:off x="7677634" y="2833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4" name="object 14034"/>
          <p:cNvSpPr/>
          <p:nvPr/>
        </p:nvSpPr>
        <p:spPr>
          <a:xfrm>
            <a:off x="7680493" y="2835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5" name="object 14035"/>
          <p:cNvSpPr/>
          <p:nvPr/>
        </p:nvSpPr>
        <p:spPr>
          <a:xfrm>
            <a:off x="7691611" y="2843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6" name="object 14036"/>
          <p:cNvSpPr/>
          <p:nvPr/>
        </p:nvSpPr>
        <p:spPr>
          <a:xfrm>
            <a:off x="7705747" y="2853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7" name="object 14037"/>
          <p:cNvSpPr/>
          <p:nvPr/>
        </p:nvSpPr>
        <p:spPr>
          <a:xfrm>
            <a:off x="7707652" y="285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8" name="object 14038"/>
          <p:cNvSpPr/>
          <p:nvPr/>
        </p:nvSpPr>
        <p:spPr>
          <a:xfrm>
            <a:off x="7719565" y="2862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9" name="object 14039"/>
          <p:cNvSpPr/>
          <p:nvPr/>
        </p:nvSpPr>
        <p:spPr>
          <a:xfrm>
            <a:off x="7733065" y="2872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0" name="object 14040"/>
          <p:cNvSpPr/>
          <p:nvPr/>
        </p:nvSpPr>
        <p:spPr>
          <a:xfrm>
            <a:off x="7735765" y="2874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1" name="object 14041"/>
          <p:cNvSpPr/>
          <p:nvPr/>
        </p:nvSpPr>
        <p:spPr>
          <a:xfrm>
            <a:off x="7747200" y="28828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2" name="object 14042"/>
          <p:cNvSpPr/>
          <p:nvPr/>
        </p:nvSpPr>
        <p:spPr>
          <a:xfrm>
            <a:off x="7760224" y="2891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3" name="object 14043"/>
          <p:cNvSpPr/>
          <p:nvPr/>
        </p:nvSpPr>
        <p:spPr>
          <a:xfrm>
            <a:off x="7763083" y="289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4" name="object 14044"/>
          <p:cNvSpPr/>
          <p:nvPr/>
        </p:nvSpPr>
        <p:spPr>
          <a:xfrm>
            <a:off x="7775313" y="29023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5" name="object 14045"/>
          <p:cNvSpPr/>
          <p:nvPr/>
        </p:nvSpPr>
        <p:spPr>
          <a:xfrm>
            <a:off x="7788337" y="2911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6" name="object 14046"/>
          <p:cNvSpPr/>
          <p:nvPr/>
        </p:nvSpPr>
        <p:spPr>
          <a:xfrm>
            <a:off x="7790719" y="29138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7" name="object 14047"/>
          <p:cNvSpPr/>
          <p:nvPr/>
        </p:nvSpPr>
        <p:spPr>
          <a:xfrm>
            <a:off x="7802472" y="2921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8" name="object 14048"/>
          <p:cNvSpPr/>
          <p:nvPr/>
        </p:nvSpPr>
        <p:spPr>
          <a:xfrm>
            <a:off x="7221960" y="2547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9" name="object 14049"/>
          <p:cNvSpPr/>
          <p:nvPr/>
        </p:nvSpPr>
        <p:spPr>
          <a:xfrm>
            <a:off x="7225137" y="2549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0" name="object 14050"/>
          <p:cNvSpPr/>
          <p:nvPr/>
        </p:nvSpPr>
        <p:spPr>
          <a:xfrm>
            <a:off x="7237049" y="25579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1" name="object 14051"/>
          <p:cNvSpPr/>
          <p:nvPr/>
        </p:nvSpPr>
        <p:spPr>
          <a:xfrm>
            <a:off x="7250072" y="2567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2" name="object 14052"/>
          <p:cNvSpPr/>
          <p:nvPr/>
        </p:nvSpPr>
        <p:spPr>
          <a:xfrm>
            <a:off x="7252296" y="2568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3" name="object 14053"/>
          <p:cNvSpPr/>
          <p:nvPr/>
        </p:nvSpPr>
        <p:spPr>
          <a:xfrm>
            <a:off x="7264208" y="2577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4" name="object 14054"/>
          <p:cNvSpPr/>
          <p:nvPr/>
        </p:nvSpPr>
        <p:spPr>
          <a:xfrm>
            <a:off x="7277709" y="25868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5" name="object 14055"/>
          <p:cNvSpPr/>
          <p:nvPr/>
        </p:nvSpPr>
        <p:spPr>
          <a:xfrm>
            <a:off x="7280409" y="25889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6" name="object 14056"/>
          <p:cNvSpPr/>
          <p:nvPr/>
        </p:nvSpPr>
        <p:spPr>
          <a:xfrm>
            <a:off x="7292320" y="2597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7" name="object 14057"/>
          <p:cNvSpPr/>
          <p:nvPr/>
        </p:nvSpPr>
        <p:spPr>
          <a:xfrm>
            <a:off x="7305662" y="2606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8" name="object 14058"/>
          <p:cNvSpPr/>
          <p:nvPr/>
        </p:nvSpPr>
        <p:spPr>
          <a:xfrm>
            <a:off x="7307727" y="2608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59" name="object 14059"/>
          <p:cNvSpPr/>
          <p:nvPr/>
        </p:nvSpPr>
        <p:spPr>
          <a:xfrm>
            <a:off x="7319480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0" name="object 14060"/>
          <p:cNvSpPr/>
          <p:nvPr/>
        </p:nvSpPr>
        <p:spPr>
          <a:xfrm>
            <a:off x="7470842" y="2724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1" name="object 14061"/>
          <p:cNvSpPr/>
          <p:nvPr/>
        </p:nvSpPr>
        <p:spPr>
          <a:xfrm>
            <a:off x="7473860" y="2726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2" name="object 14062"/>
          <p:cNvSpPr/>
          <p:nvPr/>
        </p:nvSpPr>
        <p:spPr>
          <a:xfrm>
            <a:off x="7485771" y="273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3" name="object 14063"/>
          <p:cNvSpPr/>
          <p:nvPr/>
        </p:nvSpPr>
        <p:spPr>
          <a:xfrm>
            <a:off x="7498795" y="2744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4" name="object 14064"/>
          <p:cNvSpPr/>
          <p:nvPr/>
        </p:nvSpPr>
        <p:spPr>
          <a:xfrm>
            <a:off x="7501178" y="2745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5" name="object 14065"/>
          <p:cNvSpPr/>
          <p:nvPr/>
        </p:nvSpPr>
        <p:spPr>
          <a:xfrm>
            <a:off x="7513090" y="2753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6" name="object 14066"/>
          <p:cNvSpPr/>
          <p:nvPr/>
        </p:nvSpPr>
        <p:spPr>
          <a:xfrm>
            <a:off x="7526432" y="2763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7" name="object 14067"/>
          <p:cNvSpPr/>
          <p:nvPr/>
        </p:nvSpPr>
        <p:spPr>
          <a:xfrm>
            <a:off x="7529290" y="2765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8" name="object 14068"/>
          <p:cNvSpPr/>
          <p:nvPr/>
        </p:nvSpPr>
        <p:spPr>
          <a:xfrm>
            <a:off x="7541043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9" name="object 14069"/>
          <p:cNvSpPr/>
          <p:nvPr/>
        </p:nvSpPr>
        <p:spPr>
          <a:xfrm>
            <a:off x="7554544" y="2783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0" name="object 14070"/>
          <p:cNvSpPr/>
          <p:nvPr/>
        </p:nvSpPr>
        <p:spPr>
          <a:xfrm>
            <a:off x="7556449" y="2784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1" name="object 14071"/>
          <p:cNvSpPr/>
          <p:nvPr/>
        </p:nvSpPr>
        <p:spPr>
          <a:xfrm>
            <a:off x="7568362" y="2793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2" name="object 14072"/>
          <p:cNvSpPr/>
          <p:nvPr/>
        </p:nvSpPr>
        <p:spPr>
          <a:xfrm>
            <a:off x="7581703" y="2802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3" name="object 14073"/>
          <p:cNvSpPr/>
          <p:nvPr/>
        </p:nvSpPr>
        <p:spPr>
          <a:xfrm>
            <a:off x="7584562" y="2804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4" name="object 14074"/>
          <p:cNvSpPr/>
          <p:nvPr/>
        </p:nvSpPr>
        <p:spPr>
          <a:xfrm>
            <a:off x="7596315" y="2813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5" name="object 14075"/>
          <p:cNvSpPr/>
          <p:nvPr/>
        </p:nvSpPr>
        <p:spPr>
          <a:xfrm>
            <a:off x="7609816" y="2822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6" name="object 14076"/>
          <p:cNvSpPr/>
          <p:nvPr/>
        </p:nvSpPr>
        <p:spPr>
          <a:xfrm>
            <a:off x="7611721" y="2824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7" name="object 14077"/>
          <p:cNvSpPr/>
          <p:nvPr/>
        </p:nvSpPr>
        <p:spPr>
          <a:xfrm>
            <a:off x="7623633" y="283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8" name="object 14078"/>
          <p:cNvSpPr/>
          <p:nvPr/>
        </p:nvSpPr>
        <p:spPr>
          <a:xfrm>
            <a:off x="7636974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79" name="object 14079"/>
          <p:cNvSpPr/>
          <p:nvPr/>
        </p:nvSpPr>
        <p:spPr>
          <a:xfrm>
            <a:off x="7639833" y="2844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0" name="object 14080"/>
          <p:cNvSpPr/>
          <p:nvPr/>
        </p:nvSpPr>
        <p:spPr>
          <a:xfrm>
            <a:off x="7651587" y="2852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1" name="object 14081"/>
          <p:cNvSpPr/>
          <p:nvPr/>
        </p:nvSpPr>
        <p:spPr>
          <a:xfrm>
            <a:off x="7665087" y="28620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2" name="object 14082"/>
          <p:cNvSpPr/>
          <p:nvPr/>
        </p:nvSpPr>
        <p:spPr>
          <a:xfrm>
            <a:off x="7666993" y="286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3" name="object 14083"/>
          <p:cNvSpPr/>
          <p:nvPr/>
        </p:nvSpPr>
        <p:spPr>
          <a:xfrm>
            <a:off x="7678905" y="2871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4" name="object 14084"/>
          <p:cNvSpPr/>
          <p:nvPr/>
        </p:nvSpPr>
        <p:spPr>
          <a:xfrm>
            <a:off x="7692246" y="2881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5" name="object 14085"/>
          <p:cNvSpPr/>
          <p:nvPr/>
        </p:nvSpPr>
        <p:spPr>
          <a:xfrm>
            <a:off x="7695105" y="2883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6" name="object 14086"/>
          <p:cNvSpPr/>
          <p:nvPr/>
        </p:nvSpPr>
        <p:spPr>
          <a:xfrm>
            <a:off x="7706541" y="28917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7" name="object 14087"/>
          <p:cNvSpPr/>
          <p:nvPr/>
        </p:nvSpPr>
        <p:spPr>
          <a:xfrm>
            <a:off x="7720358" y="2901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8" name="object 14088"/>
          <p:cNvSpPr/>
          <p:nvPr/>
        </p:nvSpPr>
        <p:spPr>
          <a:xfrm>
            <a:off x="7722265" y="290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9" name="object 14089"/>
          <p:cNvSpPr/>
          <p:nvPr/>
        </p:nvSpPr>
        <p:spPr>
          <a:xfrm>
            <a:off x="7734653" y="2911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0" name="object 14090"/>
          <p:cNvSpPr/>
          <p:nvPr/>
        </p:nvSpPr>
        <p:spPr>
          <a:xfrm>
            <a:off x="7747677" y="29206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1" name="object 14091"/>
          <p:cNvSpPr/>
          <p:nvPr/>
        </p:nvSpPr>
        <p:spPr>
          <a:xfrm>
            <a:off x="7750377" y="2922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2" name="object 14092"/>
          <p:cNvSpPr/>
          <p:nvPr/>
        </p:nvSpPr>
        <p:spPr>
          <a:xfrm>
            <a:off x="7168277" y="2547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3" name="object 14093"/>
          <p:cNvSpPr/>
          <p:nvPr/>
        </p:nvSpPr>
        <p:spPr>
          <a:xfrm>
            <a:off x="7182094" y="2557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4" name="object 14094"/>
          <p:cNvSpPr/>
          <p:nvPr/>
        </p:nvSpPr>
        <p:spPr>
          <a:xfrm>
            <a:off x="7184477" y="2558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5" name="object 14095"/>
          <p:cNvSpPr/>
          <p:nvPr/>
        </p:nvSpPr>
        <p:spPr>
          <a:xfrm>
            <a:off x="7196230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6" name="object 14096"/>
          <p:cNvSpPr/>
          <p:nvPr/>
        </p:nvSpPr>
        <p:spPr>
          <a:xfrm>
            <a:off x="7209731" y="2576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7" name="object 14097"/>
          <p:cNvSpPr/>
          <p:nvPr/>
        </p:nvSpPr>
        <p:spPr>
          <a:xfrm>
            <a:off x="7212431" y="2578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8" name="object 14098"/>
          <p:cNvSpPr/>
          <p:nvPr/>
        </p:nvSpPr>
        <p:spPr>
          <a:xfrm>
            <a:off x="7223549" y="25868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99" name="object 14099"/>
          <p:cNvSpPr/>
          <p:nvPr/>
        </p:nvSpPr>
        <p:spPr>
          <a:xfrm>
            <a:off x="7237049" y="2596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0" name="object 14100"/>
          <p:cNvSpPr/>
          <p:nvPr/>
        </p:nvSpPr>
        <p:spPr>
          <a:xfrm>
            <a:off x="7239749" y="2597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1" name="object 14101"/>
          <p:cNvSpPr/>
          <p:nvPr/>
        </p:nvSpPr>
        <p:spPr>
          <a:xfrm>
            <a:off x="7251661" y="26063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2" name="object 14102"/>
          <p:cNvSpPr/>
          <p:nvPr/>
        </p:nvSpPr>
        <p:spPr>
          <a:xfrm>
            <a:off x="7265003" y="26153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3" name="object 14103"/>
          <p:cNvSpPr/>
          <p:nvPr/>
        </p:nvSpPr>
        <p:spPr>
          <a:xfrm>
            <a:off x="7266909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4" name="object 14104"/>
          <p:cNvSpPr/>
          <p:nvPr/>
        </p:nvSpPr>
        <p:spPr>
          <a:xfrm>
            <a:off x="7416999" y="2724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5" name="object 14105"/>
          <p:cNvSpPr/>
          <p:nvPr/>
        </p:nvSpPr>
        <p:spPr>
          <a:xfrm>
            <a:off x="7430817" y="2733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6" name="object 14106"/>
          <p:cNvSpPr/>
          <p:nvPr/>
        </p:nvSpPr>
        <p:spPr>
          <a:xfrm>
            <a:off x="7433200" y="2735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7" name="object 14107"/>
          <p:cNvSpPr/>
          <p:nvPr/>
        </p:nvSpPr>
        <p:spPr>
          <a:xfrm>
            <a:off x="7445112" y="2743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8" name="object 14108"/>
          <p:cNvSpPr/>
          <p:nvPr/>
        </p:nvSpPr>
        <p:spPr>
          <a:xfrm>
            <a:off x="7458136" y="27535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9" name="object 14109"/>
          <p:cNvSpPr/>
          <p:nvPr/>
        </p:nvSpPr>
        <p:spPr>
          <a:xfrm>
            <a:off x="7461312" y="2755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0" name="object 14110"/>
          <p:cNvSpPr/>
          <p:nvPr/>
        </p:nvSpPr>
        <p:spPr>
          <a:xfrm>
            <a:off x="7472271" y="276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1" name="object 14111"/>
          <p:cNvSpPr/>
          <p:nvPr/>
        </p:nvSpPr>
        <p:spPr>
          <a:xfrm>
            <a:off x="7486248" y="27731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2" name="object 14112"/>
          <p:cNvSpPr/>
          <p:nvPr/>
        </p:nvSpPr>
        <p:spPr>
          <a:xfrm>
            <a:off x="7488472" y="2774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3" name="object 14113"/>
          <p:cNvSpPr/>
          <p:nvPr/>
        </p:nvSpPr>
        <p:spPr>
          <a:xfrm>
            <a:off x="7500384" y="2782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4" name="object 14114"/>
          <p:cNvSpPr/>
          <p:nvPr/>
        </p:nvSpPr>
        <p:spPr>
          <a:xfrm>
            <a:off x="7513884" y="27926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5" name="object 14115"/>
          <p:cNvSpPr/>
          <p:nvPr/>
        </p:nvSpPr>
        <p:spPr>
          <a:xfrm>
            <a:off x="7516584" y="2794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6" name="object 14116"/>
          <p:cNvSpPr/>
          <p:nvPr/>
        </p:nvSpPr>
        <p:spPr>
          <a:xfrm>
            <a:off x="7527702" y="2802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7" name="object 14117"/>
          <p:cNvSpPr/>
          <p:nvPr/>
        </p:nvSpPr>
        <p:spPr>
          <a:xfrm>
            <a:off x="7541043" y="2812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8" name="object 14118"/>
          <p:cNvSpPr/>
          <p:nvPr/>
        </p:nvSpPr>
        <p:spPr>
          <a:xfrm>
            <a:off x="7543902" y="2813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19" name="object 14119"/>
          <p:cNvSpPr/>
          <p:nvPr/>
        </p:nvSpPr>
        <p:spPr>
          <a:xfrm>
            <a:off x="7555655" y="28224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0" name="object 14120"/>
          <p:cNvSpPr/>
          <p:nvPr/>
        </p:nvSpPr>
        <p:spPr>
          <a:xfrm>
            <a:off x="7569155" y="2831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1" name="object 14121"/>
          <p:cNvSpPr/>
          <p:nvPr/>
        </p:nvSpPr>
        <p:spPr>
          <a:xfrm>
            <a:off x="7571061" y="2833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2" name="object 14122"/>
          <p:cNvSpPr/>
          <p:nvPr/>
        </p:nvSpPr>
        <p:spPr>
          <a:xfrm>
            <a:off x="7582974" y="28419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3" name="object 14123"/>
          <p:cNvSpPr/>
          <p:nvPr/>
        </p:nvSpPr>
        <p:spPr>
          <a:xfrm>
            <a:off x="7596315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4" name="object 14124"/>
          <p:cNvSpPr/>
          <p:nvPr/>
        </p:nvSpPr>
        <p:spPr>
          <a:xfrm>
            <a:off x="7599174" y="2853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5" name="object 14125"/>
          <p:cNvSpPr/>
          <p:nvPr/>
        </p:nvSpPr>
        <p:spPr>
          <a:xfrm>
            <a:off x="7610927" y="2861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6" name="object 14126"/>
          <p:cNvSpPr/>
          <p:nvPr/>
        </p:nvSpPr>
        <p:spPr>
          <a:xfrm>
            <a:off x="7624427" y="2871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7" name="object 14127"/>
          <p:cNvSpPr/>
          <p:nvPr/>
        </p:nvSpPr>
        <p:spPr>
          <a:xfrm>
            <a:off x="7626333" y="2872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8" name="object 14128"/>
          <p:cNvSpPr/>
          <p:nvPr/>
        </p:nvSpPr>
        <p:spPr>
          <a:xfrm>
            <a:off x="7638563" y="2881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9" name="object 14129"/>
          <p:cNvSpPr/>
          <p:nvPr/>
        </p:nvSpPr>
        <p:spPr>
          <a:xfrm>
            <a:off x="7651587" y="289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0" name="object 14130"/>
          <p:cNvSpPr/>
          <p:nvPr/>
        </p:nvSpPr>
        <p:spPr>
          <a:xfrm>
            <a:off x="7654445" y="28926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1" name="object 14131"/>
          <p:cNvSpPr/>
          <p:nvPr/>
        </p:nvSpPr>
        <p:spPr>
          <a:xfrm>
            <a:off x="7666675" y="2900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2" name="object 14132"/>
          <p:cNvSpPr/>
          <p:nvPr/>
        </p:nvSpPr>
        <p:spPr>
          <a:xfrm>
            <a:off x="7679699" y="2910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3" name="object 14133"/>
          <p:cNvSpPr/>
          <p:nvPr/>
        </p:nvSpPr>
        <p:spPr>
          <a:xfrm>
            <a:off x="7682082" y="2912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4" name="object 14134"/>
          <p:cNvSpPr/>
          <p:nvPr/>
        </p:nvSpPr>
        <p:spPr>
          <a:xfrm>
            <a:off x="7693835" y="29206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5" name="object 14135"/>
          <p:cNvSpPr/>
          <p:nvPr/>
        </p:nvSpPr>
        <p:spPr>
          <a:xfrm>
            <a:off x="7113323" y="2546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6" name="object 14136"/>
          <p:cNvSpPr/>
          <p:nvPr/>
        </p:nvSpPr>
        <p:spPr>
          <a:xfrm>
            <a:off x="7116499" y="2548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7" name="object 14137"/>
          <p:cNvSpPr/>
          <p:nvPr/>
        </p:nvSpPr>
        <p:spPr>
          <a:xfrm>
            <a:off x="7127617" y="2556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8" name="object 14138"/>
          <p:cNvSpPr/>
          <p:nvPr/>
        </p:nvSpPr>
        <p:spPr>
          <a:xfrm>
            <a:off x="7141435" y="25660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39" name="object 14139"/>
          <p:cNvSpPr/>
          <p:nvPr/>
        </p:nvSpPr>
        <p:spPr>
          <a:xfrm>
            <a:off x="7143818" y="2567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0" name="object 14140"/>
          <p:cNvSpPr/>
          <p:nvPr/>
        </p:nvSpPr>
        <p:spPr>
          <a:xfrm>
            <a:off x="7155570" y="25757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1" name="object 14141"/>
          <p:cNvSpPr/>
          <p:nvPr/>
        </p:nvSpPr>
        <p:spPr>
          <a:xfrm>
            <a:off x="7169071" y="25855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2" name="object 14142"/>
          <p:cNvSpPr/>
          <p:nvPr/>
        </p:nvSpPr>
        <p:spPr>
          <a:xfrm>
            <a:off x="7171771" y="2587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3" name="object 14143"/>
          <p:cNvSpPr/>
          <p:nvPr/>
        </p:nvSpPr>
        <p:spPr>
          <a:xfrm>
            <a:off x="7182889" y="2596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4" name="object 14144"/>
          <p:cNvSpPr/>
          <p:nvPr/>
        </p:nvSpPr>
        <p:spPr>
          <a:xfrm>
            <a:off x="7197025" y="2605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5" name="object 14145"/>
          <p:cNvSpPr/>
          <p:nvPr/>
        </p:nvSpPr>
        <p:spPr>
          <a:xfrm>
            <a:off x="7199090" y="2606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6" name="object 14146"/>
          <p:cNvSpPr/>
          <p:nvPr/>
        </p:nvSpPr>
        <p:spPr>
          <a:xfrm>
            <a:off x="7362204" y="2722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7" name="object 14147"/>
          <p:cNvSpPr/>
          <p:nvPr/>
        </p:nvSpPr>
        <p:spPr>
          <a:xfrm>
            <a:off x="7364904" y="2724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8" name="object 14148"/>
          <p:cNvSpPr/>
          <p:nvPr/>
        </p:nvSpPr>
        <p:spPr>
          <a:xfrm>
            <a:off x="7377134" y="2733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9" name="object 14149"/>
          <p:cNvSpPr/>
          <p:nvPr/>
        </p:nvSpPr>
        <p:spPr>
          <a:xfrm>
            <a:off x="7390158" y="2742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0" name="object 14150"/>
          <p:cNvSpPr/>
          <p:nvPr/>
        </p:nvSpPr>
        <p:spPr>
          <a:xfrm>
            <a:off x="7392541" y="27446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1" name="object 14151"/>
          <p:cNvSpPr/>
          <p:nvPr/>
        </p:nvSpPr>
        <p:spPr>
          <a:xfrm>
            <a:off x="7404452" y="2752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2" name="object 14152"/>
          <p:cNvSpPr/>
          <p:nvPr/>
        </p:nvSpPr>
        <p:spPr>
          <a:xfrm>
            <a:off x="7417794" y="27625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3" name="object 14153"/>
          <p:cNvSpPr/>
          <p:nvPr/>
        </p:nvSpPr>
        <p:spPr>
          <a:xfrm>
            <a:off x="7420653" y="27641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4" name="object 14154"/>
          <p:cNvSpPr/>
          <p:nvPr/>
        </p:nvSpPr>
        <p:spPr>
          <a:xfrm>
            <a:off x="7432406" y="277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5" name="object 14155"/>
          <p:cNvSpPr/>
          <p:nvPr/>
        </p:nvSpPr>
        <p:spPr>
          <a:xfrm>
            <a:off x="7445906" y="2782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6" name="object 14156"/>
          <p:cNvSpPr/>
          <p:nvPr/>
        </p:nvSpPr>
        <p:spPr>
          <a:xfrm>
            <a:off x="7447812" y="2783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7" name="object 14157"/>
          <p:cNvSpPr/>
          <p:nvPr/>
        </p:nvSpPr>
        <p:spPr>
          <a:xfrm>
            <a:off x="7459724" y="2791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8" name="object 14158"/>
          <p:cNvSpPr/>
          <p:nvPr/>
        </p:nvSpPr>
        <p:spPr>
          <a:xfrm>
            <a:off x="7473065" y="280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59" name="object 14159"/>
          <p:cNvSpPr/>
          <p:nvPr/>
        </p:nvSpPr>
        <p:spPr>
          <a:xfrm>
            <a:off x="7475925" y="2803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0" name="object 14160"/>
          <p:cNvSpPr/>
          <p:nvPr/>
        </p:nvSpPr>
        <p:spPr>
          <a:xfrm>
            <a:off x="7486884" y="2811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1" name="object 14161"/>
          <p:cNvSpPr/>
          <p:nvPr/>
        </p:nvSpPr>
        <p:spPr>
          <a:xfrm>
            <a:off x="7501178" y="2821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2" name="object 14162"/>
          <p:cNvSpPr/>
          <p:nvPr/>
        </p:nvSpPr>
        <p:spPr>
          <a:xfrm>
            <a:off x="7503083" y="2822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3" name="object 14163"/>
          <p:cNvSpPr/>
          <p:nvPr/>
        </p:nvSpPr>
        <p:spPr>
          <a:xfrm>
            <a:off x="7514996" y="2831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4" name="object 14164"/>
          <p:cNvSpPr/>
          <p:nvPr/>
        </p:nvSpPr>
        <p:spPr>
          <a:xfrm>
            <a:off x="7528496" y="284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5" name="object 14165"/>
          <p:cNvSpPr/>
          <p:nvPr/>
        </p:nvSpPr>
        <p:spPr>
          <a:xfrm>
            <a:off x="7531196" y="2842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6" name="object 14166"/>
          <p:cNvSpPr/>
          <p:nvPr/>
        </p:nvSpPr>
        <p:spPr>
          <a:xfrm>
            <a:off x="7542314" y="2851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7" name="object 14167"/>
          <p:cNvSpPr/>
          <p:nvPr/>
        </p:nvSpPr>
        <p:spPr>
          <a:xfrm>
            <a:off x="7555655" y="2860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8" name="object 14168"/>
          <p:cNvSpPr/>
          <p:nvPr/>
        </p:nvSpPr>
        <p:spPr>
          <a:xfrm>
            <a:off x="7558514" y="2862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9" name="object 14169"/>
          <p:cNvSpPr/>
          <p:nvPr/>
        </p:nvSpPr>
        <p:spPr>
          <a:xfrm>
            <a:off x="7570268" y="2871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0" name="object 14170"/>
          <p:cNvSpPr/>
          <p:nvPr/>
        </p:nvSpPr>
        <p:spPr>
          <a:xfrm>
            <a:off x="7583768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1" name="object 14171"/>
          <p:cNvSpPr/>
          <p:nvPr/>
        </p:nvSpPr>
        <p:spPr>
          <a:xfrm>
            <a:off x="7585674" y="288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2" name="object 14172"/>
          <p:cNvSpPr/>
          <p:nvPr/>
        </p:nvSpPr>
        <p:spPr>
          <a:xfrm>
            <a:off x="7597903" y="2890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3" name="object 14173"/>
          <p:cNvSpPr/>
          <p:nvPr/>
        </p:nvSpPr>
        <p:spPr>
          <a:xfrm>
            <a:off x="7610927" y="289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4" name="object 14174"/>
          <p:cNvSpPr/>
          <p:nvPr/>
        </p:nvSpPr>
        <p:spPr>
          <a:xfrm>
            <a:off x="7613786" y="290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5" name="object 14175"/>
          <p:cNvSpPr/>
          <p:nvPr/>
        </p:nvSpPr>
        <p:spPr>
          <a:xfrm>
            <a:off x="7626015" y="29097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6" name="object 14176"/>
          <p:cNvSpPr/>
          <p:nvPr/>
        </p:nvSpPr>
        <p:spPr>
          <a:xfrm>
            <a:off x="7639039" y="291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7" name="object 14177"/>
          <p:cNvSpPr/>
          <p:nvPr/>
        </p:nvSpPr>
        <p:spPr>
          <a:xfrm>
            <a:off x="7641421" y="2921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8" name="object 14178"/>
          <p:cNvSpPr/>
          <p:nvPr/>
        </p:nvSpPr>
        <p:spPr>
          <a:xfrm>
            <a:off x="7059639" y="2546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79" name="object 14179"/>
          <p:cNvSpPr/>
          <p:nvPr/>
        </p:nvSpPr>
        <p:spPr>
          <a:xfrm>
            <a:off x="7073140" y="2555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0" name="object 14180"/>
          <p:cNvSpPr/>
          <p:nvPr/>
        </p:nvSpPr>
        <p:spPr>
          <a:xfrm>
            <a:off x="7075840" y="2557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1" name="object 14181"/>
          <p:cNvSpPr/>
          <p:nvPr/>
        </p:nvSpPr>
        <p:spPr>
          <a:xfrm>
            <a:off x="7087751" y="256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2" name="object 14182"/>
          <p:cNvSpPr/>
          <p:nvPr/>
        </p:nvSpPr>
        <p:spPr>
          <a:xfrm>
            <a:off x="7100775" y="2575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3" name="object 14183"/>
          <p:cNvSpPr/>
          <p:nvPr/>
        </p:nvSpPr>
        <p:spPr>
          <a:xfrm>
            <a:off x="7103158" y="2576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4" name="object 14184"/>
          <p:cNvSpPr/>
          <p:nvPr/>
        </p:nvSpPr>
        <p:spPr>
          <a:xfrm>
            <a:off x="7114911" y="2585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5" name="object 14185"/>
          <p:cNvSpPr/>
          <p:nvPr/>
        </p:nvSpPr>
        <p:spPr>
          <a:xfrm>
            <a:off x="7128412" y="2594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6" name="object 14186"/>
          <p:cNvSpPr/>
          <p:nvPr/>
        </p:nvSpPr>
        <p:spPr>
          <a:xfrm>
            <a:off x="7131112" y="259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7" name="object 14187"/>
          <p:cNvSpPr/>
          <p:nvPr/>
        </p:nvSpPr>
        <p:spPr>
          <a:xfrm>
            <a:off x="7143023" y="2604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8" name="object 14188"/>
          <p:cNvSpPr/>
          <p:nvPr/>
        </p:nvSpPr>
        <p:spPr>
          <a:xfrm>
            <a:off x="7308521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9" name="object 14189"/>
          <p:cNvSpPr/>
          <p:nvPr/>
        </p:nvSpPr>
        <p:spPr>
          <a:xfrm>
            <a:off x="7321545" y="273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0" name="object 14190"/>
          <p:cNvSpPr/>
          <p:nvPr/>
        </p:nvSpPr>
        <p:spPr>
          <a:xfrm>
            <a:off x="7324721" y="2734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1" name="object 14191"/>
          <p:cNvSpPr/>
          <p:nvPr/>
        </p:nvSpPr>
        <p:spPr>
          <a:xfrm>
            <a:off x="7336474" y="2742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2" name="object 14192"/>
          <p:cNvSpPr/>
          <p:nvPr/>
        </p:nvSpPr>
        <p:spPr>
          <a:xfrm>
            <a:off x="7349498" y="2751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3" name="object 14193"/>
          <p:cNvSpPr/>
          <p:nvPr/>
        </p:nvSpPr>
        <p:spPr>
          <a:xfrm>
            <a:off x="7351881" y="27535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4" name="object 14194"/>
          <p:cNvSpPr/>
          <p:nvPr/>
        </p:nvSpPr>
        <p:spPr>
          <a:xfrm>
            <a:off x="7363793" y="2762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5" name="object 14195"/>
          <p:cNvSpPr/>
          <p:nvPr/>
        </p:nvSpPr>
        <p:spPr>
          <a:xfrm>
            <a:off x="7377134" y="2771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6" name="object 14196"/>
          <p:cNvSpPr/>
          <p:nvPr/>
        </p:nvSpPr>
        <p:spPr>
          <a:xfrm>
            <a:off x="7379993" y="2773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7" name="object 14197"/>
          <p:cNvSpPr/>
          <p:nvPr/>
        </p:nvSpPr>
        <p:spPr>
          <a:xfrm>
            <a:off x="7391746" y="2781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8" name="object 14198"/>
          <p:cNvSpPr/>
          <p:nvPr/>
        </p:nvSpPr>
        <p:spPr>
          <a:xfrm>
            <a:off x="7405247" y="2791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99" name="object 14199"/>
          <p:cNvSpPr/>
          <p:nvPr/>
        </p:nvSpPr>
        <p:spPr>
          <a:xfrm>
            <a:off x="7407152" y="2793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0" name="object 14200"/>
          <p:cNvSpPr/>
          <p:nvPr/>
        </p:nvSpPr>
        <p:spPr>
          <a:xfrm>
            <a:off x="7419064" y="2801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1" name="object 14201"/>
          <p:cNvSpPr/>
          <p:nvPr/>
        </p:nvSpPr>
        <p:spPr>
          <a:xfrm>
            <a:off x="7432406" y="28110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2" name="object 14202"/>
          <p:cNvSpPr/>
          <p:nvPr/>
        </p:nvSpPr>
        <p:spPr>
          <a:xfrm>
            <a:off x="7435265" y="2812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3" name="object 14203"/>
          <p:cNvSpPr/>
          <p:nvPr/>
        </p:nvSpPr>
        <p:spPr>
          <a:xfrm>
            <a:off x="7447018" y="28208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4" name="object 14204"/>
          <p:cNvSpPr/>
          <p:nvPr/>
        </p:nvSpPr>
        <p:spPr>
          <a:xfrm>
            <a:off x="7460518" y="2830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5" name="object 14205"/>
          <p:cNvSpPr/>
          <p:nvPr/>
        </p:nvSpPr>
        <p:spPr>
          <a:xfrm>
            <a:off x="7462424" y="2832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6" name="object 14206"/>
          <p:cNvSpPr/>
          <p:nvPr/>
        </p:nvSpPr>
        <p:spPr>
          <a:xfrm>
            <a:off x="7474336" y="284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7" name="object 14207"/>
          <p:cNvSpPr/>
          <p:nvPr/>
        </p:nvSpPr>
        <p:spPr>
          <a:xfrm>
            <a:off x="7487677" y="2850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8" name="object 14208"/>
          <p:cNvSpPr/>
          <p:nvPr/>
        </p:nvSpPr>
        <p:spPr>
          <a:xfrm>
            <a:off x="7490536" y="2851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9" name="object 14209"/>
          <p:cNvSpPr/>
          <p:nvPr/>
        </p:nvSpPr>
        <p:spPr>
          <a:xfrm>
            <a:off x="7501972" y="2860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0" name="object 14210"/>
          <p:cNvSpPr/>
          <p:nvPr/>
        </p:nvSpPr>
        <p:spPr>
          <a:xfrm>
            <a:off x="7515790" y="2869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1" name="object 14211"/>
          <p:cNvSpPr/>
          <p:nvPr/>
        </p:nvSpPr>
        <p:spPr>
          <a:xfrm>
            <a:off x="7517696" y="2871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2" name="object 14212"/>
          <p:cNvSpPr/>
          <p:nvPr/>
        </p:nvSpPr>
        <p:spPr>
          <a:xfrm>
            <a:off x="7529608" y="2879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3" name="object 14213"/>
          <p:cNvSpPr/>
          <p:nvPr/>
        </p:nvSpPr>
        <p:spPr>
          <a:xfrm>
            <a:off x="7543108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4" name="object 14214"/>
          <p:cNvSpPr/>
          <p:nvPr/>
        </p:nvSpPr>
        <p:spPr>
          <a:xfrm>
            <a:off x="7545808" y="2891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5" name="object 14215"/>
          <p:cNvSpPr/>
          <p:nvPr/>
        </p:nvSpPr>
        <p:spPr>
          <a:xfrm>
            <a:off x="7557244" y="28995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6" name="object 14216"/>
          <p:cNvSpPr/>
          <p:nvPr/>
        </p:nvSpPr>
        <p:spPr>
          <a:xfrm>
            <a:off x="7571061" y="2909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7" name="object 14217"/>
          <p:cNvSpPr/>
          <p:nvPr/>
        </p:nvSpPr>
        <p:spPr>
          <a:xfrm>
            <a:off x="7573444" y="2910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8" name="object 14218"/>
          <p:cNvSpPr/>
          <p:nvPr/>
        </p:nvSpPr>
        <p:spPr>
          <a:xfrm>
            <a:off x="7585356" y="2919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19" name="object 14219"/>
          <p:cNvSpPr/>
          <p:nvPr/>
        </p:nvSpPr>
        <p:spPr>
          <a:xfrm>
            <a:off x="7032321" y="25644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0" name="object 14220"/>
          <p:cNvSpPr/>
          <p:nvPr/>
        </p:nvSpPr>
        <p:spPr>
          <a:xfrm>
            <a:off x="7035180" y="2566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1" name="object 14221"/>
          <p:cNvSpPr/>
          <p:nvPr/>
        </p:nvSpPr>
        <p:spPr>
          <a:xfrm>
            <a:off x="7046933" y="2575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2" name="object 14222"/>
          <p:cNvSpPr/>
          <p:nvPr/>
        </p:nvSpPr>
        <p:spPr>
          <a:xfrm>
            <a:off x="7060434" y="2584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3" name="object 14223"/>
          <p:cNvSpPr/>
          <p:nvPr/>
        </p:nvSpPr>
        <p:spPr>
          <a:xfrm>
            <a:off x="7062340" y="25864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4" name="object 14224"/>
          <p:cNvSpPr/>
          <p:nvPr/>
        </p:nvSpPr>
        <p:spPr>
          <a:xfrm>
            <a:off x="7074251" y="2594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5" name="object 14225"/>
          <p:cNvSpPr/>
          <p:nvPr/>
        </p:nvSpPr>
        <p:spPr>
          <a:xfrm>
            <a:off x="7253567" y="2722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6" name="object 14226"/>
          <p:cNvSpPr/>
          <p:nvPr/>
        </p:nvSpPr>
        <p:spPr>
          <a:xfrm>
            <a:off x="7256267" y="2723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7" name="object 14227"/>
          <p:cNvSpPr/>
          <p:nvPr/>
        </p:nvSpPr>
        <p:spPr>
          <a:xfrm>
            <a:off x="7267702" y="2731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8" name="object 14228"/>
          <p:cNvSpPr/>
          <p:nvPr/>
        </p:nvSpPr>
        <p:spPr>
          <a:xfrm>
            <a:off x="7281520" y="27414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9" name="object 14229"/>
          <p:cNvSpPr/>
          <p:nvPr/>
        </p:nvSpPr>
        <p:spPr>
          <a:xfrm>
            <a:off x="7283903" y="27430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0" name="object 14230"/>
          <p:cNvSpPr/>
          <p:nvPr/>
        </p:nvSpPr>
        <p:spPr>
          <a:xfrm>
            <a:off x="7295815" y="2751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1" name="object 14231"/>
          <p:cNvSpPr/>
          <p:nvPr/>
        </p:nvSpPr>
        <p:spPr>
          <a:xfrm>
            <a:off x="7309315" y="27609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2" name="object 14232"/>
          <p:cNvSpPr/>
          <p:nvPr/>
        </p:nvSpPr>
        <p:spPr>
          <a:xfrm>
            <a:off x="7312015" y="27625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3" name="object 14233"/>
          <p:cNvSpPr/>
          <p:nvPr/>
        </p:nvSpPr>
        <p:spPr>
          <a:xfrm>
            <a:off x="7323133" y="2771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4" name="object 14234"/>
          <p:cNvSpPr/>
          <p:nvPr/>
        </p:nvSpPr>
        <p:spPr>
          <a:xfrm>
            <a:off x="7336474" y="2780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5" name="object 14235"/>
          <p:cNvSpPr/>
          <p:nvPr/>
        </p:nvSpPr>
        <p:spPr>
          <a:xfrm>
            <a:off x="7339334" y="2782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6" name="object 14236"/>
          <p:cNvSpPr/>
          <p:nvPr/>
        </p:nvSpPr>
        <p:spPr>
          <a:xfrm>
            <a:off x="7351086" y="2791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7" name="object 14237"/>
          <p:cNvSpPr/>
          <p:nvPr/>
        </p:nvSpPr>
        <p:spPr>
          <a:xfrm>
            <a:off x="7364586" y="2800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8" name="object 14238"/>
          <p:cNvSpPr/>
          <p:nvPr/>
        </p:nvSpPr>
        <p:spPr>
          <a:xfrm>
            <a:off x="7366492" y="2802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39" name="object 14239"/>
          <p:cNvSpPr/>
          <p:nvPr/>
        </p:nvSpPr>
        <p:spPr>
          <a:xfrm>
            <a:off x="7378405" y="281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0" name="object 14240"/>
          <p:cNvSpPr/>
          <p:nvPr/>
        </p:nvSpPr>
        <p:spPr>
          <a:xfrm>
            <a:off x="7391746" y="2820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1" name="object 14241"/>
          <p:cNvSpPr/>
          <p:nvPr/>
        </p:nvSpPr>
        <p:spPr>
          <a:xfrm>
            <a:off x="7394605" y="2822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2" name="object 14242"/>
          <p:cNvSpPr/>
          <p:nvPr/>
        </p:nvSpPr>
        <p:spPr>
          <a:xfrm>
            <a:off x="7406358" y="2830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3" name="object 14243"/>
          <p:cNvSpPr/>
          <p:nvPr/>
        </p:nvSpPr>
        <p:spPr>
          <a:xfrm>
            <a:off x="7419858" y="2840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4" name="object 14244"/>
          <p:cNvSpPr/>
          <p:nvPr/>
        </p:nvSpPr>
        <p:spPr>
          <a:xfrm>
            <a:off x="7421764" y="2841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5" name="object 14245"/>
          <p:cNvSpPr/>
          <p:nvPr/>
        </p:nvSpPr>
        <p:spPr>
          <a:xfrm>
            <a:off x="7433677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6" name="object 14246"/>
          <p:cNvSpPr/>
          <p:nvPr/>
        </p:nvSpPr>
        <p:spPr>
          <a:xfrm>
            <a:off x="7447018" y="2859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7" name="object 14247"/>
          <p:cNvSpPr/>
          <p:nvPr/>
        </p:nvSpPr>
        <p:spPr>
          <a:xfrm>
            <a:off x="7449877" y="2861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8" name="object 14248"/>
          <p:cNvSpPr/>
          <p:nvPr/>
        </p:nvSpPr>
        <p:spPr>
          <a:xfrm>
            <a:off x="7461630" y="2869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9" name="object 14249"/>
          <p:cNvSpPr/>
          <p:nvPr/>
        </p:nvSpPr>
        <p:spPr>
          <a:xfrm>
            <a:off x="7475130" y="2878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0" name="object 14250"/>
          <p:cNvSpPr/>
          <p:nvPr/>
        </p:nvSpPr>
        <p:spPr>
          <a:xfrm>
            <a:off x="7477036" y="2880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1" name="object 14251"/>
          <p:cNvSpPr/>
          <p:nvPr/>
        </p:nvSpPr>
        <p:spPr>
          <a:xfrm>
            <a:off x="7489266" y="2889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2" name="object 14252"/>
          <p:cNvSpPr/>
          <p:nvPr/>
        </p:nvSpPr>
        <p:spPr>
          <a:xfrm>
            <a:off x="7502290" y="2898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3" name="object 14253"/>
          <p:cNvSpPr/>
          <p:nvPr/>
        </p:nvSpPr>
        <p:spPr>
          <a:xfrm>
            <a:off x="7505148" y="2900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4" name="object 14254"/>
          <p:cNvSpPr/>
          <p:nvPr/>
        </p:nvSpPr>
        <p:spPr>
          <a:xfrm>
            <a:off x="7517378" y="2908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5" name="object 14255"/>
          <p:cNvSpPr/>
          <p:nvPr/>
        </p:nvSpPr>
        <p:spPr>
          <a:xfrm>
            <a:off x="7530402" y="2918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6" name="object 14256"/>
          <p:cNvSpPr/>
          <p:nvPr/>
        </p:nvSpPr>
        <p:spPr>
          <a:xfrm>
            <a:off x="7532785" y="2920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7" name="object 14257"/>
          <p:cNvSpPr/>
          <p:nvPr/>
        </p:nvSpPr>
        <p:spPr>
          <a:xfrm>
            <a:off x="7199883" y="27213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8" name="object 14258"/>
          <p:cNvSpPr/>
          <p:nvPr/>
        </p:nvSpPr>
        <p:spPr>
          <a:xfrm>
            <a:off x="7212907" y="27311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59" name="object 14259"/>
          <p:cNvSpPr/>
          <p:nvPr/>
        </p:nvSpPr>
        <p:spPr>
          <a:xfrm>
            <a:off x="7216084" y="2732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0" name="object 14260"/>
          <p:cNvSpPr/>
          <p:nvPr/>
        </p:nvSpPr>
        <p:spPr>
          <a:xfrm>
            <a:off x="7227837" y="2740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1" name="object 14261"/>
          <p:cNvSpPr/>
          <p:nvPr/>
        </p:nvSpPr>
        <p:spPr>
          <a:xfrm>
            <a:off x="7240861" y="2750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2" name="object 14262"/>
          <p:cNvSpPr/>
          <p:nvPr/>
        </p:nvSpPr>
        <p:spPr>
          <a:xfrm>
            <a:off x="7243243" y="2752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3" name="object 14263"/>
          <p:cNvSpPr/>
          <p:nvPr/>
        </p:nvSpPr>
        <p:spPr>
          <a:xfrm>
            <a:off x="7255155" y="2760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4" name="object 14264"/>
          <p:cNvSpPr/>
          <p:nvPr/>
        </p:nvSpPr>
        <p:spPr>
          <a:xfrm>
            <a:off x="7268497" y="27703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5" name="object 14265"/>
          <p:cNvSpPr/>
          <p:nvPr/>
        </p:nvSpPr>
        <p:spPr>
          <a:xfrm>
            <a:off x="7271356" y="2771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6" name="object 14266"/>
          <p:cNvSpPr/>
          <p:nvPr/>
        </p:nvSpPr>
        <p:spPr>
          <a:xfrm>
            <a:off x="7282315" y="2780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7" name="object 14267"/>
          <p:cNvSpPr/>
          <p:nvPr/>
        </p:nvSpPr>
        <p:spPr>
          <a:xfrm>
            <a:off x="7296609" y="2789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8" name="object 14268"/>
          <p:cNvSpPr/>
          <p:nvPr/>
        </p:nvSpPr>
        <p:spPr>
          <a:xfrm>
            <a:off x="7298514" y="2791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9" name="object 14269"/>
          <p:cNvSpPr/>
          <p:nvPr/>
        </p:nvSpPr>
        <p:spPr>
          <a:xfrm>
            <a:off x="7310427" y="2800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0" name="object 14270"/>
          <p:cNvSpPr/>
          <p:nvPr/>
        </p:nvSpPr>
        <p:spPr>
          <a:xfrm>
            <a:off x="7323927" y="28094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1" name="object 14271"/>
          <p:cNvSpPr/>
          <p:nvPr/>
        </p:nvSpPr>
        <p:spPr>
          <a:xfrm>
            <a:off x="7326627" y="2811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2" name="object 14272"/>
          <p:cNvSpPr/>
          <p:nvPr/>
        </p:nvSpPr>
        <p:spPr>
          <a:xfrm>
            <a:off x="7337745" y="2819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3" name="object 14273"/>
          <p:cNvSpPr/>
          <p:nvPr/>
        </p:nvSpPr>
        <p:spPr>
          <a:xfrm>
            <a:off x="7351881" y="2829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4" name="object 14274"/>
          <p:cNvSpPr/>
          <p:nvPr/>
        </p:nvSpPr>
        <p:spPr>
          <a:xfrm>
            <a:off x="7353945" y="2831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5" name="object 14275"/>
          <p:cNvSpPr/>
          <p:nvPr/>
        </p:nvSpPr>
        <p:spPr>
          <a:xfrm>
            <a:off x="7365699" y="2839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6" name="object 14276"/>
          <p:cNvSpPr/>
          <p:nvPr/>
        </p:nvSpPr>
        <p:spPr>
          <a:xfrm>
            <a:off x="7379199" y="2849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7" name="object 14277"/>
          <p:cNvSpPr/>
          <p:nvPr/>
        </p:nvSpPr>
        <p:spPr>
          <a:xfrm>
            <a:off x="7381899" y="2850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8" name="object 14278"/>
          <p:cNvSpPr/>
          <p:nvPr/>
        </p:nvSpPr>
        <p:spPr>
          <a:xfrm>
            <a:off x="7393016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79" name="object 14279"/>
          <p:cNvSpPr/>
          <p:nvPr/>
        </p:nvSpPr>
        <p:spPr>
          <a:xfrm>
            <a:off x="7406358" y="2868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0" name="object 14280"/>
          <p:cNvSpPr/>
          <p:nvPr/>
        </p:nvSpPr>
        <p:spPr>
          <a:xfrm>
            <a:off x="7409217" y="2870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1" name="object 14281"/>
          <p:cNvSpPr/>
          <p:nvPr/>
        </p:nvSpPr>
        <p:spPr>
          <a:xfrm>
            <a:off x="7420971" y="2878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2" name="object 14282"/>
          <p:cNvSpPr/>
          <p:nvPr/>
        </p:nvSpPr>
        <p:spPr>
          <a:xfrm>
            <a:off x="7434471" y="2888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3" name="object 14283"/>
          <p:cNvSpPr/>
          <p:nvPr/>
        </p:nvSpPr>
        <p:spPr>
          <a:xfrm>
            <a:off x="7436377" y="288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4" name="object 14284"/>
          <p:cNvSpPr/>
          <p:nvPr/>
        </p:nvSpPr>
        <p:spPr>
          <a:xfrm>
            <a:off x="7448606" y="28983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5" name="object 14285"/>
          <p:cNvSpPr/>
          <p:nvPr/>
        </p:nvSpPr>
        <p:spPr>
          <a:xfrm>
            <a:off x="7461630" y="290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6" name="object 14286"/>
          <p:cNvSpPr/>
          <p:nvPr/>
        </p:nvSpPr>
        <p:spPr>
          <a:xfrm>
            <a:off x="7464489" y="2909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7" name="object 14287"/>
          <p:cNvSpPr/>
          <p:nvPr/>
        </p:nvSpPr>
        <p:spPr>
          <a:xfrm>
            <a:off x="7476718" y="2917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8" name="object 14288"/>
          <p:cNvSpPr/>
          <p:nvPr/>
        </p:nvSpPr>
        <p:spPr>
          <a:xfrm>
            <a:off x="7489742" y="2927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89" name="object 14289"/>
          <p:cNvSpPr/>
          <p:nvPr/>
        </p:nvSpPr>
        <p:spPr>
          <a:xfrm>
            <a:off x="7144929" y="2720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0" name="object 14290"/>
          <p:cNvSpPr/>
          <p:nvPr/>
        </p:nvSpPr>
        <p:spPr>
          <a:xfrm>
            <a:off x="7147312" y="27225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1" name="object 14291"/>
          <p:cNvSpPr/>
          <p:nvPr/>
        </p:nvSpPr>
        <p:spPr>
          <a:xfrm>
            <a:off x="7159224" y="2730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2" name="object 14292"/>
          <p:cNvSpPr/>
          <p:nvPr/>
        </p:nvSpPr>
        <p:spPr>
          <a:xfrm>
            <a:off x="7172248" y="2740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3" name="object 14293"/>
          <p:cNvSpPr/>
          <p:nvPr/>
        </p:nvSpPr>
        <p:spPr>
          <a:xfrm>
            <a:off x="7175424" y="2742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4" name="object 14294"/>
          <p:cNvSpPr/>
          <p:nvPr/>
        </p:nvSpPr>
        <p:spPr>
          <a:xfrm>
            <a:off x="7187177" y="2750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5" name="object 14295"/>
          <p:cNvSpPr/>
          <p:nvPr/>
        </p:nvSpPr>
        <p:spPr>
          <a:xfrm>
            <a:off x="7200201" y="27600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6" name="object 14296"/>
          <p:cNvSpPr/>
          <p:nvPr/>
        </p:nvSpPr>
        <p:spPr>
          <a:xfrm>
            <a:off x="7202583" y="2761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7" name="object 14297"/>
          <p:cNvSpPr/>
          <p:nvPr/>
        </p:nvSpPr>
        <p:spPr>
          <a:xfrm>
            <a:off x="7214496" y="2769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8" name="object 14298"/>
          <p:cNvSpPr/>
          <p:nvPr/>
        </p:nvSpPr>
        <p:spPr>
          <a:xfrm>
            <a:off x="7227837" y="2779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99" name="object 14299"/>
          <p:cNvSpPr/>
          <p:nvPr/>
        </p:nvSpPr>
        <p:spPr>
          <a:xfrm>
            <a:off x="7230696" y="2781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0" name="object 14300"/>
          <p:cNvSpPr/>
          <p:nvPr/>
        </p:nvSpPr>
        <p:spPr>
          <a:xfrm>
            <a:off x="7242449" y="2789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1" name="object 14301"/>
          <p:cNvSpPr/>
          <p:nvPr/>
        </p:nvSpPr>
        <p:spPr>
          <a:xfrm>
            <a:off x="7255950" y="2799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2" name="object 14302"/>
          <p:cNvSpPr/>
          <p:nvPr/>
        </p:nvSpPr>
        <p:spPr>
          <a:xfrm>
            <a:off x="7257855" y="2800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3" name="object 14303"/>
          <p:cNvSpPr/>
          <p:nvPr/>
        </p:nvSpPr>
        <p:spPr>
          <a:xfrm>
            <a:off x="7269767" y="28094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4" name="object 14304"/>
          <p:cNvSpPr/>
          <p:nvPr/>
        </p:nvSpPr>
        <p:spPr>
          <a:xfrm>
            <a:off x="7283108" y="2818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5" name="object 14305"/>
          <p:cNvSpPr/>
          <p:nvPr/>
        </p:nvSpPr>
        <p:spPr>
          <a:xfrm>
            <a:off x="7285967" y="28208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6" name="object 14306"/>
          <p:cNvSpPr/>
          <p:nvPr/>
        </p:nvSpPr>
        <p:spPr>
          <a:xfrm>
            <a:off x="7296926" y="2828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7" name="object 14307"/>
          <p:cNvSpPr/>
          <p:nvPr/>
        </p:nvSpPr>
        <p:spPr>
          <a:xfrm>
            <a:off x="7311221" y="28387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8" name="object 14308"/>
          <p:cNvSpPr/>
          <p:nvPr/>
        </p:nvSpPr>
        <p:spPr>
          <a:xfrm>
            <a:off x="7313127" y="2840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09" name="object 14309"/>
          <p:cNvSpPr/>
          <p:nvPr/>
        </p:nvSpPr>
        <p:spPr>
          <a:xfrm>
            <a:off x="7325039" y="284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0" name="object 14310"/>
          <p:cNvSpPr/>
          <p:nvPr/>
        </p:nvSpPr>
        <p:spPr>
          <a:xfrm>
            <a:off x="7338539" y="28583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1" name="object 14311"/>
          <p:cNvSpPr/>
          <p:nvPr/>
        </p:nvSpPr>
        <p:spPr>
          <a:xfrm>
            <a:off x="7341239" y="2859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2" name="object 14312"/>
          <p:cNvSpPr/>
          <p:nvPr/>
        </p:nvSpPr>
        <p:spPr>
          <a:xfrm>
            <a:off x="7352675" y="2868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3" name="object 14313"/>
          <p:cNvSpPr/>
          <p:nvPr/>
        </p:nvSpPr>
        <p:spPr>
          <a:xfrm>
            <a:off x="7366492" y="2877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4" name="object 14314"/>
          <p:cNvSpPr/>
          <p:nvPr/>
        </p:nvSpPr>
        <p:spPr>
          <a:xfrm>
            <a:off x="7368557" y="28795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5" name="object 14315"/>
          <p:cNvSpPr/>
          <p:nvPr/>
        </p:nvSpPr>
        <p:spPr>
          <a:xfrm>
            <a:off x="7380787" y="2887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6" name="object 14316"/>
          <p:cNvSpPr/>
          <p:nvPr/>
        </p:nvSpPr>
        <p:spPr>
          <a:xfrm>
            <a:off x="7393811" y="28974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7" name="object 14317"/>
          <p:cNvSpPr/>
          <p:nvPr/>
        </p:nvSpPr>
        <p:spPr>
          <a:xfrm>
            <a:off x="7396511" y="2899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8" name="object 14318"/>
          <p:cNvSpPr/>
          <p:nvPr/>
        </p:nvSpPr>
        <p:spPr>
          <a:xfrm>
            <a:off x="7407947" y="290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19" name="object 14319"/>
          <p:cNvSpPr/>
          <p:nvPr/>
        </p:nvSpPr>
        <p:spPr>
          <a:xfrm>
            <a:off x="7420971" y="2917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0" name="object 14320"/>
          <p:cNvSpPr/>
          <p:nvPr/>
        </p:nvSpPr>
        <p:spPr>
          <a:xfrm>
            <a:off x="7424147" y="2918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1" name="object 14321"/>
          <p:cNvSpPr/>
          <p:nvPr/>
        </p:nvSpPr>
        <p:spPr>
          <a:xfrm>
            <a:off x="7436059" y="2927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2" name="object 14322"/>
          <p:cNvSpPr/>
          <p:nvPr/>
        </p:nvSpPr>
        <p:spPr>
          <a:xfrm>
            <a:off x="7091246" y="2720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3" name="object 14323"/>
          <p:cNvSpPr/>
          <p:nvPr/>
        </p:nvSpPr>
        <p:spPr>
          <a:xfrm>
            <a:off x="7104270" y="2729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4" name="object 14324"/>
          <p:cNvSpPr/>
          <p:nvPr/>
        </p:nvSpPr>
        <p:spPr>
          <a:xfrm>
            <a:off x="7106970" y="2731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5" name="object 14325"/>
          <p:cNvSpPr/>
          <p:nvPr/>
        </p:nvSpPr>
        <p:spPr>
          <a:xfrm>
            <a:off x="7118564" y="2739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6" name="object 14326"/>
          <p:cNvSpPr/>
          <p:nvPr/>
        </p:nvSpPr>
        <p:spPr>
          <a:xfrm>
            <a:off x="7131905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7" name="object 14327"/>
          <p:cNvSpPr/>
          <p:nvPr/>
        </p:nvSpPr>
        <p:spPr>
          <a:xfrm>
            <a:off x="7134765" y="27511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8" name="object 14328"/>
          <p:cNvSpPr/>
          <p:nvPr/>
        </p:nvSpPr>
        <p:spPr>
          <a:xfrm>
            <a:off x="7146518" y="2759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9" name="object 14329"/>
          <p:cNvSpPr/>
          <p:nvPr/>
        </p:nvSpPr>
        <p:spPr>
          <a:xfrm>
            <a:off x="7160018" y="2769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0" name="object 14330"/>
          <p:cNvSpPr/>
          <p:nvPr/>
        </p:nvSpPr>
        <p:spPr>
          <a:xfrm>
            <a:off x="7161924" y="2770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1" name="object 14331"/>
          <p:cNvSpPr/>
          <p:nvPr/>
        </p:nvSpPr>
        <p:spPr>
          <a:xfrm>
            <a:off x="7173836" y="2778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2" name="object 14332"/>
          <p:cNvSpPr/>
          <p:nvPr/>
        </p:nvSpPr>
        <p:spPr>
          <a:xfrm>
            <a:off x="7187177" y="2788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3" name="object 14333"/>
          <p:cNvSpPr/>
          <p:nvPr/>
        </p:nvSpPr>
        <p:spPr>
          <a:xfrm>
            <a:off x="7190036" y="2790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4" name="object 14334"/>
          <p:cNvSpPr/>
          <p:nvPr/>
        </p:nvSpPr>
        <p:spPr>
          <a:xfrm>
            <a:off x="7201789" y="2798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5" name="object 14335"/>
          <p:cNvSpPr/>
          <p:nvPr/>
        </p:nvSpPr>
        <p:spPr>
          <a:xfrm>
            <a:off x="7215289" y="2808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6" name="object 14336"/>
          <p:cNvSpPr/>
          <p:nvPr/>
        </p:nvSpPr>
        <p:spPr>
          <a:xfrm>
            <a:off x="7217195" y="2809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7" name="object 14337"/>
          <p:cNvSpPr/>
          <p:nvPr/>
        </p:nvSpPr>
        <p:spPr>
          <a:xfrm>
            <a:off x="7229108" y="281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8" name="object 14338"/>
          <p:cNvSpPr/>
          <p:nvPr/>
        </p:nvSpPr>
        <p:spPr>
          <a:xfrm>
            <a:off x="7242449" y="282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9" name="object 14339"/>
          <p:cNvSpPr/>
          <p:nvPr/>
        </p:nvSpPr>
        <p:spPr>
          <a:xfrm>
            <a:off x="7245308" y="2829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0" name="object 14340"/>
          <p:cNvSpPr/>
          <p:nvPr/>
        </p:nvSpPr>
        <p:spPr>
          <a:xfrm>
            <a:off x="7257061" y="2838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1" name="object 14341"/>
          <p:cNvSpPr/>
          <p:nvPr/>
        </p:nvSpPr>
        <p:spPr>
          <a:xfrm>
            <a:off x="7270561" y="28474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2" name="object 14342"/>
          <p:cNvSpPr/>
          <p:nvPr/>
        </p:nvSpPr>
        <p:spPr>
          <a:xfrm>
            <a:off x="7272467" y="284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3" name="object 14343"/>
          <p:cNvSpPr/>
          <p:nvPr/>
        </p:nvSpPr>
        <p:spPr>
          <a:xfrm>
            <a:off x="7284379" y="2857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4" name="object 14344"/>
          <p:cNvSpPr/>
          <p:nvPr/>
        </p:nvSpPr>
        <p:spPr>
          <a:xfrm>
            <a:off x="7297721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5" name="object 14345"/>
          <p:cNvSpPr/>
          <p:nvPr/>
        </p:nvSpPr>
        <p:spPr>
          <a:xfrm>
            <a:off x="7300579" y="2869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6" name="object 14346"/>
          <p:cNvSpPr/>
          <p:nvPr/>
        </p:nvSpPr>
        <p:spPr>
          <a:xfrm>
            <a:off x="7312333" y="2877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7" name="object 14347"/>
          <p:cNvSpPr/>
          <p:nvPr/>
        </p:nvSpPr>
        <p:spPr>
          <a:xfrm>
            <a:off x="7325833" y="2886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8" name="object 14348"/>
          <p:cNvSpPr/>
          <p:nvPr/>
        </p:nvSpPr>
        <p:spPr>
          <a:xfrm>
            <a:off x="7327739" y="2888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9" name="object 14349"/>
          <p:cNvSpPr/>
          <p:nvPr/>
        </p:nvSpPr>
        <p:spPr>
          <a:xfrm>
            <a:off x="7339969" y="2896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0" name="object 14350"/>
          <p:cNvSpPr/>
          <p:nvPr/>
        </p:nvSpPr>
        <p:spPr>
          <a:xfrm>
            <a:off x="7353151" y="290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1" name="object 14351"/>
          <p:cNvSpPr/>
          <p:nvPr/>
        </p:nvSpPr>
        <p:spPr>
          <a:xfrm>
            <a:off x="7355851" y="2908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2" name="object 14352"/>
          <p:cNvSpPr/>
          <p:nvPr/>
        </p:nvSpPr>
        <p:spPr>
          <a:xfrm>
            <a:off x="7367287" y="29170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3" name="object 14353"/>
          <p:cNvSpPr/>
          <p:nvPr/>
        </p:nvSpPr>
        <p:spPr>
          <a:xfrm>
            <a:off x="7381105" y="292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4" name="object 14354"/>
          <p:cNvSpPr/>
          <p:nvPr/>
        </p:nvSpPr>
        <p:spPr>
          <a:xfrm>
            <a:off x="7383487" y="2927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5" name="object 14355"/>
          <p:cNvSpPr/>
          <p:nvPr/>
        </p:nvSpPr>
        <p:spPr>
          <a:xfrm>
            <a:off x="7036292" y="2719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6" name="object 14356"/>
          <p:cNvSpPr/>
          <p:nvPr/>
        </p:nvSpPr>
        <p:spPr>
          <a:xfrm>
            <a:off x="7038675" y="2720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7" name="object 14357"/>
          <p:cNvSpPr/>
          <p:nvPr/>
        </p:nvSpPr>
        <p:spPr>
          <a:xfrm>
            <a:off x="7050586" y="2729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8" name="object 14358"/>
          <p:cNvSpPr/>
          <p:nvPr/>
        </p:nvSpPr>
        <p:spPr>
          <a:xfrm>
            <a:off x="7063610" y="2738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59" name="object 14359"/>
          <p:cNvSpPr/>
          <p:nvPr/>
        </p:nvSpPr>
        <p:spPr>
          <a:xfrm>
            <a:off x="7066787" y="27405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0" name="object 14360"/>
          <p:cNvSpPr/>
          <p:nvPr/>
        </p:nvSpPr>
        <p:spPr>
          <a:xfrm>
            <a:off x="7077746" y="27491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1" name="object 14361"/>
          <p:cNvSpPr/>
          <p:nvPr/>
        </p:nvSpPr>
        <p:spPr>
          <a:xfrm>
            <a:off x="7091564" y="2758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2" name="object 14362"/>
          <p:cNvSpPr/>
          <p:nvPr/>
        </p:nvSpPr>
        <p:spPr>
          <a:xfrm>
            <a:off x="7093946" y="2760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3" name="object 14363"/>
          <p:cNvSpPr/>
          <p:nvPr/>
        </p:nvSpPr>
        <p:spPr>
          <a:xfrm>
            <a:off x="7105858" y="2768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4" name="object 14364"/>
          <p:cNvSpPr/>
          <p:nvPr/>
        </p:nvSpPr>
        <p:spPr>
          <a:xfrm>
            <a:off x="7119358" y="277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5" name="object 14365"/>
          <p:cNvSpPr/>
          <p:nvPr/>
        </p:nvSpPr>
        <p:spPr>
          <a:xfrm>
            <a:off x="7122059" y="278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6" name="object 14366"/>
          <p:cNvSpPr/>
          <p:nvPr/>
        </p:nvSpPr>
        <p:spPr>
          <a:xfrm>
            <a:off x="7133177" y="2788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7" name="object 14367"/>
          <p:cNvSpPr/>
          <p:nvPr/>
        </p:nvSpPr>
        <p:spPr>
          <a:xfrm>
            <a:off x="7147312" y="2797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8" name="object 14368"/>
          <p:cNvSpPr/>
          <p:nvPr/>
        </p:nvSpPr>
        <p:spPr>
          <a:xfrm>
            <a:off x="7149376" y="2799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69" name="object 14369"/>
          <p:cNvSpPr/>
          <p:nvPr/>
        </p:nvSpPr>
        <p:spPr>
          <a:xfrm>
            <a:off x="7161130" y="2807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0" name="object 14370"/>
          <p:cNvSpPr/>
          <p:nvPr/>
        </p:nvSpPr>
        <p:spPr>
          <a:xfrm>
            <a:off x="7174630" y="281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1" name="object 14371"/>
          <p:cNvSpPr/>
          <p:nvPr/>
        </p:nvSpPr>
        <p:spPr>
          <a:xfrm>
            <a:off x="7177330" y="28192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2" name="object 14372"/>
          <p:cNvSpPr/>
          <p:nvPr/>
        </p:nvSpPr>
        <p:spPr>
          <a:xfrm>
            <a:off x="7188448" y="282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3" name="object 14373"/>
          <p:cNvSpPr/>
          <p:nvPr/>
        </p:nvSpPr>
        <p:spPr>
          <a:xfrm>
            <a:off x="7201789" y="28372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4" name="object 14374"/>
          <p:cNvSpPr/>
          <p:nvPr/>
        </p:nvSpPr>
        <p:spPr>
          <a:xfrm>
            <a:off x="7204648" y="28387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5" name="object 14375"/>
          <p:cNvSpPr/>
          <p:nvPr/>
        </p:nvSpPr>
        <p:spPr>
          <a:xfrm>
            <a:off x="7216402" y="2847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6" name="object 14376"/>
          <p:cNvSpPr/>
          <p:nvPr/>
        </p:nvSpPr>
        <p:spPr>
          <a:xfrm>
            <a:off x="7229902" y="2856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7" name="object 14377"/>
          <p:cNvSpPr/>
          <p:nvPr/>
        </p:nvSpPr>
        <p:spPr>
          <a:xfrm>
            <a:off x="7231808" y="285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8" name="object 14378"/>
          <p:cNvSpPr/>
          <p:nvPr/>
        </p:nvSpPr>
        <p:spPr>
          <a:xfrm>
            <a:off x="7243719" y="2866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79" name="object 14379"/>
          <p:cNvSpPr/>
          <p:nvPr/>
        </p:nvSpPr>
        <p:spPr>
          <a:xfrm>
            <a:off x="7257061" y="287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0" name="object 14380"/>
          <p:cNvSpPr/>
          <p:nvPr/>
        </p:nvSpPr>
        <p:spPr>
          <a:xfrm>
            <a:off x="7259920" y="2878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1" name="object 14381"/>
          <p:cNvSpPr/>
          <p:nvPr/>
        </p:nvSpPr>
        <p:spPr>
          <a:xfrm>
            <a:off x="7271673" y="2886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2" name="object 14382"/>
          <p:cNvSpPr/>
          <p:nvPr/>
        </p:nvSpPr>
        <p:spPr>
          <a:xfrm>
            <a:off x="7285173" y="2896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3" name="object 14383"/>
          <p:cNvSpPr/>
          <p:nvPr/>
        </p:nvSpPr>
        <p:spPr>
          <a:xfrm>
            <a:off x="7287555" y="2897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4" name="object 14384"/>
          <p:cNvSpPr/>
          <p:nvPr/>
        </p:nvSpPr>
        <p:spPr>
          <a:xfrm>
            <a:off x="7299309" y="2906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5" name="object 14385"/>
          <p:cNvSpPr/>
          <p:nvPr/>
        </p:nvSpPr>
        <p:spPr>
          <a:xfrm>
            <a:off x="7312333" y="2915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6" name="object 14386"/>
          <p:cNvSpPr/>
          <p:nvPr/>
        </p:nvSpPr>
        <p:spPr>
          <a:xfrm>
            <a:off x="7315192" y="2917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7" name="object 14387"/>
          <p:cNvSpPr/>
          <p:nvPr/>
        </p:nvSpPr>
        <p:spPr>
          <a:xfrm>
            <a:off x="7327421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8" name="object 14388"/>
          <p:cNvSpPr/>
          <p:nvPr/>
        </p:nvSpPr>
        <p:spPr>
          <a:xfrm>
            <a:off x="7023268" y="2747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9" name="object 14389"/>
          <p:cNvSpPr/>
          <p:nvPr/>
        </p:nvSpPr>
        <p:spPr>
          <a:xfrm>
            <a:off x="7026127" y="2749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0" name="object 14390"/>
          <p:cNvSpPr/>
          <p:nvPr/>
        </p:nvSpPr>
        <p:spPr>
          <a:xfrm>
            <a:off x="7037880" y="2758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1" name="object 14391"/>
          <p:cNvSpPr/>
          <p:nvPr/>
        </p:nvSpPr>
        <p:spPr>
          <a:xfrm>
            <a:off x="7050904" y="2767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2" name="object 14392"/>
          <p:cNvSpPr/>
          <p:nvPr/>
        </p:nvSpPr>
        <p:spPr>
          <a:xfrm>
            <a:off x="7053286" y="27699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3" name="object 14393"/>
          <p:cNvSpPr/>
          <p:nvPr/>
        </p:nvSpPr>
        <p:spPr>
          <a:xfrm>
            <a:off x="7065198" y="27780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4" name="object 14394"/>
          <p:cNvSpPr/>
          <p:nvPr/>
        </p:nvSpPr>
        <p:spPr>
          <a:xfrm>
            <a:off x="7078540" y="27877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5" name="object 14395"/>
          <p:cNvSpPr/>
          <p:nvPr/>
        </p:nvSpPr>
        <p:spPr>
          <a:xfrm>
            <a:off x="7081399" y="2789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6" name="object 14396"/>
          <p:cNvSpPr/>
          <p:nvPr/>
        </p:nvSpPr>
        <p:spPr>
          <a:xfrm>
            <a:off x="7093152" y="2797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7" name="object 14397"/>
          <p:cNvSpPr/>
          <p:nvPr/>
        </p:nvSpPr>
        <p:spPr>
          <a:xfrm>
            <a:off x="7106652" y="2807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8" name="object 14398"/>
          <p:cNvSpPr/>
          <p:nvPr/>
        </p:nvSpPr>
        <p:spPr>
          <a:xfrm>
            <a:off x="7108558" y="2809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9" name="object 14399"/>
          <p:cNvSpPr/>
          <p:nvPr/>
        </p:nvSpPr>
        <p:spPr>
          <a:xfrm>
            <a:off x="7120470" y="2817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0" name="object 14400"/>
          <p:cNvSpPr/>
          <p:nvPr/>
        </p:nvSpPr>
        <p:spPr>
          <a:xfrm>
            <a:off x="7133970" y="2826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1" name="object 14401"/>
          <p:cNvSpPr/>
          <p:nvPr/>
        </p:nvSpPr>
        <p:spPr>
          <a:xfrm>
            <a:off x="7136670" y="2828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2" name="object 14402"/>
          <p:cNvSpPr/>
          <p:nvPr/>
        </p:nvSpPr>
        <p:spPr>
          <a:xfrm>
            <a:off x="7147788" y="2836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3" name="object 14403"/>
          <p:cNvSpPr/>
          <p:nvPr/>
        </p:nvSpPr>
        <p:spPr>
          <a:xfrm>
            <a:off x="7161924" y="2846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4" name="object 14404"/>
          <p:cNvSpPr/>
          <p:nvPr/>
        </p:nvSpPr>
        <p:spPr>
          <a:xfrm>
            <a:off x="7163989" y="2848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5" name="object 14405"/>
          <p:cNvSpPr/>
          <p:nvPr/>
        </p:nvSpPr>
        <p:spPr>
          <a:xfrm>
            <a:off x="7175742" y="2856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6" name="object 14406"/>
          <p:cNvSpPr/>
          <p:nvPr/>
        </p:nvSpPr>
        <p:spPr>
          <a:xfrm>
            <a:off x="7189242" y="2866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7" name="object 14407"/>
          <p:cNvSpPr/>
          <p:nvPr/>
        </p:nvSpPr>
        <p:spPr>
          <a:xfrm>
            <a:off x="7191942" y="286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8" name="object 14408"/>
          <p:cNvSpPr/>
          <p:nvPr/>
        </p:nvSpPr>
        <p:spPr>
          <a:xfrm>
            <a:off x="7203378" y="28763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9" name="object 14409"/>
          <p:cNvSpPr/>
          <p:nvPr/>
        </p:nvSpPr>
        <p:spPr>
          <a:xfrm>
            <a:off x="7216402" y="2885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0" name="object 14410"/>
          <p:cNvSpPr/>
          <p:nvPr/>
        </p:nvSpPr>
        <p:spPr>
          <a:xfrm>
            <a:off x="7219260" y="2887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1" name="object 14411"/>
          <p:cNvSpPr/>
          <p:nvPr/>
        </p:nvSpPr>
        <p:spPr>
          <a:xfrm>
            <a:off x="7231490" y="2895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2" name="object 14412"/>
          <p:cNvSpPr/>
          <p:nvPr/>
        </p:nvSpPr>
        <p:spPr>
          <a:xfrm>
            <a:off x="7244514" y="29056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3" name="object 14413"/>
          <p:cNvSpPr/>
          <p:nvPr/>
        </p:nvSpPr>
        <p:spPr>
          <a:xfrm>
            <a:off x="7246896" y="29072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4" name="object 14414"/>
          <p:cNvSpPr/>
          <p:nvPr/>
        </p:nvSpPr>
        <p:spPr>
          <a:xfrm>
            <a:off x="7258649" y="29154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5" name="object 14415"/>
          <p:cNvSpPr/>
          <p:nvPr/>
        </p:nvSpPr>
        <p:spPr>
          <a:xfrm>
            <a:off x="7271673" y="2925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6" name="object 14416"/>
          <p:cNvSpPr/>
          <p:nvPr/>
        </p:nvSpPr>
        <p:spPr>
          <a:xfrm>
            <a:off x="7274850" y="29268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7" name="object 14417"/>
          <p:cNvSpPr/>
          <p:nvPr/>
        </p:nvSpPr>
        <p:spPr>
          <a:xfrm>
            <a:off x="7024539" y="2787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8" name="object 14418"/>
          <p:cNvSpPr/>
          <p:nvPr/>
        </p:nvSpPr>
        <p:spPr>
          <a:xfrm>
            <a:off x="7037880" y="2796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9" name="object 14419"/>
          <p:cNvSpPr/>
          <p:nvPr/>
        </p:nvSpPr>
        <p:spPr>
          <a:xfrm>
            <a:off x="7040739" y="2798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0" name="object 14420"/>
          <p:cNvSpPr/>
          <p:nvPr/>
        </p:nvSpPr>
        <p:spPr>
          <a:xfrm>
            <a:off x="7052492" y="2806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1" name="object 14421"/>
          <p:cNvSpPr/>
          <p:nvPr/>
        </p:nvSpPr>
        <p:spPr>
          <a:xfrm>
            <a:off x="7065992" y="2816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2" name="object 14422"/>
          <p:cNvSpPr/>
          <p:nvPr/>
        </p:nvSpPr>
        <p:spPr>
          <a:xfrm>
            <a:off x="7067898" y="2818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3" name="object 14423"/>
          <p:cNvSpPr/>
          <p:nvPr/>
        </p:nvSpPr>
        <p:spPr>
          <a:xfrm>
            <a:off x="7079811" y="2826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4" name="object 14424"/>
          <p:cNvSpPr/>
          <p:nvPr/>
        </p:nvSpPr>
        <p:spPr>
          <a:xfrm>
            <a:off x="7093152" y="2835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5" name="object 14425"/>
          <p:cNvSpPr/>
          <p:nvPr/>
        </p:nvSpPr>
        <p:spPr>
          <a:xfrm>
            <a:off x="7096011" y="2837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6" name="object 14426"/>
          <p:cNvSpPr/>
          <p:nvPr/>
        </p:nvSpPr>
        <p:spPr>
          <a:xfrm>
            <a:off x="7107764" y="284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7" name="object 14427"/>
          <p:cNvSpPr/>
          <p:nvPr/>
        </p:nvSpPr>
        <p:spPr>
          <a:xfrm>
            <a:off x="7121264" y="2855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8" name="object 14428"/>
          <p:cNvSpPr/>
          <p:nvPr/>
        </p:nvSpPr>
        <p:spPr>
          <a:xfrm>
            <a:off x="7123170" y="2857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9" name="object 14429"/>
          <p:cNvSpPr/>
          <p:nvPr/>
        </p:nvSpPr>
        <p:spPr>
          <a:xfrm>
            <a:off x="7135082" y="2866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0" name="object 14430"/>
          <p:cNvSpPr/>
          <p:nvPr/>
        </p:nvSpPr>
        <p:spPr>
          <a:xfrm>
            <a:off x="7148583" y="2875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1" name="object 14431"/>
          <p:cNvSpPr/>
          <p:nvPr/>
        </p:nvSpPr>
        <p:spPr>
          <a:xfrm>
            <a:off x="7151282" y="287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2" name="object 14432"/>
          <p:cNvSpPr/>
          <p:nvPr/>
        </p:nvSpPr>
        <p:spPr>
          <a:xfrm>
            <a:off x="7162718" y="2885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3" name="object 14433"/>
          <p:cNvSpPr/>
          <p:nvPr/>
        </p:nvSpPr>
        <p:spPr>
          <a:xfrm>
            <a:off x="7176536" y="28946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4" name="object 14434"/>
          <p:cNvSpPr/>
          <p:nvPr/>
        </p:nvSpPr>
        <p:spPr>
          <a:xfrm>
            <a:off x="7178601" y="2896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5" name="object 14435"/>
          <p:cNvSpPr/>
          <p:nvPr/>
        </p:nvSpPr>
        <p:spPr>
          <a:xfrm>
            <a:off x="7190830" y="2904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6" name="object 14436"/>
          <p:cNvSpPr/>
          <p:nvPr/>
        </p:nvSpPr>
        <p:spPr>
          <a:xfrm>
            <a:off x="7203854" y="2914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7" name="object 14437"/>
          <p:cNvSpPr/>
          <p:nvPr/>
        </p:nvSpPr>
        <p:spPr>
          <a:xfrm>
            <a:off x="7206554" y="2916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8" name="object 14438"/>
          <p:cNvSpPr/>
          <p:nvPr/>
        </p:nvSpPr>
        <p:spPr>
          <a:xfrm>
            <a:off x="7217990" y="2924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9" name="object 14439"/>
          <p:cNvSpPr/>
          <p:nvPr/>
        </p:nvSpPr>
        <p:spPr>
          <a:xfrm>
            <a:off x="7025333" y="2825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0" name="object 14440"/>
          <p:cNvSpPr/>
          <p:nvPr/>
        </p:nvSpPr>
        <p:spPr>
          <a:xfrm>
            <a:off x="7027239" y="28273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1" name="object 14441"/>
          <p:cNvSpPr/>
          <p:nvPr/>
        </p:nvSpPr>
        <p:spPr>
          <a:xfrm>
            <a:off x="7039150" y="2835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2" name="object 14442"/>
          <p:cNvSpPr/>
          <p:nvPr/>
        </p:nvSpPr>
        <p:spPr>
          <a:xfrm>
            <a:off x="7052492" y="2845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3" name="object 14443"/>
          <p:cNvSpPr/>
          <p:nvPr/>
        </p:nvSpPr>
        <p:spPr>
          <a:xfrm>
            <a:off x="7055351" y="2846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4" name="object 14444"/>
          <p:cNvSpPr/>
          <p:nvPr/>
        </p:nvSpPr>
        <p:spPr>
          <a:xfrm>
            <a:off x="7067105" y="28551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5" name="object 14445"/>
          <p:cNvSpPr/>
          <p:nvPr/>
        </p:nvSpPr>
        <p:spPr>
          <a:xfrm>
            <a:off x="7080605" y="2864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6" name="object 14446"/>
          <p:cNvSpPr/>
          <p:nvPr/>
        </p:nvSpPr>
        <p:spPr>
          <a:xfrm>
            <a:off x="7082511" y="2866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7" name="object 14447"/>
          <p:cNvSpPr/>
          <p:nvPr/>
        </p:nvSpPr>
        <p:spPr>
          <a:xfrm>
            <a:off x="7094740" y="28747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8" name="object 14448"/>
          <p:cNvSpPr/>
          <p:nvPr/>
        </p:nvSpPr>
        <p:spPr>
          <a:xfrm>
            <a:off x="7107764" y="2884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9" name="object 14449"/>
          <p:cNvSpPr/>
          <p:nvPr/>
        </p:nvSpPr>
        <p:spPr>
          <a:xfrm>
            <a:off x="7110623" y="288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0" name="object 14450"/>
          <p:cNvSpPr/>
          <p:nvPr/>
        </p:nvSpPr>
        <p:spPr>
          <a:xfrm>
            <a:off x="7122376" y="28946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1" name="object 14451"/>
          <p:cNvSpPr/>
          <p:nvPr/>
        </p:nvSpPr>
        <p:spPr>
          <a:xfrm>
            <a:off x="7135876" y="2903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2" name="object 14452"/>
          <p:cNvSpPr/>
          <p:nvPr/>
        </p:nvSpPr>
        <p:spPr>
          <a:xfrm>
            <a:off x="7138258" y="29056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3" name="object 14453"/>
          <p:cNvSpPr/>
          <p:nvPr/>
        </p:nvSpPr>
        <p:spPr>
          <a:xfrm>
            <a:off x="7150012" y="2914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4" name="object 14454"/>
          <p:cNvSpPr/>
          <p:nvPr/>
        </p:nvSpPr>
        <p:spPr>
          <a:xfrm>
            <a:off x="7163195" y="292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5" name="object 14455"/>
          <p:cNvSpPr/>
          <p:nvPr/>
        </p:nvSpPr>
        <p:spPr>
          <a:xfrm>
            <a:off x="7166212" y="29256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6" name="object 14456"/>
          <p:cNvSpPr/>
          <p:nvPr/>
        </p:nvSpPr>
        <p:spPr>
          <a:xfrm>
            <a:off x="7026444" y="2864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7" name="object 14457"/>
          <p:cNvSpPr/>
          <p:nvPr/>
        </p:nvSpPr>
        <p:spPr>
          <a:xfrm>
            <a:off x="7039945" y="2874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8" name="object 14458"/>
          <p:cNvSpPr/>
          <p:nvPr/>
        </p:nvSpPr>
        <p:spPr>
          <a:xfrm>
            <a:off x="7042645" y="2875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9" name="object 14459"/>
          <p:cNvSpPr/>
          <p:nvPr/>
        </p:nvSpPr>
        <p:spPr>
          <a:xfrm>
            <a:off x="7054081" y="2883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0" name="object 14460"/>
          <p:cNvSpPr/>
          <p:nvPr/>
        </p:nvSpPr>
        <p:spPr>
          <a:xfrm>
            <a:off x="7067105" y="289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1" name="object 14461"/>
          <p:cNvSpPr/>
          <p:nvPr/>
        </p:nvSpPr>
        <p:spPr>
          <a:xfrm>
            <a:off x="7069963" y="2894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2" name="object 14462"/>
          <p:cNvSpPr/>
          <p:nvPr/>
        </p:nvSpPr>
        <p:spPr>
          <a:xfrm>
            <a:off x="7082193" y="2903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3" name="object 14463"/>
          <p:cNvSpPr/>
          <p:nvPr/>
        </p:nvSpPr>
        <p:spPr>
          <a:xfrm>
            <a:off x="7095217" y="2912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4" name="object 14464"/>
          <p:cNvSpPr/>
          <p:nvPr/>
        </p:nvSpPr>
        <p:spPr>
          <a:xfrm>
            <a:off x="7097599" y="2914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5" name="object 14465"/>
          <p:cNvSpPr/>
          <p:nvPr/>
        </p:nvSpPr>
        <p:spPr>
          <a:xfrm>
            <a:off x="7109352" y="292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6" name="object 14466"/>
          <p:cNvSpPr/>
          <p:nvPr/>
        </p:nvSpPr>
        <p:spPr>
          <a:xfrm>
            <a:off x="7027239" y="290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7" name="object 14467"/>
          <p:cNvSpPr/>
          <p:nvPr/>
        </p:nvSpPr>
        <p:spPr>
          <a:xfrm>
            <a:off x="7029304" y="2904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8" name="object 14468"/>
          <p:cNvSpPr/>
          <p:nvPr/>
        </p:nvSpPr>
        <p:spPr>
          <a:xfrm>
            <a:off x="7041533" y="2912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9" name="object 14469"/>
          <p:cNvSpPr/>
          <p:nvPr/>
        </p:nvSpPr>
        <p:spPr>
          <a:xfrm>
            <a:off x="7054557" y="2922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0" name="object 14470"/>
          <p:cNvSpPr/>
          <p:nvPr/>
        </p:nvSpPr>
        <p:spPr>
          <a:xfrm>
            <a:off x="7057257" y="2924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1" name="object 14471"/>
          <p:cNvSpPr/>
          <p:nvPr/>
        </p:nvSpPr>
        <p:spPr>
          <a:xfrm>
            <a:off x="5916722" y="4233549"/>
            <a:ext cx="19685" cy="0"/>
          </a:xfrm>
          <a:custGeom>
            <a:avLst/>
            <a:gdLst/>
            <a:ahLst/>
            <a:cxnLst/>
            <a:rect l="l" t="t" r="r" b="b"/>
            <a:pathLst>
              <a:path w="19685" h="0">
                <a:moveTo>
                  <a:pt x="0" y="0"/>
                </a:moveTo>
                <a:lnTo>
                  <a:pt x="193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2" name="object 14472"/>
          <p:cNvSpPr/>
          <p:nvPr/>
        </p:nvSpPr>
        <p:spPr>
          <a:xfrm>
            <a:off x="2177940" y="4132835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3" name="object 14473"/>
          <p:cNvSpPr/>
          <p:nvPr/>
        </p:nvSpPr>
        <p:spPr>
          <a:xfrm>
            <a:off x="2219870" y="4134064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4" name="object 14474"/>
          <p:cNvSpPr/>
          <p:nvPr/>
        </p:nvSpPr>
        <p:spPr>
          <a:xfrm>
            <a:off x="2261642" y="4137754"/>
            <a:ext cx="0" cy="44450"/>
          </a:xfrm>
          <a:custGeom>
            <a:avLst/>
            <a:gdLst/>
            <a:ahLst/>
            <a:cxnLst/>
            <a:rect l="l" t="t" r="r" b="b"/>
            <a:pathLst>
              <a:path w="0" h="44450">
                <a:moveTo>
                  <a:pt x="0" y="440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5" name="object 14475"/>
          <p:cNvSpPr/>
          <p:nvPr/>
        </p:nvSpPr>
        <p:spPr>
          <a:xfrm>
            <a:off x="2304684" y="4142180"/>
            <a:ext cx="0" cy="40005"/>
          </a:xfrm>
          <a:custGeom>
            <a:avLst/>
            <a:gdLst/>
            <a:ahLst/>
            <a:cxnLst/>
            <a:rect l="l" t="t" r="r" b="b"/>
            <a:pathLst>
              <a:path w="0" h="40004">
                <a:moveTo>
                  <a:pt x="0" y="395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6" name="object 14476"/>
          <p:cNvSpPr/>
          <p:nvPr/>
        </p:nvSpPr>
        <p:spPr>
          <a:xfrm>
            <a:off x="2346614" y="4146239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7" name="object 14477"/>
          <p:cNvSpPr/>
          <p:nvPr/>
        </p:nvSpPr>
        <p:spPr>
          <a:xfrm>
            <a:off x="2388862" y="4150297"/>
            <a:ext cx="0" cy="31750"/>
          </a:xfrm>
          <a:custGeom>
            <a:avLst/>
            <a:gdLst/>
            <a:ahLst/>
            <a:cxnLst/>
            <a:rect l="l" t="t" r="r" b="b"/>
            <a:pathLst>
              <a:path w="0" h="31750">
                <a:moveTo>
                  <a:pt x="0" y="314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8" name="object 14478"/>
          <p:cNvSpPr/>
          <p:nvPr/>
        </p:nvSpPr>
        <p:spPr>
          <a:xfrm>
            <a:off x="2430634" y="4154478"/>
            <a:ext cx="0" cy="27305"/>
          </a:xfrm>
          <a:custGeom>
            <a:avLst/>
            <a:gdLst/>
            <a:ahLst/>
            <a:cxnLst/>
            <a:rect l="l" t="t" r="r" b="b"/>
            <a:pathLst>
              <a:path w="0" h="27304">
                <a:moveTo>
                  <a:pt x="0" y="2729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9" name="object 14479"/>
          <p:cNvSpPr/>
          <p:nvPr/>
        </p:nvSpPr>
        <p:spPr>
          <a:xfrm>
            <a:off x="2472882" y="4158905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228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0" name="object 14480"/>
          <p:cNvSpPr/>
          <p:nvPr/>
        </p:nvSpPr>
        <p:spPr>
          <a:xfrm>
            <a:off x="2514812" y="4162594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1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1" name="object 14481"/>
          <p:cNvSpPr/>
          <p:nvPr/>
        </p:nvSpPr>
        <p:spPr>
          <a:xfrm>
            <a:off x="2557060" y="4167021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147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2" name="object 14482"/>
          <p:cNvSpPr/>
          <p:nvPr/>
        </p:nvSpPr>
        <p:spPr>
          <a:xfrm>
            <a:off x="2599784" y="4171571"/>
            <a:ext cx="0" cy="10795"/>
          </a:xfrm>
          <a:custGeom>
            <a:avLst/>
            <a:gdLst/>
            <a:ahLst/>
            <a:cxnLst/>
            <a:rect l="l" t="t" r="r" b="b"/>
            <a:pathLst>
              <a:path w="0" h="10795">
                <a:moveTo>
                  <a:pt x="0" y="102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3" name="object 14483"/>
          <p:cNvSpPr/>
          <p:nvPr/>
        </p:nvSpPr>
        <p:spPr>
          <a:xfrm>
            <a:off x="2641556" y="4175260"/>
            <a:ext cx="0" cy="6985"/>
          </a:xfrm>
          <a:custGeom>
            <a:avLst/>
            <a:gdLst/>
            <a:ahLst/>
            <a:cxnLst/>
            <a:rect l="l" t="t" r="r" b="b"/>
            <a:pathLst>
              <a:path w="0" h="6985">
                <a:moveTo>
                  <a:pt x="0" y="65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4" name="object 14484"/>
          <p:cNvSpPr/>
          <p:nvPr/>
        </p:nvSpPr>
        <p:spPr>
          <a:xfrm>
            <a:off x="2156657" y="4172309"/>
            <a:ext cx="455930" cy="0"/>
          </a:xfrm>
          <a:custGeom>
            <a:avLst/>
            <a:gdLst/>
            <a:ahLst/>
            <a:cxnLst/>
            <a:rect l="l" t="t" r="r" b="b"/>
            <a:pathLst>
              <a:path w="455930" h="0">
                <a:moveTo>
                  <a:pt x="4556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5" name="object 14485"/>
          <p:cNvSpPr/>
          <p:nvPr/>
        </p:nvSpPr>
        <p:spPr>
          <a:xfrm>
            <a:off x="2156657" y="4139721"/>
            <a:ext cx="124460" cy="0"/>
          </a:xfrm>
          <a:custGeom>
            <a:avLst/>
            <a:gdLst/>
            <a:ahLst/>
            <a:cxnLst/>
            <a:rect l="l" t="t" r="r" b="b"/>
            <a:pathLst>
              <a:path w="124460" h="0">
                <a:moveTo>
                  <a:pt x="1240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6" name="object 14486"/>
          <p:cNvSpPr/>
          <p:nvPr/>
        </p:nvSpPr>
        <p:spPr>
          <a:xfrm>
            <a:off x="3090241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7" name="object 14487"/>
          <p:cNvSpPr/>
          <p:nvPr/>
        </p:nvSpPr>
        <p:spPr>
          <a:xfrm>
            <a:off x="2954762" y="6224321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8900" y="6923"/>
                </a:moveTo>
                <a:lnTo>
                  <a:pt x="16200" y="2029"/>
                </a:lnTo>
                <a:lnTo>
                  <a:pt x="9529" y="0"/>
                </a:lnTo>
                <a:lnTo>
                  <a:pt x="3176" y="2029"/>
                </a:lnTo>
                <a:lnTo>
                  <a:pt x="0" y="6923"/>
                </a:lnTo>
                <a:lnTo>
                  <a:pt x="3176" y="12223"/>
                </a:lnTo>
                <a:lnTo>
                  <a:pt x="9529" y="14670"/>
                </a:lnTo>
                <a:lnTo>
                  <a:pt x="16200" y="12223"/>
                </a:lnTo>
                <a:lnTo>
                  <a:pt x="18900" y="692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8" name="object 14488"/>
          <p:cNvSpPr/>
          <p:nvPr/>
        </p:nvSpPr>
        <p:spPr>
          <a:xfrm>
            <a:off x="1038184" y="61590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588" y="0"/>
                </a:move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9" name="object 14489"/>
          <p:cNvSpPr/>
          <p:nvPr/>
        </p:nvSpPr>
        <p:spPr>
          <a:xfrm>
            <a:off x="3114700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0" name="object 14490"/>
          <p:cNvSpPr/>
          <p:nvPr/>
        </p:nvSpPr>
        <p:spPr>
          <a:xfrm>
            <a:off x="2451599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1" name="object 14491"/>
          <p:cNvSpPr/>
          <p:nvPr/>
        </p:nvSpPr>
        <p:spPr>
          <a:xfrm>
            <a:off x="6780104" y="2642658"/>
            <a:ext cx="10795" cy="3175"/>
          </a:xfrm>
          <a:custGeom>
            <a:avLst/>
            <a:gdLst/>
            <a:ahLst/>
            <a:cxnLst/>
            <a:rect l="l" t="t" r="r" b="b"/>
            <a:pathLst>
              <a:path w="10795" h="3175">
                <a:moveTo>
                  <a:pt x="0" y="0"/>
                </a:moveTo>
                <a:lnTo>
                  <a:pt x="10164" y="2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2" name="object 14492"/>
          <p:cNvSpPr/>
          <p:nvPr/>
        </p:nvSpPr>
        <p:spPr>
          <a:xfrm>
            <a:off x="5925616" y="258412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3" name="object 14493"/>
          <p:cNvSpPr/>
          <p:nvPr/>
        </p:nvSpPr>
        <p:spPr>
          <a:xfrm>
            <a:off x="5929428" y="258805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403"/>
                </a:moveTo>
                <a:lnTo>
                  <a:pt x="17312" y="0"/>
                </a:lnTo>
                <a:lnTo>
                  <a:pt x="22871" y="368"/>
                </a:lnTo>
                <a:lnTo>
                  <a:pt x="27635" y="2459"/>
                </a:lnTo>
                <a:lnTo>
                  <a:pt x="31130" y="5287"/>
                </a:lnTo>
                <a:lnTo>
                  <a:pt x="33830" y="8976"/>
                </a:lnTo>
                <a:lnTo>
                  <a:pt x="34624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4" name="object 14494"/>
          <p:cNvSpPr/>
          <p:nvPr/>
        </p:nvSpPr>
        <p:spPr>
          <a:xfrm>
            <a:off x="5943008" y="2597650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39">
                <a:moveTo>
                  <a:pt x="0" y="0"/>
                </a:moveTo>
                <a:lnTo>
                  <a:pt x="0" y="116208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5" name="object 14495"/>
          <p:cNvSpPr/>
          <p:nvPr/>
        </p:nvSpPr>
        <p:spPr>
          <a:xfrm>
            <a:off x="5929428" y="2601462"/>
            <a:ext cx="34925" cy="116839"/>
          </a:xfrm>
          <a:custGeom>
            <a:avLst/>
            <a:gdLst/>
            <a:ahLst/>
            <a:cxnLst/>
            <a:rect l="l" t="t" r="r" b="b"/>
            <a:pathLst>
              <a:path w="34925" h="116839">
                <a:moveTo>
                  <a:pt x="34624" y="0"/>
                </a:moveTo>
                <a:lnTo>
                  <a:pt x="17312" y="0"/>
                </a:lnTo>
                <a:lnTo>
                  <a:pt x="0" y="0"/>
                </a:lnTo>
                <a:lnTo>
                  <a:pt x="0" y="116208"/>
                </a:lnTo>
                <a:lnTo>
                  <a:pt x="17312" y="116208"/>
                </a:lnTo>
                <a:lnTo>
                  <a:pt x="34624" y="116208"/>
                </a:lnTo>
                <a:lnTo>
                  <a:pt x="346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6" name="object 14496"/>
          <p:cNvSpPr/>
          <p:nvPr/>
        </p:nvSpPr>
        <p:spPr>
          <a:xfrm>
            <a:off x="5925616" y="271385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426"/>
                </a:lnTo>
                <a:lnTo>
                  <a:pt x="3176" y="8116"/>
                </a:lnTo>
                <a:lnTo>
                  <a:pt x="6670" y="10944"/>
                </a:lnTo>
                <a:lnTo>
                  <a:pt x="11912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635" y="10944"/>
                </a:lnTo>
                <a:lnTo>
                  <a:pt x="31130" y="8116"/>
                </a:lnTo>
                <a:lnTo>
                  <a:pt x="33988" y="442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7" name="object 14497"/>
          <p:cNvSpPr/>
          <p:nvPr/>
        </p:nvSpPr>
        <p:spPr>
          <a:xfrm>
            <a:off x="5929428" y="271767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624" y="0"/>
                </a:moveTo>
                <a:lnTo>
                  <a:pt x="17312" y="13526"/>
                </a:lnTo>
                <a:lnTo>
                  <a:pt x="11753" y="13035"/>
                </a:lnTo>
                <a:lnTo>
                  <a:pt x="6670" y="11067"/>
                </a:lnTo>
                <a:lnTo>
                  <a:pt x="3176" y="8239"/>
                </a:lnTo>
                <a:lnTo>
                  <a:pt x="317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8" name="object 14498"/>
          <p:cNvSpPr/>
          <p:nvPr/>
        </p:nvSpPr>
        <p:spPr>
          <a:xfrm>
            <a:off x="2434128" y="21976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99" name="object 14499"/>
          <p:cNvSpPr/>
          <p:nvPr/>
        </p:nvSpPr>
        <p:spPr>
          <a:xfrm>
            <a:off x="2437781" y="22015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470" y="0"/>
                </a:lnTo>
                <a:lnTo>
                  <a:pt x="22871" y="860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0" name="object 14500"/>
          <p:cNvSpPr/>
          <p:nvPr/>
        </p:nvSpPr>
        <p:spPr>
          <a:xfrm>
            <a:off x="2451678" y="2211517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784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1" name="object 14501"/>
          <p:cNvSpPr/>
          <p:nvPr/>
        </p:nvSpPr>
        <p:spPr>
          <a:xfrm>
            <a:off x="2437781" y="2215452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100" y="0"/>
                </a:moveTo>
                <a:lnTo>
                  <a:pt x="17470" y="0"/>
                </a:lnTo>
                <a:lnTo>
                  <a:pt x="0" y="0"/>
                </a:lnTo>
                <a:lnTo>
                  <a:pt x="0" y="126784"/>
                </a:lnTo>
                <a:lnTo>
                  <a:pt x="17470" y="126784"/>
                </a:lnTo>
                <a:lnTo>
                  <a:pt x="35100" y="126784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2" name="object 14502"/>
          <p:cNvSpPr/>
          <p:nvPr/>
        </p:nvSpPr>
        <p:spPr>
          <a:xfrm>
            <a:off x="2434128" y="23383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1067"/>
                </a:lnTo>
                <a:lnTo>
                  <a:pt x="31447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03" name="object 14503"/>
          <p:cNvSpPr/>
          <p:nvPr/>
        </p:nvSpPr>
        <p:spPr>
          <a:xfrm>
            <a:off x="2437781" y="234223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470" y="13772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4" name="object 14504"/>
          <p:cNvSpPr/>
          <p:nvPr/>
        </p:nvSpPr>
        <p:spPr>
          <a:xfrm>
            <a:off x="1786591" y="2819615"/>
            <a:ext cx="530225" cy="350520"/>
          </a:xfrm>
          <a:custGeom>
            <a:avLst/>
            <a:gdLst/>
            <a:ahLst/>
            <a:cxnLst/>
            <a:rect l="l" t="t" r="r" b="b"/>
            <a:pathLst>
              <a:path w="530225" h="350519">
                <a:moveTo>
                  <a:pt x="530004" y="0"/>
                </a:moveTo>
                <a:lnTo>
                  <a:pt x="0" y="350224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5" name="object 14505"/>
          <p:cNvSpPr/>
          <p:nvPr/>
        </p:nvSpPr>
        <p:spPr>
          <a:xfrm>
            <a:off x="7340445" y="5808466"/>
            <a:ext cx="19050" cy="48260"/>
          </a:xfrm>
          <a:custGeom>
            <a:avLst/>
            <a:gdLst/>
            <a:ahLst/>
            <a:cxnLst/>
            <a:rect l="l" t="t" r="r" b="b"/>
            <a:pathLst>
              <a:path w="19050" h="48260">
                <a:moveTo>
                  <a:pt x="0" y="8964"/>
                </a:moveTo>
                <a:lnTo>
                  <a:pt x="7147" y="6923"/>
                </a:lnTo>
                <a:lnTo>
                  <a:pt x="18582" y="0"/>
                </a:lnTo>
                <a:lnTo>
                  <a:pt x="1588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6" name="object 14506"/>
          <p:cNvSpPr/>
          <p:nvPr/>
        </p:nvSpPr>
        <p:spPr>
          <a:xfrm>
            <a:off x="7381105" y="5808466"/>
            <a:ext cx="46355" cy="48260"/>
          </a:xfrm>
          <a:custGeom>
            <a:avLst/>
            <a:gdLst/>
            <a:ahLst/>
            <a:cxnLst/>
            <a:rect l="l" t="t" r="r" b="b"/>
            <a:pathLst>
              <a:path w="46354" h="48260">
                <a:moveTo>
                  <a:pt x="28112" y="0"/>
                </a:moveTo>
                <a:lnTo>
                  <a:pt x="794" y="27312"/>
                </a:lnTo>
                <a:lnTo>
                  <a:pt x="0" y="38723"/>
                </a:lnTo>
                <a:lnTo>
                  <a:pt x="3494" y="46065"/>
                </a:lnTo>
                <a:lnTo>
                  <a:pt x="11435" y="48106"/>
                </a:lnTo>
                <a:lnTo>
                  <a:pt x="17788" y="48106"/>
                </a:lnTo>
                <a:lnTo>
                  <a:pt x="45106" y="20388"/>
                </a:lnTo>
                <a:lnTo>
                  <a:pt x="46218" y="8964"/>
                </a:lnTo>
                <a:lnTo>
                  <a:pt x="43042" y="2041"/>
                </a:lnTo>
                <a:lnTo>
                  <a:pt x="34306" y="0"/>
                </a:lnTo>
                <a:lnTo>
                  <a:pt x="2811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7" name="object 14507"/>
          <p:cNvSpPr/>
          <p:nvPr/>
        </p:nvSpPr>
        <p:spPr>
          <a:xfrm>
            <a:off x="3071817" y="4390707"/>
            <a:ext cx="105509" cy="68512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08" name="object 14508"/>
          <p:cNvSpPr/>
          <p:nvPr/>
        </p:nvSpPr>
        <p:spPr>
          <a:xfrm>
            <a:off x="2378697" y="5272541"/>
            <a:ext cx="136014" cy="75779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09" name="object 14509"/>
          <p:cNvSpPr/>
          <p:nvPr/>
        </p:nvSpPr>
        <p:spPr>
          <a:xfrm>
            <a:off x="512340" y="605369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772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7115" y="24459"/>
                </a:lnTo>
                <a:lnTo>
                  <a:pt x="11848" y="26500"/>
                </a:lnTo>
                <a:lnTo>
                  <a:pt x="17772" y="13453"/>
                </a:lnTo>
                <a:lnTo>
                  <a:pt x="23299" y="405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0" name="object 14510"/>
          <p:cNvSpPr/>
          <p:nvPr/>
        </p:nvSpPr>
        <p:spPr>
          <a:xfrm>
            <a:off x="516088" y="605757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848" y="26500"/>
                </a:moveTo>
                <a:lnTo>
                  <a:pt x="7115" y="24459"/>
                </a:lnTo>
                <a:lnTo>
                  <a:pt x="3557" y="21606"/>
                </a:lnTo>
                <a:lnTo>
                  <a:pt x="794" y="17941"/>
                </a:lnTo>
                <a:lnTo>
                  <a:pt x="0" y="13453"/>
                </a:lnTo>
                <a:lnTo>
                  <a:pt x="794" y="9370"/>
                </a:lnTo>
                <a:lnTo>
                  <a:pt x="3557" y="5300"/>
                </a:lnTo>
                <a:lnTo>
                  <a:pt x="7115" y="2852"/>
                </a:lnTo>
                <a:lnTo>
                  <a:pt x="11848" y="405"/>
                </a:lnTo>
                <a:lnTo>
                  <a:pt x="17772" y="0"/>
                </a:lnTo>
                <a:lnTo>
                  <a:pt x="23299" y="4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1" name="object 14511"/>
          <p:cNvSpPr/>
          <p:nvPr/>
        </p:nvSpPr>
        <p:spPr>
          <a:xfrm>
            <a:off x="524188" y="6054103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1451" y="0"/>
                </a:moveTo>
                <a:lnTo>
                  <a:pt x="5924" y="13047"/>
                </a:lnTo>
                <a:lnTo>
                  <a:pt x="0" y="26094"/>
                </a:lnTo>
                <a:lnTo>
                  <a:pt x="104650" y="51783"/>
                </a:lnTo>
                <a:lnTo>
                  <a:pt x="115721" y="25688"/>
                </a:lnTo>
                <a:lnTo>
                  <a:pt x="114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2" name="object 14512"/>
          <p:cNvSpPr/>
          <p:nvPr/>
        </p:nvSpPr>
        <p:spPr>
          <a:xfrm>
            <a:off x="527937" y="6057977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1451" y="0"/>
                </a:moveTo>
                <a:lnTo>
                  <a:pt x="5924" y="13047"/>
                </a:lnTo>
                <a:lnTo>
                  <a:pt x="0" y="26094"/>
                </a:lnTo>
                <a:lnTo>
                  <a:pt x="104650" y="51771"/>
                </a:lnTo>
                <a:lnTo>
                  <a:pt x="110194" y="38736"/>
                </a:lnTo>
                <a:lnTo>
                  <a:pt x="115721" y="25688"/>
                </a:lnTo>
                <a:lnTo>
                  <a:pt x="1145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3" name="object 14513"/>
          <p:cNvSpPr/>
          <p:nvPr/>
        </p:nvSpPr>
        <p:spPr>
          <a:xfrm>
            <a:off x="628839" y="6079792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70" y="0"/>
                </a:moveTo>
                <a:lnTo>
                  <a:pt x="0" y="26094"/>
                </a:lnTo>
                <a:lnTo>
                  <a:pt x="5527" y="26500"/>
                </a:lnTo>
                <a:lnTo>
                  <a:pt x="11070" y="26094"/>
                </a:lnTo>
                <a:lnTo>
                  <a:pt x="16200" y="23647"/>
                </a:lnTo>
                <a:lnTo>
                  <a:pt x="19360" y="21200"/>
                </a:lnTo>
                <a:lnTo>
                  <a:pt x="22521" y="17117"/>
                </a:lnTo>
                <a:lnTo>
                  <a:pt x="22902" y="13047"/>
                </a:lnTo>
                <a:lnTo>
                  <a:pt x="22521" y="8558"/>
                </a:lnTo>
                <a:lnTo>
                  <a:pt x="19360" y="4894"/>
                </a:lnTo>
                <a:lnTo>
                  <a:pt x="16200" y="2029"/>
                </a:lnTo>
                <a:lnTo>
                  <a:pt x="110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4" name="object 14514"/>
          <p:cNvSpPr/>
          <p:nvPr/>
        </p:nvSpPr>
        <p:spPr>
          <a:xfrm>
            <a:off x="632588" y="608366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070" y="0"/>
                </a:moveTo>
                <a:lnTo>
                  <a:pt x="16200" y="2029"/>
                </a:lnTo>
                <a:lnTo>
                  <a:pt x="19360" y="4881"/>
                </a:lnTo>
                <a:lnTo>
                  <a:pt x="22521" y="8558"/>
                </a:lnTo>
                <a:lnTo>
                  <a:pt x="22918" y="13047"/>
                </a:lnTo>
                <a:lnTo>
                  <a:pt x="22521" y="17117"/>
                </a:lnTo>
                <a:lnTo>
                  <a:pt x="19360" y="21200"/>
                </a:lnTo>
                <a:lnTo>
                  <a:pt x="16200" y="23647"/>
                </a:lnTo>
                <a:lnTo>
                  <a:pt x="11070" y="26082"/>
                </a:lnTo>
                <a:lnTo>
                  <a:pt x="5543" y="26500"/>
                </a:lnTo>
                <a:lnTo>
                  <a:pt x="0" y="26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5" name="object 14515"/>
          <p:cNvSpPr/>
          <p:nvPr/>
        </p:nvSpPr>
        <p:spPr>
          <a:xfrm>
            <a:off x="2708104" y="599009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794" y="4488"/>
                </a:lnTo>
                <a:lnTo>
                  <a:pt x="3653" y="8153"/>
                </a:lnTo>
                <a:lnTo>
                  <a:pt x="6670" y="11006"/>
                </a:lnTo>
                <a:lnTo>
                  <a:pt x="11912" y="13047"/>
                </a:lnTo>
                <a:lnTo>
                  <a:pt x="17470" y="13453"/>
                </a:lnTo>
                <a:lnTo>
                  <a:pt x="22871" y="13047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8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6" name="object 14516"/>
          <p:cNvSpPr/>
          <p:nvPr/>
        </p:nvSpPr>
        <p:spPr>
          <a:xfrm>
            <a:off x="2711916" y="599396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6670" y="11006"/>
                </a:lnTo>
                <a:lnTo>
                  <a:pt x="3494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7" name="object 14517"/>
          <p:cNvSpPr/>
          <p:nvPr/>
        </p:nvSpPr>
        <p:spPr>
          <a:xfrm>
            <a:off x="2708104" y="5984796"/>
            <a:ext cx="34925" cy="5715"/>
          </a:xfrm>
          <a:custGeom>
            <a:avLst/>
            <a:gdLst/>
            <a:ahLst/>
            <a:cxnLst/>
            <a:rect l="l" t="t" r="r" b="b"/>
            <a:pathLst>
              <a:path w="34925" h="5714">
                <a:moveTo>
                  <a:pt x="0" y="5300"/>
                </a:moveTo>
                <a:lnTo>
                  <a:pt x="34783" y="5300"/>
                </a:lnTo>
                <a:lnTo>
                  <a:pt x="34783" y="0"/>
                </a:lnTo>
                <a:lnTo>
                  <a:pt x="0" y="0"/>
                </a:lnTo>
                <a:lnTo>
                  <a:pt x="0" y="5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18" name="object 14518"/>
          <p:cNvSpPr/>
          <p:nvPr/>
        </p:nvSpPr>
        <p:spPr>
          <a:xfrm>
            <a:off x="2711916" y="5988669"/>
            <a:ext cx="34925" cy="5715"/>
          </a:xfrm>
          <a:custGeom>
            <a:avLst/>
            <a:gdLst/>
            <a:ahLst/>
            <a:cxnLst/>
            <a:rect l="l" t="t" r="r" b="b"/>
            <a:pathLst>
              <a:path w="34925" h="5714">
                <a:moveTo>
                  <a:pt x="0" y="5300"/>
                </a:moveTo>
                <a:lnTo>
                  <a:pt x="17312" y="5300"/>
                </a:lnTo>
                <a:lnTo>
                  <a:pt x="34783" y="5300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53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9" name="object 14519"/>
          <p:cNvSpPr/>
          <p:nvPr/>
        </p:nvSpPr>
        <p:spPr>
          <a:xfrm>
            <a:off x="2708104" y="597093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858"/>
                </a:lnTo>
                <a:lnTo>
                  <a:pt x="34783" y="1385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0" name="object 14520"/>
          <p:cNvSpPr/>
          <p:nvPr/>
        </p:nvSpPr>
        <p:spPr>
          <a:xfrm>
            <a:off x="2711916" y="597481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58"/>
                </a:moveTo>
                <a:lnTo>
                  <a:pt x="17312" y="0"/>
                </a:lnTo>
                <a:lnTo>
                  <a:pt x="22871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4783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1" name="object 14521"/>
          <p:cNvSpPr/>
          <p:nvPr/>
        </p:nvSpPr>
        <p:spPr>
          <a:xfrm>
            <a:off x="4344337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0"/>
                </a:moveTo>
                <a:lnTo>
                  <a:pt x="0" y="19921"/>
                </a:lnTo>
                <a:lnTo>
                  <a:pt x="0" y="25209"/>
                </a:lnTo>
                <a:lnTo>
                  <a:pt x="29541" y="45253"/>
                </a:lnTo>
                <a:lnTo>
                  <a:pt x="29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2" name="object 14522"/>
          <p:cNvSpPr/>
          <p:nvPr/>
        </p:nvSpPr>
        <p:spPr>
          <a:xfrm>
            <a:off x="4348149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394" y="491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3" name="object 14523"/>
          <p:cNvSpPr/>
          <p:nvPr/>
        </p:nvSpPr>
        <p:spPr>
          <a:xfrm>
            <a:off x="4373879" y="355412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45253"/>
                </a:lnTo>
                <a:lnTo>
                  <a:pt x="35577" y="45253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4" name="object 14524"/>
          <p:cNvSpPr/>
          <p:nvPr/>
        </p:nvSpPr>
        <p:spPr>
          <a:xfrm>
            <a:off x="4377691" y="355794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503"/>
                </a:lnTo>
                <a:lnTo>
                  <a:pt x="0" y="45253"/>
                </a:lnTo>
                <a:lnTo>
                  <a:pt x="35577" y="45253"/>
                </a:lnTo>
                <a:lnTo>
                  <a:pt x="35577" y="22503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5" name="object 14525"/>
          <p:cNvSpPr/>
          <p:nvPr/>
        </p:nvSpPr>
        <p:spPr>
          <a:xfrm>
            <a:off x="4409456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7147" y="44761"/>
                </a:lnTo>
                <a:lnTo>
                  <a:pt x="29700" y="25209"/>
                </a:lnTo>
                <a:lnTo>
                  <a:pt x="29700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6" name="object 14526"/>
          <p:cNvSpPr/>
          <p:nvPr/>
        </p:nvSpPr>
        <p:spPr>
          <a:xfrm>
            <a:off x="4413268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541" y="20044"/>
                </a:lnTo>
                <a:lnTo>
                  <a:pt x="29541" y="25332"/>
                </a:lnTo>
                <a:lnTo>
                  <a:pt x="7147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7" name="object 14527"/>
          <p:cNvSpPr/>
          <p:nvPr/>
        </p:nvSpPr>
        <p:spPr>
          <a:xfrm>
            <a:off x="5729783" y="24256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520"/>
                </a:lnTo>
                <a:lnTo>
                  <a:pt x="6988" y="24471"/>
                </a:lnTo>
                <a:lnTo>
                  <a:pt x="12229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28" name="object 14528"/>
          <p:cNvSpPr/>
          <p:nvPr/>
        </p:nvSpPr>
        <p:spPr>
          <a:xfrm>
            <a:off x="5733436" y="242942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2229" y="49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9" name="object 14529"/>
          <p:cNvSpPr/>
          <p:nvPr/>
        </p:nvSpPr>
        <p:spPr>
          <a:xfrm>
            <a:off x="5747572" y="2439077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5" h="0">
                <a:moveTo>
                  <a:pt x="0" y="0"/>
                </a:moveTo>
                <a:lnTo>
                  <a:pt x="156762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0" name="object 14530"/>
          <p:cNvSpPr/>
          <p:nvPr/>
        </p:nvSpPr>
        <p:spPr>
          <a:xfrm>
            <a:off x="5751224" y="2429424"/>
            <a:ext cx="156845" cy="27305"/>
          </a:xfrm>
          <a:custGeom>
            <a:avLst/>
            <a:gdLst/>
            <a:ahLst/>
            <a:cxnLst/>
            <a:rect l="l" t="t" r="r" b="b"/>
            <a:pathLst>
              <a:path w="156845" h="27305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156762" y="26930"/>
                </a:lnTo>
                <a:lnTo>
                  <a:pt x="156762" y="13526"/>
                </a:lnTo>
                <a:lnTo>
                  <a:pt x="15676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1" name="object 14531"/>
          <p:cNvSpPr/>
          <p:nvPr/>
        </p:nvSpPr>
        <p:spPr>
          <a:xfrm>
            <a:off x="5904333" y="24256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4135" y="21520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2" name="object 14532"/>
          <p:cNvSpPr/>
          <p:nvPr/>
        </p:nvSpPr>
        <p:spPr>
          <a:xfrm>
            <a:off x="5907987" y="242942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3" name="object 14533"/>
          <p:cNvSpPr/>
          <p:nvPr/>
        </p:nvSpPr>
        <p:spPr>
          <a:xfrm>
            <a:off x="6610001" y="263269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653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895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4" name="object 14534"/>
          <p:cNvSpPr/>
          <p:nvPr/>
        </p:nvSpPr>
        <p:spPr>
          <a:xfrm>
            <a:off x="6613813" y="263650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895"/>
                </a:lnTo>
                <a:lnTo>
                  <a:pt x="11753" y="13158"/>
                </a:lnTo>
                <a:lnTo>
                  <a:pt x="7147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5" name="object 14535"/>
          <p:cNvSpPr/>
          <p:nvPr/>
        </p:nvSpPr>
        <p:spPr>
          <a:xfrm>
            <a:off x="6610001" y="2592362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59" h="40639">
                <a:moveTo>
                  <a:pt x="0" y="40334"/>
                </a:moveTo>
                <a:lnTo>
                  <a:pt x="35100" y="40334"/>
                </a:lnTo>
                <a:lnTo>
                  <a:pt x="35100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6" name="object 14536"/>
          <p:cNvSpPr/>
          <p:nvPr/>
        </p:nvSpPr>
        <p:spPr>
          <a:xfrm>
            <a:off x="6613813" y="2596174"/>
            <a:ext cx="35560" cy="40640"/>
          </a:xfrm>
          <a:custGeom>
            <a:avLst/>
            <a:gdLst/>
            <a:ahLst/>
            <a:cxnLst/>
            <a:rect l="l" t="t" r="r" b="b"/>
            <a:pathLst>
              <a:path w="35559" h="40639">
                <a:moveTo>
                  <a:pt x="0" y="40334"/>
                </a:moveTo>
                <a:lnTo>
                  <a:pt x="17788" y="40334"/>
                </a:lnTo>
                <a:lnTo>
                  <a:pt x="35100" y="40334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033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7" name="object 14537"/>
          <p:cNvSpPr/>
          <p:nvPr/>
        </p:nvSpPr>
        <p:spPr>
          <a:xfrm>
            <a:off x="6610001" y="2578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38" name="object 14538"/>
          <p:cNvSpPr/>
          <p:nvPr/>
        </p:nvSpPr>
        <p:spPr>
          <a:xfrm>
            <a:off x="6613813" y="25824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72"/>
                </a:moveTo>
                <a:lnTo>
                  <a:pt x="17788" y="0"/>
                </a:lnTo>
                <a:lnTo>
                  <a:pt x="23188" y="737"/>
                </a:lnTo>
                <a:lnTo>
                  <a:pt x="27953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9" name="object 14539"/>
          <p:cNvSpPr/>
          <p:nvPr/>
        </p:nvSpPr>
        <p:spPr>
          <a:xfrm>
            <a:off x="5681817" y="4263677"/>
            <a:ext cx="24130" cy="20320"/>
          </a:xfrm>
          <a:custGeom>
            <a:avLst/>
            <a:gdLst/>
            <a:ahLst/>
            <a:cxnLst/>
            <a:rect l="l" t="t" r="r" b="b"/>
            <a:pathLst>
              <a:path w="24129" h="20320">
                <a:moveTo>
                  <a:pt x="0" y="0"/>
                </a:moveTo>
                <a:lnTo>
                  <a:pt x="23665" y="200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0" name="object 14540"/>
          <p:cNvSpPr/>
          <p:nvPr/>
        </p:nvSpPr>
        <p:spPr>
          <a:xfrm>
            <a:off x="3776214" y="6317276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4729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1" name="object 14541"/>
          <p:cNvSpPr/>
          <p:nvPr/>
        </p:nvSpPr>
        <p:spPr>
          <a:xfrm>
            <a:off x="3044975" y="588654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6906"/>
                </a:lnTo>
                <a:lnTo>
                  <a:pt x="5558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41"/>
                </a:lnTo>
                <a:lnTo>
                  <a:pt x="17788" y="13453"/>
                </a:lnTo>
                <a:lnTo>
                  <a:pt x="16994" y="8964"/>
                </a:lnTo>
                <a:lnTo>
                  <a:pt x="14294" y="5300"/>
                </a:lnTo>
                <a:lnTo>
                  <a:pt x="10641" y="2447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2" name="object 14542"/>
          <p:cNvSpPr/>
          <p:nvPr/>
        </p:nvSpPr>
        <p:spPr>
          <a:xfrm>
            <a:off x="3048787" y="589041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53"/>
                </a:lnTo>
                <a:lnTo>
                  <a:pt x="16994" y="17941"/>
                </a:lnTo>
                <a:lnTo>
                  <a:pt x="14135" y="21606"/>
                </a:lnTo>
                <a:lnTo>
                  <a:pt x="10641" y="24459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3" name="object 14543"/>
          <p:cNvSpPr/>
          <p:nvPr/>
        </p:nvSpPr>
        <p:spPr>
          <a:xfrm>
            <a:off x="3024010" y="5886541"/>
            <a:ext cx="21590" cy="27305"/>
          </a:xfrm>
          <a:custGeom>
            <a:avLst/>
            <a:gdLst/>
            <a:ahLst/>
            <a:cxnLst/>
            <a:rect l="l" t="t" r="r" b="b"/>
            <a:pathLst>
              <a:path w="21589" h="27304">
                <a:moveTo>
                  <a:pt x="20965" y="26906"/>
                </a:moveTo>
                <a:lnTo>
                  <a:pt x="20965" y="0"/>
                </a:lnTo>
                <a:lnTo>
                  <a:pt x="0" y="0"/>
                </a:lnTo>
                <a:lnTo>
                  <a:pt x="0" y="26906"/>
                </a:lnTo>
                <a:lnTo>
                  <a:pt x="20965" y="269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4" name="object 14544"/>
          <p:cNvSpPr/>
          <p:nvPr/>
        </p:nvSpPr>
        <p:spPr>
          <a:xfrm>
            <a:off x="3027822" y="5890415"/>
            <a:ext cx="21590" cy="27305"/>
          </a:xfrm>
          <a:custGeom>
            <a:avLst/>
            <a:gdLst/>
            <a:ahLst/>
            <a:cxnLst/>
            <a:rect l="l" t="t" r="r" b="b"/>
            <a:pathLst>
              <a:path w="21589" h="27304">
                <a:moveTo>
                  <a:pt x="20965" y="26906"/>
                </a:moveTo>
                <a:lnTo>
                  <a:pt x="20965" y="13453"/>
                </a:lnTo>
                <a:lnTo>
                  <a:pt x="20965" y="0"/>
                </a:lnTo>
                <a:lnTo>
                  <a:pt x="0" y="0"/>
                </a:lnTo>
                <a:lnTo>
                  <a:pt x="0" y="13453"/>
                </a:lnTo>
                <a:lnTo>
                  <a:pt x="0" y="26906"/>
                </a:lnTo>
                <a:lnTo>
                  <a:pt x="20965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5" name="object 14545"/>
          <p:cNvSpPr/>
          <p:nvPr/>
        </p:nvSpPr>
        <p:spPr>
          <a:xfrm>
            <a:off x="3006698" y="588654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453"/>
                </a:lnTo>
                <a:lnTo>
                  <a:pt x="476" y="17941"/>
                </a:lnTo>
                <a:lnTo>
                  <a:pt x="3494" y="21606"/>
                </a:lnTo>
                <a:lnTo>
                  <a:pt x="6670" y="24459"/>
                </a:lnTo>
                <a:lnTo>
                  <a:pt x="11912" y="26500"/>
                </a:lnTo>
                <a:lnTo>
                  <a:pt x="17312" y="2690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46" name="object 14546"/>
          <p:cNvSpPr/>
          <p:nvPr/>
        </p:nvSpPr>
        <p:spPr>
          <a:xfrm>
            <a:off x="3010510" y="589041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6906"/>
                </a:moveTo>
                <a:lnTo>
                  <a:pt x="0" y="13453"/>
                </a:lnTo>
                <a:lnTo>
                  <a:pt x="317" y="8964"/>
                </a:lnTo>
                <a:lnTo>
                  <a:pt x="3494" y="5300"/>
                </a:lnTo>
                <a:lnTo>
                  <a:pt x="6670" y="2447"/>
                </a:lnTo>
                <a:lnTo>
                  <a:pt x="11753" y="405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7" name="object 14547"/>
          <p:cNvSpPr/>
          <p:nvPr/>
        </p:nvSpPr>
        <p:spPr>
          <a:xfrm>
            <a:off x="1086006" y="6199849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0"/>
                </a:moveTo>
                <a:lnTo>
                  <a:pt x="0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8" name="object 14548"/>
          <p:cNvSpPr/>
          <p:nvPr/>
        </p:nvSpPr>
        <p:spPr>
          <a:xfrm>
            <a:off x="3993489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9" name="object 14549"/>
          <p:cNvSpPr/>
          <p:nvPr/>
        </p:nvSpPr>
        <p:spPr>
          <a:xfrm>
            <a:off x="4435027" y="2335227"/>
            <a:ext cx="3830320" cy="384175"/>
          </a:xfrm>
          <a:custGeom>
            <a:avLst/>
            <a:gdLst/>
            <a:ahLst/>
            <a:cxnLst/>
            <a:rect l="l" t="t" r="r" b="b"/>
            <a:pathLst>
              <a:path w="3830320" h="384175">
                <a:moveTo>
                  <a:pt x="0" y="0"/>
                </a:moveTo>
                <a:lnTo>
                  <a:pt x="3829948" y="3836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0" name="object 14550"/>
          <p:cNvSpPr/>
          <p:nvPr/>
        </p:nvSpPr>
        <p:spPr>
          <a:xfrm>
            <a:off x="6335707" y="2779649"/>
            <a:ext cx="17145" cy="40005"/>
          </a:xfrm>
          <a:custGeom>
            <a:avLst/>
            <a:gdLst/>
            <a:ahLst/>
            <a:cxnLst/>
            <a:rect l="l" t="t" r="r" b="b"/>
            <a:pathLst>
              <a:path w="17145" h="40005">
                <a:moveTo>
                  <a:pt x="16676" y="0"/>
                </a:moveTo>
                <a:lnTo>
                  <a:pt x="0" y="3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1" name="object 14551"/>
          <p:cNvSpPr/>
          <p:nvPr/>
        </p:nvSpPr>
        <p:spPr>
          <a:xfrm>
            <a:off x="7959807" y="3079546"/>
            <a:ext cx="68420" cy="67206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2" name="object 14552"/>
          <p:cNvSpPr/>
          <p:nvPr/>
        </p:nvSpPr>
        <p:spPr>
          <a:xfrm>
            <a:off x="4183922" y="2306943"/>
            <a:ext cx="76395" cy="60857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53" name="object 14553"/>
          <p:cNvSpPr/>
          <p:nvPr/>
        </p:nvSpPr>
        <p:spPr>
          <a:xfrm>
            <a:off x="2306431" y="26290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4" name="object 14554"/>
          <p:cNvSpPr/>
          <p:nvPr/>
        </p:nvSpPr>
        <p:spPr>
          <a:xfrm>
            <a:off x="2310243" y="263294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312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5" name="object 14555"/>
          <p:cNvSpPr/>
          <p:nvPr/>
        </p:nvSpPr>
        <p:spPr>
          <a:xfrm>
            <a:off x="2323902" y="2629008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27299"/>
                </a:lnTo>
                <a:lnTo>
                  <a:pt x="81319" y="27791"/>
                </a:lnTo>
                <a:lnTo>
                  <a:pt x="81319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6" name="object 14556"/>
          <p:cNvSpPr/>
          <p:nvPr/>
        </p:nvSpPr>
        <p:spPr>
          <a:xfrm>
            <a:off x="2327555" y="2632943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81478" y="27668"/>
                </a:lnTo>
                <a:lnTo>
                  <a:pt x="81478" y="14264"/>
                </a:lnTo>
                <a:lnTo>
                  <a:pt x="81478" y="368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7" name="object 14557"/>
          <p:cNvSpPr/>
          <p:nvPr/>
        </p:nvSpPr>
        <p:spPr>
          <a:xfrm>
            <a:off x="2405221" y="262937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641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468"/>
                </a:lnTo>
                <a:lnTo>
                  <a:pt x="14294" y="5779"/>
                </a:lnTo>
                <a:lnTo>
                  <a:pt x="10641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58" name="object 14558"/>
          <p:cNvSpPr/>
          <p:nvPr/>
        </p:nvSpPr>
        <p:spPr>
          <a:xfrm>
            <a:off x="2409033" y="26333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400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59" name="object 14559"/>
          <p:cNvSpPr/>
          <p:nvPr/>
        </p:nvSpPr>
        <p:spPr>
          <a:xfrm>
            <a:off x="1397958" y="5697570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5406" y="5705"/>
                </a:moveTo>
                <a:lnTo>
                  <a:pt x="13039" y="1635"/>
                </a:lnTo>
                <a:lnTo>
                  <a:pt x="7512" y="0"/>
                </a:lnTo>
                <a:lnTo>
                  <a:pt x="1985" y="1635"/>
                </a:lnTo>
                <a:lnTo>
                  <a:pt x="0" y="5705"/>
                </a:lnTo>
                <a:lnTo>
                  <a:pt x="1985" y="10194"/>
                </a:lnTo>
                <a:lnTo>
                  <a:pt x="7512" y="11829"/>
                </a:lnTo>
                <a:lnTo>
                  <a:pt x="13039" y="10194"/>
                </a:lnTo>
                <a:lnTo>
                  <a:pt x="15406" y="570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0" name="object 14560"/>
          <p:cNvSpPr/>
          <p:nvPr/>
        </p:nvSpPr>
        <p:spPr>
          <a:xfrm>
            <a:off x="2347249" y="598234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635" y="17941"/>
                </a:lnTo>
                <a:lnTo>
                  <a:pt x="3494" y="22012"/>
                </a:lnTo>
                <a:lnTo>
                  <a:pt x="6988" y="24459"/>
                </a:lnTo>
                <a:lnTo>
                  <a:pt x="11753" y="26906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1" name="object 14561"/>
          <p:cNvSpPr/>
          <p:nvPr/>
        </p:nvSpPr>
        <p:spPr>
          <a:xfrm>
            <a:off x="2350903" y="5986222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27312"/>
                </a:moveTo>
                <a:lnTo>
                  <a:pt x="0" y="13858"/>
                </a:lnTo>
                <a:lnTo>
                  <a:pt x="794" y="9370"/>
                </a:lnTo>
                <a:lnTo>
                  <a:pt x="3653" y="5705"/>
                </a:lnTo>
                <a:lnTo>
                  <a:pt x="7147" y="2852"/>
                </a:lnTo>
                <a:lnTo>
                  <a:pt x="11912" y="81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2" name="object 14562"/>
          <p:cNvSpPr/>
          <p:nvPr/>
        </p:nvSpPr>
        <p:spPr>
          <a:xfrm>
            <a:off x="2364562" y="5996004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796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3" name="object 14563"/>
          <p:cNvSpPr/>
          <p:nvPr/>
        </p:nvSpPr>
        <p:spPr>
          <a:xfrm>
            <a:off x="2368374" y="5986222"/>
            <a:ext cx="135890" cy="27940"/>
          </a:xfrm>
          <a:custGeom>
            <a:avLst/>
            <a:gdLst/>
            <a:ahLst/>
            <a:cxnLst/>
            <a:rect l="l" t="t" r="r" b="b"/>
            <a:pathLst>
              <a:path w="135889" h="27939">
                <a:moveTo>
                  <a:pt x="0" y="0"/>
                </a:moveTo>
                <a:lnTo>
                  <a:pt x="0" y="13858"/>
                </a:lnTo>
                <a:lnTo>
                  <a:pt x="0" y="27312"/>
                </a:lnTo>
                <a:lnTo>
                  <a:pt x="135796" y="27312"/>
                </a:lnTo>
                <a:lnTo>
                  <a:pt x="135796" y="13858"/>
                </a:lnTo>
                <a:lnTo>
                  <a:pt x="13579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4" name="object 14564"/>
          <p:cNvSpPr/>
          <p:nvPr/>
        </p:nvSpPr>
        <p:spPr>
          <a:xfrm>
            <a:off x="2500359" y="598234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12"/>
                </a:lnTo>
                <a:lnTo>
                  <a:pt x="6035" y="26906"/>
                </a:lnTo>
                <a:lnTo>
                  <a:pt x="10641" y="24459"/>
                </a:lnTo>
                <a:lnTo>
                  <a:pt x="14294" y="22012"/>
                </a:lnTo>
                <a:lnTo>
                  <a:pt x="16994" y="17941"/>
                </a:lnTo>
                <a:lnTo>
                  <a:pt x="17788" y="13858"/>
                </a:lnTo>
                <a:lnTo>
                  <a:pt x="16994" y="9370"/>
                </a:lnTo>
                <a:lnTo>
                  <a:pt x="14294" y="5705"/>
                </a:lnTo>
                <a:lnTo>
                  <a:pt x="10641" y="2852"/>
                </a:lnTo>
                <a:lnTo>
                  <a:pt x="6035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65" name="object 14565"/>
          <p:cNvSpPr/>
          <p:nvPr/>
        </p:nvSpPr>
        <p:spPr>
          <a:xfrm>
            <a:off x="2504170" y="598622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58"/>
                </a:lnTo>
                <a:lnTo>
                  <a:pt x="16994" y="17941"/>
                </a:lnTo>
                <a:lnTo>
                  <a:pt x="14135" y="22012"/>
                </a:lnTo>
                <a:lnTo>
                  <a:pt x="10641" y="24459"/>
                </a:lnTo>
                <a:lnTo>
                  <a:pt x="5876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6" name="object 14566"/>
          <p:cNvSpPr/>
          <p:nvPr/>
        </p:nvSpPr>
        <p:spPr>
          <a:xfrm>
            <a:off x="6813617" y="29187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7" name="object 14567"/>
          <p:cNvSpPr/>
          <p:nvPr/>
        </p:nvSpPr>
        <p:spPr>
          <a:xfrm>
            <a:off x="1276725" y="5336732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8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8" name="object 14568"/>
          <p:cNvSpPr/>
          <p:nvPr/>
        </p:nvSpPr>
        <p:spPr>
          <a:xfrm>
            <a:off x="8281176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69" name="object 14569"/>
          <p:cNvSpPr/>
          <p:nvPr/>
        </p:nvSpPr>
        <p:spPr>
          <a:xfrm>
            <a:off x="6460704" y="28137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9345"/>
                </a:lnTo>
                <a:lnTo>
                  <a:pt x="14294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0" name="object 14570"/>
          <p:cNvSpPr/>
          <p:nvPr/>
        </p:nvSpPr>
        <p:spPr>
          <a:xfrm>
            <a:off x="6464515" y="281752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1" name="object 14571"/>
          <p:cNvSpPr/>
          <p:nvPr/>
        </p:nvSpPr>
        <p:spPr>
          <a:xfrm>
            <a:off x="6365566" y="2827362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 h="0">
                <a:moveTo>
                  <a:pt x="0" y="0"/>
                </a:moveTo>
                <a:lnTo>
                  <a:pt x="95137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2" name="object 14572"/>
          <p:cNvSpPr/>
          <p:nvPr/>
        </p:nvSpPr>
        <p:spPr>
          <a:xfrm>
            <a:off x="6369378" y="2817524"/>
            <a:ext cx="95250" cy="27940"/>
          </a:xfrm>
          <a:custGeom>
            <a:avLst/>
            <a:gdLst/>
            <a:ahLst/>
            <a:cxnLst/>
            <a:rect l="l" t="t" r="r" b="b"/>
            <a:pathLst>
              <a:path w="95250" h="27939">
                <a:moveTo>
                  <a:pt x="95137" y="27422"/>
                </a:moveTo>
                <a:lnTo>
                  <a:pt x="95137" y="13526"/>
                </a:lnTo>
                <a:lnTo>
                  <a:pt x="95137" y="0"/>
                </a:lnTo>
                <a:lnTo>
                  <a:pt x="0" y="0"/>
                </a:lnTo>
                <a:lnTo>
                  <a:pt x="0" y="13526"/>
                </a:lnTo>
                <a:lnTo>
                  <a:pt x="0" y="27422"/>
                </a:lnTo>
                <a:lnTo>
                  <a:pt x="95137" y="274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3" name="object 14573"/>
          <p:cNvSpPr/>
          <p:nvPr/>
        </p:nvSpPr>
        <p:spPr>
          <a:xfrm>
            <a:off x="6348254" y="28137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017" y="21643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4" name="object 14574"/>
          <p:cNvSpPr/>
          <p:nvPr/>
        </p:nvSpPr>
        <p:spPr>
          <a:xfrm>
            <a:off x="6351908" y="281752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470" y="27422"/>
                </a:moveTo>
                <a:lnTo>
                  <a:pt x="0" y="13526"/>
                </a:lnTo>
                <a:lnTo>
                  <a:pt x="476" y="9468"/>
                </a:lnTo>
                <a:lnTo>
                  <a:pt x="3176" y="5410"/>
                </a:lnTo>
                <a:lnTo>
                  <a:pt x="6670" y="2951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5" name="object 14575"/>
          <p:cNvSpPr/>
          <p:nvPr/>
        </p:nvSpPr>
        <p:spPr>
          <a:xfrm>
            <a:off x="4401356" y="3956247"/>
            <a:ext cx="3581400" cy="1905"/>
          </a:xfrm>
          <a:custGeom>
            <a:avLst/>
            <a:gdLst/>
            <a:ahLst/>
            <a:cxnLst/>
            <a:rect l="l" t="t" r="r" b="b"/>
            <a:pathLst>
              <a:path w="3581400" h="1904">
                <a:moveTo>
                  <a:pt x="0" y="0"/>
                </a:moveTo>
                <a:lnTo>
                  <a:pt x="3581225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6" name="object 14576"/>
          <p:cNvSpPr/>
          <p:nvPr/>
        </p:nvSpPr>
        <p:spPr>
          <a:xfrm>
            <a:off x="3977765" y="3940629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6994" y="0"/>
                </a:moveTo>
                <a:lnTo>
                  <a:pt x="0" y="14264"/>
                </a:lnTo>
                <a:lnTo>
                  <a:pt x="794" y="17953"/>
                </a:lnTo>
                <a:lnTo>
                  <a:pt x="3653" y="21520"/>
                </a:lnTo>
                <a:lnTo>
                  <a:pt x="7941" y="24840"/>
                </a:lnTo>
                <a:lnTo>
                  <a:pt x="12706" y="26439"/>
                </a:lnTo>
                <a:lnTo>
                  <a:pt x="17788" y="13403"/>
                </a:lnTo>
                <a:lnTo>
                  <a:pt x="22553" y="368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7" name="object 14577"/>
          <p:cNvSpPr/>
          <p:nvPr/>
        </p:nvSpPr>
        <p:spPr>
          <a:xfrm>
            <a:off x="3981577" y="3944441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2706" y="26561"/>
                </a:moveTo>
                <a:lnTo>
                  <a:pt x="7941" y="24840"/>
                </a:lnTo>
                <a:lnTo>
                  <a:pt x="3494" y="21643"/>
                </a:lnTo>
                <a:lnTo>
                  <a:pt x="794" y="17953"/>
                </a:lnTo>
                <a:lnTo>
                  <a:pt x="0" y="14264"/>
                </a:lnTo>
                <a:lnTo>
                  <a:pt x="794" y="9837"/>
                </a:lnTo>
                <a:lnTo>
                  <a:pt x="2700" y="6148"/>
                </a:lnTo>
                <a:lnTo>
                  <a:pt x="7147" y="2828"/>
                </a:lnTo>
                <a:lnTo>
                  <a:pt x="11912" y="491"/>
                </a:lnTo>
                <a:lnTo>
                  <a:pt x="16994" y="0"/>
                </a:lnTo>
                <a:lnTo>
                  <a:pt x="22553" y="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78" name="object 14578"/>
          <p:cNvSpPr/>
          <p:nvPr/>
        </p:nvSpPr>
        <p:spPr>
          <a:xfrm>
            <a:off x="3990471" y="3940998"/>
            <a:ext cx="115570" cy="50800"/>
          </a:xfrm>
          <a:custGeom>
            <a:avLst/>
            <a:gdLst/>
            <a:ahLst/>
            <a:cxnLst/>
            <a:rect l="l" t="t" r="r" b="b"/>
            <a:pathLst>
              <a:path w="115570" h="50800">
                <a:moveTo>
                  <a:pt x="9847" y="0"/>
                </a:moveTo>
                <a:lnTo>
                  <a:pt x="5082" y="13035"/>
                </a:lnTo>
                <a:lnTo>
                  <a:pt x="0" y="26070"/>
                </a:lnTo>
                <a:lnTo>
                  <a:pt x="104984" y="50172"/>
                </a:lnTo>
                <a:lnTo>
                  <a:pt x="110225" y="37137"/>
                </a:lnTo>
                <a:lnTo>
                  <a:pt x="114990" y="24102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79" name="object 14579"/>
          <p:cNvSpPr/>
          <p:nvPr/>
        </p:nvSpPr>
        <p:spPr>
          <a:xfrm>
            <a:off x="3994283" y="3944933"/>
            <a:ext cx="114935" cy="50165"/>
          </a:xfrm>
          <a:custGeom>
            <a:avLst/>
            <a:gdLst/>
            <a:ahLst/>
            <a:cxnLst/>
            <a:rect l="l" t="t" r="r" b="b"/>
            <a:pathLst>
              <a:path w="114935" h="50164">
                <a:moveTo>
                  <a:pt x="9847" y="0"/>
                </a:moveTo>
                <a:lnTo>
                  <a:pt x="5082" y="13035"/>
                </a:lnTo>
                <a:lnTo>
                  <a:pt x="0" y="26070"/>
                </a:lnTo>
                <a:lnTo>
                  <a:pt x="104984" y="50049"/>
                </a:lnTo>
                <a:lnTo>
                  <a:pt x="110066" y="37014"/>
                </a:lnTo>
                <a:lnTo>
                  <a:pt x="114831" y="23979"/>
                </a:lnTo>
                <a:lnTo>
                  <a:pt x="98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0" name="object 14580"/>
          <p:cNvSpPr/>
          <p:nvPr/>
        </p:nvSpPr>
        <p:spPr>
          <a:xfrm>
            <a:off x="4095455" y="3965100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0006" y="0"/>
                </a:moveTo>
                <a:lnTo>
                  <a:pt x="5241" y="13035"/>
                </a:lnTo>
                <a:lnTo>
                  <a:pt x="0" y="26070"/>
                </a:lnTo>
                <a:lnTo>
                  <a:pt x="5558" y="26439"/>
                </a:lnTo>
                <a:lnTo>
                  <a:pt x="22553" y="12543"/>
                </a:lnTo>
                <a:lnTo>
                  <a:pt x="21759" y="8485"/>
                </a:lnTo>
                <a:lnTo>
                  <a:pt x="19059" y="4795"/>
                </a:lnTo>
                <a:lnTo>
                  <a:pt x="15088" y="1598"/>
                </a:lnTo>
                <a:lnTo>
                  <a:pt x="100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1" name="object 14581"/>
          <p:cNvSpPr/>
          <p:nvPr/>
        </p:nvSpPr>
        <p:spPr>
          <a:xfrm>
            <a:off x="4099268" y="396891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9847" y="0"/>
                </a:moveTo>
                <a:lnTo>
                  <a:pt x="15088" y="1598"/>
                </a:lnTo>
                <a:lnTo>
                  <a:pt x="18900" y="4918"/>
                </a:lnTo>
                <a:lnTo>
                  <a:pt x="21759" y="8608"/>
                </a:lnTo>
                <a:lnTo>
                  <a:pt x="22553" y="12666"/>
                </a:lnTo>
                <a:lnTo>
                  <a:pt x="21759" y="16724"/>
                </a:lnTo>
                <a:lnTo>
                  <a:pt x="19694" y="20782"/>
                </a:lnTo>
                <a:lnTo>
                  <a:pt x="15406" y="24102"/>
                </a:lnTo>
                <a:lnTo>
                  <a:pt x="10641" y="26070"/>
                </a:lnTo>
                <a:lnTo>
                  <a:pt x="5558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2" name="object 14582"/>
          <p:cNvSpPr/>
          <p:nvPr/>
        </p:nvSpPr>
        <p:spPr>
          <a:xfrm>
            <a:off x="2177305" y="446608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2229" y="26930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3" name="object 14583"/>
          <p:cNvSpPr/>
          <p:nvPr/>
        </p:nvSpPr>
        <p:spPr>
          <a:xfrm>
            <a:off x="2181117" y="447002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2229" y="737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4" name="object 14584"/>
          <p:cNvSpPr/>
          <p:nvPr/>
        </p:nvSpPr>
        <p:spPr>
          <a:xfrm>
            <a:off x="2195093" y="4466089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27299"/>
                </a:lnTo>
                <a:lnTo>
                  <a:pt x="81319" y="27791"/>
                </a:lnTo>
                <a:lnTo>
                  <a:pt x="81319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5" name="object 14585"/>
          <p:cNvSpPr/>
          <p:nvPr/>
        </p:nvSpPr>
        <p:spPr>
          <a:xfrm>
            <a:off x="2198905" y="4470024"/>
            <a:ext cx="81915" cy="27940"/>
          </a:xfrm>
          <a:custGeom>
            <a:avLst/>
            <a:gdLst/>
            <a:ahLst/>
            <a:cxnLst/>
            <a:rect l="l" t="t" r="r" b="b"/>
            <a:pathLst>
              <a:path w="81914" h="27939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81319" y="27668"/>
                </a:lnTo>
                <a:lnTo>
                  <a:pt x="81319" y="14264"/>
                </a:lnTo>
                <a:lnTo>
                  <a:pt x="81319" y="737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6" name="object 14586"/>
          <p:cNvSpPr/>
          <p:nvPr/>
        </p:nvSpPr>
        <p:spPr>
          <a:xfrm>
            <a:off x="2276413" y="446695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403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87" name="object 14587"/>
          <p:cNvSpPr/>
          <p:nvPr/>
        </p:nvSpPr>
        <p:spPr>
          <a:xfrm>
            <a:off x="2280225" y="44707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526"/>
                </a:lnTo>
                <a:lnTo>
                  <a:pt x="16517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8" name="object 14588"/>
          <p:cNvSpPr/>
          <p:nvPr/>
        </p:nvSpPr>
        <p:spPr>
          <a:xfrm>
            <a:off x="3948858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89" name="object 14589"/>
          <p:cNvSpPr/>
          <p:nvPr/>
        </p:nvSpPr>
        <p:spPr>
          <a:xfrm>
            <a:off x="2721763" y="6163573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 h="0">
                <a:moveTo>
                  <a:pt x="916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0" name="object 14590"/>
          <p:cNvSpPr/>
          <p:nvPr/>
        </p:nvSpPr>
        <p:spPr>
          <a:xfrm>
            <a:off x="1016472" y="594259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1" name="object 14591"/>
          <p:cNvSpPr/>
          <p:nvPr/>
        </p:nvSpPr>
        <p:spPr>
          <a:xfrm>
            <a:off x="333834" y="3521909"/>
            <a:ext cx="63536" cy="82195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592" name="object 14592"/>
          <p:cNvSpPr/>
          <p:nvPr/>
        </p:nvSpPr>
        <p:spPr>
          <a:xfrm>
            <a:off x="564673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3" name="object 14593"/>
          <p:cNvSpPr/>
          <p:nvPr/>
        </p:nvSpPr>
        <p:spPr>
          <a:xfrm>
            <a:off x="6443391" y="2868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7747"/>
                </a:lnTo>
                <a:lnTo>
                  <a:pt x="7147" y="10575"/>
                </a:lnTo>
                <a:lnTo>
                  <a:pt x="11753" y="12543"/>
                </a:lnTo>
                <a:lnTo>
                  <a:pt x="17312" y="13403"/>
                </a:lnTo>
                <a:lnTo>
                  <a:pt x="22871" y="12543"/>
                </a:lnTo>
                <a:lnTo>
                  <a:pt x="27953" y="10575"/>
                </a:lnTo>
                <a:lnTo>
                  <a:pt x="31606" y="7747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4" name="object 14594"/>
          <p:cNvSpPr/>
          <p:nvPr/>
        </p:nvSpPr>
        <p:spPr>
          <a:xfrm>
            <a:off x="6447045" y="2872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470" y="13403"/>
                </a:lnTo>
                <a:lnTo>
                  <a:pt x="11912" y="12666"/>
                </a:lnTo>
                <a:lnTo>
                  <a:pt x="7147" y="10575"/>
                </a:lnTo>
                <a:lnTo>
                  <a:pt x="3653" y="7747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5" name="object 14595"/>
          <p:cNvSpPr/>
          <p:nvPr/>
        </p:nvSpPr>
        <p:spPr>
          <a:xfrm>
            <a:off x="6443391" y="2827116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60" h="41910">
                <a:moveTo>
                  <a:pt x="0" y="41687"/>
                </a:moveTo>
                <a:lnTo>
                  <a:pt x="35100" y="41687"/>
                </a:lnTo>
                <a:lnTo>
                  <a:pt x="35100" y="0"/>
                </a:lnTo>
                <a:lnTo>
                  <a:pt x="0" y="0"/>
                </a:lnTo>
                <a:lnTo>
                  <a:pt x="0" y="41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6" name="object 14596"/>
          <p:cNvSpPr/>
          <p:nvPr/>
        </p:nvSpPr>
        <p:spPr>
          <a:xfrm>
            <a:off x="6447045" y="2831051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60" h="41910">
                <a:moveTo>
                  <a:pt x="0" y="41564"/>
                </a:moveTo>
                <a:lnTo>
                  <a:pt x="17470" y="41564"/>
                </a:lnTo>
                <a:lnTo>
                  <a:pt x="35259" y="41564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415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7" name="object 14597"/>
          <p:cNvSpPr/>
          <p:nvPr/>
        </p:nvSpPr>
        <p:spPr>
          <a:xfrm>
            <a:off x="6443391" y="281371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98" name="object 14598"/>
          <p:cNvSpPr/>
          <p:nvPr/>
        </p:nvSpPr>
        <p:spPr>
          <a:xfrm>
            <a:off x="6447045" y="281752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470" y="0"/>
                </a:lnTo>
                <a:lnTo>
                  <a:pt x="23029" y="491"/>
                </a:lnTo>
                <a:lnTo>
                  <a:pt x="28112" y="2951"/>
                </a:lnTo>
                <a:lnTo>
                  <a:pt x="31606" y="5410"/>
                </a:lnTo>
                <a:lnTo>
                  <a:pt x="34465" y="9468"/>
                </a:lnTo>
                <a:lnTo>
                  <a:pt x="35259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99" name="object 14599"/>
          <p:cNvSpPr/>
          <p:nvPr/>
        </p:nvSpPr>
        <p:spPr>
          <a:xfrm>
            <a:off x="2846124" y="62699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0" name="object 14600"/>
          <p:cNvSpPr/>
          <p:nvPr/>
        </p:nvSpPr>
        <p:spPr>
          <a:xfrm>
            <a:off x="5703418" y="4283721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2064" y="0"/>
                </a:move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1" name="object 14601"/>
          <p:cNvSpPr/>
          <p:nvPr/>
        </p:nvSpPr>
        <p:spPr>
          <a:xfrm>
            <a:off x="2347249" y="615358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453"/>
                </a:lnTo>
                <a:lnTo>
                  <a:pt x="635" y="17929"/>
                </a:lnTo>
                <a:lnTo>
                  <a:pt x="3494" y="21606"/>
                </a:lnTo>
                <a:lnTo>
                  <a:pt x="6988" y="24459"/>
                </a:lnTo>
                <a:lnTo>
                  <a:pt x="11753" y="26500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2" name="object 14602"/>
          <p:cNvSpPr/>
          <p:nvPr/>
        </p:nvSpPr>
        <p:spPr>
          <a:xfrm>
            <a:off x="2350903" y="615744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27324"/>
                </a:moveTo>
                <a:lnTo>
                  <a:pt x="0" y="13465"/>
                </a:lnTo>
                <a:lnTo>
                  <a:pt x="794" y="9382"/>
                </a:lnTo>
                <a:lnTo>
                  <a:pt x="3653" y="5300"/>
                </a:lnTo>
                <a:lnTo>
                  <a:pt x="7147" y="2865"/>
                </a:lnTo>
                <a:lnTo>
                  <a:pt x="11912" y="41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3" name="object 14603"/>
          <p:cNvSpPr/>
          <p:nvPr/>
        </p:nvSpPr>
        <p:spPr>
          <a:xfrm>
            <a:off x="2364562" y="6167243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796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4" name="object 14604"/>
          <p:cNvSpPr/>
          <p:nvPr/>
        </p:nvSpPr>
        <p:spPr>
          <a:xfrm>
            <a:off x="2368374" y="6157449"/>
            <a:ext cx="135890" cy="27940"/>
          </a:xfrm>
          <a:custGeom>
            <a:avLst/>
            <a:gdLst/>
            <a:ahLst/>
            <a:cxnLst/>
            <a:rect l="l" t="t" r="r" b="b"/>
            <a:pathLst>
              <a:path w="135889" h="27939">
                <a:moveTo>
                  <a:pt x="0" y="0"/>
                </a:moveTo>
                <a:lnTo>
                  <a:pt x="0" y="13465"/>
                </a:lnTo>
                <a:lnTo>
                  <a:pt x="0" y="27324"/>
                </a:lnTo>
                <a:lnTo>
                  <a:pt x="135796" y="27324"/>
                </a:lnTo>
                <a:lnTo>
                  <a:pt x="135796" y="13465"/>
                </a:lnTo>
                <a:lnTo>
                  <a:pt x="13579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5" name="object 14605"/>
          <p:cNvSpPr/>
          <p:nvPr/>
        </p:nvSpPr>
        <p:spPr>
          <a:xfrm>
            <a:off x="2500359" y="615358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12"/>
                </a:lnTo>
                <a:lnTo>
                  <a:pt x="6035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29"/>
                </a:lnTo>
                <a:lnTo>
                  <a:pt x="17788" y="13453"/>
                </a:lnTo>
                <a:lnTo>
                  <a:pt x="16994" y="9370"/>
                </a:lnTo>
                <a:lnTo>
                  <a:pt x="14294" y="5300"/>
                </a:lnTo>
                <a:lnTo>
                  <a:pt x="10641" y="2852"/>
                </a:lnTo>
                <a:lnTo>
                  <a:pt x="6035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6" name="object 14606"/>
          <p:cNvSpPr/>
          <p:nvPr/>
        </p:nvSpPr>
        <p:spPr>
          <a:xfrm>
            <a:off x="2504170" y="615744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465"/>
                </a:lnTo>
                <a:lnTo>
                  <a:pt x="16994" y="17941"/>
                </a:lnTo>
                <a:lnTo>
                  <a:pt x="14135" y="21618"/>
                </a:lnTo>
                <a:lnTo>
                  <a:pt x="10641" y="24471"/>
                </a:lnTo>
                <a:lnTo>
                  <a:pt x="5876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7" name="object 14607"/>
          <p:cNvSpPr/>
          <p:nvPr/>
        </p:nvSpPr>
        <p:spPr>
          <a:xfrm>
            <a:off x="380067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08" name="object 14608"/>
          <p:cNvSpPr/>
          <p:nvPr/>
        </p:nvSpPr>
        <p:spPr>
          <a:xfrm>
            <a:off x="6983561" y="2896841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14294" y="0"/>
                </a:moveTo>
                <a:lnTo>
                  <a:pt x="7147" y="12297"/>
                </a:lnTo>
                <a:lnTo>
                  <a:pt x="0" y="24963"/>
                </a:lnTo>
                <a:lnTo>
                  <a:pt x="4764" y="26193"/>
                </a:lnTo>
                <a:lnTo>
                  <a:pt x="24618" y="13895"/>
                </a:lnTo>
                <a:lnTo>
                  <a:pt x="23824" y="9837"/>
                </a:lnTo>
                <a:lnTo>
                  <a:pt x="22553" y="5779"/>
                </a:lnTo>
                <a:lnTo>
                  <a:pt x="19059" y="2090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09" name="object 14609"/>
          <p:cNvSpPr/>
          <p:nvPr/>
        </p:nvSpPr>
        <p:spPr>
          <a:xfrm>
            <a:off x="6987373" y="290077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14294" y="0"/>
                </a:moveTo>
                <a:lnTo>
                  <a:pt x="18900" y="1967"/>
                </a:lnTo>
                <a:lnTo>
                  <a:pt x="22553" y="5656"/>
                </a:lnTo>
                <a:lnTo>
                  <a:pt x="23665" y="9714"/>
                </a:lnTo>
                <a:lnTo>
                  <a:pt x="24459" y="13895"/>
                </a:lnTo>
                <a:lnTo>
                  <a:pt x="23347" y="17953"/>
                </a:lnTo>
                <a:lnTo>
                  <a:pt x="20170" y="21643"/>
                </a:lnTo>
                <a:lnTo>
                  <a:pt x="15406" y="24471"/>
                </a:lnTo>
                <a:lnTo>
                  <a:pt x="10641" y="25209"/>
                </a:lnTo>
                <a:lnTo>
                  <a:pt x="4764" y="26070"/>
                </a:lnTo>
                <a:lnTo>
                  <a:pt x="0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0" name="object 14610"/>
          <p:cNvSpPr/>
          <p:nvPr/>
        </p:nvSpPr>
        <p:spPr>
          <a:xfrm>
            <a:off x="6942901" y="2882576"/>
            <a:ext cx="55244" cy="39370"/>
          </a:xfrm>
          <a:custGeom>
            <a:avLst/>
            <a:gdLst/>
            <a:ahLst/>
            <a:cxnLst/>
            <a:rect l="l" t="t" r="r" b="b"/>
            <a:pathLst>
              <a:path w="55245" h="39369">
                <a:moveTo>
                  <a:pt x="14294" y="0"/>
                </a:moveTo>
                <a:lnTo>
                  <a:pt x="7147" y="12666"/>
                </a:lnTo>
                <a:lnTo>
                  <a:pt x="0" y="24963"/>
                </a:lnTo>
                <a:lnTo>
                  <a:pt x="40659" y="39228"/>
                </a:lnTo>
                <a:lnTo>
                  <a:pt x="47806" y="26561"/>
                </a:lnTo>
                <a:lnTo>
                  <a:pt x="54954" y="14264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1" name="object 14611"/>
          <p:cNvSpPr/>
          <p:nvPr/>
        </p:nvSpPr>
        <p:spPr>
          <a:xfrm>
            <a:off x="6946713" y="2886512"/>
            <a:ext cx="55244" cy="39370"/>
          </a:xfrm>
          <a:custGeom>
            <a:avLst/>
            <a:gdLst/>
            <a:ahLst/>
            <a:cxnLst/>
            <a:rect l="l" t="t" r="r" b="b"/>
            <a:pathLst>
              <a:path w="55245" h="39369">
                <a:moveTo>
                  <a:pt x="40659" y="39105"/>
                </a:moveTo>
                <a:lnTo>
                  <a:pt x="47806" y="26439"/>
                </a:lnTo>
                <a:lnTo>
                  <a:pt x="54954" y="14264"/>
                </a:lnTo>
                <a:lnTo>
                  <a:pt x="14135" y="0"/>
                </a:lnTo>
                <a:lnTo>
                  <a:pt x="7147" y="12666"/>
                </a:lnTo>
                <a:lnTo>
                  <a:pt x="0" y="24840"/>
                </a:lnTo>
                <a:lnTo>
                  <a:pt x="40659" y="3910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2" name="object 14612"/>
          <p:cNvSpPr/>
          <p:nvPr/>
        </p:nvSpPr>
        <p:spPr>
          <a:xfrm>
            <a:off x="6932260" y="2881346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9694" y="0"/>
                </a:moveTo>
                <a:lnTo>
                  <a:pt x="0" y="12297"/>
                </a:lnTo>
                <a:lnTo>
                  <a:pt x="794" y="16355"/>
                </a:lnTo>
                <a:lnTo>
                  <a:pt x="2382" y="20413"/>
                </a:lnTo>
                <a:lnTo>
                  <a:pt x="5876" y="24102"/>
                </a:lnTo>
                <a:lnTo>
                  <a:pt x="10641" y="26193"/>
                </a:lnTo>
                <a:lnTo>
                  <a:pt x="17788" y="13895"/>
                </a:lnTo>
                <a:lnTo>
                  <a:pt x="24935" y="1229"/>
                </a:lnTo>
                <a:lnTo>
                  <a:pt x="196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3" name="object 14613"/>
          <p:cNvSpPr/>
          <p:nvPr/>
        </p:nvSpPr>
        <p:spPr>
          <a:xfrm>
            <a:off x="6936072" y="2885282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69">
                <a:moveTo>
                  <a:pt x="10641" y="26070"/>
                </a:moveTo>
                <a:lnTo>
                  <a:pt x="5876" y="23979"/>
                </a:lnTo>
                <a:lnTo>
                  <a:pt x="2382" y="20413"/>
                </a:lnTo>
                <a:lnTo>
                  <a:pt x="794" y="16232"/>
                </a:lnTo>
                <a:lnTo>
                  <a:pt x="0" y="12174"/>
                </a:lnTo>
                <a:lnTo>
                  <a:pt x="1588" y="8116"/>
                </a:lnTo>
                <a:lnTo>
                  <a:pt x="4288" y="4426"/>
                </a:lnTo>
                <a:lnTo>
                  <a:pt x="9370" y="1598"/>
                </a:lnTo>
                <a:lnTo>
                  <a:pt x="14135" y="737"/>
                </a:lnTo>
                <a:lnTo>
                  <a:pt x="19694" y="0"/>
                </a:lnTo>
                <a:lnTo>
                  <a:pt x="24776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4" name="object 14614"/>
          <p:cNvSpPr/>
          <p:nvPr/>
        </p:nvSpPr>
        <p:spPr>
          <a:xfrm>
            <a:off x="5902269" y="25841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526"/>
                </a:lnTo>
                <a:lnTo>
                  <a:pt x="794" y="17585"/>
                </a:lnTo>
                <a:lnTo>
                  <a:pt x="3653" y="21643"/>
                </a:lnTo>
                <a:lnTo>
                  <a:pt x="7147" y="24102"/>
                </a:lnTo>
                <a:lnTo>
                  <a:pt x="11912" y="26561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5" name="object 14615"/>
          <p:cNvSpPr/>
          <p:nvPr/>
        </p:nvSpPr>
        <p:spPr>
          <a:xfrm>
            <a:off x="5906080" y="258805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6" name="object 14616"/>
          <p:cNvSpPr/>
          <p:nvPr/>
        </p:nvSpPr>
        <p:spPr>
          <a:xfrm>
            <a:off x="5919740" y="258412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0" y="0"/>
                </a:moveTo>
                <a:lnTo>
                  <a:pt x="0" y="26930"/>
                </a:lnTo>
                <a:lnTo>
                  <a:pt x="23188" y="26930"/>
                </a:lnTo>
                <a:lnTo>
                  <a:pt x="2318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7" name="object 14617"/>
          <p:cNvSpPr/>
          <p:nvPr/>
        </p:nvSpPr>
        <p:spPr>
          <a:xfrm>
            <a:off x="5923393" y="258805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23347" y="26930"/>
                </a:lnTo>
                <a:lnTo>
                  <a:pt x="23347" y="13403"/>
                </a:lnTo>
                <a:lnTo>
                  <a:pt x="2334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18" name="object 14618"/>
          <p:cNvSpPr/>
          <p:nvPr/>
        </p:nvSpPr>
        <p:spPr>
          <a:xfrm>
            <a:off x="5942928" y="25841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102"/>
                </a:lnTo>
                <a:lnTo>
                  <a:pt x="13817" y="21643"/>
                </a:lnTo>
                <a:lnTo>
                  <a:pt x="16676" y="17585"/>
                </a:lnTo>
                <a:lnTo>
                  <a:pt x="17470" y="13526"/>
                </a:lnTo>
                <a:lnTo>
                  <a:pt x="16676" y="8976"/>
                </a:lnTo>
                <a:lnTo>
                  <a:pt x="13817" y="5410"/>
                </a:lnTo>
                <a:lnTo>
                  <a:pt x="10323" y="2459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19" name="object 14619"/>
          <p:cNvSpPr/>
          <p:nvPr/>
        </p:nvSpPr>
        <p:spPr>
          <a:xfrm>
            <a:off x="5946740" y="258805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585"/>
                </a:lnTo>
                <a:lnTo>
                  <a:pt x="13817" y="21643"/>
                </a:lnTo>
                <a:lnTo>
                  <a:pt x="10323" y="24102"/>
                </a:lnTo>
                <a:lnTo>
                  <a:pt x="5558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0" name="object 14620"/>
          <p:cNvSpPr/>
          <p:nvPr/>
        </p:nvSpPr>
        <p:spPr>
          <a:xfrm>
            <a:off x="2347885" y="246262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476" y="4549"/>
                </a:lnTo>
                <a:lnTo>
                  <a:pt x="3653" y="8239"/>
                </a:lnTo>
                <a:lnTo>
                  <a:pt x="6829" y="11067"/>
                </a:lnTo>
                <a:lnTo>
                  <a:pt x="11912" y="13158"/>
                </a:lnTo>
                <a:lnTo>
                  <a:pt x="17470" y="13895"/>
                </a:lnTo>
                <a:lnTo>
                  <a:pt x="23029" y="13158"/>
                </a:lnTo>
                <a:lnTo>
                  <a:pt x="28112" y="11067"/>
                </a:lnTo>
                <a:lnTo>
                  <a:pt x="31288" y="8239"/>
                </a:lnTo>
                <a:lnTo>
                  <a:pt x="34465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1" name="object 14621"/>
          <p:cNvSpPr/>
          <p:nvPr/>
        </p:nvSpPr>
        <p:spPr>
          <a:xfrm>
            <a:off x="2351697" y="246656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895"/>
                </a:lnTo>
                <a:lnTo>
                  <a:pt x="11912" y="13035"/>
                </a:lnTo>
                <a:lnTo>
                  <a:pt x="6670" y="10944"/>
                </a:lnTo>
                <a:lnTo>
                  <a:pt x="3494" y="8116"/>
                </a:lnTo>
                <a:lnTo>
                  <a:pt x="476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2" name="object 14622"/>
          <p:cNvSpPr/>
          <p:nvPr/>
        </p:nvSpPr>
        <p:spPr>
          <a:xfrm>
            <a:off x="2365276" y="2217297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4">
                <a:moveTo>
                  <a:pt x="0" y="0"/>
                </a:moveTo>
                <a:lnTo>
                  <a:pt x="0" y="245329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3" name="object 14623"/>
          <p:cNvSpPr/>
          <p:nvPr/>
        </p:nvSpPr>
        <p:spPr>
          <a:xfrm>
            <a:off x="2351697" y="2221109"/>
            <a:ext cx="34925" cy="245745"/>
          </a:xfrm>
          <a:custGeom>
            <a:avLst/>
            <a:gdLst/>
            <a:ahLst/>
            <a:cxnLst/>
            <a:rect l="l" t="t" r="r" b="b"/>
            <a:pathLst>
              <a:path w="34925" h="245744">
                <a:moveTo>
                  <a:pt x="0" y="245452"/>
                </a:moveTo>
                <a:lnTo>
                  <a:pt x="17470" y="245452"/>
                </a:lnTo>
                <a:lnTo>
                  <a:pt x="34783" y="245452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2454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4" name="object 14624"/>
          <p:cNvSpPr/>
          <p:nvPr/>
        </p:nvSpPr>
        <p:spPr>
          <a:xfrm>
            <a:off x="2347885" y="220377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470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25" name="object 14625"/>
          <p:cNvSpPr/>
          <p:nvPr/>
        </p:nvSpPr>
        <p:spPr>
          <a:xfrm>
            <a:off x="2351697" y="220770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403"/>
                </a:moveTo>
                <a:lnTo>
                  <a:pt x="17470" y="0"/>
                </a:lnTo>
                <a:lnTo>
                  <a:pt x="22871" y="368"/>
                </a:lnTo>
                <a:lnTo>
                  <a:pt x="28112" y="2828"/>
                </a:lnTo>
                <a:lnTo>
                  <a:pt x="31288" y="5287"/>
                </a:lnTo>
                <a:lnTo>
                  <a:pt x="34306" y="9345"/>
                </a:lnTo>
                <a:lnTo>
                  <a:pt x="34783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6" name="object 14626"/>
          <p:cNvSpPr/>
          <p:nvPr/>
        </p:nvSpPr>
        <p:spPr>
          <a:xfrm>
            <a:off x="1963524" y="3169840"/>
            <a:ext cx="156210" cy="1270"/>
          </a:xfrm>
          <a:custGeom>
            <a:avLst/>
            <a:gdLst/>
            <a:ahLst/>
            <a:cxnLst/>
            <a:rect l="l" t="t" r="r" b="b"/>
            <a:pathLst>
              <a:path w="156210" h="1269">
                <a:moveTo>
                  <a:pt x="0" y="860"/>
                </a:moveTo>
                <a:lnTo>
                  <a:pt x="155967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7" name="object 14627"/>
          <p:cNvSpPr/>
          <p:nvPr/>
        </p:nvSpPr>
        <p:spPr>
          <a:xfrm>
            <a:off x="7486248" y="6014764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 h="0">
                <a:moveTo>
                  <a:pt x="0" y="0"/>
                </a:moveTo>
                <a:lnTo>
                  <a:pt x="540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8" name="object 14628"/>
          <p:cNvSpPr/>
          <p:nvPr/>
        </p:nvSpPr>
        <p:spPr>
          <a:xfrm>
            <a:off x="7627921" y="600334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9071" y="6935"/>
                </a:moveTo>
                <a:lnTo>
                  <a:pt x="37165" y="4894"/>
                </a:lnTo>
                <a:lnTo>
                  <a:pt x="35100" y="2041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41"/>
                </a:lnTo>
                <a:lnTo>
                  <a:pt x="7147" y="6935"/>
                </a:lnTo>
                <a:lnTo>
                  <a:pt x="1270" y="13871"/>
                </a:lnTo>
                <a:lnTo>
                  <a:pt x="0" y="18347"/>
                </a:lnTo>
                <a:lnTo>
                  <a:pt x="0" y="25283"/>
                </a:lnTo>
                <a:lnTo>
                  <a:pt x="4764" y="30177"/>
                </a:lnTo>
                <a:lnTo>
                  <a:pt x="9847" y="32624"/>
                </a:lnTo>
                <a:lnTo>
                  <a:pt x="19059" y="32624"/>
                </a:lnTo>
                <a:lnTo>
                  <a:pt x="26047" y="30177"/>
                </a:lnTo>
                <a:lnTo>
                  <a:pt x="32877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9" name="object 14629"/>
          <p:cNvSpPr/>
          <p:nvPr/>
        </p:nvSpPr>
        <p:spPr>
          <a:xfrm>
            <a:off x="7627128" y="6003340"/>
            <a:ext cx="43180" cy="49530"/>
          </a:xfrm>
          <a:custGeom>
            <a:avLst/>
            <a:gdLst/>
            <a:ahLst/>
            <a:cxnLst/>
            <a:rect l="l" t="t" r="r" b="b"/>
            <a:pathLst>
              <a:path w="43179" h="49529">
                <a:moveTo>
                  <a:pt x="42724" y="0"/>
                </a:moveTo>
                <a:lnTo>
                  <a:pt x="30018" y="36694"/>
                </a:lnTo>
                <a:lnTo>
                  <a:pt x="24459" y="44036"/>
                </a:lnTo>
                <a:lnTo>
                  <a:pt x="20965" y="46077"/>
                </a:lnTo>
                <a:lnTo>
                  <a:pt x="14294" y="48930"/>
                </a:lnTo>
                <a:lnTo>
                  <a:pt x="5241" y="48930"/>
                </a:lnTo>
                <a:lnTo>
                  <a:pt x="0" y="460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0" name="object 14630"/>
          <p:cNvSpPr/>
          <p:nvPr/>
        </p:nvSpPr>
        <p:spPr>
          <a:xfrm>
            <a:off x="7684782" y="600334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4783" y="2041"/>
                </a:lnTo>
                <a:lnTo>
                  <a:pt x="39071" y="6935"/>
                </a:lnTo>
                <a:lnTo>
                  <a:pt x="39865" y="13871"/>
                </a:lnTo>
                <a:lnTo>
                  <a:pt x="38277" y="18347"/>
                </a:lnTo>
                <a:lnTo>
                  <a:pt x="32877" y="25283"/>
                </a:lnTo>
                <a:lnTo>
                  <a:pt x="25729" y="30177"/>
                </a:lnTo>
                <a:lnTo>
                  <a:pt x="19059" y="32624"/>
                </a:lnTo>
                <a:lnTo>
                  <a:pt x="9529" y="32624"/>
                </a:lnTo>
                <a:lnTo>
                  <a:pt x="4764" y="30177"/>
                </a:lnTo>
                <a:lnTo>
                  <a:pt x="0" y="25283"/>
                </a:lnTo>
                <a:lnTo>
                  <a:pt x="0" y="18347"/>
                </a:lnTo>
                <a:lnTo>
                  <a:pt x="1270" y="13871"/>
                </a:lnTo>
                <a:lnTo>
                  <a:pt x="6829" y="6935"/>
                </a:lnTo>
                <a:lnTo>
                  <a:pt x="13817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1" name="object 14631"/>
          <p:cNvSpPr/>
          <p:nvPr/>
        </p:nvSpPr>
        <p:spPr>
          <a:xfrm>
            <a:off x="7733859" y="6003340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2" name="object 14632"/>
          <p:cNvSpPr/>
          <p:nvPr/>
        </p:nvSpPr>
        <p:spPr>
          <a:xfrm>
            <a:off x="7741324" y="6003340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7147" y="6935"/>
                </a:moveTo>
                <a:lnTo>
                  <a:pt x="14135" y="2041"/>
                </a:lnTo>
                <a:lnTo>
                  <a:pt x="21282" y="0"/>
                </a:lnTo>
                <a:lnTo>
                  <a:pt x="30335" y="0"/>
                </a:lnTo>
                <a:lnTo>
                  <a:pt x="35100" y="2041"/>
                </a:lnTo>
                <a:lnTo>
                  <a:pt x="39389" y="6935"/>
                </a:lnTo>
                <a:lnTo>
                  <a:pt x="40183" y="13871"/>
                </a:lnTo>
                <a:lnTo>
                  <a:pt x="38594" y="18347"/>
                </a:lnTo>
                <a:lnTo>
                  <a:pt x="33194" y="25283"/>
                </a:lnTo>
                <a:lnTo>
                  <a:pt x="26047" y="30177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30177"/>
                </a:lnTo>
                <a:lnTo>
                  <a:pt x="0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3" name="object 14633"/>
          <p:cNvSpPr/>
          <p:nvPr/>
        </p:nvSpPr>
        <p:spPr>
          <a:xfrm>
            <a:off x="7798184" y="600334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041"/>
                </a:lnTo>
                <a:lnTo>
                  <a:pt x="39071" y="6935"/>
                </a:lnTo>
                <a:lnTo>
                  <a:pt x="39865" y="13871"/>
                </a:lnTo>
                <a:lnTo>
                  <a:pt x="38753" y="18347"/>
                </a:lnTo>
                <a:lnTo>
                  <a:pt x="33194" y="25283"/>
                </a:lnTo>
                <a:lnTo>
                  <a:pt x="26047" y="30177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30177"/>
                </a:lnTo>
                <a:lnTo>
                  <a:pt x="0" y="25283"/>
                </a:lnTo>
                <a:lnTo>
                  <a:pt x="0" y="18347"/>
                </a:lnTo>
                <a:lnTo>
                  <a:pt x="1588" y="13871"/>
                </a:lnTo>
                <a:lnTo>
                  <a:pt x="7147" y="6935"/>
                </a:lnTo>
                <a:lnTo>
                  <a:pt x="14135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4" name="object 14634"/>
          <p:cNvSpPr/>
          <p:nvPr/>
        </p:nvSpPr>
        <p:spPr>
          <a:xfrm>
            <a:off x="7843608" y="6017211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753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5" name="object 14635"/>
          <p:cNvSpPr/>
          <p:nvPr/>
        </p:nvSpPr>
        <p:spPr>
          <a:xfrm>
            <a:off x="7857744" y="6003340"/>
            <a:ext cx="54610" cy="20955"/>
          </a:xfrm>
          <a:custGeom>
            <a:avLst/>
            <a:gdLst/>
            <a:ahLst/>
            <a:cxnLst/>
            <a:rect l="l" t="t" r="r" b="b"/>
            <a:pathLst>
              <a:path w="54609" h="20954">
                <a:moveTo>
                  <a:pt x="54159" y="0"/>
                </a:moveTo>
                <a:lnTo>
                  <a:pt x="20170" y="203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6" name="object 14636"/>
          <p:cNvSpPr/>
          <p:nvPr/>
        </p:nvSpPr>
        <p:spPr>
          <a:xfrm>
            <a:off x="7873944" y="600334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7" name="object 14637"/>
          <p:cNvSpPr/>
          <p:nvPr/>
        </p:nvSpPr>
        <p:spPr>
          <a:xfrm>
            <a:off x="7889351" y="6017211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3817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8" name="object 14638"/>
          <p:cNvSpPr/>
          <p:nvPr/>
        </p:nvSpPr>
        <p:spPr>
          <a:xfrm>
            <a:off x="7924610" y="6019658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9" name="object 14639"/>
          <p:cNvSpPr/>
          <p:nvPr/>
        </p:nvSpPr>
        <p:spPr>
          <a:xfrm>
            <a:off x="7951769" y="600334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0" name="object 14640"/>
          <p:cNvSpPr/>
          <p:nvPr/>
        </p:nvSpPr>
        <p:spPr>
          <a:xfrm>
            <a:off x="7918574" y="600334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1" name="object 14641"/>
          <p:cNvSpPr/>
          <p:nvPr/>
        </p:nvSpPr>
        <p:spPr>
          <a:xfrm>
            <a:off x="7977023" y="600334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283"/>
                </a:moveTo>
                <a:lnTo>
                  <a:pt x="25729" y="30177"/>
                </a:lnTo>
                <a:lnTo>
                  <a:pt x="19376" y="32624"/>
                </a:lnTo>
                <a:lnTo>
                  <a:pt x="10323" y="32624"/>
                </a:lnTo>
                <a:lnTo>
                  <a:pt x="4764" y="30177"/>
                </a:lnTo>
                <a:lnTo>
                  <a:pt x="2858" y="27730"/>
                </a:lnTo>
                <a:lnTo>
                  <a:pt x="476" y="25283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2" name="object 14642"/>
          <p:cNvSpPr/>
          <p:nvPr/>
        </p:nvSpPr>
        <p:spPr>
          <a:xfrm>
            <a:off x="8008311" y="600334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3" name="object 14643"/>
          <p:cNvSpPr/>
          <p:nvPr/>
        </p:nvSpPr>
        <p:spPr>
          <a:xfrm>
            <a:off x="8029595" y="6023729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0" y="12235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4" name="object 14644"/>
          <p:cNvSpPr/>
          <p:nvPr/>
        </p:nvSpPr>
        <p:spPr>
          <a:xfrm>
            <a:off x="8036265" y="6003340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22553" y="32624"/>
                </a:moveTo>
                <a:lnTo>
                  <a:pt x="33988" y="0"/>
                </a:lnTo>
                <a:lnTo>
                  <a:pt x="16200" y="0"/>
                </a:lnTo>
                <a:lnTo>
                  <a:pt x="9529" y="2041"/>
                </a:lnTo>
                <a:lnTo>
                  <a:pt x="6035" y="4894"/>
                </a:lnTo>
                <a:lnTo>
                  <a:pt x="794" y="8976"/>
                </a:lnTo>
                <a:lnTo>
                  <a:pt x="0" y="11424"/>
                </a:lnTo>
                <a:lnTo>
                  <a:pt x="1588" y="16318"/>
                </a:lnTo>
                <a:lnTo>
                  <a:pt x="3653" y="18347"/>
                </a:lnTo>
                <a:lnTo>
                  <a:pt x="8735" y="20388"/>
                </a:lnTo>
                <a:lnTo>
                  <a:pt x="26841" y="203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5" name="object 14645"/>
          <p:cNvSpPr/>
          <p:nvPr/>
        </p:nvSpPr>
        <p:spPr>
          <a:xfrm>
            <a:off x="8142997" y="6003340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29541" y="23241"/>
                </a:moveTo>
                <a:lnTo>
                  <a:pt x="18106" y="30177"/>
                </a:lnTo>
                <a:lnTo>
                  <a:pt x="11753" y="32624"/>
                </a:lnTo>
                <a:lnTo>
                  <a:pt x="5400" y="32624"/>
                </a:lnTo>
                <a:lnTo>
                  <a:pt x="794" y="30177"/>
                </a:lnTo>
                <a:lnTo>
                  <a:pt x="0" y="23241"/>
                </a:lnTo>
                <a:lnTo>
                  <a:pt x="7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6" name="object 14646"/>
          <p:cNvSpPr/>
          <p:nvPr/>
        </p:nvSpPr>
        <p:spPr>
          <a:xfrm>
            <a:off x="8172539" y="6003340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30018" y="23241"/>
                </a:moveTo>
                <a:lnTo>
                  <a:pt x="18900" y="30177"/>
                </a:lnTo>
                <a:lnTo>
                  <a:pt x="11912" y="32624"/>
                </a:lnTo>
                <a:lnTo>
                  <a:pt x="6353" y="32624"/>
                </a:lnTo>
                <a:lnTo>
                  <a:pt x="476" y="30177"/>
                </a:lnTo>
                <a:lnTo>
                  <a:pt x="0" y="23241"/>
                </a:ln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7" name="object 14647"/>
          <p:cNvSpPr/>
          <p:nvPr/>
        </p:nvSpPr>
        <p:spPr>
          <a:xfrm>
            <a:off x="8199856" y="6003340"/>
            <a:ext cx="11430" cy="40005"/>
          </a:xfrm>
          <a:custGeom>
            <a:avLst/>
            <a:gdLst/>
            <a:ahLst/>
            <a:cxnLst/>
            <a:rect l="l" t="t" r="r" b="b"/>
            <a:pathLst>
              <a:path w="11429" h="40004">
                <a:moveTo>
                  <a:pt x="10959" y="0"/>
                </a:moveTo>
                <a:lnTo>
                  <a:pt x="0" y="32624"/>
                </a:lnTo>
                <a:lnTo>
                  <a:pt x="5400" y="32624"/>
                </a:lnTo>
                <a:lnTo>
                  <a:pt x="3494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8" name="object 14648"/>
          <p:cNvSpPr/>
          <p:nvPr/>
        </p:nvSpPr>
        <p:spPr>
          <a:xfrm>
            <a:off x="8225110" y="600334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905" y="13871"/>
                </a:moveTo>
                <a:lnTo>
                  <a:pt x="37959" y="13871"/>
                </a:lnTo>
                <a:lnTo>
                  <a:pt x="39071" y="8976"/>
                </a:lnTo>
                <a:lnTo>
                  <a:pt x="37959" y="4894"/>
                </a:lnTo>
                <a:lnTo>
                  <a:pt x="35577" y="2041"/>
                </a:lnTo>
                <a:lnTo>
                  <a:pt x="30018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935"/>
                </a:lnTo>
                <a:lnTo>
                  <a:pt x="1905" y="13871"/>
                </a:lnTo>
                <a:lnTo>
                  <a:pt x="0" y="18347"/>
                </a:lnTo>
                <a:lnTo>
                  <a:pt x="794" y="25283"/>
                </a:lnTo>
                <a:lnTo>
                  <a:pt x="4764" y="30177"/>
                </a:lnTo>
                <a:lnTo>
                  <a:pt x="10164" y="32624"/>
                </a:lnTo>
                <a:lnTo>
                  <a:pt x="18900" y="32624"/>
                </a:lnTo>
                <a:lnTo>
                  <a:pt x="25571" y="30177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49" name="object 14649"/>
          <p:cNvSpPr/>
          <p:nvPr/>
        </p:nvSpPr>
        <p:spPr>
          <a:xfrm>
            <a:off x="8276887" y="600334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0" name="object 14650"/>
          <p:cNvSpPr/>
          <p:nvPr/>
        </p:nvSpPr>
        <p:spPr>
          <a:xfrm>
            <a:off x="8285146" y="6003340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8976"/>
                </a:moveTo>
                <a:lnTo>
                  <a:pt x="11435" y="2041"/>
                </a:lnTo>
                <a:lnTo>
                  <a:pt x="18582" y="0"/>
                </a:lnTo>
                <a:lnTo>
                  <a:pt x="23982" y="0"/>
                </a:lnTo>
                <a:lnTo>
                  <a:pt x="29541" y="2041"/>
                </a:lnTo>
                <a:lnTo>
                  <a:pt x="29541" y="8976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1" name="object 14651"/>
          <p:cNvSpPr/>
          <p:nvPr/>
        </p:nvSpPr>
        <p:spPr>
          <a:xfrm>
            <a:off x="8314688" y="6003340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8976"/>
                </a:moveTo>
                <a:lnTo>
                  <a:pt x="11912" y="2041"/>
                </a:lnTo>
                <a:lnTo>
                  <a:pt x="18265" y="0"/>
                </a:lnTo>
                <a:lnTo>
                  <a:pt x="24459" y="0"/>
                </a:lnTo>
                <a:lnTo>
                  <a:pt x="29224" y="2041"/>
                </a:lnTo>
                <a:lnTo>
                  <a:pt x="30018" y="8976"/>
                </a:lnTo>
                <a:lnTo>
                  <a:pt x="22553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2" name="object 14652"/>
          <p:cNvSpPr/>
          <p:nvPr/>
        </p:nvSpPr>
        <p:spPr>
          <a:xfrm>
            <a:off x="8360907" y="600334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3" name="object 14653"/>
          <p:cNvSpPr/>
          <p:nvPr/>
        </p:nvSpPr>
        <p:spPr>
          <a:xfrm>
            <a:off x="8379172" y="6017211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0" y="0"/>
                </a:moveTo>
                <a:lnTo>
                  <a:pt x="14612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4" name="object 14654"/>
          <p:cNvSpPr/>
          <p:nvPr/>
        </p:nvSpPr>
        <p:spPr>
          <a:xfrm>
            <a:off x="8363766" y="6003340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800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5" name="object 14655"/>
          <p:cNvSpPr/>
          <p:nvPr/>
        </p:nvSpPr>
        <p:spPr>
          <a:xfrm>
            <a:off x="8410619" y="600334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2877" y="25283"/>
                </a:moveTo>
                <a:lnTo>
                  <a:pt x="25412" y="30177"/>
                </a:lnTo>
                <a:lnTo>
                  <a:pt x="19059" y="32624"/>
                </a:lnTo>
                <a:lnTo>
                  <a:pt x="10006" y="32624"/>
                </a:lnTo>
                <a:lnTo>
                  <a:pt x="4764" y="30177"/>
                </a:lnTo>
                <a:lnTo>
                  <a:pt x="2858" y="27730"/>
                </a:lnTo>
                <a:lnTo>
                  <a:pt x="0" y="25283"/>
                </a:lnTo>
                <a:lnTo>
                  <a:pt x="0" y="18347"/>
                </a:lnTo>
                <a:lnTo>
                  <a:pt x="1588" y="13871"/>
                </a:lnTo>
                <a:lnTo>
                  <a:pt x="7147" y="6935"/>
                </a:lnTo>
                <a:lnTo>
                  <a:pt x="14294" y="2041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41"/>
                </a:lnTo>
                <a:lnTo>
                  <a:pt x="39230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6" name="object 14656"/>
          <p:cNvSpPr/>
          <p:nvPr/>
        </p:nvSpPr>
        <p:spPr>
          <a:xfrm>
            <a:off x="8441432" y="600334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7" name="object 14657"/>
          <p:cNvSpPr/>
          <p:nvPr/>
        </p:nvSpPr>
        <p:spPr>
          <a:xfrm>
            <a:off x="3026075" y="4362915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135" y="0"/>
                </a:moveTo>
                <a:lnTo>
                  <a:pt x="8735" y="860"/>
                </a:lnTo>
                <a:lnTo>
                  <a:pt x="3494" y="2951"/>
                </a:lnTo>
                <a:lnTo>
                  <a:pt x="0" y="5779"/>
                </a:lnTo>
                <a:lnTo>
                  <a:pt x="14135" y="13895"/>
                </a:lnTo>
                <a:lnTo>
                  <a:pt x="27953" y="22012"/>
                </a:lnTo>
                <a:lnTo>
                  <a:pt x="30812" y="17953"/>
                </a:lnTo>
                <a:lnTo>
                  <a:pt x="31606" y="13895"/>
                </a:lnTo>
                <a:lnTo>
                  <a:pt x="30812" y="9468"/>
                </a:lnTo>
                <a:lnTo>
                  <a:pt x="27953" y="5779"/>
                </a:lnTo>
                <a:lnTo>
                  <a:pt x="24459" y="2951"/>
                </a:lnTo>
                <a:lnTo>
                  <a:pt x="19694" y="860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58" name="object 14658"/>
          <p:cNvSpPr/>
          <p:nvPr/>
        </p:nvSpPr>
        <p:spPr>
          <a:xfrm>
            <a:off x="3029728" y="4366851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656"/>
                </a:moveTo>
                <a:lnTo>
                  <a:pt x="3653" y="2828"/>
                </a:lnTo>
                <a:lnTo>
                  <a:pt x="8735" y="860"/>
                </a:lnTo>
                <a:lnTo>
                  <a:pt x="14294" y="0"/>
                </a:lnTo>
                <a:lnTo>
                  <a:pt x="19853" y="860"/>
                </a:lnTo>
                <a:lnTo>
                  <a:pt x="24618" y="2828"/>
                </a:lnTo>
                <a:lnTo>
                  <a:pt x="28112" y="5656"/>
                </a:lnTo>
                <a:lnTo>
                  <a:pt x="30812" y="9345"/>
                </a:lnTo>
                <a:lnTo>
                  <a:pt x="31606" y="13895"/>
                </a:lnTo>
                <a:lnTo>
                  <a:pt x="30812" y="17953"/>
                </a:lnTo>
                <a:lnTo>
                  <a:pt x="28112" y="22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9" name="object 14659"/>
          <p:cNvSpPr/>
          <p:nvPr/>
        </p:nvSpPr>
        <p:spPr>
          <a:xfrm>
            <a:off x="3010669" y="4368695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232"/>
                </a:lnTo>
                <a:lnTo>
                  <a:pt x="27953" y="32587"/>
                </a:lnTo>
                <a:lnTo>
                  <a:pt x="43359" y="16232"/>
                </a:lnTo>
                <a:lnTo>
                  <a:pt x="29541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0" name="object 14660"/>
          <p:cNvSpPr/>
          <p:nvPr/>
        </p:nvSpPr>
        <p:spPr>
          <a:xfrm>
            <a:off x="3014481" y="4372507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359" y="16355"/>
                </a:moveTo>
                <a:lnTo>
                  <a:pt x="29541" y="8239"/>
                </a:lnTo>
                <a:lnTo>
                  <a:pt x="15247" y="0"/>
                </a:lnTo>
                <a:lnTo>
                  <a:pt x="0" y="16355"/>
                </a:lnTo>
                <a:lnTo>
                  <a:pt x="14135" y="24471"/>
                </a:lnTo>
                <a:lnTo>
                  <a:pt x="27953" y="32710"/>
                </a:lnTo>
                <a:lnTo>
                  <a:pt x="43359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1" name="object 14661"/>
          <p:cNvSpPr/>
          <p:nvPr/>
        </p:nvSpPr>
        <p:spPr>
          <a:xfrm>
            <a:off x="3007175" y="438492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635" y="3689"/>
                </a:lnTo>
                <a:lnTo>
                  <a:pt x="0" y="8239"/>
                </a:lnTo>
                <a:lnTo>
                  <a:pt x="635" y="12297"/>
                </a:lnTo>
                <a:lnTo>
                  <a:pt x="3494" y="16355"/>
                </a:lnTo>
                <a:lnTo>
                  <a:pt x="6988" y="18814"/>
                </a:lnTo>
                <a:lnTo>
                  <a:pt x="12229" y="21274"/>
                </a:lnTo>
                <a:lnTo>
                  <a:pt x="17629" y="21643"/>
                </a:lnTo>
                <a:lnTo>
                  <a:pt x="23188" y="21274"/>
                </a:lnTo>
                <a:lnTo>
                  <a:pt x="27953" y="18814"/>
                </a:lnTo>
                <a:lnTo>
                  <a:pt x="31447" y="16355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2" name="object 14662"/>
          <p:cNvSpPr/>
          <p:nvPr/>
        </p:nvSpPr>
        <p:spPr>
          <a:xfrm>
            <a:off x="3010828" y="4388863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8112" y="18691"/>
                </a:lnTo>
                <a:lnTo>
                  <a:pt x="23347" y="21151"/>
                </a:lnTo>
                <a:lnTo>
                  <a:pt x="17788" y="21643"/>
                </a:lnTo>
                <a:lnTo>
                  <a:pt x="12229" y="21151"/>
                </a:lnTo>
                <a:lnTo>
                  <a:pt x="7147" y="18691"/>
                </a:lnTo>
                <a:lnTo>
                  <a:pt x="3653" y="16355"/>
                </a:lnTo>
                <a:lnTo>
                  <a:pt x="794" y="12174"/>
                </a:lnTo>
                <a:lnTo>
                  <a:pt x="0" y="8116"/>
                </a:lnTo>
                <a:lnTo>
                  <a:pt x="794" y="3689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3" name="object 14663"/>
          <p:cNvSpPr/>
          <p:nvPr/>
        </p:nvSpPr>
        <p:spPr>
          <a:xfrm>
            <a:off x="2474787" y="52297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4" name="object 14664"/>
          <p:cNvSpPr/>
          <p:nvPr/>
        </p:nvSpPr>
        <p:spPr>
          <a:xfrm>
            <a:off x="2478440" y="52335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95"/>
                </a:moveTo>
                <a:lnTo>
                  <a:pt x="17470" y="0"/>
                </a:lnTo>
                <a:lnTo>
                  <a:pt x="23029" y="860"/>
                </a:lnTo>
                <a:lnTo>
                  <a:pt x="28112" y="2951"/>
                </a:lnTo>
                <a:lnTo>
                  <a:pt x="31606" y="5779"/>
                </a:lnTo>
                <a:lnTo>
                  <a:pt x="34465" y="9468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5" name="object 14665"/>
          <p:cNvSpPr/>
          <p:nvPr/>
        </p:nvSpPr>
        <p:spPr>
          <a:xfrm>
            <a:off x="2474787" y="5243642"/>
            <a:ext cx="35560" cy="30480"/>
          </a:xfrm>
          <a:custGeom>
            <a:avLst/>
            <a:gdLst/>
            <a:ahLst/>
            <a:cxnLst/>
            <a:rect l="l" t="t" r="r" b="b"/>
            <a:pathLst>
              <a:path w="35560" h="30479">
                <a:moveTo>
                  <a:pt x="35100" y="0"/>
                </a:moveTo>
                <a:lnTo>
                  <a:pt x="0" y="0"/>
                </a:lnTo>
                <a:lnTo>
                  <a:pt x="0" y="30128"/>
                </a:lnTo>
                <a:lnTo>
                  <a:pt x="35100" y="3012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6" name="object 14666"/>
          <p:cNvSpPr/>
          <p:nvPr/>
        </p:nvSpPr>
        <p:spPr>
          <a:xfrm>
            <a:off x="2478440" y="5247454"/>
            <a:ext cx="35560" cy="30480"/>
          </a:xfrm>
          <a:custGeom>
            <a:avLst/>
            <a:gdLst/>
            <a:ahLst/>
            <a:cxnLst/>
            <a:rect l="l" t="t" r="r" b="b"/>
            <a:pathLst>
              <a:path w="35560" h="30479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30128"/>
                </a:lnTo>
                <a:lnTo>
                  <a:pt x="17470" y="30128"/>
                </a:lnTo>
                <a:lnTo>
                  <a:pt x="35259" y="30128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7" name="object 14667"/>
          <p:cNvSpPr/>
          <p:nvPr/>
        </p:nvSpPr>
        <p:spPr>
          <a:xfrm>
            <a:off x="2474787" y="52737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6988" y="10944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68" name="object 14668"/>
          <p:cNvSpPr/>
          <p:nvPr/>
        </p:nvSpPr>
        <p:spPr>
          <a:xfrm>
            <a:off x="2478440" y="527758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526"/>
                </a:lnTo>
                <a:lnTo>
                  <a:pt x="11912" y="13158"/>
                </a:lnTo>
                <a:lnTo>
                  <a:pt x="7147" y="11067"/>
                </a:lnTo>
                <a:lnTo>
                  <a:pt x="3653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69" name="object 14669"/>
          <p:cNvSpPr/>
          <p:nvPr/>
        </p:nvSpPr>
        <p:spPr>
          <a:xfrm>
            <a:off x="4223946" y="5631730"/>
            <a:ext cx="131508" cy="10321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70" name="object 14670"/>
          <p:cNvSpPr/>
          <p:nvPr/>
        </p:nvSpPr>
        <p:spPr>
          <a:xfrm>
            <a:off x="2479235" y="60465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1" name="object 14671"/>
          <p:cNvSpPr/>
          <p:nvPr/>
        </p:nvSpPr>
        <p:spPr>
          <a:xfrm>
            <a:off x="4679779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2" name="object 14672"/>
          <p:cNvSpPr/>
          <p:nvPr/>
        </p:nvSpPr>
        <p:spPr>
          <a:xfrm>
            <a:off x="6412579" y="28271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7147" y="11067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1067"/>
                </a:lnTo>
                <a:lnTo>
                  <a:pt x="31606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3" name="object 14673"/>
          <p:cNvSpPr/>
          <p:nvPr/>
        </p:nvSpPr>
        <p:spPr>
          <a:xfrm>
            <a:off x="6416391" y="28310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312" y="13895"/>
                </a:lnTo>
                <a:lnTo>
                  <a:pt x="11753" y="13035"/>
                </a:lnTo>
                <a:lnTo>
                  <a:pt x="6988" y="10944"/>
                </a:lnTo>
                <a:lnTo>
                  <a:pt x="3494" y="8116"/>
                </a:lnTo>
                <a:lnTo>
                  <a:pt x="635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4" name="object 14674"/>
          <p:cNvSpPr/>
          <p:nvPr/>
        </p:nvSpPr>
        <p:spPr>
          <a:xfrm>
            <a:off x="6412579" y="2815802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30">
                <a:moveTo>
                  <a:pt x="0" y="11313"/>
                </a:moveTo>
                <a:lnTo>
                  <a:pt x="35100" y="11313"/>
                </a:lnTo>
                <a:lnTo>
                  <a:pt x="35100" y="0"/>
                </a:lnTo>
                <a:lnTo>
                  <a:pt x="0" y="0"/>
                </a:lnTo>
                <a:lnTo>
                  <a:pt x="0" y="11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5" name="object 14675"/>
          <p:cNvSpPr/>
          <p:nvPr/>
        </p:nvSpPr>
        <p:spPr>
          <a:xfrm>
            <a:off x="6416391" y="2819615"/>
            <a:ext cx="35560" cy="12065"/>
          </a:xfrm>
          <a:custGeom>
            <a:avLst/>
            <a:gdLst/>
            <a:ahLst/>
            <a:cxnLst/>
            <a:rect l="l" t="t" r="r" b="b"/>
            <a:pathLst>
              <a:path w="35560" h="12064">
                <a:moveTo>
                  <a:pt x="0" y="11436"/>
                </a:moveTo>
                <a:lnTo>
                  <a:pt x="17312" y="11436"/>
                </a:lnTo>
                <a:lnTo>
                  <a:pt x="35100" y="11436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6" name="object 14676"/>
          <p:cNvSpPr/>
          <p:nvPr/>
        </p:nvSpPr>
        <p:spPr>
          <a:xfrm>
            <a:off x="6412579" y="28022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77" name="object 14677"/>
          <p:cNvSpPr/>
          <p:nvPr/>
        </p:nvSpPr>
        <p:spPr>
          <a:xfrm>
            <a:off x="6416391" y="280621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403"/>
                </a:moveTo>
                <a:lnTo>
                  <a:pt x="17312" y="0"/>
                </a:lnTo>
                <a:lnTo>
                  <a:pt x="22871" y="368"/>
                </a:lnTo>
                <a:lnTo>
                  <a:pt x="27953" y="2828"/>
                </a:lnTo>
                <a:lnTo>
                  <a:pt x="31447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8" name="object 14678"/>
          <p:cNvSpPr/>
          <p:nvPr/>
        </p:nvSpPr>
        <p:spPr>
          <a:xfrm>
            <a:off x="7183683" y="1916630"/>
            <a:ext cx="59690" cy="65405"/>
          </a:xfrm>
          <a:custGeom>
            <a:avLst/>
            <a:gdLst/>
            <a:ahLst/>
            <a:cxnLst/>
            <a:rect l="l" t="t" r="r" b="b"/>
            <a:pathLst>
              <a:path w="59690" h="65405">
                <a:moveTo>
                  <a:pt x="59560" y="9345"/>
                </a:moveTo>
                <a:lnTo>
                  <a:pt x="57177" y="3197"/>
                </a:lnTo>
                <a:lnTo>
                  <a:pt x="47012" y="0"/>
                </a:lnTo>
                <a:lnTo>
                  <a:pt x="38277" y="0"/>
                </a:lnTo>
                <a:lnTo>
                  <a:pt x="26047" y="3197"/>
                </a:lnTo>
                <a:lnTo>
                  <a:pt x="14612" y="12543"/>
                </a:lnTo>
                <a:lnTo>
                  <a:pt x="5558" y="27668"/>
                </a:lnTo>
                <a:lnTo>
                  <a:pt x="0" y="43532"/>
                </a:lnTo>
                <a:lnTo>
                  <a:pt x="0" y="55829"/>
                </a:lnTo>
                <a:lnTo>
                  <a:pt x="5558" y="61855"/>
                </a:lnTo>
                <a:lnTo>
                  <a:pt x="16200" y="65175"/>
                </a:lnTo>
                <a:lnTo>
                  <a:pt x="20170" y="65175"/>
                </a:lnTo>
                <a:lnTo>
                  <a:pt x="51777" y="43532"/>
                </a:lnTo>
                <a:lnTo>
                  <a:pt x="7147" y="34186"/>
                </a:lnTo>
                <a:lnTo>
                  <a:pt x="0" y="43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9" name="object 14679"/>
          <p:cNvSpPr/>
          <p:nvPr/>
        </p:nvSpPr>
        <p:spPr>
          <a:xfrm>
            <a:off x="3955370" y="232612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2229" y="0"/>
                </a:moveTo>
                <a:lnTo>
                  <a:pt x="6988" y="1967"/>
                </a:lnTo>
                <a:lnTo>
                  <a:pt x="3494" y="5287"/>
                </a:lnTo>
                <a:lnTo>
                  <a:pt x="794" y="8976"/>
                </a:lnTo>
                <a:lnTo>
                  <a:pt x="0" y="13035"/>
                </a:lnTo>
                <a:lnTo>
                  <a:pt x="794" y="17093"/>
                </a:lnTo>
                <a:lnTo>
                  <a:pt x="3494" y="21151"/>
                </a:lnTo>
                <a:lnTo>
                  <a:pt x="7782" y="23610"/>
                </a:lnTo>
                <a:lnTo>
                  <a:pt x="12547" y="26070"/>
                </a:lnTo>
                <a:lnTo>
                  <a:pt x="17788" y="26439"/>
                </a:lnTo>
                <a:lnTo>
                  <a:pt x="23188" y="26070"/>
                </a:lnTo>
                <a:lnTo>
                  <a:pt x="17788" y="13035"/>
                </a:lnTo>
                <a:lnTo>
                  <a:pt x="122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0" name="object 14680"/>
          <p:cNvSpPr/>
          <p:nvPr/>
        </p:nvSpPr>
        <p:spPr>
          <a:xfrm>
            <a:off x="3959023" y="2329939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23347" y="26070"/>
                </a:moveTo>
                <a:lnTo>
                  <a:pt x="17788" y="26561"/>
                </a:lnTo>
                <a:lnTo>
                  <a:pt x="12706" y="26070"/>
                </a:lnTo>
                <a:lnTo>
                  <a:pt x="7941" y="23733"/>
                </a:lnTo>
                <a:lnTo>
                  <a:pt x="3653" y="21274"/>
                </a:lnTo>
                <a:lnTo>
                  <a:pt x="794" y="17216"/>
                </a:lnTo>
                <a:lnTo>
                  <a:pt x="0" y="13035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090"/>
                </a:ln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1" name="object 14681"/>
          <p:cNvSpPr/>
          <p:nvPr/>
        </p:nvSpPr>
        <p:spPr>
          <a:xfrm>
            <a:off x="3967600" y="2298827"/>
            <a:ext cx="114935" cy="53975"/>
          </a:xfrm>
          <a:custGeom>
            <a:avLst/>
            <a:gdLst/>
            <a:ahLst/>
            <a:cxnLst/>
            <a:rect l="l" t="t" r="r" b="b"/>
            <a:pathLst>
              <a:path w="114935" h="53975">
                <a:moveTo>
                  <a:pt x="103396" y="0"/>
                </a:moveTo>
                <a:lnTo>
                  <a:pt x="0" y="27299"/>
                </a:lnTo>
                <a:lnTo>
                  <a:pt x="5558" y="40334"/>
                </a:lnTo>
                <a:lnTo>
                  <a:pt x="10959" y="53369"/>
                </a:lnTo>
                <a:lnTo>
                  <a:pt x="114831" y="26070"/>
                </a:lnTo>
                <a:lnTo>
                  <a:pt x="108955" y="13035"/>
                </a:lnTo>
                <a:lnTo>
                  <a:pt x="1033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2" name="object 14682"/>
          <p:cNvSpPr/>
          <p:nvPr/>
        </p:nvSpPr>
        <p:spPr>
          <a:xfrm>
            <a:off x="3971253" y="2302640"/>
            <a:ext cx="115570" cy="53975"/>
          </a:xfrm>
          <a:custGeom>
            <a:avLst/>
            <a:gdLst/>
            <a:ahLst/>
            <a:cxnLst/>
            <a:rect l="l" t="t" r="r" b="b"/>
            <a:pathLst>
              <a:path w="115570" h="53975">
                <a:moveTo>
                  <a:pt x="0" y="27299"/>
                </a:moveTo>
                <a:lnTo>
                  <a:pt x="5558" y="40334"/>
                </a:lnTo>
                <a:lnTo>
                  <a:pt x="11117" y="53369"/>
                </a:lnTo>
                <a:lnTo>
                  <a:pt x="114990" y="26070"/>
                </a:lnTo>
                <a:lnTo>
                  <a:pt x="109113" y="13035"/>
                </a:lnTo>
                <a:lnTo>
                  <a:pt x="103555" y="0"/>
                </a:lnTo>
                <a:lnTo>
                  <a:pt x="0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3" name="object 14683"/>
          <p:cNvSpPr/>
          <p:nvPr/>
        </p:nvSpPr>
        <p:spPr>
          <a:xfrm>
            <a:off x="4070996" y="229833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5558" y="0"/>
                </a:moveTo>
                <a:lnTo>
                  <a:pt x="0" y="491"/>
                </a:lnTo>
                <a:lnTo>
                  <a:pt x="5558" y="13526"/>
                </a:lnTo>
                <a:lnTo>
                  <a:pt x="11435" y="26561"/>
                </a:lnTo>
                <a:lnTo>
                  <a:pt x="16200" y="24471"/>
                </a:lnTo>
                <a:lnTo>
                  <a:pt x="19853" y="21274"/>
                </a:lnTo>
                <a:lnTo>
                  <a:pt x="22553" y="17216"/>
                </a:lnTo>
                <a:lnTo>
                  <a:pt x="23347" y="13526"/>
                </a:lnTo>
                <a:lnTo>
                  <a:pt x="22553" y="9468"/>
                </a:lnTo>
                <a:lnTo>
                  <a:pt x="19853" y="5287"/>
                </a:lnTo>
                <a:lnTo>
                  <a:pt x="10641" y="491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4" name="object 14684"/>
          <p:cNvSpPr/>
          <p:nvPr/>
        </p:nvSpPr>
        <p:spPr>
          <a:xfrm>
            <a:off x="4074808" y="230227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0" y="368"/>
                </a:moveTo>
                <a:lnTo>
                  <a:pt x="5558" y="0"/>
                </a:lnTo>
                <a:lnTo>
                  <a:pt x="10641" y="368"/>
                </a:lnTo>
                <a:lnTo>
                  <a:pt x="15406" y="2828"/>
                </a:lnTo>
                <a:lnTo>
                  <a:pt x="19694" y="5287"/>
                </a:lnTo>
                <a:lnTo>
                  <a:pt x="22553" y="9345"/>
                </a:lnTo>
                <a:lnTo>
                  <a:pt x="23347" y="13403"/>
                </a:lnTo>
                <a:lnTo>
                  <a:pt x="22553" y="17093"/>
                </a:lnTo>
                <a:lnTo>
                  <a:pt x="19694" y="21151"/>
                </a:lnTo>
                <a:lnTo>
                  <a:pt x="16200" y="24471"/>
                </a:lnTo>
                <a:lnTo>
                  <a:pt x="11435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5" name="object 14685"/>
          <p:cNvSpPr/>
          <p:nvPr/>
        </p:nvSpPr>
        <p:spPr>
          <a:xfrm>
            <a:off x="2843265" y="281002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0641" y="0"/>
                </a:moveTo>
                <a:lnTo>
                  <a:pt x="5082" y="0"/>
                </a:lnTo>
                <a:lnTo>
                  <a:pt x="0" y="1598"/>
                </a:lnTo>
                <a:lnTo>
                  <a:pt x="7782" y="13526"/>
                </a:lnTo>
                <a:lnTo>
                  <a:pt x="15406" y="25332"/>
                </a:lnTo>
                <a:lnTo>
                  <a:pt x="20488" y="23241"/>
                </a:lnTo>
                <a:lnTo>
                  <a:pt x="23188" y="20044"/>
                </a:lnTo>
                <a:lnTo>
                  <a:pt x="25253" y="15494"/>
                </a:lnTo>
                <a:lnTo>
                  <a:pt x="25253" y="11436"/>
                </a:lnTo>
                <a:lnTo>
                  <a:pt x="23188" y="7378"/>
                </a:lnTo>
                <a:lnTo>
                  <a:pt x="20488" y="3689"/>
                </a:lnTo>
                <a:lnTo>
                  <a:pt x="16200" y="1598"/>
                </a:lnTo>
                <a:lnTo>
                  <a:pt x="106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6" name="object 14686"/>
          <p:cNvSpPr/>
          <p:nvPr/>
        </p:nvSpPr>
        <p:spPr>
          <a:xfrm>
            <a:off x="2846919" y="281395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1598"/>
                </a:moveTo>
                <a:lnTo>
                  <a:pt x="5241" y="0"/>
                </a:lnTo>
                <a:lnTo>
                  <a:pt x="10641" y="0"/>
                </a:lnTo>
                <a:lnTo>
                  <a:pt x="16200" y="1598"/>
                </a:lnTo>
                <a:lnTo>
                  <a:pt x="20647" y="3566"/>
                </a:lnTo>
                <a:lnTo>
                  <a:pt x="23347" y="7255"/>
                </a:lnTo>
                <a:lnTo>
                  <a:pt x="25253" y="11313"/>
                </a:lnTo>
                <a:lnTo>
                  <a:pt x="25253" y="15494"/>
                </a:lnTo>
                <a:lnTo>
                  <a:pt x="23347" y="19921"/>
                </a:lnTo>
                <a:lnTo>
                  <a:pt x="20647" y="23241"/>
                </a:lnTo>
                <a:lnTo>
                  <a:pt x="15406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7" name="object 14687"/>
          <p:cNvSpPr/>
          <p:nvPr/>
        </p:nvSpPr>
        <p:spPr>
          <a:xfrm>
            <a:off x="2780370" y="2811621"/>
            <a:ext cx="78740" cy="48260"/>
          </a:xfrm>
          <a:custGeom>
            <a:avLst/>
            <a:gdLst/>
            <a:ahLst/>
            <a:cxnLst/>
            <a:rect l="l" t="t" r="r" b="b"/>
            <a:pathLst>
              <a:path w="78739" h="48260">
                <a:moveTo>
                  <a:pt x="62895" y="0"/>
                </a:moveTo>
                <a:lnTo>
                  <a:pt x="0" y="24471"/>
                </a:lnTo>
                <a:lnTo>
                  <a:pt x="7464" y="36276"/>
                </a:lnTo>
                <a:lnTo>
                  <a:pt x="15406" y="48205"/>
                </a:lnTo>
                <a:lnTo>
                  <a:pt x="78301" y="23733"/>
                </a:lnTo>
                <a:lnTo>
                  <a:pt x="70677" y="11928"/>
                </a:lnTo>
                <a:lnTo>
                  <a:pt x="6289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88" name="object 14688"/>
          <p:cNvSpPr/>
          <p:nvPr/>
        </p:nvSpPr>
        <p:spPr>
          <a:xfrm>
            <a:off x="2784182" y="2815557"/>
            <a:ext cx="78740" cy="48260"/>
          </a:xfrm>
          <a:custGeom>
            <a:avLst/>
            <a:gdLst/>
            <a:ahLst/>
            <a:cxnLst/>
            <a:rect l="l" t="t" r="r" b="b"/>
            <a:pathLst>
              <a:path w="78739" h="48260">
                <a:moveTo>
                  <a:pt x="78142" y="23610"/>
                </a:moveTo>
                <a:lnTo>
                  <a:pt x="70677" y="11805"/>
                </a:lnTo>
                <a:lnTo>
                  <a:pt x="62736" y="0"/>
                </a:lnTo>
                <a:lnTo>
                  <a:pt x="0" y="24471"/>
                </a:lnTo>
                <a:lnTo>
                  <a:pt x="7464" y="36276"/>
                </a:lnTo>
                <a:lnTo>
                  <a:pt x="15406" y="48082"/>
                </a:lnTo>
                <a:lnTo>
                  <a:pt x="78142" y="2361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89" name="object 14689"/>
          <p:cNvSpPr/>
          <p:nvPr/>
        </p:nvSpPr>
        <p:spPr>
          <a:xfrm>
            <a:off x="2770523" y="283609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9847" y="0"/>
                </a:moveTo>
                <a:lnTo>
                  <a:pt x="4764" y="2090"/>
                </a:lnTo>
                <a:lnTo>
                  <a:pt x="2064" y="5287"/>
                </a:lnTo>
                <a:lnTo>
                  <a:pt x="0" y="9837"/>
                </a:lnTo>
                <a:lnTo>
                  <a:pt x="0" y="13895"/>
                </a:lnTo>
                <a:lnTo>
                  <a:pt x="2064" y="17953"/>
                </a:lnTo>
                <a:lnTo>
                  <a:pt x="4764" y="21643"/>
                </a:lnTo>
                <a:lnTo>
                  <a:pt x="9053" y="23733"/>
                </a:lnTo>
                <a:lnTo>
                  <a:pt x="14612" y="25332"/>
                </a:lnTo>
                <a:lnTo>
                  <a:pt x="20170" y="25332"/>
                </a:lnTo>
                <a:lnTo>
                  <a:pt x="25253" y="23733"/>
                </a:lnTo>
                <a:lnTo>
                  <a:pt x="17312" y="11805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90" name="object 14690"/>
          <p:cNvSpPr/>
          <p:nvPr/>
        </p:nvSpPr>
        <p:spPr>
          <a:xfrm>
            <a:off x="2774335" y="2840028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25253" y="23610"/>
                </a:moveTo>
                <a:lnTo>
                  <a:pt x="20170" y="25209"/>
                </a:lnTo>
                <a:lnTo>
                  <a:pt x="14612" y="25209"/>
                </a:lnTo>
                <a:lnTo>
                  <a:pt x="9053" y="23610"/>
                </a:lnTo>
                <a:lnTo>
                  <a:pt x="4764" y="21643"/>
                </a:lnTo>
                <a:lnTo>
                  <a:pt x="1905" y="17953"/>
                </a:lnTo>
                <a:lnTo>
                  <a:pt x="0" y="13895"/>
                </a:lnTo>
                <a:lnTo>
                  <a:pt x="0" y="9714"/>
                </a:lnTo>
                <a:lnTo>
                  <a:pt x="1905" y="5287"/>
                </a:lnTo>
                <a:lnTo>
                  <a:pt x="4764" y="1967"/>
                </a:lnTo>
                <a:lnTo>
                  <a:pt x="9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1" name="object 14691"/>
          <p:cNvSpPr/>
          <p:nvPr/>
        </p:nvSpPr>
        <p:spPr>
          <a:xfrm>
            <a:off x="5901475" y="4206003"/>
            <a:ext cx="86070" cy="251065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692" name="object 14692"/>
          <p:cNvSpPr/>
          <p:nvPr/>
        </p:nvSpPr>
        <p:spPr>
          <a:xfrm>
            <a:off x="2066126" y="4332542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20">
                <a:moveTo>
                  <a:pt x="0" y="210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3" name="object 14693"/>
          <p:cNvSpPr/>
          <p:nvPr/>
        </p:nvSpPr>
        <p:spPr>
          <a:xfrm>
            <a:off x="2066126" y="4132835"/>
            <a:ext cx="0" cy="62865"/>
          </a:xfrm>
          <a:custGeom>
            <a:avLst/>
            <a:gdLst/>
            <a:ahLst/>
            <a:cxnLst/>
            <a:rect l="l" t="t" r="r" b="b"/>
            <a:pathLst>
              <a:path w="0" h="62864">
                <a:moveTo>
                  <a:pt x="0" y="6234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4" name="object 14694"/>
          <p:cNvSpPr/>
          <p:nvPr/>
        </p:nvSpPr>
        <p:spPr>
          <a:xfrm>
            <a:off x="2066126" y="4195181"/>
            <a:ext cx="0" cy="137795"/>
          </a:xfrm>
          <a:custGeom>
            <a:avLst/>
            <a:gdLst/>
            <a:ahLst/>
            <a:cxnLst/>
            <a:rect l="l" t="t" r="r" b="b"/>
            <a:pathLst>
              <a:path w="0" h="137795">
                <a:moveTo>
                  <a:pt x="0" y="1373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5" name="object 14695"/>
          <p:cNvSpPr/>
          <p:nvPr/>
        </p:nvSpPr>
        <p:spPr>
          <a:xfrm>
            <a:off x="2083121" y="4332542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20">
                <a:moveTo>
                  <a:pt x="0" y="210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6" name="object 14696"/>
          <p:cNvSpPr/>
          <p:nvPr/>
        </p:nvSpPr>
        <p:spPr>
          <a:xfrm>
            <a:off x="2083121" y="4132835"/>
            <a:ext cx="0" cy="64135"/>
          </a:xfrm>
          <a:custGeom>
            <a:avLst/>
            <a:gdLst/>
            <a:ahLst/>
            <a:cxnLst/>
            <a:rect l="l" t="t" r="r" b="b"/>
            <a:pathLst>
              <a:path w="0" h="64135">
                <a:moveTo>
                  <a:pt x="0" y="639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7" name="object 14697"/>
          <p:cNvSpPr/>
          <p:nvPr/>
        </p:nvSpPr>
        <p:spPr>
          <a:xfrm>
            <a:off x="2083121" y="4196780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7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8" name="object 14698"/>
          <p:cNvSpPr/>
          <p:nvPr/>
        </p:nvSpPr>
        <p:spPr>
          <a:xfrm>
            <a:off x="2100115" y="4332542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20">
                <a:moveTo>
                  <a:pt x="0" y="210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9" name="object 14699"/>
          <p:cNvSpPr/>
          <p:nvPr/>
        </p:nvSpPr>
        <p:spPr>
          <a:xfrm>
            <a:off x="2100115" y="4132835"/>
            <a:ext cx="0" cy="66040"/>
          </a:xfrm>
          <a:custGeom>
            <a:avLst/>
            <a:gdLst/>
            <a:ahLst/>
            <a:cxnLst/>
            <a:rect l="l" t="t" r="r" b="b"/>
            <a:pathLst>
              <a:path w="0" h="66039">
                <a:moveTo>
                  <a:pt x="0" y="656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0" name="object 14700"/>
          <p:cNvSpPr/>
          <p:nvPr/>
        </p:nvSpPr>
        <p:spPr>
          <a:xfrm>
            <a:off x="2100115" y="4198502"/>
            <a:ext cx="0" cy="134620"/>
          </a:xfrm>
          <a:custGeom>
            <a:avLst/>
            <a:gdLst/>
            <a:ahLst/>
            <a:cxnLst/>
            <a:rect l="l" t="t" r="r" b="b"/>
            <a:pathLst>
              <a:path w="0" h="134620">
                <a:moveTo>
                  <a:pt x="0" y="13403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1" name="object 14701"/>
          <p:cNvSpPr/>
          <p:nvPr/>
        </p:nvSpPr>
        <p:spPr>
          <a:xfrm>
            <a:off x="2116792" y="4332542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20">
                <a:moveTo>
                  <a:pt x="0" y="210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2" name="object 14702"/>
          <p:cNvSpPr/>
          <p:nvPr/>
        </p:nvSpPr>
        <p:spPr>
          <a:xfrm>
            <a:off x="2116792" y="4132835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6726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3" name="object 14703"/>
          <p:cNvSpPr/>
          <p:nvPr/>
        </p:nvSpPr>
        <p:spPr>
          <a:xfrm>
            <a:off x="2116792" y="4200100"/>
            <a:ext cx="0" cy="132715"/>
          </a:xfrm>
          <a:custGeom>
            <a:avLst/>
            <a:gdLst/>
            <a:ahLst/>
            <a:cxnLst/>
            <a:rect l="l" t="t" r="r" b="b"/>
            <a:pathLst>
              <a:path w="0" h="132714">
                <a:moveTo>
                  <a:pt x="0" y="1324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4" name="object 14704"/>
          <p:cNvSpPr/>
          <p:nvPr/>
        </p:nvSpPr>
        <p:spPr>
          <a:xfrm>
            <a:off x="2133786" y="4332542"/>
            <a:ext cx="0" cy="210820"/>
          </a:xfrm>
          <a:custGeom>
            <a:avLst/>
            <a:gdLst/>
            <a:ahLst/>
            <a:cxnLst/>
            <a:rect l="l" t="t" r="r" b="b"/>
            <a:pathLst>
              <a:path w="0" h="210820">
                <a:moveTo>
                  <a:pt x="0" y="2107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5" name="object 14705"/>
          <p:cNvSpPr/>
          <p:nvPr/>
        </p:nvSpPr>
        <p:spPr>
          <a:xfrm>
            <a:off x="2133786" y="4132835"/>
            <a:ext cx="0" cy="69215"/>
          </a:xfrm>
          <a:custGeom>
            <a:avLst/>
            <a:gdLst/>
            <a:ahLst/>
            <a:cxnLst/>
            <a:rect l="l" t="t" r="r" b="b"/>
            <a:pathLst>
              <a:path w="0" h="69214">
                <a:moveTo>
                  <a:pt x="0" y="688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6" name="object 14706"/>
          <p:cNvSpPr/>
          <p:nvPr/>
        </p:nvSpPr>
        <p:spPr>
          <a:xfrm>
            <a:off x="2133786" y="4201699"/>
            <a:ext cx="0" cy="131445"/>
          </a:xfrm>
          <a:custGeom>
            <a:avLst/>
            <a:gdLst/>
            <a:ahLst/>
            <a:cxnLst/>
            <a:rect l="l" t="t" r="r" b="b"/>
            <a:pathLst>
              <a:path w="0" h="131445">
                <a:moveTo>
                  <a:pt x="0" y="1308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7" name="object 14707"/>
          <p:cNvSpPr/>
          <p:nvPr/>
        </p:nvSpPr>
        <p:spPr>
          <a:xfrm>
            <a:off x="2150304" y="4333402"/>
            <a:ext cx="0" cy="210185"/>
          </a:xfrm>
          <a:custGeom>
            <a:avLst/>
            <a:gdLst/>
            <a:ahLst/>
            <a:cxnLst/>
            <a:rect l="l" t="t" r="r" b="b"/>
            <a:pathLst>
              <a:path w="0" h="210185">
                <a:moveTo>
                  <a:pt x="0" y="2099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8" name="object 14708"/>
          <p:cNvSpPr/>
          <p:nvPr/>
        </p:nvSpPr>
        <p:spPr>
          <a:xfrm>
            <a:off x="2150304" y="4132835"/>
            <a:ext cx="0" cy="70485"/>
          </a:xfrm>
          <a:custGeom>
            <a:avLst/>
            <a:gdLst/>
            <a:ahLst/>
            <a:cxnLst/>
            <a:rect l="l" t="t" r="r" b="b"/>
            <a:pathLst>
              <a:path w="0" h="70485">
                <a:moveTo>
                  <a:pt x="0" y="704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9" name="object 14709"/>
          <p:cNvSpPr/>
          <p:nvPr/>
        </p:nvSpPr>
        <p:spPr>
          <a:xfrm>
            <a:off x="2150304" y="4203298"/>
            <a:ext cx="0" cy="130175"/>
          </a:xfrm>
          <a:custGeom>
            <a:avLst/>
            <a:gdLst/>
            <a:ahLst/>
            <a:cxnLst/>
            <a:rect l="l" t="t" r="r" b="b"/>
            <a:pathLst>
              <a:path w="0" h="130175">
                <a:moveTo>
                  <a:pt x="0" y="1301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0" name="object 14710"/>
          <p:cNvSpPr/>
          <p:nvPr/>
        </p:nvSpPr>
        <p:spPr>
          <a:xfrm>
            <a:off x="1830586" y="43629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158"/>
                </a:lnTo>
                <a:lnTo>
                  <a:pt x="17470" y="13895"/>
                </a:lnTo>
                <a:lnTo>
                  <a:pt x="23347" y="13158"/>
                </a:lnTo>
                <a:lnTo>
                  <a:pt x="28112" y="11067"/>
                </a:lnTo>
                <a:lnTo>
                  <a:pt x="31606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1" name="object 14711"/>
          <p:cNvSpPr/>
          <p:nvPr/>
        </p:nvSpPr>
        <p:spPr>
          <a:xfrm>
            <a:off x="1834398" y="43668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895"/>
                </a:lnTo>
                <a:lnTo>
                  <a:pt x="11753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2" name="object 14712"/>
          <p:cNvSpPr/>
          <p:nvPr/>
        </p:nvSpPr>
        <p:spPr>
          <a:xfrm>
            <a:off x="1830586" y="4343363"/>
            <a:ext cx="35560" cy="19685"/>
          </a:xfrm>
          <a:custGeom>
            <a:avLst/>
            <a:gdLst/>
            <a:ahLst/>
            <a:cxnLst/>
            <a:rect l="l" t="t" r="r" b="b"/>
            <a:pathLst>
              <a:path w="35560" h="19685">
                <a:moveTo>
                  <a:pt x="0" y="19552"/>
                </a:moveTo>
                <a:lnTo>
                  <a:pt x="35100" y="19552"/>
                </a:lnTo>
                <a:lnTo>
                  <a:pt x="35100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3" name="object 14713"/>
          <p:cNvSpPr/>
          <p:nvPr/>
        </p:nvSpPr>
        <p:spPr>
          <a:xfrm>
            <a:off x="1834398" y="4347298"/>
            <a:ext cx="35560" cy="19685"/>
          </a:xfrm>
          <a:custGeom>
            <a:avLst/>
            <a:gdLst/>
            <a:ahLst/>
            <a:cxnLst/>
            <a:rect l="l" t="t" r="r" b="b"/>
            <a:pathLst>
              <a:path w="35560" h="19685">
                <a:moveTo>
                  <a:pt x="0" y="19552"/>
                </a:moveTo>
                <a:lnTo>
                  <a:pt x="17312" y="19552"/>
                </a:lnTo>
                <a:lnTo>
                  <a:pt x="35100" y="19552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4" name="object 14714"/>
          <p:cNvSpPr/>
          <p:nvPr/>
        </p:nvSpPr>
        <p:spPr>
          <a:xfrm>
            <a:off x="1830586" y="43299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5" name="object 14715"/>
          <p:cNvSpPr/>
          <p:nvPr/>
        </p:nvSpPr>
        <p:spPr>
          <a:xfrm>
            <a:off x="1834398" y="43337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526"/>
                </a:moveTo>
                <a:lnTo>
                  <a:pt x="17312" y="0"/>
                </a:lnTo>
                <a:lnTo>
                  <a:pt x="23188" y="491"/>
                </a:lnTo>
                <a:lnTo>
                  <a:pt x="27953" y="2951"/>
                </a:lnTo>
                <a:lnTo>
                  <a:pt x="31606" y="5287"/>
                </a:lnTo>
                <a:lnTo>
                  <a:pt x="34306" y="9468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6" name="object 14716"/>
          <p:cNvSpPr/>
          <p:nvPr/>
        </p:nvSpPr>
        <p:spPr>
          <a:xfrm>
            <a:off x="1641439" y="55958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75" y="0"/>
                </a:moveTo>
                <a:lnTo>
                  <a:pt x="0" y="13453"/>
                </a:lnTo>
                <a:lnTo>
                  <a:pt x="35148" y="13453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17" name="object 14717"/>
          <p:cNvSpPr/>
          <p:nvPr/>
        </p:nvSpPr>
        <p:spPr>
          <a:xfrm>
            <a:off x="1645188" y="559972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375" y="0"/>
                </a:lnTo>
                <a:lnTo>
                  <a:pt x="22902" y="405"/>
                </a:lnTo>
                <a:lnTo>
                  <a:pt x="28048" y="2852"/>
                </a:lnTo>
                <a:lnTo>
                  <a:pt x="31590" y="5300"/>
                </a:lnTo>
                <a:lnTo>
                  <a:pt x="34354" y="9382"/>
                </a:lnTo>
                <a:lnTo>
                  <a:pt x="35148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8" name="object 14718"/>
          <p:cNvSpPr/>
          <p:nvPr/>
        </p:nvSpPr>
        <p:spPr>
          <a:xfrm>
            <a:off x="1659013" y="5609300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238"/>
                </a:lnTo>
              </a:path>
            </a:pathLst>
          </a:custGeom>
          <a:ln w="3514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19" name="object 14719"/>
          <p:cNvSpPr/>
          <p:nvPr/>
        </p:nvSpPr>
        <p:spPr>
          <a:xfrm>
            <a:off x="1645188" y="5613174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35148" y="0"/>
                </a:moveTo>
                <a:lnTo>
                  <a:pt x="17375" y="0"/>
                </a:lnTo>
                <a:lnTo>
                  <a:pt x="0" y="0"/>
                </a:lnTo>
                <a:lnTo>
                  <a:pt x="0" y="171238"/>
                </a:lnTo>
                <a:lnTo>
                  <a:pt x="17375" y="171238"/>
                </a:lnTo>
                <a:lnTo>
                  <a:pt x="35148" y="171238"/>
                </a:lnTo>
                <a:lnTo>
                  <a:pt x="3514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0" name="object 14720"/>
          <p:cNvSpPr/>
          <p:nvPr/>
        </p:nvSpPr>
        <p:spPr>
          <a:xfrm>
            <a:off x="1641439" y="578053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48" y="0"/>
                </a:moveTo>
                <a:lnTo>
                  <a:pt x="0" y="0"/>
                </a:lnTo>
                <a:lnTo>
                  <a:pt x="794" y="4488"/>
                </a:lnTo>
                <a:lnTo>
                  <a:pt x="3557" y="8153"/>
                </a:lnTo>
                <a:lnTo>
                  <a:pt x="7115" y="11006"/>
                </a:lnTo>
                <a:lnTo>
                  <a:pt x="11848" y="13047"/>
                </a:lnTo>
                <a:lnTo>
                  <a:pt x="17375" y="13453"/>
                </a:lnTo>
                <a:lnTo>
                  <a:pt x="22902" y="13047"/>
                </a:lnTo>
                <a:lnTo>
                  <a:pt x="28032" y="11006"/>
                </a:lnTo>
                <a:lnTo>
                  <a:pt x="31590" y="8153"/>
                </a:lnTo>
                <a:lnTo>
                  <a:pt x="34354" y="4488"/>
                </a:lnTo>
                <a:lnTo>
                  <a:pt x="351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1" name="object 14721"/>
          <p:cNvSpPr/>
          <p:nvPr/>
        </p:nvSpPr>
        <p:spPr>
          <a:xfrm>
            <a:off x="1645188" y="578441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48" y="0"/>
                </a:moveTo>
                <a:lnTo>
                  <a:pt x="17375" y="13453"/>
                </a:lnTo>
                <a:lnTo>
                  <a:pt x="11848" y="13047"/>
                </a:lnTo>
                <a:lnTo>
                  <a:pt x="7115" y="11006"/>
                </a:lnTo>
                <a:lnTo>
                  <a:pt x="3557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2" name="object 14722"/>
          <p:cNvSpPr/>
          <p:nvPr/>
        </p:nvSpPr>
        <p:spPr>
          <a:xfrm>
            <a:off x="2954762" y="5932815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39">
                <a:moveTo>
                  <a:pt x="18900" y="7341"/>
                </a:moveTo>
                <a:lnTo>
                  <a:pt x="16200" y="2041"/>
                </a:lnTo>
                <a:lnTo>
                  <a:pt x="9529" y="0"/>
                </a:lnTo>
                <a:lnTo>
                  <a:pt x="3176" y="2041"/>
                </a:lnTo>
                <a:lnTo>
                  <a:pt x="0" y="7341"/>
                </a:lnTo>
                <a:lnTo>
                  <a:pt x="3176" y="13047"/>
                </a:lnTo>
                <a:lnTo>
                  <a:pt x="9529" y="15076"/>
                </a:lnTo>
                <a:lnTo>
                  <a:pt x="16200" y="13047"/>
                </a:lnTo>
                <a:lnTo>
                  <a:pt x="18900" y="734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3" name="object 14723"/>
          <p:cNvSpPr/>
          <p:nvPr/>
        </p:nvSpPr>
        <p:spPr>
          <a:xfrm>
            <a:off x="3993267" y="6431227"/>
            <a:ext cx="67944" cy="66862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24" name="object 14724"/>
          <p:cNvSpPr/>
          <p:nvPr/>
        </p:nvSpPr>
        <p:spPr>
          <a:xfrm>
            <a:off x="406934" y="4765526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4">
                <a:moveTo>
                  <a:pt x="0" y="0"/>
                </a:moveTo>
                <a:lnTo>
                  <a:pt x="0" y="1223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5" name="object 14725"/>
          <p:cNvSpPr/>
          <p:nvPr/>
        </p:nvSpPr>
        <p:spPr>
          <a:xfrm>
            <a:off x="380244" y="4874849"/>
            <a:ext cx="4030345" cy="0"/>
          </a:xfrm>
          <a:custGeom>
            <a:avLst/>
            <a:gdLst/>
            <a:ahLst/>
            <a:cxnLst/>
            <a:rect l="l" t="t" r="r" b="b"/>
            <a:pathLst>
              <a:path w="4030345" h="0">
                <a:moveTo>
                  <a:pt x="40301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6" name="object 14726"/>
          <p:cNvSpPr/>
          <p:nvPr/>
        </p:nvSpPr>
        <p:spPr>
          <a:xfrm>
            <a:off x="4362125" y="4856649"/>
            <a:ext cx="33020" cy="28575"/>
          </a:xfrm>
          <a:custGeom>
            <a:avLst/>
            <a:gdLst/>
            <a:ahLst/>
            <a:cxnLst/>
            <a:rect l="l" t="t" r="r" b="b"/>
            <a:pathLst>
              <a:path w="33020" h="28575">
                <a:moveTo>
                  <a:pt x="32718" y="0"/>
                </a:moveTo>
                <a:lnTo>
                  <a:pt x="0" y="25701"/>
                </a:lnTo>
                <a:lnTo>
                  <a:pt x="3176" y="28160"/>
                </a:lnTo>
                <a:lnTo>
                  <a:pt x="327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7" name="object 14727"/>
          <p:cNvSpPr/>
          <p:nvPr/>
        </p:nvSpPr>
        <p:spPr>
          <a:xfrm>
            <a:off x="4365302" y="4856649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29541" y="0"/>
                </a:moveTo>
                <a:lnTo>
                  <a:pt x="0" y="28160"/>
                </a:lnTo>
                <a:lnTo>
                  <a:pt x="33194" y="2951"/>
                </a:lnTo>
                <a:lnTo>
                  <a:pt x="29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28" name="object 14728"/>
          <p:cNvSpPr/>
          <p:nvPr/>
        </p:nvSpPr>
        <p:spPr>
          <a:xfrm>
            <a:off x="4365779" y="4860584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0" y="25701"/>
                </a:moveTo>
                <a:lnTo>
                  <a:pt x="3176" y="28160"/>
                </a:lnTo>
                <a:lnTo>
                  <a:pt x="36371" y="2828"/>
                </a:lnTo>
                <a:lnTo>
                  <a:pt x="32877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9" name="object 14729"/>
          <p:cNvSpPr/>
          <p:nvPr/>
        </p:nvSpPr>
        <p:spPr>
          <a:xfrm>
            <a:off x="388328" y="4856649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29621" y="0"/>
                </a:moveTo>
                <a:lnTo>
                  <a:pt x="0" y="28160"/>
                </a:lnTo>
                <a:lnTo>
                  <a:pt x="33178" y="2951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0" name="object 14730"/>
          <p:cNvSpPr/>
          <p:nvPr/>
        </p:nvSpPr>
        <p:spPr>
          <a:xfrm>
            <a:off x="384786" y="4856649"/>
            <a:ext cx="33655" cy="28575"/>
          </a:xfrm>
          <a:custGeom>
            <a:avLst/>
            <a:gdLst/>
            <a:ahLst/>
            <a:cxnLst/>
            <a:rect l="l" t="t" r="r" b="b"/>
            <a:pathLst>
              <a:path w="33654" h="28575">
                <a:moveTo>
                  <a:pt x="33163" y="0"/>
                </a:moveTo>
                <a:lnTo>
                  <a:pt x="0" y="25701"/>
                </a:lnTo>
                <a:lnTo>
                  <a:pt x="3541" y="28160"/>
                </a:lnTo>
                <a:lnTo>
                  <a:pt x="331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31" name="object 14731"/>
          <p:cNvSpPr/>
          <p:nvPr/>
        </p:nvSpPr>
        <p:spPr>
          <a:xfrm>
            <a:off x="388534" y="4860584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29" h="28575">
                <a:moveTo>
                  <a:pt x="36720" y="2828"/>
                </a:moveTo>
                <a:lnTo>
                  <a:pt x="33163" y="0"/>
                </a:lnTo>
                <a:lnTo>
                  <a:pt x="0" y="25701"/>
                </a:lnTo>
                <a:lnTo>
                  <a:pt x="3557" y="28160"/>
                </a:lnTo>
                <a:lnTo>
                  <a:pt x="36720" y="2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2" name="object 14732"/>
          <p:cNvSpPr/>
          <p:nvPr/>
        </p:nvSpPr>
        <p:spPr>
          <a:xfrm>
            <a:off x="2248853" y="4805687"/>
            <a:ext cx="135221" cy="63733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33" name="object 14733"/>
          <p:cNvSpPr/>
          <p:nvPr/>
        </p:nvSpPr>
        <p:spPr>
          <a:xfrm>
            <a:off x="2408239" y="4806722"/>
            <a:ext cx="44450" cy="52069"/>
          </a:xfrm>
          <a:custGeom>
            <a:avLst/>
            <a:gdLst/>
            <a:ahLst/>
            <a:cxnLst/>
            <a:rect l="l" t="t" r="r" b="b"/>
            <a:pathLst>
              <a:path w="44450" h="52070">
                <a:moveTo>
                  <a:pt x="18900" y="0"/>
                </a:moveTo>
                <a:lnTo>
                  <a:pt x="9053" y="2828"/>
                </a:lnTo>
                <a:lnTo>
                  <a:pt x="2700" y="10575"/>
                </a:lnTo>
                <a:lnTo>
                  <a:pt x="0" y="22503"/>
                </a:lnTo>
                <a:lnTo>
                  <a:pt x="0" y="29759"/>
                </a:lnTo>
                <a:lnTo>
                  <a:pt x="2700" y="42056"/>
                </a:lnTo>
                <a:lnTo>
                  <a:pt x="9053" y="49311"/>
                </a:lnTo>
                <a:lnTo>
                  <a:pt x="18900" y="51771"/>
                </a:lnTo>
                <a:lnTo>
                  <a:pt x="25253" y="51771"/>
                </a:lnTo>
                <a:lnTo>
                  <a:pt x="34306" y="49311"/>
                </a:lnTo>
                <a:lnTo>
                  <a:pt x="40659" y="42056"/>
                </a:lnTo>
                <a:lnTo>
                  <a:pt x="44153" y="29759"/>
                </a:lnTo>
                <a:lnTo>
                  <a:pt x="44153" y="22503"/>
                </a:lnTo>
                <a:lnTo>
                  <a:pt x="40659" y="10575"/>
                </a:lnTo>
                <a:lnTo>
                  <a:pt x="34306" y="2828"/>
                </a:lnTo>
                <a:lnTo>
                  <a:pt x="25253" y="0"/>
                </a:lnTo>
                <a:lnTo>
                  <a:pt x="189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4" name="object 14734"/>
          <p:cNvSpPr/>
          <p:nvPr/>
        </p:nvSpPr>
        <p:spPr>
          <a:xfrm>
            <a:off x="2483999" y="4824307"/>
            <a:ext cx="44450" cy="34290"/>
          </a:xfrm>
          <a:custGeom>
            <a:avLst/>
            <a:gdLst/>
            <a:ahLst/>
            <a:cxnLst/>
            <a:rect l="l" t="t" r="r" b="b"/>
            <a:pathLst>
              <a:path w="44450" h="34289">
                <a:moveTo>
                  <a:pt x="44312" y="34186"/>
                </a:moveTo>
                <a:lnTo>
                  <a:pt x="44312" y="0"/>
                </a:lnTo>
                <a:lnTo>
                  <a:pt x="22553" y="26930"/>
                </a:lnTo>
                <a:lnTo>
                  <a:pt x="0" y="0"/>
                </a:lnTo>
                <a:lnTo>
                  <a:pt x="0" y="341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5" name="object 14735"/>
          <p:cNvSpPr/>
          <p:nvPr/>
        </p:nvSpPr>
        <p:spPr>
          <a:xfrm>
            <a:off x="4384044" y="4719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6" name="object 14736"/>
          <p:cNvSpPr/>
          <p:nvPr/>
        </p:nvSpPr>
        <p:spPr>
          <a:xfrm>
            <a:off x="406704" y="47590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7" name="object 14737"/>
          <p:cNvSpPr/>
          <p:nvPr/>
        </p:nvSpPr>
        <p:spPr>
          <a:xfrm>
            <a:off x="5866215" y="2333998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9847" y="0"/>
                </a:moveTo>
                <a:lnTo>
                  <a:pt x="3494" y="2459"/>
                </a:lnTo>
                <a:lnTo>
                  <a:pt x="0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8" name="object 14738"/>
          <p:cNvSpPr/>
          <p:nvPr/>
        </p:nvSpPr>
        <p:spPr>
          <a:xfrm>
            <a:off x="6379226" y="26210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39" name="object 14739"/>
          <p:cNvSpPr/>
          <p:nvPr/>
        </p:nvSpPr>
        <p:spPr>
          <a:xfrm>
            <a:off x="6402891" y="26210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0" name="object 14740"/>
          <p:cNvSpPr/>
          <p:nvPr/>
        </p:nvSpPr>
        <p:spPr>
          <a:xfrm>
            <a:off x="6379226" y="260232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1" name="object 14741"/>
          <p:cNvSpPr/>
          <p:nvPr/>
        </p:nvSpPr>
        <p:spPr>
          <a:xfrm>
            <a:off x="6426556" y="262101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2" name="object 14742"/>
          <p:cNvSpPr/>
          <p:nvPr/>
        </p:nvSpPr>
        <p:spPr>
          <a:xfrm>
            <a:off x="6402891" y="260232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3" name="object 14743"/>
          <p:cNvSpPr/>
          <p:nvPr/>
        </p:nvSpPr>
        <p:spPr>
          <a:xfrm>
            <a:off x="6450698" y="262101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4" name="object 14744"/>
          <p:cNvSpPr/>
          <p:nvPr/>
        </p:nvSpPr>
        <p:spPr>
          <a:xfrm>
            <a:off x="6426556" y="2602323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5" name="object 14745"/>
          <p:cNvSpPr/>
          <p:nvPr/>
        </p:nvSpPr>
        <p:spPr>
          <a:xfrm>
            <a:off x="6450698" y="2602323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6" name="object 14746"/>
          <p:cNvSpPr/>
          <p:nvPr/>
        </p:nvSpPr>
        <p:spPr>
          <a:xfrm>
            <a:off x="6379226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7" name="object 14747"/>
          <p:cNvSpPr/>
          <p:nvPr/>
        </p:nvSpPr>
        <p:spPr>
          <a:xfrm>
            <a:off x="6379226" y="26116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8" name="object 14748"/>
          <p:cNvSpPr/>
          <p:nvPr/>
        </p:nvSpPr>
        <p:spPr>
          <a:xfrm>
            <a:off x="6402891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9" name="object 14749"/>
          <p:cNvSpPr/>
          <p:nvPr/>
        </p:nvSpPr>
        <p:spPr>
          <a:xfrm>
            <a:off x="6382720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17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0" name="object 14750"/>
          <p:cNvSpPr/>
          <p:nvPr/>
        </p:nvSpPr>
        <p:spPr>
          <a:xfrm>
            <a:off x="6402891" y="26116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1" name="object 14751"/>
          <p:cNvSpPr/>
          <p:nvPr/>
        </p:nvSpPr>
        <p:spPr>
          <a:xfrm>
            <a:off x="6426556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2" name="object 14752"/>
          <p:cNvSpPr/>
          <p:nvPr/>
        </p:nvSpPr>
        <p:spPr>
          <a:xfrm>
            <a:off x="6406385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17"/>
                </a:moveTo>
                <a:lnTo>
                  <a:pt x="84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3" name="object 14753"/>
          <p:cNvSpPr/>
          <p:nvPr/>
        </p:nvSpPr>
        <p:spPr>
          <a:xfrm>
            <a:off x="6426556" y="261166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45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4" name="object 14754"/>
          <p:cNvSpPr/>
          <p:nvPr/>
        </p:nvSpPr>
        <p:spPr>
          <a:xfrm>
            <a:off x="6450698" y="259617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0" y="6148"/>
                </a:move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5" name="object 14755"/>
          <p:cNvSpPr/>
          <p:nvPr/>
        </p:nvSpPr>
        <p:spPr>
          <a:xfrm>
            <a:off x="6430209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17"/>
                </a:move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6" name="object 14756"/>
          <p:cNvSpPr/>
          <p:nvPr/>
        </p:nvSpPr>
        <p:spPr>
          <a:xfrm>
            <a:off x="6450698" y="261166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7" name="object 14757"/>
          <p:cNvSpPr/>
          <p:nvPr/>
        </p:nvSpPr>
        <p:spPr>
          <a:xfrm>
            <a:off x="6454192" y="2629992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5">
                <a:moveTo>
                  <a:pt x="0" y="6517"/>
                </a:move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8" name="object 14758"/>
          <p:cNvSpPr/>
          <p:nvPr/>
        </p:nvSpPr>
        <p:spPr>
          <a:xfrm>
            <a:off x="5847950" y="284248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0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9" name="object 14759"/>
          <p:cNvSpPr/>
          <p:nvPr/>
        </p:nvSpPr>
        <p:spPr>
          <a:xfrm>
            <a:off x="5912910" y="418645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323" y="24471"/>
                </a:lnTo>
                <a:lnTo>
                  <a:pt x="13817" y="22012"/>
                </a:lnTo>
                <a:lnTo>
                  <a:pt x="16676" y="17953"/>
                </a:lnTo>
                <a:lnTo>
                  <a:pt x="17470" y="13895"/>
                </a:lnTo>
                <a:lnTo>
                  <a:pt x="16676" y="9345"/>
                </a:lnTo>
                <a:lnTo>
                  <a:pt x="13817" y="5656"/>
                </a:lnTo>
                <a:lnTo>
                  <a:pt x="10323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0" name="object 14760"/>
          <p:cNvSpPr/>
          <p:nvPr/>
        </p:nvSpPr>
        <p:spPr>
          <a:xfrm>
            <a:off x="5916722" y="41902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895"/>
                </a:lnTo>
                <a:lnTo>
                  <a:pt x="16517" y="17953"/>
                </a:lnTo>
                <a:lnTo>
                  <a:pt x="13817" y="22012"/>
                </a:lnTo>
                <a:lnTo>
                  <a:pt x="10323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1" name="object 14761"/>
          <p:cNvSpPr/>
          <p:nvPr/>
        </p:nvSpPr>
        <p:spPr>
          <a:xfrm>
            <a:off x="5666093" y="420010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 h="0">
                <a:moveTo>
                  <a:pt x="0" y="0"/>
                </a:moveTo>
                <a:lnTo>
                  <a:pt x="24681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2" name="object 14762"/>
          <p:cNvSpPr/>
          <p:nvPr/>
        </p:nvSpPr>
        <p:spPr>
          <a:xfrm>
            <a:off x="5669905" y="4190263"/>
            <a:ext cx="247015" cy="27305"/>
          </a:xfrm>
          <a:custGeom>
            <a:avLst/>
            <a:gdLst/>
            <a:ahLst/>
            <a:cxnLst/>
            <a:rect l="l" t="t" r="r" b="b"/>
            <a:pathLst>
              <a:path w="247014" h="27304">
                <a:moveTo>
                  <a:pt x="246816" y="27299"/>
                </a:moveTo>
                <a:lnTo>
                  <a:pt x="246816" y="13895"/>
                </a:lnTo>
                <a:lnTo>
                  <a:pt x="246816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246816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3" name="object 14763"/>
          <p:cNvSpPr/>
          <p:nvPr/>
        </p:nvSpPr>
        <p:spPr>
          <a:xfrm>
            <a:off x="5648781" y="418645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895"/>
                </a:lnTo>
                <a:lnTo>
                  <a:pt x="317" y="17953"/>
                </a:lnTo>
                <a:lnTo>
                  <a:pt x="3176" y="22012"/>
                </a:lnTo>
                <a:lnTo>
                  <a:pt x="6670" y="24471"/>
                </a:lnTo>
                <a:lnTo>
                  <a:pt x="11912" y="26930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64" name="object 14764"/>
          <p:cNvSpPr/>
          <p:nvPr/>
        </p:nvSpPr>
        <p:spPr>
          <a:xfrm>
            <a:off x="5652593" y="41902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7299"/>
                </a:moveTo>
                <a:lnTo>
                  <a:pt x="0" y="13895"/>
                </a:lnTo>
                <a:lnTo>
                  <a:pt x="317" y="9468"/>
                </a:lnTo>
                <a:lnTo>
                  <a:pt x="3017" y="5779"/>
                </a:lnTo>
                <a:lnTo>
                  <a:pt x="6670" y="2951"/>
                </a:lnTo>
                <a:lnTo>
                  <a:pt x="11753" y="86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5" name="object 14765"/>
          <p:cNvSpPr/>
          <p:nvPr/>
        </p:nvSpPr>
        <p:spPr>
          <a:xfrm>
            <a:off x="516088" y="4332173"/>
            <a:ext cx="3730625" cy="1905"/>
          </a:xfrm>
          <a:custGeom>
            <a:avLst/>
            <a:gdLst/>
            <a:ahLst/>
            <a:cxnLst/>
            <a:rect l="l" t="t" r="r" b="b"/>
            <a:pathLst>
              <a:path w="3730625" h="1904">
                <a:moveTo>
                  <a:pt x="0" y="0"/>
                </a:moveTo>
                <a:lnTo>
                  <a:pt x="3730411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6" name="object 14766"/>
          <p:cNvSpPr/>
          <p:nvPr/>
        </p:nvSpPr>
        <p:spPr>
          <a:xfrm>
            <a:off x="394062" y="3771174"/>
            <a:ext cx="3975100" cy="772160"/>
          </a:xfrm>
          <a:custGeom>
            <a:avLst/>
            <a:gdLst/>
            <a:ahLst/>
            <a:cxnLst/>
            <a:rect l="l" t="t" r="r" b="b"/>
            <a:pathLst>
              <a:path w="3975100" h="772160">
                <a:moveTo>
                  <a:pt x="0" y="0"/>
                </a:moveTo>
                <a:lnTo>
                  <a:pt x="3974893" y="0"/>
                </a:lnTo>
                <a:lnTo>
                  <a:pt x="3974893" y="772142"/>
                </a:lnTo>
                <a:lnTo>
                  <a:pt x="1762595" y="772142"/>
                </a:lnTo>
                <a:lnTo>
                  <a:pt x="1762595" y="356373"/>
                </a:lnTo>
                <a:lnTo>
                  <a:pt x="1659517" y="356373"/>
                </a:lnTo>
                <a:lnTo>
                  <a:pt x="1659517" y="408882"/>
                </a:lnTo>
                <a:lnTo>
                  <a:pt x="90435" y="408882"/>
                </a:lnTo>
                <a:lnTo>
                  <a:pt x="0" y="361292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7" name="object 14767"/>
          <p:cNvSpPr/>
          <p:nvPr/>
        </p:nvSpPr>
        <p:spPr>
          <a:xfrm>
            <a:off x="3817668" y="5337962"/>
            <a:ext cx="156845" cy="635"/>
          </a:xfrm>
          <a:custGeom>
            <a:avLst/>
            <a:gdLst/>
            <a:ahLst/>
            <a:cxnLst/>
            <a:rect l="l" t="t" r="r" b="b"/>
            <a:pathLst>
              <a:path w="156845" h="635">
                <a:moveTo>
                  <a:pt x="0" y="368"/>
                </a:moveTo>
                <a:lnTo>
                  <a:pt x="1564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8" name="object 14768"/>
          <p:cNvSpPr/>
          <p:nvPr/>
        </p:nvSpPr>
        <p:spPr>
          <a:xfrm>
            <a:off x="2823253" y="5996823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9" name="object 14769"/>
          <p:cNvSpPr/>
          <p:nvPr/>
        </p:nvSpPr>
        <p:spPr>
          <a:xfrm>
            <a:off x="992775" y="5940157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11054" y="0"/>
                </a:moveTo>
                <a:lnTo>
                  <a:pt x="0" y="12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0" name="object 14770"/>
          <p:cNvSpPr/>
          <p:nvPr/>
        </p:nvSpPr>
        <p:spPr>
          <a:xfrm>
            <a:off x="4570189" y="356630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1" name="object 14771"/>
          <p:cNvSpPr/>
          <p:nvPr/>
        </p:nvSpPr>
        <p:spPr>
          <a:xfrm>
            <a:off x="4574001" y="357023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03"/>
                </a:moveTo>
                <a:lnTo>
                  <a:pt x="17312" y="0"/>
                </a:lnTo>
                <a:lnTo>
                  <a:pt x="22871" y="737"/>
                </a:lnTo>
                <a:lnTo>
                  <a:pt x="27953" y="2828"/>
                </a:lnTo>
                <a:lnTo>
                  <a:pt x="31130" y="5656"/>
                </a:lnTo>
                <a:lnTo>
                  <a:pt x="34306" y="9345"/>
                </a:lnTo>
                <a:lnTo>
                  <a:pt x="34783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2" name="object 14772"/>
          <p:cNvSpPr/>
          <p:nvPr/>
        </p:nvSpPr>
        <p:spPr>
          <a:xfrm>
            <a:off x="4570189" y="3579829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0" y="0"/>
                </a:lnTo>
                <a:lnTo>
                  <a:pt x="0" y="30497"/>
                </a:lnTo>
                <a:lnTo>
                  <a:pt x="34783" y="30497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3" name="object 14773"/>
          <p:cNvSpPr/>
          <p:nvPr/>
        </p:nvSpPr>
        <p:spPr>
          <a:xfrm>
            <a:off x="4574001" y="3583641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30620"/>
                </a:lnTo>
                <a:lnTo>
                  <a:pt x="17312" y="30620"/>
                </a:lnTo>
                <a:lnTo>
                  <a:pt x="34783" y="30620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4" name="object 14774"/>
          <p:cNvSpPr/>
          <p:nvPr/>
        </p:nvSpPr>
        <p:spPr>
          <a:xfrm>
            <a:off x="4570189" y="361032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549"/>
                </a:lnTo>
                <a:lnTo>
                  <a:pt x="3176" y="8239"/>
                </a:lnTo>
                <a:lnTo>
                  <a:pt x="6670" y="11067"/>
                </a:lnTo>
                <a:lnTo>
                  <a:pt x="11912" y="13035"/>
                </a:lnTo>
                <a:lnTo>
                  <a:pt x="17470" y="13526"/>
                </a:lnTo>
                <a:lnTo>
                  <a:pt x="22871" y="13035"/>
                </a:lnTo>
                <a:lnTo>
                  <a:pt x="28112" y="11067"/>
                </a:lnTo>
                <a:lnTo>
                  <a:pt x="31288" y="8239"/>
                </a:lnTo>
                <a:lnTo>
                  <a:pt x="34465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5" name="object 14775"/>
          <p:cNvSpPr/>
          <p:nvPr/>
        </p:nvSpPr>
        <p:spPr>
          <a:xfrm>
            <a:off x="4574001" y="361426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6670" y="10944"/>
                </a:lnTo>
                <a:lnTo>
                  <a:pt x="3176" y="8116"/>
                </a:lnTo>
                <a:lnTo>
                  <a:pt x="317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6" name="object 14776"/>
          <p:cNvSpPr/>
          <p:nvPr/>
        </p:nvSpPr>
        <p:spPr>
          <a:xfrm>
            <a:off x="1249868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7" name="object 14777"/>
          <p:cNvSpPr/>
          <p:nvPr/>
        </p:nvSpPr>
        <p:spPr>
          <a:xfrm>
            <a:off x="4479816" y="270242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494" y="21643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78" name="object 14778"/>
          <p:cNvSpPr/>
          <p:nvPr/>
        </p:nvSpPr>
        <p:spPr>
          <a:xfrm>
            <a:off x="4483469" y="270623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470" y="27422"/>
                </a:moveTo>
                <a:lnTo>
                  <a:pt x="0" y="13526"/>
                </a:lnTo>
                <a:lnTo>
                  <a:pt x="476" y="9468"/>
                </a:lnTo>
                <a:lnTo>
                  <a:pt x="3653" y="5287"/>
                </a:lnTo>
                <a:lnTo>
                  <a:pt x="6829" y="2951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9" name="object 14779"/>
          <p:cNvSpPr/>
          <p:nvPr/>
        </p:nvSpPr>
        <p:spPr>
          <a:xfrm>
            <a:off x="4497128" y="2716072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07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0" name="object 14780"/>
          <p:cNvSpPr/>
          <p:nvPr/>
        </p:nvSpPr>
        <p:spPr>
          <a:xfrm>
            <a:off x="4500940" y="2706234"/>
            <a:ext cx="201295" cy="27940"/>
          </a:xfrm>
          <a:custGeom>
            <a:avLst/>
            <a:gdLst/>
            <a:ahLst/>
            <a:cxnLst/>
            <a:rect l="l" t="t" r="r" b="b"/>
            <a:pathLst>
              <a:path w="201295" h="27939">
                <a:moveTo>
                  <a:pt x="0" y="0"/>
                </a:moveTo>
                <a:lnTo>
                  <a:pt x="0" y="13526"/>
                </a:lnTo>
                <a:lnTo>
                  <a:pt x="0" y="27422"/>
                </a:lnTo>
                <a:lnTo>
                  <a:pt x="200915" y="27422"/>
                </a:lnTo>
                <a:lnTo>
                  <a:pt x="200915" y="13526"/>
                </a:lnTo>
                <a:lnTo>
                  <a:pt x="20091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1" name="object 14781"/>
          <p:cNvSpPr/>
          <p:nvPr/>
        </p:nvSpPr>
        <p:spPr>
          <a:xfrm>
            <a:off x="4698203" y="270242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876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8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82" name="object 14782"/>
          <p:cNvSpPr/>
          <p:nvPr/>
        </p:nvSpPr>
        <p:spPr>
          <a:xfrm>
            <a:off x="4701856" y="270623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800" y="24471"/>
                </a:lnTo>
                <a:lnTo>
                  <a:pt x="6035" y="26561"/>
                </a:lnTo>
                <a:lnTo>
                  <a:pt x="0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3" name="object 14783"/>
          <p:cNvSpPr/>
          <p:nvPr/>
        </p:nvSpPr>
        <p:spPr>
          <a:xfrm>
            <a:off x="6156709" y="2591501"/>
            <a:ext cx="133093" cy="279272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4784" name="object 14784"/>
          <p:cNvSpPr/>
          <p:nvPr/>
        </p:nvSpPr>
        <p:spPr>
          <a:xfrm>
            <a:off x="7032797" y="2613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5" name="object 14785"/>
          <p:cNvSpPr/>
          <p:nvPr/>
        </p:nvSpPr>
        <p:spPr>
          <a:xfrm>
            <a:off x="7050904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6" name="object 14786"/>
          <p:cNvSpPr/>
          <p:nvPr/>
        </p:nvSpPr>
        <p:spPr>
          <a:xfrm>
            <a:off x="7033592" y="26333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7" name="object 14787"/>
          <p:cNvSpPr/>
          <p:nvPr/>
        </p:nvSpPr>
        <p:spPr>
          <a:xfrm>
            <a:off x="7051698" y="2622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8" name="object 14788"/>
          <p:cNvSpPr/>
          <p:nvPr/>
        </p:nvSpPr>
        <p:spPr>
          <a:xfrm>
            <a:off x="7069487" y="26121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9" name="object 14789"/>
          <p:cNvSpPr/>
          <p:nvPr/>
        </p:nvSpPr>
        <p:spPr>
          <a:xfrm>
            <a:off x="7085369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0" name="object 14790"/>
          <p:cNvSpPr/>
          <p:nvPr/>
        </p:nvSpPr>
        <p:spPr>
          <a:xfrm>
            <a:off x="7034386" y="2653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1" name="object 14791"/>
          <p:cNvSpPr/>
          <p:nvPr/>
        </p:nvSpPr>
        <p:spPr>
          <a:xfrm>
            <a:off x="7052492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2" name="object 14792"/>
          <p:cNvSpPr/>
          <p:nvPr/>
        </p:nvSpPr>
        <p:spPr>
          <a:xfrm>
            <a:off x="7069963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3" name="object 14793"/>
          <p:cNvSpPr/>
          <p:nvPr/>
        </p:nvSpPr>
        <p:spPr>
          <a:xfrm>
            <a:off x="7086163" y="2622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4" name="object 14794"/>
          <p:cNvSpPr/>
          <p:nvPr/>
        </p:nvSpPr>
        <p:spPr>
          <a:xfrm>
            <a:off x="7104270" y="261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5" name="object 14795"/>
          <p:cNvSpPr/>
          <p:nvPr/>
        </p:nvSpPr>
        <p:spPr>
          <a:xfrm>
            <a:off x="7035180" y="26736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6" name="object 14796"/>
          <p:cNvSpPr/>
          <p:nvPr/>
        </p:nvSpPr>
        <p:spPr>
          <a:xfrm>
            <a:off x="7053286" y="2662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7" name="object 14797"/>
          <p:cNvSpPr/>
          <p:nvPr/>
        </p:nvSpPr>
        <p:spPr>
          <a:xfrm>
            <a:off x="7070757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8" name="object 14798"/>
          <p:cNvSpPr/>
          <p:nvPr/>
        </p:nvSpPr>
        <p:spPr>
          <a:xfrm>
            <a:off x="7086958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9" name="object 14799"/>
          <p:cNvSpPr/>
          <p:nvPr/>
        </p:nvSpPr>
        <p:spPr>
          <a:xfrm>
            <a:off x="7105063" y="2631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0" name="object 14800"/>
          <p:cNvSpPr/>
          <p:nvPr/>
        </p:nvSpPr>
        <p:spPr>
          <a:xfrm>
            <a:off x="7122376" y="2621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1" name="object 14801"/>
          <p:cNvSpPr/>
          <p:nvPr/>
        </p:nvSpPr>
        <p:spPr>
          <a:xfrm>
            <a:off x="7138576" y="2611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2" name="object 14802"/>
          <p:cNvSpPr/>
          <p:nvPr/>
        </p:nvSpPr>
        <p:spPr>
          <a:xfrm>
            <a:off x="7036292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3" name="object 14803"/>
          <p:cNvSpPr/>
          <p:nvPr/>
        </p:nvSpPr>
        <p:spPr>
          <a:xfrm>
            <a:off x="7054081" y="268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4" name="object 14804"/>
          <p:cNvSpPr/>
          <p:nvPr/>
        </p:nvSpPr>
        <p:spPr>
          <a:xfrm>
            <a:off x="7071552" y="267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5" name="object 14805"/>
          <p:cNvSpPr/>
          <p:nvPr/>
        </p:nvSpPr>
        <p:spPr>
          <a:xfrm>
            <a:off x="7088546" y="2662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6" name="object 14806"/>
          <p:cNvSpPr/>
          <p:nvPr/>
        </p:nvSpPr>
        <p:spPr>
          <a:xfrm>
            <a:off x="7105858" y="265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7" name="object 14807"/>
          <p:cNvSpPr/>
          <p:nvPr/>
        </p:nvSpPr>
        <p:spPr>
          <a:xfrm>
            <a:off x="7123170" y="26414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8" name="object 14808"/>
          <p:cNvSpPr/>
          <p:nvPr/>
        </p:nvSpPr>
        <p:spPr>
          <a:xfrm>
            <a:off x="7140164" y="2631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9" name="object 14809"/>
          <p:cNvSpPr/>
          <p:nvPr/>
        </p:nvSpPr>
        <p:spPr>
          <a:xfrm>
            <a:off x="7157635" y="2621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0" name="object 14810"/>
          <p:cNvSpPr/>
          <p:nvPr/>
        </p:nvSpPr>
        <p:spPr>
          <a:xfrm>
            <a:off x="7175424" y="2610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1" name="object 14811"/>
          <p:cNvSpPr/>
          <p:nvPr/>
        </p:nvSpPr>
        <p:spPr>
          <a:xfrm>
            <a:off x="7037086" y="271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2" name="object 14812"/>
          <p:cNvSpPr/>
          <p:nvPr/>
        </p:nvSpPr>
        <p:spPr>
          <a:xfrm>
            <a:off x="7055351" y="2703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3" name="object 14813"/>
          <p:cNvSpPr/>
          <p:nvPr/>
        </p:nvSpPr>
        <p:spPr>
          <a:xfrm>
            <a:off x="7073140" y="26928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4" name="object 14814"/>
          <p:cNvSpPr/>
          <p:nvPr/>
        </p:nvSpPr>
        <p:spPr>
          <a:xfrm>
            <a:off x="7088864" y="268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5" name="object 14815"/>
          <p:cNvSpPr/>
          <p:nvPr/>
        </p:nvSpPr>
        <p:spPr>
          <a:xfrm>
            <a:off x="7106970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6" name="object 14816"/>
          <p:cNvSpPr/>
          <p:nvPr/>
        </p:nvSpPr>
        <p:spPr>
          <a:xfrm>
            <a:off x="7124758" y="26618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7" name="object 14817"/>
          <p:cNvSpPr/>
          <p:nvPr/>
        </p:nvSpPr>
        <p:spPr>
          <a:xfrm>
            <a:off x="7140959" y="26524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8" name="object 14818"/>
          <p:cNvSpPr/>
          <p:nvPr/>
        </p:nvSpPr>
        <p:spPr>
          <a:xfrm>
            <a:off x="7159224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9" name="object 14819"/>
          <p:cNvSpPr/>
          <p:nvPr/>
        </p:nvSpPr>
        <p:spPr>
          <a:xfrm>
            <a:off x="7176536" y="2631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0" name="object 14820"/>
          <p:cNvSpPr/>
          <p:nvPr/>
        </p:nvSpPr>
        <p:spPr>
          <a:xfrm>
            <a:off x="7192736" y="26215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1" name="object 14821"/>
          <p:cNvSpPr/>
          <p:nvPr/>
        </p:nvSpPr>
        <p:spPr>
          <a:xfrm>
            <a:off x="7073458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2" name="object 14822"/>
          <p:cNvSpPr/>
          <p:nvPr/>
        </p:nvSpPr>
        <p:spPr>
          <a:xfrm>
            <a:off x="7089657" y="270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3" name="object 14823"/>
          <p:cNvSpPr/>
          <p:nvPr/>
        </p:nvSpPr>
        <p:spPr>
          <a:xfrm>
            <a:off x="7107764" y="2692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4" name="object 14824"/>
          <p:cNvSpPr/>
          <p:nvPr/>
        </p:nvSpPr>
        <p:spPr>
          <a:xfrm>
            <a:off x="7125552" y="2682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5" name="object 14825"/>
          <p:cNvSpPr/>
          <p:nvPr/>
        </p:nvSpPr>
        <p:spPr>
          <a:xfrm>
            <a:off x="7141435" y="267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6" name="object 14826"/>
          <p:cNvSpPr/>
          <p:nvPr/>
        </p:nvSpPr>
        <p:spPr>
          <a:xfrm>
            <a:off x="7160018" y="26618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7" name="object 14827"/>
          <p:cNvSpPr/>
          <p:nvPr/>
        </p:nvSpPr>
        <p:spPr>
          <a:xfrm>
            <a:off x="7177330" y="26512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8" name="object 14828"/>
          <p:cNvSpPr/>
          <p:nvPr/>
        </p:nvSpPr>
        <p:spPr>
          <a:xfrm>
            <a:off x="7193530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9" name="object 14829"/>
          <p:cNvSpPr/>
          <p:nvPr/>
        </p:nvSpPr>
        <p:spPr>
          <a:xfrm>
            <a:off x="7211637" y="2630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0" name="object 14830"/>
          <p:cNvSpPr/>
          <p:nvPr/>
        </p:nvSpPr>
        <p:spPr>
          <a:xfrm>
            <a:off x="7229108" y="26202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1" name="object 14831"/>
          <p:cNvSpPr/>
          <p:nvPr/>
        </p:nvSpPr>
        <p:spPr>
          <a:xfrm>
            <a:off x="7108558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2" name="object 14832"/>
          <p:cNvSpPr/>
          <p:nvPr/>
        </p:nvSpPr>
        <p:spPr>
          <a:xfrm>
            <a:off x="7126029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3" name="object 14833"/>
          <p:cNvSpPr/>
          <p:nvPr/>
        </p:nvSpPr>
        <p:spPr>
          <a:xfrm>
            <a:off x="7142229" y="2692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4" name="object 14834"/>
          <p:cNvSpPr/>
          <p:nvPr/>
        </p:nvSpPr>
        <p:spPr>
          <a:xfrm>
            <a:off x="7160335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5" name="object 14835"/>
          <p:cNvSpPr/>
          <p:nvPr/>
        </p:nvSpPr>
        <p:spPr>
          <a:xfrm>
            <a:off x="7178124" y="267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6" name="object 14836"/>
          <p:cNvSpPr/>
          <p:nvPr/>
        </p:nvSpPr>
        <p:spPr>
          <a:xfrm>
            <a:off x="7193848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7" name="object 14837"/>
          <p:cNvSpPr/>
          <p:nvPr/>
        </p:nvSpPr>
        <p:spPr>
          <a:xfrm>
            <a:off x="7212431" y="26508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8" name="object 14838"/>
          <p:cNvSpPr/>
          <p:nvPr/>
        </p:nvSpPr>
        <p:spPr>
          <a:xfrm>
            <a:off x="7229902" y="264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9" name="object 14839"/>
          <p:cNvSpPr/>
          <p:nvPr/>
        </p:nvSpPr>
        <p:spPr>
          <a:xfrm>
            <a:off x="7246102" y="2630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0" name="object 14840"/>
          <p:cNvSpPr/>
          <p:nvPr/>
        </p:nvSpPr>
        <p:spPr>
          <a:xfrm>
            <a:off x="7264208" y="26199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1" name="object 14841"/>
          <p:cNvSpPr/>
          <p:nvPr/>
        </p:nvSpPr>
        <p:spPr>
          <a:xfrm>
            <a:off x="7143023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2" name="object 14842"/>
          <p:cNvSpPr/>
          <p:nvPr/>
        </p:nvSpPr>
        <p:spPr>
          <a:xfrm>
            <a:off x="7161130" y="27018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3" name="object 14843"/>
          <p:cNvSpPr/>
          <p:nvPr/>
        </p:nvSpPr>
        <p:spPr>
          <a:xfrm>
            <a:off x="7178601" y="26916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4" name="object 14844"/>
          <p:cNvSpPr/>
          <p:nvPr/>
        </p:nvSpPr>
        <p:spPr>
          <a:xfrm>
            <a:off x="7194643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5" name="object 14845"/>
          <p:cNvSpPr/>
          <p:nvPr/>
        </p:nvSpPr>
        <p:spPr>
          <a:xfrm>
            <a:off x="7212907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6" name="object 14846"/>
          <p:cNvSpPr/>
          <p:nvPr/>
        </p:nvSpPr>
        <p:spPr>
          <a:xfrm>
            <a:off x="7230696" y="26606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7" name="object 14847"/>
          <p:cNvSpPr/>
          <p:nvPr/>
        </p:nvSpPr>
        <p:spPr>
          <a:xfrm>
            <a:off x="7246896" y="26508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8" name="object 14848"/>
          <p:cNvSpPr/>
          <p:nvPr/>
        </p:nvSpPr>
        <p:spPr>
          <a:xfrm>
            <a:off x="7265003" y="26398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9" name="object 14849"/>
          <p:cNvSpPr/>
          <p:nvPr/>
        </p:nvSpPr>
        <p:spPr>
          <a:xfrm>
            <a:off x="7282315" y="2629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0" name="object 14850"/>
          <p:cNvSpPr/>
          <p:nvPr/>
        </p:nvSpPr>
        <p:spPr>
          <a:xfrm>
            <a:off x="7179236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1" name="object 14851"/>
          <p:cNvSpPr/>
          <p:nvPr/>
        </p:nvSpPr>
        <p:spPr>
          <a:xfrm>
            <a:off x="7196230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2" name="object 14852"/>
          <p:cNvSpPr/>
          <p:nvPr/>
        </p:nvSpPr>
        <p:spPr>
          <a:xfrm>
            <a:off x="7214496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3" name="object 14853"/>
          <p:cNvSpPr/>
          <p:nvPr/>
        </p:nvSpPr>
        <p:spPr>
          <a:xfrm>
            <a:off x="7231490" y="2680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4" name="object 14854"/>
          <p:cNvSpPr/>
          <p:nvPr/>
        </p:nvSpPr>
        <p:spPr>
          <a:xfrm>
            <a:off x="7248008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5" name="object 14855"/>
          <p:cNvSpPr/>
          <p:nvPr/>
        </p:nvSpPr>
        <p:spPr>
          <a:xfrm>
            <a:off x="7266273" y="2660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6" name="object 14856"/>
          <p:cNvSpPr/>
          <p:nvPr/>
        </p:nvSpPr>
        <p:spPr>
          <a:xfrm>
            <a:off x="7283108" y="264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7" name="object 14857"/>
          <p:cNvSpPr/>
          <p:nvPr/>
        </p:nvSpPr>
        <p:spPr>
          <a:xfrm>
            <a:off x="7299786" y="264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8" name="object 14858"/>
          <p:cNvSpPr/>
          <p:nvPr/>
        </p:nvSpPr>
        <p:spPr>
          <a:xfrm>
            <a:off x="7318368" y="26296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9" name="object 14859"/>
          <p:cNvSpPr/>
          <p:nvPr/>
        </p:nvSpPr>
        <p:spPr>
          <a:xfrm>
            <a:off x="7215289" y="2711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0" name="object 14860"/>
          <p:cNvSpPr/>
          <p:nvPr/>
        </p:nvSpPr>
        <p:spPr>
          <a:xfrm>
            <a:off x="7232601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1" name="object 14861"/>
          <p:cNvSpPr/>
          <p:nvPr/>
        </p:nvSpPr>
        <p:spPr>
          <a:xfrm>
            <a:off x="7248802" y="26916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2" name="object 14862"/>
          <p:cNvSpPr/>
          <p:nvPr/>
        </p:nvSpPr>
        <p:spPr>
          <a:xfrm>
            <a:off x="7266909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3" name="object 14863"/>
          <p:cNvSpPr/>
          <p:nvPr/>
        </p:nvSpPr>
        <p:spPr>
          <a:xfrm>
            <a:off x="7284379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4" name="object 14864"/>
          <p:cNvSpPr/>
          <p:nvPr/>
        </p:nvSpPr>
        <p:spPr>
          <a:xfrm>
            <a:off x="7300579" y="26606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5" name="object 14865"/>
          <p:cNvSpPr/>
          <p:nvPr/>
        </p:nvSpPr>
        <p:spPr>
          <a:xfrm>
            <a:off x="7318686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6" name="object 14866"/>
          <p:cNvSpPr/>
          <p:nvPr/>
        </p:nvSpPr>
        <p:spPr>
          <a:xfrm>
            <a:off x="7336474" y="2639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7" name="object 14867"/>
          <p:cNvSpPr/>
          <p:nvPr/>
        </p:nvSpPr>
        <p:spPr>
          <a:xfrm>
            <a:off x="7352675" y="26296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8" name="object 14868"/>
          <p:cNvSpPr/>
          <p:nvPr/>
        </p:nvSpPr>
        <p:spPr>
          <a:xfrm>
            <a:off x="7249597" y="2711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9" name="object 14869"/>
          <p:cNvSpPr/>
          <p:nvPr/>
        </p:nvSpPr>
        <p:spPr>
          <a:xfrm>
            <a:off x="7267702" y="270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0" name="object 14870"/>
          <p:cNvSpPr/>
          <p:nvPr/>
        </p:nvSpPr>
        <p:spPr>
          <a:xfrm>
            <a:off x="7285173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1" name="object 14871"/>
          <p:cNvSpPr/>
          <p:nvPr/>
        </p:nvSpPr>
        <p:spPr>
          <a:xfrm>
            <a:off x="7301374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2" name="object 14872"/>
          <p:cNvSpPr/>
          <p:nvPr/>
        </p:nvSpPr>
        <p:spPr>
          <a:xfrm>
            <a:off x="7319480" y="266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3" name="object 14873"/>
          <p:cNvSpPr/>
          <p:nvPr/>
        </p:nvSpPr>
        <p:spPr>
          <a:xfrm>
            <a:off x="7336951" y="26593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4" name="object 14874"/>
          <p:cNvSpPr/>
          <p:nvPr/>
        </p:nvSpPr>
        <p:spPr>
          <a:xfrm>
            <a:off x="7353151" y="264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5" name="object 14875"/>
          <p:cNvSpPr/>
          <p:nvPr/>
        </p:nvSpPr>
        <p:spPr>
          <a:xfrm>
            <a:off x="7371257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6" name="object 14876"/>
          <p:cNvSpPr/>
          <p:nvPr/>
        </p:nvSpPr>
        <p:spPr>
          <a:xfrm>
            <a:off x="7285967" y="2710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7" name="object 14877"/>
          <p:cNvSpPr/>
          <p:nvPr/>
        </p:nvSpPr>
        <p:spPr>
          <a:xfrm>
            <a:off x="7302168" y="270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8" name="object 14878"/>
          <p:cNvSpPr/>
          <p:nvPr/>
        </p:nvSpPr>
        <p:spPr>
          <a:xfrm>
            <a:off x="7320274" y="2690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9" name="object 14879"/>
          <p:cNvSpPr/>
          <p:nvPr/>
        </p:nvSpPr>
        <p:spPr>
          <a:xfrm>
            <a:off x="7337745" y="2679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0" name="object 14880"/>
          <p:cNvSpPr/>
          <p:nvPr/>
        </p:nvSpPr>
        <p:spPr>
          <a:xfrm>
            <a:off x="7353945" y="266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1" name="object 14881"/>
          <p:cNvSpPr/>
          <p:nvPr/>
        </p:nvSpPr>
        <p:spPr>
          <a:xfrm>
            <a:off x="7372052" y="2659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2" name="object 14882"/>
          <p:cNvSpPr/>
          <p:nvPr/>
        </p:nvSpPr>
        <p:spPr>
          <a:xfrm>
            <a:off x="7389840" y="26488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3" name="object 14883"/>
          <p:cNvSpPr/>
          <p:nvPr/>
        </p:nvSpPr>
        <p:spPr>
          <a:xfrm>
            <a:off x="7405564" y="2638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4" name="object 14884"/>
          <p:cNvSpPr/>
          <p:nvPr/>
        </p:nvSpPr>
        <p:spPr>
          <a:xfrm>
            <a:off x="7321068" y="270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5" name="object 14885"/>
          <p:cNvSpPr/>
          <p:nvPr/>
        </p:nvSpPr>
        <p:spPr>
          <a:xfrm>
            <a:off x="7338539" y="2699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6" name="object 14886"/>
          <p:cNvSpPr/>
          <p:nvPr/>
        </p:nvSpPr>
        <p:spPr>
          <a:xfrm>
            <a:off x="7354740" y="2690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7" name="object 14887"/>
          <p:cNvSpPr/>
          <p:nvPr/>
        </p:nvSpPr>
        <p:spPr>
          <a:xfrm>
            <a:off x="7372846" y="267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8" name="object 14888"/>
          <p:cNvSpPr/>
          <p:nvPr/>
        </p:nvSpPr>
        <p:spPr>
          <a:xfrm>
            <a:off x="7390158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9" name="object 14889"/>
          <p:cNvSpPr/>
          <p:nvPr/>
        </p:nvSpPr>
        <p:spPr>
          <a:xfrm>
            <a:off x="7406358" y="2659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0" name="object 14890"/>
          <p:cNvSpPr/>
          <p:nvPr/>
        </p:nvSpPr>
        <p:spPr>
          <a:xfrm>
            <a:off x="7424623" y="2648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1" name="object 14891"/>
          <p:cNvSpPr/>
          <p:nvPr/>
        </p:nvSpPr>
        <p:spPr>
          <a:xfrm>
            <a:off x="7442412" y="2637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2" name="object 14892"/>
          <p:cNvSpPr/>
          <p:nvPr/>
        </p:nvSpPr>
        <p:spPr>
          <a:xfrm>
            <a:off x="7355851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3" name="object 14893"/>
          <p:cNvSpPr/>
          <p:nvPr/>
        </p:nvSpPr>
        <p:spPr>
          <a:xfrm>
            <a:off x="7374434" y="26993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4" name="object 14894"/>
          <p:cNvSpPr/>
          <p:nvPr/>
        </p:nvSpPr>
        <p:spPr>
          <a:xfrm>
            <a:off x="7390952" y="2688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5" name="object 14895"/>
          <p:cNvSpPr/>
          <p:nvPr/>
        </p:nvSpPr>
        <p:spPr>
          <a:xfrm>
            <a:off x="7407947" y="26797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6" name="object 14896"/>
          <p:cNvSpPr/>
          <p:nvPr/>
        </p:nvSpPr>
        <p:spPr>
          <a:xfrm>
            <a:off x="7426211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7" name="object 14897"/>
          <p:cNvSpPr/>
          <p:nvPr/>
        </p:nvSpPr>
        <p:spPr>
          <a:xfrm>
            <a:off x="7442730" y="2658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8" name="object 14898"/>
          <p:cNvSpPr/>
          <p:nvPr/>
        </p:nvSpPr>
        <p:spPr>
          <a:xfrm>
            <a:off x="7459724" y="2648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9" name="object 14899"/>
          <p:cNvSpPr/>
          <p:nvPr/>
        </p:nvSpPr>
        <p:spPr>
          <a:xfrm>
            <a:off x="7392541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0" name="object 14900"/>
          <p:cNvSpPr/>
          <p:nvPr/>
        </p:nvSpPr>
        <p:spPr>
          <a:xfrm>
            <a:off x="7408423" y="2699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1" name="object 14901"/>
          <p:cNvSpPr/>
          <p:nvPr/>
        </p:nvSpPr>
        <p:spPr>
          <a:xfrm>
            <a:off x="7427006" y="26887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2" name="object 14902"/>
          <p:cNvSpPr/>
          <p:nvPr/>
        </p:nvSpPr>
        <p:spPr>
          <a:xfrm>
            <a:off x="7444318" y="2678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3" name="object 14903"/>
          <p:cNvSpPr/>
          <p:nvPr/>
        </p:nvSpPr>
        <p:spPr>
          <a:xfrm>
            <a:off x="7460518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4" name="object 14904"/>
          <p:cNvSpPr/>
          <p:nvPr/>
        </p:nvSpPr>
        <p:spPr>
          <a:xfrm>
            <a:off x="7478624" y="2657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5" name="object 14905"/>
          <p:cNvSpPr/>
          <p:nvPr/>
        </p:nvSpPr>
        <p:spPr>
          <a:xfrm>
            <a:off x="7496095" y="2647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6" name="object 14906"/>
          <p:cNvSpPr/>
          <p:nvPr/>
        </p:nvSpPr>
        <p:spPr>
          <a:xfrm>
            <a:off x="7427324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7" name="object 14907"/>
          <p:cNvSpPr/>
          <p:nvPr/>
        </p:nvSpPr>
        <p:spPr>
          <a:xfrm>
            <a:off x="7445112" y="2698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8" name="object 14908"/>
          <p:cNvSpPr/>
          <p:nvPr/>
        </p:nvSpPr>
        <p:spPr>
          <a:xfrm>
            <a:off x="7461312" y="26887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9" name="object 14909"/>
          <p:cNvSpPr/>
          <p:nvPr/>
        </p:nvSpPr>
        <p:spPr>
          <a:xfrm>
            <a:off x="7479418" y="267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0" name="object 14910"/>
          <p:cNvSpPr/>
          <p:nvPr/>
        </p:nvSpPr>
        <p:spPr>
          <a:xfrm>
            <a:off x="7496889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1" name="object 14911"/>
          <p:cNvSpPr/>
          <p:nvPr/>
        </p:nvSpPr>
        <p:spPr>
          <a:xfrm>
            <a:off x="7513090" y="2657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2" name="object 14912"/>
          <p:cNvSpPr/>
          <p:nvPr/>
        </p:nvSpPr>
        <p:spPr>
          <a:xfrm>
            <a:off x="7531196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3" name="object 14913"/>
          <p:cNvSpPr/>
          <p:nvPr/>
        </p:nvSpPr>
        <p:spPr>
          <a:xfrm>
            <a:off x="7461630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4" name="object 14914"/>
          <p:cNvSpPr/>
          <p:nvPr/>
        </p:nvSpPr>
        <p:spPr>
          <a:xfrm>
            <a:off x="7479895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5" name="object 14915"/>
          <p:cNvSpPr/>
          <p:nvPr/>
        </p:nvSpPr>
        <p:spPr>
          <a:xfrm>
            <a:off x="7497684" y="268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6" name="object 14916"/>
          <p:cNvSpPr/>
          <p:nvPr/>
        </p:nvSpPr>
        <p:spPr>
          <a:xfrm>
            <a:off x="7513884" y="267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7" name="object 14917"/>
          <p:cNvSpPr/>
          <p:nvPr/>
        </p:nvSpPr>
        <p:spPr>
          <a:xfrm>
            <a:off x="7531990" y="26671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8" name="object 14918"/>
          <p:cNvSpPr/>
          <p:nvPr/>
        </p:nvSpPr>
        <p:spPr>
          <a:xfrm>
            <a:off x="7549302" y="265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9" name="object 14919"/>
          <p:cNvSpPr/>
          <p:nvPr/>
        </p:nvSpPr>
        <p:spPr>
          <a:xfrm>
            <a:off x="7480689" y="2718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0" name="object 14920"/>
          <p:cNvSpPr/>
          <p:nvPr/>
        </p:nvSpPr>
        <p:spPr>
          <a:xfrm>
            <a:off x="7498477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1" name="object 14921"/>
          <p:cNvSpPr/>
          <p:nvPr/>
        </p:nvSpPr>
        <p:spPr>
          <a:xfrm>
            <a:off x="7514201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2" name="object 14922"/>
          <p:cNvSpPr/>
          <p:nvPr/>
        </p:nvSpPr>
        <p:spPr>
          <a:xfrm>
            <a:off x="7532785" y="2687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3" name="object 14923"/>
          <p:cNvSpPr/>
          <p:nvPr/>
        </p:nvSpPr>
        <p:spPr>
          <a:xfrm>
            <a:off x="7550097" y="2676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4" name="object 14924"/>
          <p:cNvSpPr/>
          <p:nvPr/>
        </p:nvSpPr>
        <p:spPr>
          <a:xfrm>
            <a:off x="7566297" y="2667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5" name="object 14925"/>
          <p:cNvSpPr/>
          <p:nvPr/>
        </p:nvSpPr>
        <p:spPr>
          <a:xfrm>
            <a:off x="7584562" y="265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6" name="object 14926"/>
          <p:cNvSpPr/>
          <p:nvPr/>
        </p:nvSpPr>
        <p:spPr>
          <a:xfrm>
            <a:off x="7515790" y="271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7" name="object 14927"/>
          <p:cNvSpPr/>
          <p:nvPr/>
        </p:nvSpPr>
        <p:spPr>
          <a:xfrm>
            <a:off x="7533896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8" name="object 14928"/>
          <p:cNvSpPr/>
          <p:nvPr/>
        </p:nvSpPr>
        <p:spPr>
          <a:xfrm>
            <a:off x="7550891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29" name="object 14929"/>
          <p:cNvSpPr/>
          <p:nvPr/>
        </p:nvSpPr>
        <p:spPr>
          <a:xfrm>
            <a:off x="7567567" y="268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0" name="object 14930"/>
          <p:cNvSpPr/>
          <p:nvPr/>
        </p:nvSpPr>
        <p:spPr>
          <a:xfrm>
            <a:off x="7585674" y="2676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1" name="object 14931"/>
          <p:cNvSpPr/>
          <p:nvPr/>
        </p:nvSpPr>
        <p:spPr>
          <a:xfrm>
            <a:off x="7602668" y="2666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2" name="object 14932"/>
          <p:cNvSpPr/>
          <p:nvPr/>
        </p:nvSpPr>
        <p:spPr>
          <a:xfrm>
            <a:off x="7619662" y="265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3" name="object 14933"/>
          <p:cNvSpPr/>
          <p:nvPr/>
        </p:nvSpPr>
        <p:spPr>
          <a:xfrm>
            <a:off x="7552161" y="271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4" name="object 14934"/>
          <p:cNvSpPr/>
          <p:nvPr/>
        </p:nvSpPr>
        <p:spPr>
          <a:xfrm>
            <a:off x="7568362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5" name="object 14935"/>
          <p:cNvSpPr/>
          <p:nvPr/>
        </p:nvSpPr>
        <p:spPr>
          <a:xfrm>
            <a:off x="7586467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6" name="object 14936"/>
          <p:cNvSpPr/>
          <p:nvPr/>
        </p:nvSpPr>
        <p:spPr>
          <a:xfrm>
            <a:off x="7604256" y="2686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7" name="object 14937"/>
          <p:cNvSpPr/>
          <p:nvPr/>
        </p:nvSpPr>
        <p:spPr>
          <a:xfrm>
            <a:off x="7619980" y="2676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8" name="object 14938"/>
          <p:cNvSpPr/>
          <p:nvPr/>
        </p:nvSpPr>
        <p:spPr>
          <a:xfrm>
            <a:off x="7638563" y="26659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9" name="object 14939"/>
          <p:cNvSpPr/>
          <p:nvPr/>
        </p:nvSpPr>
        <p:spPr>
          <a:xfrm>
            <a:off x="7587262" y="2717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0" name="object 14940"/>
          <p:cNvSpPr/>
          <p:nvPr/>
        </p:nvSpPr>
        <p:spPr>
          <a:xfrm>
            <a:off x="7604574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1" name="object 14941"/>
          <p:cNvSpPr/>
          <p:nvPr/>
        </p:nvSpPr>
        <p:spPr>
          <a:xfrm>
            <a:off x="7620775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2" name="object 14942"/>
          <p:cNvSpPr/>
          <p:nvPr/>
        </p:nvSpPr>
        <p:spPr>
          <a:xfrm>
            <a:off x="7639039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3" name="object 14943"/>
          <p:cNvSpPr/>
          <p:nvPr/>
        </p:nvSpPr>
        <p:spPr>
          <a:xfrm>
            <a:off x="7656828" y="2675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4" name="object 14944"/>
          <p:cNvSpPr/>
          <p:nvPr/>
        </p:nvSpPr>
        <p:spPr>
          <a:xfrm>
            <a:off x="7672552" y="266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5" name="object 14945"/>
          <p:cNvSpPr/>
          <p:nvPr/>
        </p:nvSpPr>
        <p:spPr>
          <a:xfrm>
            <a:off x="7621568" y="27173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6" name="object 14946"/>
          <p:cNvSpPr/>
          <p:nvPr/>
        </p:nvSpPr>
        <p:spPr>
          <a:xfrm>
            <a:off x="7639833" y="2706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7" name="object 14947"/>
          <p:cNvSpPr/>
          <p:nvPr/>
        </p:nvSpPr>
        <p:spPr>
          <a:xfrm>
            <a:off x="7657145" y="26961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8" name="object 14948"/>
          <p:cNvSpPr/>
          <p:nvPr/>
        </p:nvSpPr>
        <p:spPr>
          <a:xfrm>
            <a:off x="7673346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49" name="object 14949"/>
          <p:cNvSpPr/>
          <p:nvPr/>
        </p:nvSpPr>
        <p:spPr>
          <a:xfrm>
            <a:off x="7691611" y="26752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0" name="object 14950"/>
          <p:cNvSpPr/>
          <p:nvPr/>
        </p:nvSpPr>
        <p:spPr>
          <a:xfrm>
            <a:off x="7709241" y="2665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1" name="object 14951"/>
          <p:cNvSpPr/>
          <p:nvPr/>
        </p:nvSpPr>
        <p:spPr>
          <a:xfrm>
            <a:off x="7657940" y="27160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2" name="object 14952"/>
          <p:cNvSpPr/>
          <p:nvPr/>
        </p:nvSpPr>
        <p:spPr>
          <a:xfrm>
            <a:off x="7674934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3" name="object 14953"/>
          <p:cNvSpPr/>
          <p:nvPr/>
        </p:nvSpPr>
        <p:spPr>
          <a:xfrm>
            <a:off x="7692246" y="26961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4" name="object 14954"/>
          <p:cNvSpPr/>
          <p:nvPr/>
        </p:nvSpPr>
        <p:spPr>
          <a:xfrm>
            <a:off x="7710035" y="268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5" name="object 14955"/>
          <p:cNvSpPr/>
          <p:nvPr/>
        </p:nvSpPr>
        <p:spPr>
          <a:xfrm>
            <a:off x="7726712" y="2675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6" name="object 14956"/>
          <p:cNvSpPr/>
          <p:nvPr/>
        </p:nvSpPr>
        <p:spPr>
          <a:xfrm>
            <a:off x="7693835" y="27160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7" name="object 14957"/>
          <p:cNvSpPr/>
          <p:nvPr/>
        </p:nvSpPr>
        <p:spPr>
          <a:xfrm>
            <a:off x="7710512" y="2705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8" name="object 14958"/>
          <p:cNvSpPr/>
          <p:nvPr/>
        </p:nvSpPr>
        <p:spPr>
          <a:xfrm>
            <a:off x="7727506" y="26961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9" name="object 14959"/>
          <p:cNvSpPr/>
          <p:nvPr/>
        </p:nvSpPr>
        <p:spPr>
          <a:xfrm>
            <a:off x="7745612" y="2685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0" name="object 14960"/>
          <p:cNvSpPr/>
          <p:nvPr/>
        </p:nvSpPr>
        <p:spPr>
          <a:xfrm>
            <a:off x="7762606" y="2674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1" name="object 14961"/>
          <p:cNvSpPr/>
          <p:nvPr/>
        </p:nvSpPr>
        <p:spPr>
          <a:xfrm>
            <a:off x="7728300" y="27160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2" name="object 14962"/>
          <p:cNvSpPr/>
          <p:nvPr/>
        </p:nvSpPr>
        <p:spPr>
          <a:xfrm>
            <a:off x="7746407" y="270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3" name="object 14963"/>
          <p:cNvSpPr/>
          <p:nvPr/>
        </p:nvSpPr>
        <p:spPr>
          <a:xfrm>
            <a:off x="7763878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4" name="object 14964"/>
          <p:cNvSpPr/>
          <p:nvPr/>
        </p:nvSpPr>
        <p:spPr>
          <a:xfrm>
            <a:off x="7779918" y="2685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5" name="object 14965"/>
          <p:cNvSpPr/>
          <p:nvPr/>
        </p:nvSpPr>
        <p:spPr>
          <a:xfrm>
            <a:off x="7798184" y="267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6" name="object 14966"/>
          <p:cNvSpPr/>
          <p:nvPr/>
        </p:nvSpPr>
        <p:spPr>
          <a:xfrm>
            <a:off x="7764671" y="2714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7" name="object 14967"/>
          <p:cNvSpPr/>
          <p:nvPr/>
        </p:nvSpPr>
        <p:spPr>
          <a:xfrm>
            <a:off x="7780713" y="270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8" name="object 14968"/>
          <p:cNvSpPr/>
          <p:nvPr/>
        </p:nvSpPr>
        <p:spPr>
          <a:xfrm>
            <a:off x="7798978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9" name="object 14969"/>
          <p:cNvSpPr/>
          <p:nvPr/>
        </p:nvSpPr>
        <p:spPr>
          <a:xfrm>
            <a:off x="7816290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0" name="object 14970"/>
          <p:cNvSpPr/>
          <p:nvPr/>
        </p:nvSpPr>
        <p:spPr>
          <a:xfrm>
            <a:off x="7799772" y="2714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1" name="object 14971"/>
          <p:cNvSpPr/>
          <p:nvPr/>
        </p:nvSpPr>
        <p:spPr>
          <a:xfrm>
            <a:off x="7817084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2" name="object 14972"/>
          <p:cNvSpPr/>
          <p:nvPr/>
        </p:nvSpPr>
        <p:spPr>
          <a:xfrm>
            <a:off x="7833284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3" name="object 14973"/>
          <p:cNvSpPr/>
          <p:nvPr/>
        </p:nvSpPr>
        <p:spPr>
          <a:xfrm>
            <a:off x="7851550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4" name="object 14974"/>
          <p:cNvSpPr/>
          <p:nvPr/>
        </p:nvSpPr>
        <p:spPr>
          <a:xfrm>
            <a:off x="7834555" y="2714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5" name="object 14975"/>
          <p:cNvSpPr/>
          <p:nvPr/>
        </p:nvSpPr>
        <p:spPr>
          <a:xfrm>
            <a:off x="7853138" y="2704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6" name="object 14976"/>
          <p:cNvSpPr/>
          <p:nvPr/>
        </p:nvSpPr>
        <p:spPr>
          <a:xfrm>
            <a:off x="7869656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7" name="object 14977"/>
          <p:cNvSpPr/>
          <p:nvPr/>
        </p:nvSpPr>
        <p:spPr>
          <a:xfrm>
            <a:off x="7886651" y="26838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8" name="object 14978"/>
          <p:cNvSpPr/>
          <p:nvPr/>
        </p:nvSpPr>
        <p:spPr>
          <a:xfrm>
            <a:off x="7871244" y="271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9" name="object 14979"/>
          <p:cNvSpPr/>
          <p:nvPr/>
        </p:nvSpPr>
        <p:spPr>
          <a:xfrm>
            <a:off x="7886968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0" name="object 14980"/>
          <p:cNvSpPr/>
          <p:nvPr/>
        </p:nvSpPr>
        <p:spPr>
          <a:xfrm>
            <a:off x="7905551" y="2693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1" name="object 14981"/>
          <p:cNvSpPr/>
          <p:nvPr/>
        </p:nvSpPr>
        <p:spPr>
          <a:xfrm>
            <a:off x="7906027" y="2713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2" name="object 14982"/>
          <p:cNvSpPr/>
          <p:nvPr/>
        </p:nvSpPr>
        <p:spPr>
          <a:xfrm>
            <a:off x="7923816" y="2703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3" name="object 14983"/>
          <p:cNvSpPr/>
          <p:nvPr/>
        </p:nvSpPr>
        <p:spPr>
          <a:xfrm>
            <a:off x="7940016" y="2693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4" name="object 14984"/>
          <p:cNvSpPr/>
          <p:nvPr/>
        </p:nvSpPr>
        <p:spPr>
          <a:xfrm>
            <a:off x="7940333" y="2713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5" name="object 14985"/>
          <p:cNvSpPr/>
          <p:nvPr/>
        </p:nvSpPr>
        <p:spPr>
          <a:xfrm>
            <a:off x="7958440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6" name="object 14986"/>
          <p:cNvSpPr/>
          <p:nvPr/>
        </p:nvSpPr>
        <p:spPr>
          <a:xfrm>
            <a:off x="7976229" y="2691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7" name="object 14987"/>
          <p:cNvSpPr/>
          <p:nvPr/>
        </p:nvSpPr>
        <p:spPr>
          <a:xfrm>
            <a:off x="7977023" y="2712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8" name="object 14988"/>
          <p:cNvSpPr/>
          <p:nvPr/>
        </p:nvSpPr>
        <p:spPr>
          <a:xfrm>
            <a:off x="7992905" y="2703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89" name="object 14989"/>
          <p:cNvSpPr/>
          <p:nvPr/>
        </p:nvSpPr>
        <p:spPr>
          <a:xfrm>
            <a:off x="8012600" y="271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0" name="object 14990"/>
          <p:cNvSpPr/>
          <p:nvPr/>
        </p:nvSpPr>
        <p:spPr>
          <a:xfrm>
            <a:off x="8029595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1" name="object 14991"/>
          <p:cNvSpPr/>
          <p:nvPr/>
        </p:nvSpPr>
        <p:spPr>
          <a:xfrm>
            <a:off x="8046907" y="271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2" name="object 14992"/>
          <p:cNvSpPr/>
          <p:nvPr/>
        </p:nvSpPr>
        <p:spPr>
          <a:xfrm>
            <a:off x="8065172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3" name="object 14993"/>
          <p:cNvSpPr/>
          <p:nvPr/>
        </p:nvSpPr>
        <p:spPr>
          <a:xfrm>
            <a:off x="8083278" y="2711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4" name="object 14994"/>
          <p:cNvSpPr/>
          <p:nvPr/>
        </p:nvSpPr>
        <p:spPr>
          <a:xfrm>
            <a:off x="8118378" y="2711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5" name="object 14995"/>
          <p:cNvSpPr/>
          <p:nvPr/>
        </p:nvSpPr>
        <p:spPr>
          <a:xfrm>
            <a:off x="8152844" y="2711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6" name="object 14996"/>
          <p:cNvSpPr/>
          <p:nvPr/>
        </p:nvSpPr>
        <p:spPr>
          <a:xfrm>
            <a:off x="7033592" y="2606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7" name="object 14997"/>
          <p:cNvSpPr/>
          <p:nvPr/>
        </p:nvSpPr>
        <p:spPr>
          <a:xfrm>
            <a:off x="7040739" y="2605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8" name="object 14998"/>
          <p:cNvSpPr/>
          <p:nvPr/>
        </p:nvSpPr>
        <p:spPr>
          <a:xfrm>
            <a:off x="7051698" y="2604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99" name="object 14999"/>
          <p:cNvSpPr/>
          <p:nvPr/>
        </p:nvSpPr>
        <p:spPr>
          <a:xfrm>
            <a:off x="7069963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0" name="object 15000"/>
          <p:cNvSpPr/>
          <p:nvPr/>
        </p:nvSpPr>
        <p:spPr>
          <a:xfrm>
            <a:off x="7076951" y="2602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1" name="object 15001"/>
          <p:cNvSpPr/>
          <p:nvPr/>
        </p:nvSpPr>
        <p:spPr>
          <a:xfrm>
            <a:off x="7087751" y="2601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2" name="object 15002"/>
          <p:cNvSpPr/>
          <p:nvPr/>
        </p:nvSpPr>
        <p:spPr>
          <a:xfrm>
            <a:off x="7027239" y="26345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3" name="object 15003"/>
          <p:cNvSpPr/>
          <p:nvPr/>
        </p:nvSpPr>
        <p:spPr>
          <a:xfrm>
            <a:off x="7046298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4" name="object 15004"/>
          <p:cNvSpPr/>
          <p:nvPr/>
        </p:nvSpPr>
        <p:spPr>
          <a:xfrm>
            <a:off x="7053286" y="2631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5" name="object 15005"/>
          <p:cNvSpPr/>
          <p:nvPr/>
        </p:nvSpPr>
        <p:spPr>
          <a:xfrm>
            <a:off x="7063610" y="26308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6" name="object 15006"/>
          <p:cNvSpPr/>
          <p:nvPr/>
        </p:nvSpPr>
        <p:spPr>
          <a:xfrm>
            <a:off x="7082193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7" name="object 15007"/>
          <p:cNvSpPr/>
          <p:nvPr/>
        </p:nvSpPr>
        <p:spPr>
          <a:xfrm>
            <a:off x="7088864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8" name="object 15008"/>
          <p:cNvSpPr/>
          <p:nvPr/>
        </p:nvSpPr>
        <p:spPr>
          <a:xfrm>
            <a:off x="7100299" y="26267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09" name="object 15009"/>
          <p:cNvSpPr/>
          <p:nvPr/>
        </p:nvSpPr>
        <p:spPr>
          <a:xfrm>
            <a:off x="7118564" y="2625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0" name="object 15010"/>
          <p:cNvSpPr/>
          <p:nvPr/>
        </p:nvSpPr>
        <p:spPr>
          <a:xfrm>
            <a:off x="7125552" y="26243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1" name="object 15011"/>
          <p:cNvSpPr/>
          <p:nvPr/>
        </p:nvSpPr>
        <p:spPr>
          <a:xfrm>
            <a:off x="7136670" y="26231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2" name="object 15012"/>
          <p:cNvSpPr/>
          <p:nvPr/>
        </p:nvSpPr>
        <p:spPr>
          <a:xfrm>
            <a:off x="7154777" y="26215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3" name="object 15013"/>
          <p:cNvSpPr/>
          <p:nvPr/>
        </p:nvSpPr>
        <p:spPr>
          <a:xfrm>
            <a:off x="7161924" y="26202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4" name="object 15014"/>
          <p:cNvSpPr/>
          <p:nvPr/>
        </p:nvSpPr>
        <p:spPr>
          <a:xfrm>
            <a:off x="7173042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5" name="object 15015"/>
          <p:cNvSpPr/>
          <p:nvPr/>
        </p:nvSpPr>
        <p:spPr>
          <a:xfrm>
            <a:off x="7191148" y="26178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6" name="object 15016"/>
          <p:cNvSpPr/>
          <p:nvPr/>
        </p:nvSpPr>
        <p:spPr>
          <a:xfrm>
            <a:off x="7198295" y="26169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7" name="object 15017"/>
          <p:cNvSpPr/>
          <p:nvPr/>
        </p:nvSpPr>
        <p:spPr>
          <a:xfrm>
            <a:off x="7209731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8" name="object 15018"/>
          <p:cNvSpPr/>
          <p:nvPr/>
        </p:nvSpPr>
        <p:spPr>
          <a:xfrm>
            <a:off x="7022474" y="2662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19" name="object 15019"/>
          <p:cNvSpPr/>
          <p:nvPr/>
        </p:nvSpPr>
        <p:spPr>
          <a:xfrm>
            <a:off x="7029304" y="266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0" name="object 15020"/>
          <p:cNvSpPr/>
          <p:nvPr/>
        </p:nvSpPr>
        <p:spPr>
          <a:xfrm>
            <a:off x="7039945" y="2660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1" name="object 15021"/>
          <p:cNvSpPr/>
          <p:nvPr/>
        </p:nvSpPr>
        <p:spPr>
          <a:xfrm>
            <a:off x="7058051" y="2658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2" name="object 15022"/>
          <p:cNvSpPr/>
          <p:nvPr/>
        </p:nvSpPr>
        <p:spPr>
          <a:xfrm>
            <a:off x="7065198" y="2657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3" name="object 15023"/>
          <p:cNvSpPr/>
          <p:nvPr/>
        </p:nvSpPr>
        <p:spPr>
          <a:xfrm>
            <a:off x="7076158" y="265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4" name="object 15024"/>
          <p:cNvSpPr/>
          <p:nvPr/>
        </p:nvSpPr>
        <p:spPr>
          <a:xfrm>
            <a:off x="7094740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5" name="object 15025"/>
          <p:cNvSpPr/>
          <p:nvPr/>
        </p:nvSpPr>
        <p:spPr>
          <a:xfrm>
            <a:off x="7101570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6" name="object 15026"/>
          <p:cNvSpPr/>
          <p:nvPr/>
        </p:nvSpPr>
        <p:spPr>
          <a:xfrm>
            <a:off x="7113005" y="26528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7" name="object 15027"/>
          <p:cNvSpPr/>
          <p:nvPr/>
        </p:nvSpPr>
        <p:spPr>
          <a:xfrm>
            <a:off x="7131112" y="26508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8" name="object 15028"/>
          <p:cNvSpPr/>
          <p:nvPr/>
        </p:nvSpPr>
        <p:spPr>
          <a:xfrm>
            <a:off x="7138258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29" name="object 15029"/>
          <p:cNvSpPr/>
          <p:nvPr/>
        </p:nvSpPr>
        <p:spPr>
          <a:xfrm>
            <a:off x="7149376" y="2649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0" name="object 15030"/>
          <p:cNvSpPr/>
          <p:nvPr/>
        </p:nvSpPr>
        <p:spPr>
          <a:xfrm>
            <a:off x="7167483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1" name="object 15031"/>
          <p:cNvSpPr/>
          <p:nvPr/>
        </p:nvSpPr>
        <p:spPr>
          <a:xfrm>
            <a:off x="7174630" y="26463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2" name="object 15032"/>
          <p:cNvSpPr/>
          <p:nvPr/>
        </p:nvSpPr>
        <p:spPr>
          <a:xfrm>
            <a:off x="7184795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3" name="object 15033"/>
          <p:cNvSpPr/>
          <p:nvPr/>
        </p:nvSpPr>
        <p:spPr>
          <a:xfrm>
            <a:off x="7203854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4" name="object 15034"/>
          <p:cNvSpPr/>
          <p:nvPr/>
        </p:nvSpPr>
        <p:spPr>
          <a:xfrm>
            <a:off x="7210842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5" name="object 15035"/>
          <p:cNvSpPr/>
          <p:nvPr/>
        </p:nvSpPr>
        <p:spPr>
          <a:xfrm>
            <a:off x="7221642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6" name="object 15036"/>
          <p:cNvSpPr/>
          <p:nvPr/>
        </p:nvSpPr>
        <p:spPr>
          <a:xfrm>
            <a:off x="7239749" y="26398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7" name="object 15037"/>
          <p:cNvSpPr/>
          <p:nvPr/>
        </p:nvSpPr>
        <p:spPr>
          <a:xfrm>
            <a:off x="7246896" y="2638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8" name="object 15038"/>
          <p:cNvSpPr/>
          <p:nvPr/>
        </p:nvSpPr>
        <p:spPr>
          <a:xfrm>
            <a:off x="7257855" y="263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9" name="object 15039"/>
          <p:cNvSpPr/>
          <p:nvPr/>
        </p:nvSpPr>
        <p:spPr>
          <a:xfrm>
            <a:off x="7276120" y="2636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0" name="object 15040"/>
          <p:cNvSpPr/>
          <p:nvPr/>
        </p:nvSpPr>
        <p:spPr>
          <a:xfrm>
            <a:off x="7283108" y="2635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1" name="object 15041"/>
          <p:cNvSpPr/>
          <p:nvPr/>
        </p:nvSpPr>
        <p:spPr>
          <a:xfrm>
            <a:off x="7294226" y="263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2" name="object 15042"/>
          <p:cNvSpPr/>
          <p:nvPr/>
        </p:nvSpPr>
        <p:spPr>
          <a:xfrm>
            <a:off x="7312333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3" name="object 15043"/>
          <p:cNvSpPr/>
          <p:nvPr/>
        </p:nvSpPr>
        <p:spPr>
          <a:xfrm>
            <a:off x="7319480" y="2631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4" name="object 15044"/>
          <p:cNvSpPr/>
          <p:nvPr/>
        </p:nvSpPr>
        <p:spPr>
          <a:xfrm>
            <a:off x="7330916" y="26308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5" name="object 15045"/>
          <p:cNvSpPr/>
          <p:nvPr/>
        </p:nvSpPr>
        <p:spPr>
          <a:xfrm>
            <a:off x="7349180" y="262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6" name="object 15046"/>
          <p:cNvSpPr/>
          <p:nvPr/>
        </p:nvSpPr>
        <p:spPr>
          <a:xfrm>
            <a:off x="7355851" y="2628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7" name="object 15047"/>
          <p:cNvSpPr/>
          <p:nvPr/>
        </p:nvSpPr>
        <p:spPr>
          <a:xfrm>
            <a:off x="7034386" y="268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8" name="object 15048"/>
          <p:cNvSpPr/>
          <p:nvPr/>
        </p:nvSpPr>
        <p:spPr>
          <a:xfrm>
            <a:off x="7041533" y="2687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49" name="object 15049"/>
          <p:cNvSpPr/>
          <p:nvPr/>
        </p:nvSpPr>
        <p:spPr>
          <a:xfrm>
            <a:off x="7052492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0" name="object 15050"/>
          <p:cNvSpPr/>
          <p:nvPr/>
        </p:nvSpPr>
        <p:spPr>
          <a:xfrm>
            <a:off x="7070757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1" name="object 15051"/>
          <p:cNvSpPr/>
          <p:nvPr/>
        </p:nvSpPr>
        <p:spPr>
          <a:xfrm>
            <a:off x="7077746" y="2683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2" name="object 15052"/>
          <p:cNvSpPr/>
          <p:nvPr/>
        </p:nvSpPr>
        <p:spPr>
          <a:xfrm>
            <a:off x="7088864" y="2682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3" name="object 15053"/>
          <p:cNvSpPr/>
          <p:nvPr/>
        </p:nvSpPr>
        <p:spPr>
          <a:xfrm>
            <a:off x="7106970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4" name="object 15054"/>
          <p:cNvSpPr/>
          <p:nvPr/>
        </p:nvSpPr>
        <p:spPr>
          <a:xfrm>
            <a:off x="7114117" y="2679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5" name="object 15055"/>
          <p:cNvSpPr/>
          <p:nvPr/>
        </p:nvSpPr>
        <p:spPr>
          <a:xfrm>
            <a:off x="7125552" y="26785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6" name="object 15056"/>
          <p:cNvSpPr/>
          <p:nvPr/>
        </p:nvSpPr>
        <p:spPr>
          <a:xfrm>
            <a:off x="7143818" y="2676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7" name="object 15057"/>
          <p:cNvSpPr/>
          <p:nvPr/>
        </p:nvSpPr>
        <p:spPr>
          <a:xfrm>
            <a:off x="7150489" y="2675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8" name="object 15058"/>
          <p:cNvSpPr/>
          <p:nvPr/>
        </p:nvSpPr>
        <p:spPr>
          <a:xfrm>
            <a:off x="7161130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9" name="object 15059"/>
          <p:cNvSpPr/>
          <p:nvPr/>
        </p:nvSpPr>
        <p:spPr>
          <a:xfrm>
            <a:off x="7180030" y="2673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0" name="object 15060"/>
          <p:cNvSpPr/>
          <p:nvPr/>
        </p:nvSpPr>
        <p:spPr>
          <a:xfrm>
            <a:off x="7187177" y="267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1" name="object 15061"/>
          <p:cNvSpPr/>
          <p:nvPr/>
        </p:nvSpPr>
        <p:spPr>
          <a:xfrm>
            <a:off x="7197501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2" name="object 15062"/>
          <p:cNvSpPr/>
          <p:nvPr/>
        </p:nvSpPr>
        <p:spPr>
          <a:xfrm>
            <a:off x="7216084" y="2669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3" name="object 15063"/>
          <p:cNvSpPr/>
          <p:nvPr/>
        </p:nvSpPr>
        <p:spPr>
          <a:xfrm>
            <a:off x="7222755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4" name="object 15064"/>
          <p:cNvSpPr/>
          <p:nvPr/>
        </p:nvSpPr>
        <p:spPr>
          <a:xfrm>
            <a:off x="7234190" y="2667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5" name="object 15065"/>
          <p:cNvSpPr/>
          <p:nvPr/>
        </p:nvSpPr>
        <p:spPr>
          <a:xfrm>
            <a:off x="7252296" y="2665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6" name="object 15066"/>
          <p:cNvSpPr/>
          <p:nvPr/>
        </p:nvSpPr>
        <p:spPr>
          <a:xfrm>
            <a:off x="7259443" y="2665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7" name="object 15067"/>
          <p:cNvSpPr/>
          <p:nvPr/>
        </p:nvSpPr>
        <p:spPr>
          <a:xfrm>
            <a:off x="7270561" y="2663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8" name="object 15068"/>
          <p:cNvSpPr/>
          <p:nvPr/>
        </p:nvSpPr>
        <p:spPr>
          <a:xfrm>
            <a:off x="7288668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69" name="object 15069"/>
          <p:cNvSpPr/>
          <p:nvPr/>
        </p:nvSpPr>
        <p:spPr>
          <a:xfrm>
            <a:off x="7295815" y="266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0" name="object 15070"/>
          <p:cNvSpPr/>
          <p:nvPr/>
        </p:nvSpPr>
        <p:spPr>
          <a:xfrm>
            <a:off x="7306933" y="2660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1" name="object 15071"/>
          <p:cNvSpPr/>
          <p:nvPr/>
        </p:nvSpPr>
        <p:spPr>
          <a:xfrm>
            <a:off x="7325039" y="2658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2" name="object 15072"/>
          <p:cNvSpPr/>
          <p:nvPr/>
        </p:nvSpPr>
        <p:spPr>
          <a:xfrm>
            <a:off x="7332186" y="265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3" name="object 15073"/>
          <p:cNvSpPr/>
          <p:nvPr/>
        </p:nvSpPr>
        <p:spPr>
          <a:xfrm>
            <a:off x="7342827" y="2656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4" name="object 15074"/>
          <p:cNvSpPr/>
          <p:nvPr/>
        </p:nvSpPr>
        <p:spPr>
          <a:xfrm>
            <a:off x="7361728" y="265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5" name="object 15075"/>
          <p:cNvSpPr/>
          <p:nvPr/>
        </p:nvSpPr>
        <p:spPr>
          <a:xfrm>
            <a:off x="7368557" y="2653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6" name="object 15076"/>
          <p:cNvSpPr/>
          <p:nvPr/>
        </p:nvSpPr>
        <p:spPr>
          <a:xfrm>
            <a:off x="7379199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7" name="object 15077"/>
          <p:cNvSpPr/>
          <p:nvPr/>
        </p:nvSpPr>
        <p:spPr>
          <a:xfrm>
            <a:off x="7397305" y="2650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8" name="object 15078"/>
          <p:cNvSpPr/>
          <p:nvPr/>
        </p:nvSpPr>
        <p:spPr>
          <a:xfrm>
            <a:off x="7404452" y="265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9" name="object 15079"/>
          <p:cNvSpPr/>
          <p:nvPr/>
        </p:nvSpPr>
        <p:spPr>
          <a:xfrm>
            <a:off x="7415411" y="26491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0" name="object 15080"/>
          <p:cNvSpPr/>
          <p:nvPr/>
        </p:nvSpPr>
        <p:spPr>
          <a:xfrm>
            <a:off x="7433677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1" name="object 15081"/>
          <p:cNvSpPr/>
          <p:nvPr/>
        </p:nvSpPr>
        <p:spPr>
          <a:xfrm>
            <a:off x="7440824" y="26463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2" name="object 15082"/>
          <p:cNvSpPr/>
          <p:nvPr/>
        </p:nvSpPr>
        <p:spPr>
          <a:xfrm>
            <a:off x="7452259" y="2645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3" name="object 15083"/>
          <p:cNvSpPr/>
          <p:nvPr/>
        </p:nvSpPr>
        <p:spPr>
          <a:xfrm>
            <a:off x="7470365" y="26431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4" name="object 15084"/>
          <p:cNvSpPr/>
          <p:nvPr/>
        </p:nvSpPr>
        <p:spPr>
          <a:xfrm>
            <a:off x="7477036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5" name="object 15085"/>
          <p:cNvSpPr/>
          <p:nvPr/>
        </p:nvSpPr>
        <p:spPr>
          <a:xfrm>
            <a:off x="7488472" y="264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6" name="object 15086"/>
          <p:cNvSpPr/>
          <p:nvPr/>
        </p:nvSpPr>
        <p:spPr>
          <a:xfrm>
            <a:off x="7028827" y="27157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7" name="object 15087"/>
          <p:cNvSpPr/>
          <p:nvPr/>
        </p:nvSpPr>
        <p:spPr>
          <a:xfrm>
            <a:off x="7046933" y="271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8" name="object 15088"/>
          <p:cNvSpPr/>
          <p:nvPr/>
        </p:nvSpPr>
        <p:spPr>
          <a:xfrm>
            <a:off x="7054081" y="2712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9" name="object 15089"/>
          <p:cNvSpPr/>
          <p:nvPr/>
        </p:nvSpPr>
        <p:spPr>
          <a:xfrm>
            <a:off x="7065198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0" name="object 15090"/>
          <p:cNvSpPr/>
          <p:nvPr/>
        </p:nvSpPr>
        <p:spPr>
          <a:xfrm>
            <a:off x="7083304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1" name="object 15091"/>
          <p:cNvSpPr/>
          <p:nvPr/>
        </p:nvSpPr>
        <p:spPr>
          <a:xfrm>
            <a:off x="7090452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2" name="object 15092"/>
          <p:cNvSpPr/>
          <p:nvPr/>
        </p:nvSpPr>
        <p:spPr>
          <a:xfrm>
            <a:off x="7101570" y="2708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3" name="object 15093"/>
          <p:cNvSpPr/>
          <p:nvPr/>
        </p:nvSpPr>
        <p:spPr>
          <a:xfrm>
            <a:off x="7119676" y="2706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4" name="object 15094"/>
          <p:cNvSpPr/>
          <p:nvPr/>
        </p:nvSpPr>
        <p:spPr>
          <a:xfrm>
            <a:off x="7126823" y="2705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5" name="object 15095"/>
          <p:cNvSpPr/>
          <p:nvPr/>
        </p:nvSpPr>
        <p:spPr>
          <a:xfrm>
            <a:off x="7137465" y="2704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6" name="object 15096"/>
          <p:cNvSpPr/>
          <p:nvPr/>
        </p:nvSpPr>
        <p:spPr>
          <a:xfrm>
            <a:off x="7155570" y="270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7" name="object 15097"/>
          <p:cNvSpPr/>
          <p:nvPr/>
        </p:nvSpPr>
        <p:spPr>
          <a:xfrm>
            <a:off x="7162718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8" name="object 15098"/>
          <p:cNvSpPr/>
          <p:nvPr/>
        </p:nvSpPr>
        <p:spPr>
          <a:xfrm>
            <a:off x="7173836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9" name="object 15099"/>
          <p:cNvSpPr/>
          <p:nvPr/>
        </p:nvSpPr>
        <p:spPr>
          <a:xfrm>
            <a:off x="7191942" y="2698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0" name="object 15100"/>
          <p:cNvSpPr/>
          <p:nvPr/>
        </p:nvSpPr>
        <p:spPr>
          <a:xfrm>
            <a:off x="7199090" y="2698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1" name="object 15101"/>
          <p:cNvSpPr/>
          <p:nvPr/>
        </p:nvSpPr>
        <p:spPr>
          <a:xfrm>
            <a:off x="7210049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2" name="object 15102"/>
          <p:cNvSpPr/>
          <p:nvPr/>
        </p:nvSpPr>
        <p:spPr>
          <a:xfrm>
            <a:off x="7228313" y="2695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3" name="object 15103"/>
          <p:cNvSpPr/>
          <p:nvPr/>
        </p:nvSpPr>
        <p:spPr>
          <a:xfrm>
            <a:off x="7235461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4" name="object 15104"/>
          <p:cNvSpPr/>
          <p:nvPr/>
        </p:nvSpPr>
        <p:spPr>
          <a:xfrm>
            <a:off x="7246896" y="2693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5" name="object 15105"/>
          <p:cNvSpPr/>
          <p:nvPr/>
        </p:nvSpPr>
        <p:spPr>
          <a:xfrm>
            <a:off x="7265003" y="26916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6" name="object 15106"/>
          <p:cNvSpPr/>
          <p:nvPr/>
        </p:nvSpPr>
        <p:spPr>
          <a:xfrm>
            <a:off x="7271673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7" name="object 15107"/>
          <p:cNvSpPr/>
          <p:nvPr/>
        </p:nvSpPr>
        <p:spPr>
          <a:xfrm>
            <a:off x="7283108" y="268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8" name="object 15108"/>
          <p:cNvSpPr/>
          <p:nvPr/>
        </p:nvSpPr>
        <p:spPr>
          <a:xfrm>
            <a:off x="7301374" y="268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09" name="object 15109"/>
          <p:cNvSpPr/>
          <p:nvPr/>
        </p:nvSpPr>
        <p:spPr>
          <a:xfrm>
            <a:off x="7308521" y="2687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0" name="object 15110"/>
          <p:cNvSpPr/>
          <p:nvPr/>
        </p:nvSpPr>
        <p:spPr>
          <a:xfrm>
            <a:off x="7318686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1" name="object 15111"/>
          <p:cNvSpPr/>
          <p:nvPr/>
        </p:nvSpPr>
        <p:spPr>
          <a:xfrm>
            <a:off x="7337745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2" name="object 15112"/>
          <p:cNvSpPr/>
          <p:nvPr/>
        </p:nvSpPr>
        <p:spPr>
          <a:xfrm>
            <a:off x="7344733" y="2683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3" name="object 15113"/>
          <p:cNvSpPr/>
          <p:nvPr/>
        </p:nvSpPr>
        <p:spPr>
          <a:xfrm>
            <a:off x="7355375" y="2682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4" name="object 15114"/>
          <p:cNvSpPr/>
          <p:nvPr/>
        </p:nvSpPr>
        <p:spPr>
          <a:xfrm>
            <a:off x="7373640" y="2680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5" name="object 15115"/>
          <p:cNvSpPr/>
          <p:nvPr/>
        </p:nvSpPr>
        <p:spPr>
          <a:xfrm>
            <a:off x="7380787" y="26797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6" name="object 15116"/>
          <p:cNvSpPr/>
          <p:nvPr/>
        </p:nvSpPr>
        <p:spPr>
          <a:xfrm>
            <a:off x="7391746" y="26785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7" name="object 15117"/>
          <p:cNvSpPr/>
          <p:nvPr/>
        </p:nvSpPr>
        <p:spPr>
          <a:xfrm>
            <a:off x="7410012" y="267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8" name="object 15118"/>
          <p:cNvSpPr/>
          <p:nvPr/>
        </p:nvSpPr>
        <p:spPr>
          <a:xfrm>
            <a:off x="7416999" y="2675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9" name="object 15119"/>
          <p:cNvSpPr/>
          <p:nvPr/>
        </p:nvSpPr>
        <p:spPr>
          <a:xfrm>
            <a:off x="7428117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0" name="object 15120"/>
          <p:cNvSpPr/>
          <p:nvPr/>
        </p:nvSpPr>
        <p:spPr>
          <a:xfrm>
            <a:off x="7446224" y="2673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1" name="object 15121"/>
          <p:cNvSpPr/>
          <p:nvPr/>
        </p:nvSpPr>
        <p:spPr>
          <a:xfrm>
            <a:off x="7453371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2" name="object 15122"/>
          <p:cNvSpPr/>
          <p:nvPr/>
        </p:nvSpPr>
        <p:spPr>
          <a:xfrm>
            <a:off x="7464489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3" name="object 15123"/>
          <p:cNvSpPr/>
          <p:nvPr/>
        </p:nvSpPr>
        <p:spPr>
          <a:xfrm>
            <a:off x="7483071" y="2669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4" name="object 15124"/>
          <p:cNvSpPr/>
          <p:nvPr/>
        </p:nvSpPr>
        <p:spPr>
          <a:xfrm>
            <a:off x="7489742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5" name="object 15125"/>
          <p:cNvSpPr/>
          <p:nvPr/>
        </p:nvSpPr>
        <p:spPr>
          <a:xfrm>
            <a:off x="7501178" y="26671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6" name="object 15126"/>
          <p:cNvSpPr/>
          <p:nvPr/>
        </p:nvSpPr>
        <p:spPr>
          <a:xfrm>
            <a:off x="7519284" y="2665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7" name="object 15127"/>
          <p:cNvSpPr/>
          <p:nvPr/>
        </p:nvSpPr>
        <p:spPr>
          <a:xfrm>
            <a:off x="7526432" y="26651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8" name="object 15128"/>
          <p:cNvSpPr/>
          <p:nvPr/>
        </p:nvSpPr>
        <p:spPr>
          <a:xfrm>
            <a:off x="7536755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29" name="object 15129"/>
          <p:cNvSpPr/>
          <p:nvPr/>
        </p:nvSpPr>
        <p:spPr>
          <a:xfrm>
            <a:off x="7554861" y="26618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0" name="object 15130"/>
          <p:cNvSpPr/>
          <p:nvPr/>
        </p:nvSpPr>
        <p:spPr>
          <a:xfrm>
            <a:off x="7562008" y="266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1" name="object 15131"/>
          <p:cNvSpPr/>
          <p:nvPr/>
        </p:nvSpPr>
        <p:spPr>
          <a:xfrm>
            <a:off x="7573444" y="2660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2" name="object 15132"/>
          <p:cNvSpPr/>
          <p:nvPr/>
        </p:nvSpPr>
        <p:spPr>
          <a:xfrm>
            <a:off x="7591550" y="2657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3" name="object 15133"/>
          <p:cNvSpPr/>
          <p:nvPr/>
        </p:nvSpPr>
        <p:spPr>
          <a:xfrm>
            <a:off x="7598380" y="265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4" name="object 15134"/>
          <p:cNvSpPr/>
          <p:nvPr/>
        </p:nvSpPr>
        <p:spPr>
          <a:xfrm>
            <a:off x="7609816" y="2656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5" name="object 15135"/>
          <p:cNvSpPr/>
          <p:nvPr/>
        </p:nvSpPr>
        <p:spPr>
          <a:xfrm>
            <a:off x="7277709" y="27173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6" name="object 15136"/>
          <p:cNvSpPr/>
          <p:nvPr/>
        </p:nvSpPr>
        <p:spPr>
          <a:xfrm>
            <a:off x="7284379" y="271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7" name="object 15137"/>
          <p:cNvSpPr/>
          <p:nvPr/>
        </p:nvSpPr>
        <p:spPr>
          <a:xfrm>
            <a:off x="7295021" y="2715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8" name="object 15138"/>
          <p:cNvSpPr/>
          <p:nvPr/>
        </p:nvSpPr>
        <p:spPr>
          <a:xfrm>
            <a:off x="7313127" y="2713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9" name="object 15139"/>
          <p:cNvSpPr/>
          <p:nvPr/>
        </p:nvSpPr>
        <p:spPr>
          <a:xfrm>
            <a:off x="7321068" y="27127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0" name="object 15140"/>
          <p:cNvSpPr/>
          <p:nvPr/>
        </p:nvSpPr>
        <p:spPr>
          <a:xfrm>
            <a:off x="7331392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1" name="object 15141"/>
          <p:cNvSpPr/>
          <p:nvPr/>
        </p:nvSpPr>
        <p:spPr>
          <a:xfrm>
            <a:off x="7349498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2" name="object 15142"/>
          <p:cNvSpPr/>
          <p:nvPr/>
        </p:nvSpPr>
        <p:spPr>
          <a:xfrm>
            <a:off x="7356646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3" name="object 15143"/>
          <p:cNvSpPr/>
          <p:nvPr/>
        </p:nvSpPr>
        <p:spPr>
          <a:xfrm>
            <a:off x="7368081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4" name="object 15144"/>
          <p:cNvSpPr/>
          <p:nvPr/>
        </p:nvSpPr>
        <p:spPr>
          <a:xfrm>
            <a:off x="7386187" y="2706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5" name="object 15145"/>
          <p:cNvSpPr/>
          <p:nvPr/>
        </p:nvSpPr>
        <p:spPr>
          <a:xfrm>
            <a:off x="7393016" y="2705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6" name="object 15146"/>
          <p:cNvSpPr/>
          <p:nvPr/>
        </p:nvSpPr>
        <p:spPr>
          <a:xfrm>
            <a:off x="7404452" y="2704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7" name="object 15147"/>
          <p:cNvSpPr/>
          <p:nvPr/>
        </p:nvSpPr>
        <p:spPr>
          <a:xfrm>
            <a:off x="7422559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8" name="object 15148"/>
          <p:cNvSpPr/>
          <p:nvPr/>
        </p:nvSpPr>
        <p:spPr>
          <a:xfrm>
            <a:off x="7429706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49" name="object 15149"/>
          <p:cNvSpPr/>
          <p:nvPr/>
        </p:nvSpPr>
        <p:spPr>
          <a:xfrm>
            <a:off x="7440824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0" name="object 15150"/>
          <p:cNvSpPr/>
          <p:nvPr/>
        </p:nvSpPr>
        <p:spPr>
          <a:xfrm>
            <a:off x="7458929" y="2698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1" name="object 15151"/>
          <p:cNvSpPr/>
          <p:nvPr/>
        </p:nvSpPr>
        <p:spPr>
          <a:xfrm>
            <a:off x="7466077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2" name="object 15152"/>
          <p:cNvSpPr/>
          <p:nvPr/>
        </p:nvSpPr>
        <p:spPr>
          <a:xfrm>
            <a:off x="7476718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3" name="object 15153"/>
          <p:cNvSpPr/>
          <p:nvPr/>
        </p:nvSpPr>
        <p:spPr>
          <a:xfrm>
            <a:off x="7495619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4" name="object 15154"/>
          <p:cNvSpPr/>
          <p:nvPr/>
        </p:nvSpPr>
        <p:spPr>
          <a:xfrm>
            <a:off x="7502290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5" name="object 15155"/>
          <p:cNvSpPr/>
          <p:nvPr/>
        </p:nvSpPr>
        <p:spPr>
          <a:xfrm>
            <a:off x="7513090" y="2693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6" name="object 15156"/>
          <p:cNvSpPr/>
          <p:nvPr/>
        </p:nvSpPr>
        <p:spPr>
          <a:xfrm>
            <a:off x="7531196" y="26916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7" name="object 15157"/>
          <p:cNvSpPr/>
          <p:nvPr/>
        </p:nvSpPr>
        <p:spPr>
          <a:xfrm>
            <a:off x="7538343" y="26903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8" name="object 15158"/>
          <p:cNvSpPr/>
          <p:nvPr/>
        </p:nvSpPr>
        <p:spPr>
          <a:xfrm>
            <a:off x="7549302" y="268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9" name="object 15159"/>
          <p:cNvSpPr/>
          <p:nvPr/>
        </p:nvSpPr>
        <p:spPr>
          <a:xfrm>
            <a:off x="7567567" y="268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0" name="object 15160"/>
          <p:cNvSpPr/>
          <p:nvPr/>
        </p:nvSpPr>
        <p:spPr>
          <a:xfrm>
            <a:off x="7574715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1" name="object 15161"/>
          <p:cNvSpPr/>
          <p:nvPr/>
        </p:nvSpPr>
        <p:spPr>
          <a:xfrm>
            <a:off x="7585674" y="2685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2" name="object 15162"/>
          <p:cNvSpPr/>
          <p:nvPr/>
        </p:nvSpPr>
        <p:spPr>
          <a:xfrm>
            <a:off x="7604256" y="26838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3" name="object 15163"/>
          <p:cNvSpPr/>
          <p:nvPr/>
        </p:nvSpPr>
        <p:spPr>
          <a:xfrm>
            <a:off x="7610927" y="2683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4" name="object 15164"/>
          <p:cNvSpPr/>
          <p:nvPr/>
        </p:nvSpPr>
        <p:spPr>
          <a:xfrm>
            <a:off x="7622363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5" name="object 15165"/>
          <p:cNvSpPr/>
          <p:nvPr/>
        </p:nvSpPr>
        <p:spPr>
          <a:xfrm>
            <a:off x="7640628" y="2680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6" name="object 15166"/>
          <p:cNvSpPr/>
          <p:nvPr/>
        </p:nvSpPr>
        <p:spPr>
          <a:xfrm>
            <a:off x="7647775" y="26797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7" name="object 15167"/>
          <p:cNvSpPr/>
          <p:nvPr/>
        </p:nvSpPr>
        <p:spPr>
          <a:xfrm>
            <a:off x="7658734" y="2678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8" name="object 15168"/>
          <p:cNvSpPr/>
          <p:nvPr/>
        </p:nvSpPr>
        <p:spPr>
          <a:xfrm>
            <a:off x="7676999" y="267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9" name="object 15169"/>
          <p:cNvSpPr/>
          <p:nvPr/>
        </p:nvSpPr>
        <p:spPr>
          <a:xfrm>
            <a:off x="7683987" y="2675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0" name="object 15170"/>
          <p:cNvSpPr/>
          <p:nvPr/>
        </p:nvSpPr>
        <p:spPr>
          <a:xfrm>
            <a:off x="7694311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1" name="object 15171"/>
          <p:cNvSpPr/>
          <p:nvPr/>
        </p:nvSpPr>
        <p:spPr>
          <a:xfrm>
            <a:off x="7712894" y="267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2" name="object 15172"/>
          <p:cNvSpPr/>
          <p:nvPr/>
        </p:nvSpPr>
        <p:spPr>
          <a:xfrm>
            <a:off x="7720358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3" name="object 15173"/>
          <p:cNvSpPr/>
          <p:nvPr/>
        </p:nvSpPr>
        <p:spPr>
          <a:xfrm>
            <a:off x="7731000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4" name="object 15174"/>
          <p:cNvSpPr/>
          <p:nvPr/>
        </p:nvSpPr>
        <p:spPr>
          <a:xfrm>
            <a:off x="7749265" y="2669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5" name="object 15175"/>
          <p:cNvSpPr/>
          <p:nvPr/>
        </p:nvSpPr>
        <p:spPr>
          <a:xfrm>
            <a:off x="7756253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6" name="object 15176"/>
          <p:cNvSpPr/>
          <p:nvPr/>
        </p:nvSpPr>
        <p:spPr>
          <a:xfrm>
            <a:off x="7543902" y="2717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7" name="object 15177"/>
          <p:cNvSpPr/>
          <p:nvPr/>
        </p:nvSpPr>
        <p:spPr>
          <a:xfrm>
            <a:off x="7550891" y="2716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8" name="object 15178"/>
          <p:cNvSpPr/>
          <p:nvPr/>
        </p:nvSpPr>
        <p:spPr>
          <a:xfrm>
            <a:off x="7562008" y="2715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79" name="object 15179"/>
          <p:cNvSpPr/>
          <p:nvPr/>
        </p:nvSpPr>
        <p:spPr>
          <a:xfrm>
            <a:off x="7580114" y="2713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0" name="object 15180"/>
          <p:cNvSpPr/>
          <p:nvPr/>
        </p:nvSpPr>
        <p:spPr>
          <a:xfrm>
            <a:off x="7587262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1" name="object 15181"/>
          <p:cNvSpPr/>
          <p:nvPr/>
        </p:nvSpPr>
        <p:spPr>
          <a:xfrm>
            <a:off x="7598380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2" name="object 15182"/>
          <p:cNvSpPr/>
          <p:nvPr/>
        </p:nvSpPr>
        <p:spPr>
          <a:xfrm>
            <a:off x="7616962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3" name="object 15183"/>
          <p:cNvSpPr/>
          <p:nvPr/>
        </p:nvSpPr>
        <p:spPr>
          <a:xfrm>
            <a:off x="7623633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4" name="object 15184"/>
          <p:cNvSpPr/>
          <p:nvPr/>
        </p:nvSpPr>
        <p:spPr>
          <a:xfrm>
            <a:off x="7634275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5" name="object 15185"/>
          <p:cNvSpPr/>
          <p:nvPr/>
        </p:nvSpPr>
        <p:spPr>
          <a:xfrm>
            <a:off x="7653175" y="2706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6" name="object 15186"/>
          <p:cNvSpPr/>
          <p:nvPr/>
        </p:nvSpPr>
        <p:spPr>
          <a:xfrm>
            <a:off x="7660322" y="270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7" name="object 15187"/>
          <p:cNvSpPr/>
          <p:nvPr/>
        </p:nvSpPr>
        <p:spPr>
          <a:xfrm>
            <a:off x="7670646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8" name="object 15188"/>
          <p:cNvSpPr/>
          <p:nvPr/>
        </p:nvSpPr>
        <p:spPr>
          <a:xfrm>
            <a:off x="7688752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89" name="object 15189"/>
          <p:cNvSpPr/>
          <p:nvPr/>
        </p:nvSpPr>
        <p:spPr>
          <a:xfrm>
            <a:off x="7695900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0" name="object 15190"/>
          <p:cNvSpPr/>
          <p:nvPr/>
        </p:nvSpPr>
        <p:spPr>
          <a:xfrm>
            <a:off x="7706859" y="27002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1" name="object 15191"/>
          <p:cNvSpPr/>
          <p:nvPr/>
        </p:nvSpPr>
        <p:spPr>
          <a:xfrm>
            <a:off x="7725441" y="2698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2" name="object 15192"/>
          <p:cNvSpPr/>
          <p:nvPr/>
        </p:nvSpPr>
        <p:spPr>
          <a:xfrm>
            <a:off x="7732271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3" name="object 15193"/>
          <p:cNvSpPr/>
          <p:nvPr/>
        </p:nvSpPr>
        <p:spPr>
          <a:xfrm>
            <a:off x="7743706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4" name="object 15194"/>
          <p:cNvSpPr/>
          <p:nvPr/>
        </p:nvSpPr>
        <p:spPr>
          <a:xfrm>
            <a:off x="7761813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5" name="object 15195"/>
          <p:cNvSpPr/>
          <p:nvPr/>
        </p:nvSpPr>
        <p:spPr>
          <a:xfrm>
            <a:off x="7768959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6" name="object 15196"/>
          <p:cNvSpPr/>
          <p:nvPr/>
        </p:nvSpPr>
        <p:spPr>
          <a:xfrm>
            <a:off x="7779918" y="2693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7" name="object 15197"/>
          <p:cNvSpPr/>
          <p:nvPr/>
        </p:nvSpPr>
        <p:spPr>
          <a:xfrm>
            <a:off x="7798184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8" name="object 15198"/>
          <p:cNvSpPr/>
          <p:nvPr/>
        </p:nvSpPr>
        <p:spPr>
          <a:xfrm>
            <a:off x="7805331" y="26903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99" name="object 15199"/>
          <p:cNvSpPr/>
          <p:nvPr/>
        </p:nvSpPr>
        <p:spPr>
          <a:xfrm>
            <a:off x="7816290" y="268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0" name="object 15200"/>
          <p:cNvSpPr/>
          <p:nvPr/>
        </p:nvSpPr>
        <p:spPr>
          <a:xfrm>
            <a:off x="7834555" y="268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1" name="object 15201"/>
          <p:cNvSpPr/>
          <p:nvPr/>
        </p:nvSpPr>
        <p:spPr>
          <a:xfrm>
            <a:off x="7841543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2" name="object 15202"/>
          <p:cNvSpPr/>
          <p:nvPr/>
        </p:nvSpPr>
        <p:spPr>
          <a:xfrm>
            <a:off x="7852343" y="268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3" name="object 15203"/>
          <p:cNvSpPr/>
          <p:nvPr/>
        </p:nvSpPr>
        <p:spPr>
          <a:xfrm>
            <a:off x="7871244" y="26838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4" name="object 15204"/>
          <p:cNvSpPr/>
          <p:nvPr/>
        </p:nvSpPr>
        <p:spPr>
          <a:xfrm>
            <a:off x="7877915" y="268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5" name="object 15205"/>
          <p:cNvSpPr/>
          <p:nvPr/>
        </p:nvSpPr>
        <p:spPr>
          <a:xfrm>
            <a:off x="7888556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6" name="object 15206"/>
          <p:cNvSpPr/>
          <p:nvPr/>
        </p:nvSpPr>
        <p:spPr>
          <a:xfrm>
            <a:off x="7810731" y="2717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7" name="object 15207"/>
          <p:cNvSpPr/>
          <p:nvPr/>
        </p:nvSpPr>
        <p:spPr>
          <a:xfrm>
            <a:off x="7817878" y="27160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8" name="object 15208"/>
          <p:cNvSpPr/>
          <p:nvPr/>
        </p:nvSpPr>
        <p:spPr>
          <a:xfrm>
            <a:off x="7828202" y="2714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09" name="object 15209"/>
          <p:cNvSpPr/>
          <p:nvPr/>
        </p:nvSpPr>
        <p:spPr>
          <a:xfrm>
            <a:off x="7846785" y="2713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0" name="object 15210"/>
          <p:cNvSpPr/>
          <p:nvPr/>
        </p:nvSpPr>
        <p:spPr>
          <a:xfrm>
            <a:off x="7853456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1" name="object 15211"/>
          <p:cNvSpPr/>
          <p:nvPr/>
        </p:nvSpPr>
        <p:spPr>
          <a:xfrm>
            <a:off x="7864891" y="2711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2" name="object 15212"/>
          <p:cNvSpPr/>
          <p:nvPr/>
        </p:nvSpPr>
        <p:spPr>
          <a:xfrm>
            <a:off x="7882997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3" name="object 15213"/>
          <p:cNvSpPr/>
          <p:nvPr/>
        </p:nvSpPr>
        <p:spPr>
          <a:xfrm>
            <a:off x="7890144" y="270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4" name="object 15214"/>
          <p:cNvSpPr/>
          <p:nvPr/>
        </p:nvSpPr>
        <p:spPr>
          <a:xfrm>
            <a:off x="7901262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5" name="object 15215"/>
          <p:cNvSpPr/>
          <p:nvPr/>
        </p:nvSpPr>
        <p:spPr>
          <a:xfrm>
            <a:off x="7919369" y="2705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6" name="object 15216"/>
          <p:cNvSpPr/>
          <p:nvPr/>
        </p:nvSpPr>
        <p:spPr>
          <a:xfrm>
            <a:off x="7926516" y="270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7" name="object 15217"/>
          <p:cNvSpPr/>
          <p:nvPr/>
        </p:nvSpPr>
        <p:spPr>
          <a:xfrm>
            <a:off x="7937634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8" name="object 15218"/>
          <p:cNvSpPr/>
          <p:nvPr/>
        </p:nvSpPr>
        <p:spPr>
          <a:xfrm>
            <a:off x="7955740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9" name="object 15219"/>
          <p:cNvSpPr/>
          <p:nvPr/>
        </p:nvSpPr>
        <p:spPr>
          <a:xfrm>
            <a:off x="7962887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0" name="object 15220"/>
          <p:cNvSpPr/>
          <p:nvPr/>
        </p:nvSpPr>
        <p:spPr>
          <a:xfrm>
            <a:off x="7974323" y="27002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1" name="object 15221"/>
          <p:cNvSpPr/>
          <p:nvPr/>
        </p:nvSpPr>
        <p:spPr>
          <a:xfrm>
            <a:off x="7992429" y="2698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2" name="object 15222"/>
          <p:cNvSpPr/>
          <p:nvPr/>
        </p:nvSpPr>
        <p:spPr>
          <a:xfrm>
            <a:off x="7999259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3" name="object 15223"/>
          <p:cNvSpPr/>
          <p:nvPr/>
        </p:nvSpPr>
        <p:spPr>
          <a:xfrm>
            <a:off x="8009900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4" name="object 15224"/>
          <p:cNvSpPr/>
          <p:nvPr/>
        </p:nvSpPr>
        <p:spPr>
          <a:xfrm>
            <a:off x="8058818" y="271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5" name="object 15225"/>
          <p:cNvSpPr/>
          <p:nvPr/>
        </p:nvSpPr>
        <p:spPr>
          <a:xfrm>
            <a:off x="8076925" y="2717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6" name="object 15226"/>
          <p:cNvSpPr/>
          <p:nvPr/>
        </p:nvSpPr>
        <p:spPr>
          <a:xfrm>
            <a:off x="8084072" y="27160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7" name="object 15227"/>
          <p:cNvSpPr/>
          <p:nvPr/>
        </p:nvSpPr>
        <p:spPr>
          <a:xfrm>
            <a:off x="8095508" y="2714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8" name="object 15228"/>
          <p:cNvSpPr/>
          <p:nvPr/>
        </p:nvSpPr>
        <p:spPr>
          <a:xfrm>
            <a:off x="8113772" y="2713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9" name="object 15229"/>
          <p:cNvSpPr/>
          <p:nvPr/>
        </p:nvSpPr>
        <p:spPr>
          <a:xfrm>
            <a:off x="8120443" y="271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0" name="object 15230"/>
          <p:cNvSpPr/>
          <p:nvPr/>
        </p:nvSpPr>
        <p:spPr>
          <a:xfrm>
            <a:off x="8131879" y="2711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1" name="object 15231"/>
          <p:cNvSpPr/>
          <p:nvPr/>
        </p:nvSpPr>
        <p:spPr>
          <a:xfrm>
            <a:off x="8149985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2" name="object 15232"/>
          <p:cNvSpPr/>
          <p:nvPr/>
        </p:nvSpPr>
        <p:spPr>
          <a:xfrm>
            <a:off x="8157133" y="270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3" name="object 15233"/>
          <p:cNvSpPr/>
          <p:nvPr/>
        </p:nvSpPr>
        <p:spPr>
          <a:xfrm>
            <a:off x="8122032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4" name="object 15234"/>
          <p:cNvSpPr/>
          <p:nvPr/>
        </p:nvSpPr>
        <p:spPr>
          <a:xfrm>
            <a:off x="8079784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5" name="object 15235"/>
          <p:cNvSpPr/>
          <p:nvPr/>
        </p:nvSpPr>
        <p:spPr>
          <a:xfrm>
            <a:off x="8011806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6" name="object 15236"/>
          <p:cNvSpPr/>
          <p:nvPr/>
        </p:nvSpPr>
        <p:spPr>
          <a:xfrm>
            <a:off x="8017682" y="2696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7" name="object 15237"/>
          <p:cNvSpPr/>
          <p:nvPr/>
        </p:nvSpPr>
        <p:spPr>
          <a:xfrm>
            <a:off x="8037853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8" name="object 15238"/>
          <p:cNvSpPr/>
          <p:nvPr/>
        </p:nvSpPr>
        <p:spPr>
          <a:xfrm>
            <a:off x="7970035" y="2693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9" name="object 15239"/>
          <p:cNvSpPr/>
          <p:nvPr/>
        </p:nvSpPr>
        <p:spPr>
          <a:xfrm>
            <a:off x="7975434" y="26965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0" name="object 15240"/>
          <p:cNvSpPr/>
          <p:nvPr/>
        </p:nvSpPr>
        <p:spPr>
          <a:xfrm>
            <a:off x="7996082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1" name="object 15241"/>
          <p:cNvSpPr/>
          <p:nvPr/>
        </p:nvSpPr>
        <p:spPr>
          <a:xfrm>
            <a:off x="7927628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2" name="object 15242"/>
          <p:cNvSpPr/>
          <p:nvPr/>
        </p:nvSpPr>
        <p:spPr>
          <a:xfrm>
            <a:off x="7933663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3" name="object 15243"/>
          <p:cNvSpPr/>
          <p:nvPr/>
        </p:nvSpPr>
        <p:spPr>
          <a:xfrm>
            <a:off x="7953834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4" name="object 15244"/>
          <p:cNvSpPr/>
          <p:nvPr/>
        </p:nvSpPr>
        <p:spPr>
          <a:xfrm>
            <a:off x="7859332" y="2680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5" name="object 15245"/>
          <p:cNvSpPr/>
          <p:nvPr/>
        </p:nvSpPr>
        <p:spPr>
          <a:xfrm>
            <a:off x="7885856" y="2693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6" name="object 15246"/>
          <p:cNvSpPr/>
          <p:nvPr/>
        </p:nvSpPr>
        <p:spPr>
          <a:xfrm>
            <a:off x="7891415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7" name="object 15247"/>
          <p:cNvSpPr/>
          <p:nvPr/>
        </p:nvSpPr>
        <p:spPr>
          <a:xfrm>
            <a:off x="7911903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8" name="object 15248"/>
          <p:cNvSpPr/>
          <p:nvPr/>
        </p:nvSpPr>
        <p:spPr>
          <a:xfrm>
            <a:off x="7817084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9" name="object 15249"/>
          <p:cNvSpPr/>
          <p:nvPr/>
        </p:nvSpPr>
        <p:spPr>
          <a:xfrm>
            <a:off x="7843608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0" name="object 15250"/>
          <p:cNvSpPr/>
          <p:nvPr/>
        </p:nvSpPr>
        <p:spPr>
          <a:xfrm>
            <a:off x="7849485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1" name="object 15251"/>
          <p:cNvSpPr/>
          <p:nvPr/>
        </p:nvSpPr>
        <p:spPr>
          <a:xfrm>
            <a:off x="7869656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2" name="object 15252"/>
          <p:cNvSpPr/>
          <p:nvPr/>
        </p:nvSpPr>
        <p:spPr>
          <a:xfrm>
            <a:off x="7749265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3" name="object 15253"/>
          <p:cNvSpPr/>
          <p:nvPr/>
        </p:nvSpPr>
        <p:spPr>
          <a:xfrm>
            <a:off x="7754665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4" name="object 15254"/>
          <p:cNvSpPr/>
          <p:nvPr/>
        </p:nvSpPr>
        <p:spPr>
          <a:xfrm>
            <a:off x="7775313" y="2680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5" name="object 15255"/>
          <p:cNvSpPr/>
          <p:nvPr/>
        </p:nvSpPr>
        <p:spPr>
          <a:xfrm>
            <a:off x="7801678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6" name="object 15256"/>
          <p:cNvSpPr/>
          <p:nvPr/>
        </p:nvSpPr>
        <p:spPr>
          <a:xfrm>
            <a:off x="7807237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7" name="object 15257"/>
          <p:cNvSpPr/>
          <p:nvPr/>
        </p:nvSpPr>
        <p:spPr>
          <a:xfrm>
            <a:off x="7827726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8" name="object 15258"/>
          <p:cNvSpPr/>
          <p:nvPr/>
        </p:nvSpPr>
        <p:spPr>
          <a:xfrm>
            <a:off x="7706859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9" name="object 15259"/>
          <p:cNvSpPr/>
          <p:nvPr/>
        </p:nvSpPr>
        <p:spPr>
          <a:xfrm>
            <a:off x="7712894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0" name="object 15260"/>
          <p:cNvSpPr/>
          <p:nvPr/>
        </p:nvSpPr>
        <p:spPr>
          <a:xfrm>
            <a:off x="7733065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1" name="object 15261"/>
          <p:cNvSpPr/>
          <p:nvPr/>
        </p:nvSpPr>
        <p:spPr>
          <a:xfrm>
            <a:off x="7759906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2" name="object 15262"/>
          <p:cNvSpPr/>
          <p:nvPr/>
        </p:nvSpPr>
        <p:spPr>
          <a:xfrm>
            <a:off x="7765307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3" name="object 15263"/>
          <p:cNvSpPr/>
          <p:nvPr/>
        </p:nvSpPr>
        <p:spPr>
          <a:xfrm>
            <a:off x="7785478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4" name="object 15264"/>
          <p:cNvSpPr/>
          <p:nvPr/>
        </p:nvSpPr>
        <p:spPr>
          <a:xfrm>
            <a:off x="7665087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5" name="object 15265"/>
          <p:cNvSpPr/>
          <p:nvPr/>
        </p:nvSpPr>
        <p:spPr>
          <a:xfrm>
            <a:off x="7670646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6" name="object 15266"/>
          <p:cNvSpPr/>
          <p:nvPr/>
        </p:nvSpPr>
        <p:spPr>
          <a:xfrm>
            <a:off x="7691135" y="268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7" name="object 15267"/>
          <p:cNvSpPr/>
          <p:nvPr/>
        </p:nvSpPr>
        <p:spPr>
          <a:xfrm>
            <a:off x="7717659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8" name="object 15268"/>
          <p:cNvSpPr/>
          <p:nvPr/>
        </p:nvSpPr>
        <p:spPr>
          <a:xfrm>
            <a:off x="7723059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9" name="object 15269"/>
          <p:cNvSpPr/>
          <p:nvPr/>
        </p:nvSpPr>
        <p:spPr>
          <a:xfrm>
            <a:off x="7744024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0" name="object 15270"/>
          <p:cNvSpPr/>
          <p:nvPr/>
        </p:nvSpPr>
        <p:spPr>
          <a:xfrm>
            <a:off x="7596315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1" name="object 15271"/>
          <p:cNvSpPr/>
          <p:nvPr/>
        </p:nvSpPr>
        <p:spPr>
          <a:xfrm>
            <a:off x="7622839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2" name="object 15272"/>
          <p:cNvSpPr/>
          <p:nvPr/>
        </p:nvSpPr>
        <p:spPr>
          <a:xfrm>
            <a:off x="7628716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3" name="object 15273"/>
          <p:cNvSpPr/>
          <p:nvPr/>
        </p:nvSpPr>
        <p:spPr>
          <a:xfrm>
            <a:off x="7648887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4" name="object 15274"/>
          <p:cNvSpPr/>
          <p:nvPr/>
        </p:nvSpPr>
        <p:spPr>
          <a:xfrm>
            <a:off x="7675729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5" name="object 15275"/>
          <p:cNvSpPr/>
          <p:nvPr/>
        </p:nvSpPr>
        <p:spPr>
          <a:xfrm>
            <a:off x="7681287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6" name="object 15276"/>
          <p:cNvSpPr/>
          <p:nvPr/>
        </p:nvSpPr>
        <p:spPr>
          <a:xfrm>
            <a:off x="7702253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7" name="object 15277"/>
          <p:cNvSpPr/>
          <p:nvPr/>
        </p:nvSpPr>
        <p:spPr>
          <a:xfrm>
            <a:off x="7554544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8" name="object 15278"/>
          <p:cNvSpPr/>
          <p:nvPr/>
        </p:nvSpPr>
        <p:spPr>
          <a:xfrm>
            <a:off x="7580909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9" name="object 15279"/>
          <p:cNvSpPr/>
          <p:nvPr/>
        </p:nvSpPr>
        <p:spPr>
          <a:xfrm>
            <a:off x="7586467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0" name="object 15280"/>
          <p:cNvSpPr/>
          <p:nvPr/>
        </p:nvSpPr>
        <p:spPr>
          <a:xfrm>
            <a:off x="7606956" y="268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1" name="object 15281"/>
          <p:cNvSpPr/>
          <p:nvPr/>
        </p:nvSpPr>
        <p:spPr>
          <a:xfrm>
            <a:off x="7633481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2" name="object 15282"/>
          <p:cNvSpPr/>
          <p:nvPr/>
        </p:nvSpPr>
        <p:spPr>
          <a:xfrm>
            <a:off x="7639039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3" name="object 15283"/>
          <p:cNvSpPr/>
          <p:nvPr/>
        </p:nvSpPr>
        <p:spPr>
          <a:xfrm>
            <a:off x="7660322" y="270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4" name="object 15284"/>
          <p:cNvSpPr/>
          <p:nvPr/>
        </p:nvSpPr>
        <p:spPr>
          <a:xfrm>
            <a:off x="7485771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5" name="object 15285"/>
          <p:cNvSpPr/>
          <p:nvPr/>
        </p:nvSpPr>
        <p:spPr>
          <a:xfrm>
            <a:off x="7491331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6" name="object 15286"/>
          <p:cNvSpPr/>
          <p:nvPr/>
        </p:nvSpPr>
        <p:spPr>
          <a:xfrm>
            <a:off x="7512296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7" name="object 15287"/>
          <p:cNvSpPr/>
          <p:nvPr/>
        </p:nvSpPr>
        <p:spPr>
          <a:xfrm>
            <a:off x="7539137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8" name="object 15288"/>
          <p:cNvSpPr/>
          <p:nvPr/>
        </p:nvSpPr>
        <p:spPr>
          <a:xfrm>
            <a:off x="7544696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9" name="object 15289"/>
          <p:cNvSpPr/>
          <p:nvPr/>
        </p:nvSpPr>
        <p:spPr>
          <a:xfrm>
            <a:off x="7564708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0" name="object 15290"/>
          <p:cNvSpPr/>
          <p:nvPr/>
        </p:nvSpPr>
        <p:spPr>
          <a:xfrm>
            <a:off x="7591550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1" name="object 15291"/>
          <p:cNvSpPr/>
          <p:nvPr/>
        </p:nvSpPr>
        <p:spPr>
          <a:xfrm>
            <a:off x="7597109" y="269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2" name="object 15292"/>
          <p:cNvSpPr/>
          <p:nvPr/>
        </p:nvSpPr>
        <p:spPr>
          <a:xfrm>
            <a:off x="7618074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3" name="object 15293"/>
          <p:cNvSpPr/>
          <p:nvPr/>
        </p:nvSpPr>
        <p:spPr>
          <a:xfrm>
            <a:off x="7443523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4" name="object 15294"/>
          <p:cNvSpPr/>
          <p:nvPr/>
        </p:nvSpPr>
        <p:spPr>
          <a:xfrm>
            <a:off x="7449083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5" name="object 15295"/>
          <p:cNvSpPr/>
          <p:nvPr/>
        </p:nvSpPr>
        <p:spPr>
          <a:xfrm>
            <a:off x="7470365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6" name="object 15296"/>
          <p:cNvSpPr/>
          <p:nvPr/>
        </p:nvSpPr>
        <p:spPr>
          <a:xfrm>
            <a:off x="7496889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7" name="object 15297"/>
          <p:cNvSpPr/>
          <p:nvPr/>
        </p:nvSpPr>
        <p:spPr>
          <a:xfrm>
            <a:off x="7502290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8" name="object 15298"/>
          <p:cNvSpPr/>
          <p:nvPr/>
        </p:nvSpPr>
        <p:spPr>
          <a:xfrm>
            <a:off x="7522937" y="268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9" name="object 15299"/>
          <p:cNvSpPr/>
          <p:nvPr/>
        </p:nvSpPr>
        <p:spPr>
          <a:xfrm>
            <a:off x="7549302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0" name="object 15300"/>
          <p:cNvSpPr/>
          <p:nvPr/>
        </p:nvSpPr>
        <p:spPr>
          <a:xfrm>
            <a:off x="7554861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1" name="object 15301"/>
          <p:cNvSpPr/>
          <p:nvPr/>
        </p:nvSpPr>
        <p:spPr>
          <a:xfrm>
            <a:off x="7576144" y="270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2" name="object 15302"/>
          <p:cNvSpPr/>
          <p:nvPr/>
        </p:nvSpPr>
        <p:spPr>
          <a:xfrm>
            <a:off x="7401593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3" name="object 15303"/>
          <p:cNvSpPr/>
          <p:nvPr/>
        </p:nvSpPr>
        <p:spPr>
          <a:xfrm>
            <a:off x="7407947" y="2644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4" name="object 15304"/>
          <p:cNvSpPr/>
          <p:nvPr/>
        </p:nvSpPr>
        <p:spPr>
          <a:xfrm>
            <a:off x="7428117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5" name="object 15305"/>
          <p:cNvSpPr/>
          <p:nvPr/>
        </p:nvSpPr>
        <p:spPr>
          <a:xfrm>
            <a:off x="7454959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6" name="object 15306"/>
          <p:cNvSpPr/>
          <p:nvPr/>
        </p:nvSpPr>
        <p:spPr>
          <a:xfrm>
            <a:off x="7460518" y="2670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7" name="object 15307"/>
          <p:cNvSpPr/>
          <p:nvPr/>
        </p:nvSpPr>
        <p:spPr>
          <a:xfrm>
            <a:off x="7480689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8" name="object 15308"/>
          <p:cNvSpPr/>
          <p:nvPr/>
        </p:nvSpPr>
        <p:spPr>
          <a:xfrm>
            <a:off x="7507531" y="269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9" name="object 15309"/>
          <p:cNvSpPr/>
          <p:nvPr/>
        </p:nvSpPr>
        <p:spPr>
          <a:xfrm>
            <a:off x="7513884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0" name="object 15310"/>
          <p:cNvSpPr/>
          <p:nvPr/>
        </p:nvSpPr>
        <p:spPr>
          <a:xfrm>
            <a:off x="7533896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1" name="object 15311"/>
          <p:cNvSpPr/>
          <p:nvPr/>
        </p:nvSpPr>
        <p:spPr>
          <a:xfrm>
            <a:off x="7332981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2" name="object 15312"/>
          <p:cNvSpPr/>
          <p:nvPr/>
        </p:nvSpPr>
        <p:spPr>
          <a:xfrm>
            <a:off x="7359346" y="2642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3" name="object 15313"/>
          <p:cNvSpPr/>
          <p:nvPr/>
        </p:nvSpPr>
        <p:spPr>
          <a:xfrm>
            <a:off x="7365699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4" name="object 15314"/>
          <p:cNvSpPr/>
          <p:nvPr/>
        </p:nvSpPr>
        <p:spPr>
          <a:xfrm>
            <a:off x="7386187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5" name="object 15315"/>
          <p:cNvSpPr/>
          <p:nvPr/>
        </p:nvSpPr>
        <p:spPr>
          <a:xfrm>
            <a:off x="7412711" y="2668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6" name="object 15316"/>
          <p:cNvSpPr/>
          <p:nvPr/>
        </p:nvSpPr>
        <p:spPr>
          <a:xfrm>
            <a:off x="7418270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7" name="object 15317"/>
          <p:cNvSpPr/>
          <p:nvPr/>
        </p:nvSpPr>
        <p:spPr>
          <a:xfrm>
            <a:off x="7438759" y="268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8" name="object 15318"/>
          <p:cNvSpPr/>
          <p:nvPr/>
        </p:nvSpPr>
        <p:spPr>
          <a:xfrm>
            <a:off x="7465283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9" name="object 15319"/>
          <p:cNvSpPr/>
          <p:nvPr/>
        </p:nvSpPr>
        <p:spPr>
          <a:xfrm>
            <a:off x="7471636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0" name="object 15320"/>
          <p:cNvSpPr/>
          <p:nvPr/>
        </p:nvSpPr>
        <p:spPr>
          <a:xfrm>
            <a:off x="7492124" y="270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1" name="object 15321"/>
          <p:cNvSpPr/>
          <p:nvPr/>
        </p:nvSpPr>
        <p:spPr>
          <a:xfrm>
            <a:off x="7290732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2" name="object 15322"/>
          <p:cNvSpPr/>
          <p:nvPr/>
        </p:nvSpPr>
        <p:spPr>
          <a:xfrm>
            <a:off x="7318368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3" name="object 15323"/>
          <p:cNvSpPr/>
          <p:nvPr/>
        </p:nvSpPr>
        <p:spPr>
          <a:xfrm>
            <a:off x="7323927" y="2645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4" name="object 15324"/>
          <p:cNvSpPr/>
          <p:nvPr/>
        </p:nvSpPr>
        <p:spPr>
          <a:xfrm>
            <a:off x="7343940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5" name="object 15325"/>
          <p:cNvSpPr/>
          <p:nvPr/>
        </p:nvSpPr>
        <p:spPr>
          <a:xfrm>
            <a:off x="7370781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6" name="object 15326"/>
          <p:cNvSpPr/>
          <p:nvPr/>
        </p:nvSpPr>
        <p:spPr>
          <a:xfrm>
            <a:off x="7376340" y="267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7" name="object 15327"/>
          <p:cNvSpPr/>
          <p:nvPr/>
        </p:nvSpPr>
        <p:spPr>
          <a:xfrm>
            <a:off x="7396511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8" name="object 15328"/>
          <p:cNvSpPr/>
          <p:nvPr/>
        </p:nvSpPr>
        <p:spPr>
          <a:xfrm>
            <a:off x="7424147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9" name="object 15329"/>
          <p:cNvSpPr/>
          <p:nvPr/>
        </p:nvSpPr>
        <p:spPr>
          <a:xfrm>
            <a:off x="7429706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0" name="object 15330"/>
          <p:cNvSpPr/>
          <p:nvPr/>
        </p:nvSpPr>
        <p:spPr>
          <a:xfrm>
            <a:off x="7449877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1" name="object 15331"/>
          <p:cNvSpPr/>
          <p:nvPr/>
        </p:nvSpPr>
        <p:spPr>
          <a:xfrm>
            <a:off x="7222755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2" name="object 15332"/>
          <p:cNvSpPr/>
          <p:nvPr/>
        </p:nvSpPr>
        <p:spPr>
          <a:xfrm>
            <a:off x="7228313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3" name="object 15333"/>
          <p:cNvSpPr/>
          <p:nvPr/>
        </p:nvSpPr>
        <p:spPr>
          <a:xfrm>
            <a:off x="7248802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4" name="object 15334"/>
          <p:cNvSpPr/>
          <p:nvPr/>
        </p:nvSpPr>
        <p:spPr>
          <a:xfrm>
            <a:off x="7276120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5" name="object 15335"/>
          <p:cNvSpPr/>
          <p:nvPr/>
        </p:nvSpPr>
        <p:spPr>
          <a:xfrm>
            <a:off x="7281520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6" name="object 15336"/>
          <p:cNvSpPr/>
          <p:nvPr/>
        </p:nvSpPr>
        <p:spPr>
          <a:xfrm>
            <a:off x="7302168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7" name="object 15337"/>
          <p:cNvSpPr/>
          <p:nvPr/>
        </p:nvSpPr>
        <p:spPr>
          <a:xfrm>
            <a:off x="7328533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8" name="object 15338"/>
          <p:cNvSpPr/>
          <p:nvPr/>
        </p:nvSpPr>
        <p:spPr>
          <a:xfrm>
            <a:off x="7334092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9" name="object 15339"/>
          <p:cNvSpPr/>
          <p:nvPr/>
        </p:nvSpPr>
        <p:spPr>
          <a:xfrm>
            <a:off x="7354740" y="268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0" name="object 15340"/>
          <p:cNvSpPr/>
          <p:nvPr/>
        </p:nvSpPr>
        <p:spPr>
          <a:xfrm>
            <a:off x="7381899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1" name="object 15341"/>
          <p:cNvSpPr/>
          <p:nvPr/>
        </p:nvSpPr>
        <p:spPr>
          <a:xfrm>
            <a:off x="7387458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2" name="object 15342"/>
          <p:cNvSpPr/>
          <p:nvPr/>
        </p:nvSpPr>
        <p:spPr>
          <a:xfrm>
            <a:off x="7407947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3" name="object 15343"/>
          <p:cNvSpPr/>
          <p:nvPr/>
        </p:nvSpPr>
        <p:spPr>
          <a:xfrm>
            <a:off x="7180824" y="2616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4" name="object 15344"/>
          <p:cNvSpPr/>
          <p:nvPr/>
        </p:nvSpPr>
        <p:spPr>
          <a:xfrm>
            <a:off x="7186383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5" name="object 15345"/>
          <p:cNvSpPr/>
          <p:nvPr/>
        </p:nvSpPr>
        <p:spPr>
          <a:xfrm>
            <a:off x="7206554" y="2629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6" name="object 15346"/>
          <p:cNvSpPr/>
          <p:nvPr/>
        </p:nvSpPr>
        <p:spPr>
          <a:xfrm>
            <a:off x="7234190" y="264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7" name="object 15347"/>
          <p:cNvSpPr/>
          <p:nvPr/>
        </p:nvSpPr>
        <p:spPr>
          <a:xfrm>
            <a:off x="7239749" y="2645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8" name="object 15348"/>
          <p:cNvSpPr/>
          <p:nvPr/>
        </p:nvSpPr>
        <p:spPr>
          <a:xfrm>
            <a:off x="7259920" y="26553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9" name="object 15349"/>
          <p:cNvSpPr/>
          <p:nvPr/>
        </p:nvSpPr>
        <p:spPr>
          <a:xfrm>
            <a:off x="7286762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0" name="object 15350"/>
          <p:cNvSpPr/>
          <p:nvPr/>
        </p:nvSpPr>
        <p:spPr>
          <a:xfrm>
            <a:off x="7292320" y="267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1" name="object 15351"/>
          <p:cNvSpPr/>
          <p:nvPr/>
        </p:nvSpPr>
        <p:spPr>
          <a:xfrm>
            <a:off x="7312333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2" name="object 15352"/>
          <p:cNvSpPr/>
          <p:nvPr/>
        </p:nvSpPr>
        <p:spPr>
          <a:xfrm>
            <a:off x="7339969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3" name="object 15353"/>
          <p:cNvSpPr/>
          <p:nvPr/>
        </p:nvSpPr>
        <p:spPr>
          <a:xfrm>
            <a:off x="7345528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4" name="object 15354"/>
          <p:cNvSpPr/>
          <p:nvPr/>
        </p:nvSpPr>
        <p:spPr>
          <a:xfrm>
            <a:off x="7365699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5" name="object 15355"/>
          <p:cNvSpPr/>
          <p:nvPr/>
        </p:nvSpPr>
        <p:spPr>
          <a:xfrm>
            <a:off x="7138576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6" name="object 15356"/>
          <p:cNvSpPr/>
          <p:nvPr/>
        </p:nvSpPr>
        <p:spPr>
          <a:xfrm>
            <a:off x="7144611" y="2619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7" name="object 15357"/>
          <p:cNvSpPr/>
          <p:nvPr/>
        </p:nvSpPr>
        <p:spPr>
          <a:xfrm>
            <a:off x="7165418" y="2629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8" name="object 15358"/>
          <p:cNvSpPr/>
          <p:nvPr/>
        </p:nvSpPr>
        <p:spPr>
          <a:xfrm>
            <a:off x="7191942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9" name="object 15359"/>
          <p:cNvSpPr/>
          <p:nvPr/>
        </p:nvSpPr>
        <p:spPr>
          <a:xfrm>
            <a:off x="7197501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0" name="object 15360"/>
          <p:cNvSpPr/>
          <p:nvPr/>
        </p:nvSpPr>
        <p:spPr>
          <a:xfrm>
            <a:off x="7217990" y="2655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1" name="object 15361"/>
          <p:cNvSpPr/>
          <p:nvPr/>
        </p:nvSpPr>
        <p:spPr>
          <a:xfrm>
            <a:off x="7244514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2" name="object 15362"/>
          <p:cNvSpPr/>
          <p:nvPr/>
        </p:nvSpPr>
        <p:spPr>
          <a:xfrm>
            <a:off x="7250072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3" name="object 15363"/>
          <p:cNvSpPr/>
          <p:nvPr/>
        </p:nvSpPr>
        <p:spPr>
          <a:xfrm>
            <a:off x="7271356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4" name="object 15364"/>
          <p:cNvSpPr/>
          <p:nvPr/>
        </p:nvSpPr>
        <p:spPr>
          <a:xfrm>
            <a:off x="7297721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5" name="object 15365"/>
          <p:cNvSpPr/>
          <p:nvPr/>
        </p:nvSpPr>
        <p:spPr>
          <a:xfrm>
            <a:off x="7303279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6" name="object 15366"/>
          <p:cNvSpPr/>
          <p:nvPr/>
        </p:nvSpPr>
        <p:spPr>
          <a:xfrm>
            <a:off x="7323927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7" name="object 15367"/>
          <p:cNvSpPr/>
          <p:nvPr/>
        </p:nvSpPr>
        <p:spPr>
          <a:xfrm>
            <a:off x="7069963" y="260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8" name="object 15368"/>
          <p:cNvSpPr/>
          <p:nvPr/>
        </p:nvSpPr>
        <p:spPr>
          <a:xfrm>
            <a:off x="7096805" y="2616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9" name="object 15369"/>
          <p:cNvSpPr/>
          <p:nvPr/>
        </p:nvSpPr>
        <p:spPr>
          <a:xfrm>
            <a:off x="7102364" y="2619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0" name="object 15370"/>
          <p:cNvSpPr/>
          <p:nvPr/>
        </p:nvSpPr>
        <p:spPr>
          <a:xfrm>
            <a:off x="7123170" y="2629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1" name="object 15371"/>
          <p:cNvSpPr/>
          <p:nvPr/>
        </p:nvSpPr>
        <p:spPr>
          <a:xfrm>
            <a:off x="7150012" y="264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2" name="object 15372"/>
          <p:cNvSpPr/>
          <p:nvPr/>
        </p:nvSpPr>
        <p:spPr>
          <a:xfrm>
            <a:off x="7155570" y="2645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3" name="object 15373"/>
          <p:cNvSpPr/>
          <p:nvPr/>
        </p:nvSpPr>
        <p:spPr>
          <a:xfrm>
            <a:off x="7175742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4" name="object 15374"/>
          <p:cNvSpPr/>
          <p:nvPr/>
        </p:nvSpPr>
        <p:spPr>
          <a:xfrm>
            <a:off x="7202583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5" name="object 15375"/>
          <p:cNvSpPr/>
          <p:nvPr/>
        </p:nvSpPr>
        <p:spPr>
          <a:xfrm>
            <a:off x="7208142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6" name="object 15376"/>
          <p:cNvSpPr/>
          <p:nvPr/>
        </p:nvSpPr>
        <p:spPr>
          <a:xfrm>
            <a:off x="7229108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7" name="object 15377"/>
          <p:cNvSpPr/>
          <p:nvPr/>
        </p:nvSpPr>
        <p:spPr>
          <a:xfrm>
            <a:off x="7255950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8" name="object 15378"/>
          <p:cNvSpPr/>
          <p:nvPr/>
        </p:nvSpPr>
        <p:spPr>
          <a:xfrm>
            <a:off x="7261508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9" name="object 15379"/>
          <p:cNvSpPr/>
          <p:nvPr/>
        </p:nvSpPr>
        <p:spPr>
          <a:xfrm>
            <a:off x="7281520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0" name="object 15380"/>
          <p:cNvSpPr/>
          <p:nvPr/>
        </p:nvSpPr>
        <p:spPr>
          <a:xfrm>
            <a:off x="7028033" y="26035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1" name="object 15381"/>
          <p:cNvSpPr/>
          <p:nvPr/>
        </p:nvSpPr>
        <p:spPr>
          <a:xfrm>
            <a:off x="7054557" y="26165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2" name="object 15382"/>
          <p:cNvSpPr/>
          <p:nvPr/>
        </p:nvSpPr>
        <p:spPr>
          <a:xfrm>
            <a:off x="7060434" y="2619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3" name="object 15383"/>
          <p:cNvSpPr/>
          <p:nvPr/>
        </p:nvSpPr>
        <p:spPr>
          <a:xfrm>
            <a:off x="7081399" y="26296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4" name="object 15384"/>
          <p:cNvSpPr/>
          <p:nvPr/>
        </p:nvSpPr>
        <p:spPr>
          <a:xfrm>
            <a:off x="7107764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5" name="object 15385"/>
          <p:cNvSpPr/>
          <p:nvPr/>
        </p:nvSpPr>
        <p:spPr>
          <a:xfrm>
            <a:off x="7113323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6" name="object 15386"/>
          <p:cNvSpPr/>
          <p:nvPr/>
        </p:nvSpPr>
        <p:spPr>
          <a:xfrm>
            <a:off x="7133970" y="2655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7" name="object 15387"/>
          <p:cNvSpPr/>
          <p:nvPr/>
        </p:nvSpPr>
        <p:spPr>
          <a:xfrm>
            <a:off x="7160335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8" name="object 15388"/>
          <p:cNvSpPr/>
          <p:nvPr/>
        </p:nvSpPr>
        <p:spPr>
          <a:xfrm>
            <a:off x="7166212" y="267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9" name="object 15389"/>
          <p:cNvSpPr/>
          <p:nvPr/>
        </p:nvSpPr>
        <p:spPr>
          <a:xfrm>
            <a:off x="7187177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0" name="object 15390"/>
          <p:cNvSpPr/>
          <p:nvPr/>
        </p:nvSpPr>
        <p:spPr>
          <a:xfrm>
            <a:off x="7213701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1" name="object 15391"/>
          <p:cNvSpPr/>
          <p:nvPr/>
        </p:nvSpPr>
        <p:spPr>
          <a:xfrm>
            <a:off x="7219260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2" name="object 15392"/>
          <p:cNvSpPr/>
          <p:nvPr/>
        </p:nvSpPr>
        <p:spPr>
          <a:xfrm>
            <a:off x="7239749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3" name="object 15393"/>
          <p:cNvSpPr/>
          <p:nvPr/>
        </p:nvSpPr>
        <p:spPr>
          <a:xfrm>
            <a:off x="7039150" y="2629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4" name="object 15394"/>
          <p:cNvSpPr/>
          <p:nvPr/>
        </p:nvSpPr>
        <p:spPr>
          <a:xfrm>
            <a:off x="7065992" y="264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5" name="object 15395"/>
          <p:cNvSpPr/>
          <p:nvPr/>
        </p:nvSpPr>
        <p:spPr>
          <a:xfrm>
            <a:off x="7071552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6" name="object 15396"/>
          <p:cNvSpPr/>
          <p:nvPr/>
        </p:nvSpPr>
        <p:spPr>
          <a:xfrm>
            <a:off x="7091564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7" name="object 15397"/>
          <p:cNvSpPr/>
          <p:nvPr/>
        </p:nvSpPr>
        <p:spPr>
          <a:xfrm>
            <a:off x="7118564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8" name="object 15398"/>
          <p:cNvSpPr/>
          <p:nvPr/>
        </p:nvSpPr>
        <p:spPr>
          <a:xfrm>
            <a:off x="7123964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9" name="object 15399"/>
          <p:cNvSpPr/>
          <p:nvPr/>
        </p:nvSpPr>
        <p:spPr>
          <a:xfrm>
            <a:off x="7144929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0" name="object 15400"/>
          <p:cNvSpPr/>
          <p:nvPr/>
        </p:nvSpPr>
        <p:spPr>
          <a:xfrm>
            <a:off x="7171771" y="269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1" name="object 15401"/>
          <p:cNvSpPr/>
          <p:nvPr/>
        </p:nvSpPr>
        <p:spPr>
          <a:xfrm>
            <a:off x="7177330" y="2697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2" name="object 15402"/>
          <p:cNvSpPr/>
          <p:nvPr/>
        </p:nvSpPr>
        <p:spPr>
          <a:xfrm>
            <a:off x="7197501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3" name="object 15403"/>
          <p:cNvSpPr/>
          <p:nvPr/>
        </p:nvSpPr>
        <p:spPr>
          <a:xfrm>
            <a:off x="7023744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4" name="object 15404"/>
          <p:cNvSpPr/>
          <p:nvPr/>
        </p:nvSpPr>
        <p:spPr>
          <a:xfrm>
            <a:off x="7029304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5" name="object 15405"/>
          <p:cNvSpPr/>
          <p:nvPr/>
        </p:nvSpPr>
        <p:spPr>
          <a:xfrm>
            <a:off x="7049792" y="2655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6" name="object 15406"/>
          <p:cNvSpPr/>
          <p:nvPr/>
        </p:nvSpPr>
        <p:spPr>
          <a:xfrm>
            <a:off x="7076158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7" name="object 15407"/>
          <p:cNvSpPr/>
          <p:nvPr/>
        </p:nvSpPr>
        <p:spPr>
          <a:xfrm>
            <a:off x="7082511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8" name="object 15408"/>
          <p:cNvSpPr/>
          <p:nvPr/>
        </p:nvSpPr>
        <p:spPr>
          <a:xfrm>
            <a:off x="7103158" y="268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09" name="object 15409"/>
          <p:cNvSpPr/>
          <p:nvPr/>
        </p:nvSpPr>
        <p:spPr>
          <a:xfrm>
            <a:off x="7129523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0" name="object 15410"/>
          <p:cNvSpPr/>
          <p:nvPr/>
        </p:nvSpPr>
        <p:spPr>
          <a:xfrm>
            <a:off x="7135082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1" name="object 15411"/>
          <p:cNvSpPr/>
          <p:nvPr/>
        </p:nvSpPr>
        <p:spPr>
          <a:xfrm>
            <a:off x="7155570" y="2707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2" name="object 15412"/>
          <p:cNvSpPr/>
          <p:nvPr/>
        </p:nvSpPr>
        <p:spPr>
          <a:xfrm>
            <a:off x="7034386" y="2668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3" name="object 15413"/>
          <p:cNvSpPr/>
          <p:nvPr/>
        </p:nvSpPr>
        <p:spPr>
          <a:xfrm>
            <a:off x="7040739" y="2672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4" name="object 15414"/>
          <p:cNvSpPr/>
          <p:nvPr/>
        </p:nvSpPr>
        <p:spPr>
          <a:xfrm>
            <a:off x="7060910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5" name="object 15415"/>
          <p:cNvSpPr/>
          <p:nvPr/>
        </p:nvSpPr>
        <p:spPr>
          <a:xfrm>
            <a:off x="7087751" y="26952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6" name="object 15416"/>
          <p:cNvSpPr/>
          <p:nvPr/>
        </p:nvSpPr>
        <p:spPr>
          <a:xfrm>
            <a:off x="7093152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7" name="object 15417"/>
          <p:cNvSpPr/>
          <p:nvPr/>
        </p:nvSpPr>
        <p:spPr>
          <a:xfrm>
            <a:off x="7113323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8" name="object 15418"/>
          <p:cNvSpPr/>
          <p:nvPr/>
        </p:nvSpPr>
        <p:spPr>
          <a:xfrm>
            <a:off x="7045504" y="2695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9" name="object 15419"/>
          <p:cNvSpPr/>
          <p:nvPr/>
        </p:nvSpPr>
        <p:spPr>
          <a:xfrm>
            <a:off x="7050904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0" name="object 15420"/>
          <p:cNvSpPr/>
          <p:nvPr/>
        </p:nvSpPr>
        <p:spPr>
          <a:xfrm>
            <a:off x="7071552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1" name="object 15421"/>
          <p:cNvSpPr/>
          <p:nvPr/>
        </p:nvSpPr>
        <p:spPr>
          <a:xfrm>
            <a:off x="7029304" y="2708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2" name="object 15422"/>
          <p:cNvSpPr/>
          <p:nvPr/>
        </p:nvSpPr>
        <p:spPr>
          <a:xfrm>
            <a:off x="8204621" y="271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3" name="object 15423"/>
          <p:cNvSpPr/>
          <p:nvPr/>
        </p:nvSpPr>
        <p:spPr>
          <a:xfrm>
            <a:off x="8207322" y="2715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4" name="object 15424"/>
          <p:cNvSpPr/>
          <p:nvPr/>
        </p:nvSpPr>
        <p:spPr>
          <a:xfrm>
            <a:off x="8150780" y="2713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5" name="object 15425"/>
          <p:cNvSpPr/>
          <p:nvPr/>
        </p:nvSpPr>
        <p:spPr>
          <a:xfrm>
            <a:off x="8082960" y="2703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6" name="object 15426"/>
          <p:cNvSpPr/>
          <p:nvPr/>
        </p:nvSpPr>
        <p:spPr>
          <a:xfrm>
            <a:off x="8095984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7" name="object 15427"/>
          <p:cNvSpPr/>
          <p:nvPr/>
        </p:nvSpPr>
        <p:spPr>
          <a:xfrm>
            <a:off x="8098684" y="2714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8" name="object 15428"/>
          <p:cNvSpPr/>
          <p:nvPr/>
        </p:nvSpPr>
        <p:spPr>
          <a:xfrm>
            <a:off x="8028006" y="27018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29" name="object 15429"/>
          <p:cNvSpPr/>
          <p:nvPr/>
        </p:nvSpPr>
        <p:spPr>
          <a:xfrm>
            <a:off x="8029912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0" name="object 15430"/>
          <p:cNvSpPr/>
          <p:nvPr/>
        </p:nvSpPr>
        <p:spPr>
          <a:xfrm>
            <a:off x="8042301" y="2712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1" name="object 15431"/>
          <p:cNvSpPr/>
          <p:nvPr/>
        </p:nvSpPr>
        <p:spPr>
          <a:xfrm>
            <a:off x="7960028" y="26916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2" name="object 15432"/>
          <p:cNvSpPr/>
          <p:nvPr/>
        </p:nvSpPr>
        <p:spPr>
          <a:xfrm>
            <a:off x="7962093" y="2693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3" name="object 15433"/>
          <p:cNvSpPr/>
          <p:nvPr/>
        </p:nvSpPr>
        <p:spPr>
          <a:xfrm>
            <a:off x="7974323" y="27018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4" name="object 15434"/>
          <p:cNvSpPr/>
          <p:nvPr/>
        </p:nvSpPr>
        <p:spPr>
          <a:xfrm>
            <a:off x="7987347" y="2711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5" name="object 15435"/>
          <p:cNvSpPr/>
          <p:nvPr/>
        </p:nvSpPr>
        <p:spPr>
          <a:xfrm>
            <a:off x="7990047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6" name="object 15436"/>
          <p:cNvSpPr/>
          <p:nvPr/>
        </p:nvSpPr>
        <p:spPr>
          <a:xfrm>
            <a:off x="7894115" y="268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7" name="object 15437"/>
          <p:cNvSpPr/>
          <p:nvPr/>
        </p:nvSpPr>
        <p:spPr>
          <a:xfrm>
            <a:off x="7906027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8" name="object 15438"/>
          <p:cNvSpPr/>
          <p:nvPr/>
        </p:nvSpPr>
        <p:spPr>
          <a:xfrm>
            <a:off x="7919369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9" name="object 15439"/>
          <p:cNvSpPr/>
          <p:nvPr/>
        </p:nvSpPr>
        <p:spPr>
          <a:xfrm>
            <a:off x="7921433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0" name="object 15440"/>
          <p:cNvSpPr/>
          <p:nvPr/>
        </p:nvSpPr>
        <p:spPr>
          <a:xfrm>
            <a:off x="7933663" y="2711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1" name="object 15441"/>
          <p:cNvSpPr/>
          <p:nvPr/>
        </p:nvSpPr>
        <p:spPr>
          <a:xfrm>
            <a:off x="7837255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2" name="object 15442"/>
          <p:cNvSpPr/>
          <p:nvPr/>
        </p:nvSpPr>
        <p:spPr>
          <a:xfrm>
            <a:off x="7850755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3" name="object 15443"/>
          <p:cNvSpPr/>
          <p:nvPr/>
        </p:nvSpPr>
        <p:spPr>
          <a:xfrm>
            <a:off x="7853456" y="269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4" name="object 15444"/>
          <p:cNvSpPr/>
          <p:nvPr/>
        </p:nvSpPr>
        <p:spPr>
          <a:xfrm>
            <a:off x="7865367" y="27002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5" name="object 15445"/>
          <p:cNvSpPr/>
          <p:nvPr/>
        </p:nvSpPr>
        <p:spPr>
          <a:xfrm>
            <a:off x="7878709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6" name="object 15446"/>
          <p:cNvSpPr/>
          <p:nvPr/>
        </p:nvSpPr>
        <p:spPr>
          <a:xfrm>
            <a:off x="7881091" y="2711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7" name="object 15447"/>
          <p:cNvSpPr/>
          <p:nvPr/>
        </p:nvSpPr>
        <p:spPr>
          <a:xfrm>
            <a:off x="7769277" y="2670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8" name="object 15448"/>
          <p:cNvSpPr/>
          <p:nvPr/>
        </p:nvSpPr>
        <p:spPr>
          <a:xfrm>
            <a:off x="7782778" y="2679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9" name="object 15449"/>
          <p:cNvSpPr/>
          <p:nvPr/>
        </p:nvSpPr>
        <p:spPr>
          <a:xfrm>
            <a:off x="7785478" y="268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0" name="object 15450"/>
          <p:cNvSpPr/>
          <p:nvPr/>
        </p:nvSpPr>
        <p:spPr>
          <a:xfrm>
            <a:off x="7796914" y="26900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1" name="object 15451"/>
          <p:cNvSpPr/>
          <p:nvPr/>
        </p:nvSpPr>
        <p:spPr>
          <a:xfrm>
            <a:off x="7809937" y="2699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2" name="object 15452"/>
          <p:cNvSpPr/>
          <p:nvPr/>
        </p:nvSpPr>
        <p:spPr>
          <a:xfrm>
            <a:off x="7812796" y="2701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3" name="object 15453"/>
          <p:cNvSpPr/>
          <p:nvPr/>
        </p:nvSpPr>
        <p:spPr>
          <a:xfrm>
            <a:off x="7825026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4" name="object 15454"/>
          <p:cNvSpPr/>
          <p:nvPr/>
        </p:nvSpPr>
        <p:spPr>
          <a:xfrm>
            <a:off x="7714800" y="2669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5" name="object 15455"/>
          <p:cNvSpPr/>
          <p:nvPr/>
        </p:nvSpPr>
        <p:spPr>
          <a:xfrm>
            <a:off x="7716864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6" name="object 15456"/>
          <p:cNvSpPr/>
          <p:nvPr/>
        </p:nvSpPr>
        <p:spPr>
          <a:xfrm>
            <a:off x="7728618" y="2679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7" name="object 15457"/>
          <p:cNvSpPr/>
          <p:nvPr/>
        </p:nvSpPr>
        <p:spPr>
          <a:xfrm>
            <a:off x="7742118" y="2688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8" name="object 15458"/>
          <p:cNvSpPr/>
          <p:nvPr/>
        </p:nvSpPr>
        <p:spPr>
          <a:xfrm>
            <a:off x="7744818" y="2691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59" name="object 15459"/>
          <p:cNvSpPr/>
          <p:nvPr/>
        </p:nvSpPr>
        <p:spPr>
          <a:xfrm>
            <a:off x="7756253" y="26993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0" name="object 15460"/>
          <p:cNvSpPr/>
          <p:nvPr/>
        </p:nvSpPr>
        <p:spPr>
          <a:xfrm>
            <a:off x="7770072" y="2708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1" name="object 15461"/>
          <p:cNvSpPr/>
          <p:nvPr/>
        </p:nvSpPr>
        <p:spPr>
          <a:xfrm>
            <a:off x="7772136" y="2710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2" name="object 15462"/>
          <p:cNvSpPr/>
          <p:nvPr/>
        </p:nvSpPr>
        <p:spPr>
          <a:xfrm>
            <a:off x="7646186" y="2659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3" name="object 15463"/>
          <p:cNvSpPr/>
          <p:nvPr/>
        </p:nvSpPr>
        <p:spPr>
          <a:xfrm>
            <a:off x="7648887" y="26606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4" name="object 15464"/>
          <p:cNvSpPr/>
          <p:nvPr/>
        </p:nvSpPr>
        <p:spPr>
          <a:xfrm>
            <a:off x="7660799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5" name="object 15465"/>
          <p:cNvSpPr/>
          <p:nvPr/>
        </p:nvSpPr>
        <p:spPr>
          <a:xfrm>
            <a:off x="7674140" y="26785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6" name="object 15466"/>
          <p:cNvSpPr/>
          <p:nvPr/>
        </p:nvSpPr>
        <p:spPr>
          <a:xfrm>
            <a:off x="7676205" y="2680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7" name="object 15467"/>
          <p:cNvSpPr/>
          <p:nvPr/>
        </p:nvSpPr>
        <p:spPr>
          <a:xfrm>
            <a:off x="7688435" y="26887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8" name="object 15468"/>
          <p:cNvSpPr/>
          <p:nvPr/>
        </p:nvSpPr>
        <p:spPr>
          <a:xfrm>
            <a:off x="7701458" y="2698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69" name="object 15469"/>
          <p:cNvSpPr/>
          <p:nvPr/>
        </p:nvSpPr>
        <p:spPr>
          <a:xfrm>
            <a:off x="7704159" y="2699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0" name="object 15470"/>
          <p:cNvSpPr/>
          <p:nvPr/>
        </p:nvSpPr>
        <p:spPr>
          <a:xfrm>
            <a:off x="7716388" y="2708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1" name="object 15471"/>
          <p:cNvSpPr/>
          <p:nvPr/>
        </p:nvSpPr>
        <p:spPr>
          <a:xfrm>
            <a:off x="7729412" y="27176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2" name="object 15472"/>
          <p:cNvSpPr/>
          <p:nvPr/>
        </p:nvSpPr>
        <p:spPr>
          <a:xfrm>
            <a:off x="7592027" y="2658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3" name="object 15473"/>
          <p:cNvSpPr/>
          <p:nvPr/>
        </p:nvSpPr>
        <p:spPr>
          <a:xfrm>
            <a:off x="7606162" y="2668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4" name="object 15474"/>
          <p:cNvSpPr/>
          <p:nvPr/>
        </p:nvSpPr>
        <p:spPr>
          <a:xfrm>
            <a:off x="7608227" y="266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5" name="object 15475"/>
          <p:cNvSpPr/>
          <p:nvPr/>
        </p:nvSpPr>
        <p:spPr>
          <a:xfrm>
            <a:off x="7619980" y="267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6" name="object 15476"/>
          <p:cNvSpPr/>
          <p:nvPr/>
        </p:nvSpPr>
        <p:spPr>
          <a:xfrm>
            <a:off x="7633481" y="268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7" name="object 15477"/>
          <p:cNvSpPr/>
          <p:nvPr/>
        </p:nvSpPr>
        <p:spPr>
          <a:xfrm>
            <a:off x="7636181" y="268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8" name="object 15478"/>
          <p:cNvSpPr/>
          <p:nvPr/>
        </p:nvSpPr>
        <p:spPr>
          <a:xfrm>
            <a:off x="7647775" y="2698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79" name="object 15479"/>
          <p:cNvSpPr/>
          <p:nvPr/>
        </p:nvSpPr>
        <p:spPr>
          <a:xfrm>
            <a:off x="7660799" y="270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0" name="object 15480"/>
          <p:cNvSpPr/>
          <p:nvPr/>
        </p:nvSpPr>
        <p:spPr>
          <a:xfrm>
            <a:off x="7663498" y="270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1" name="object 15481"/>
          <p:cNvSpPr/>
          <p:nvPr/>
        </p:nvSpPr>
        <p:spPr>
          <a:xfrm>
            <a:off x="7675729" y="27176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2" name="object 15482"/>
          <p:cNvSpPr/>
          <p:nvPr/>
        </p:nvSpPr>
        <p:spPr>
          <a:xfrm>
            <a:off x="7524049" y="264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3" name="object 15483"/>
          <p:cNvSpPr/>
          <p:nvPr/>
        </p:nvSpPr>
        <p:spPr>
          <a:xfrm>
            <a:off x="7537549" y="265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4" name="object 15484"/>
          <p:cNvSpPr/>
          <p:nvPr/>
        </p:nvSpPr>
        <p:spPr>
          <a:xfrm>
            <a:off x="7540249" y="26593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5" name="object 15485"/>
          <p:cNvSpPr/>
          <p:nvPr/>
        </p:nvSpPr>
        <p:spPr>
          <a:xfrm>
            <a:off x="7551367" y="2667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6" name="object 15486"/>
          <p:cNvSpPr/>
          <p:nvPr/>
        </p:nvSpPr>
        <p:spPr>
          <a:xfrm>
            <a:off x="7565503" y="2677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7" name="object 15487"/>
          <p:cNvSpPr/>
          <p:nvPr/>
        </p:nvSpPr>
        <p:spPr>
          <a:xfrm>
            <a:off x="7567567" y="267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8" name="object 15488"/>
          <p:cNvSpPr/>
          <p:nvPr/>
        </p:nvSpPr>
        <p:spPr>
          <a:xfrm>
            <a:off x="7579321" y="268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89" name="object 15489"/>
          <p:cNvSpPr/>
          <p:nvPr/>
        </p:nvSpPr>
        <p:spPr>
          <a:xfrm>
            <a:off x="7592821" y="269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0" name="object 15490"/>
          <p:cNvSpPr/>
          <p:nvPr/>
        </p:nvSpPr>
        <p:spPr>
          <a:xfrm>
            <a:off x="7595521" y="2698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1" name="object 15491"/>
          <p:cNvSpPr/>
          <p:nvPr/>
        </p:nvSpPr>
        <p:spPr>
          <a:xfrm>
            <a:off x="7606956" y="2706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2" name="object 15492"/>
          <p:cNvSpPr/>
          <p:nvPr/>
        </p:nvSpPr>
        <p:spPr>
          <a:xfrm>
            <a:off x="7620775" y="271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3" name="object 15493"/>
          <p:cNvSpPr/>
          <p:nvPr/>
        </p:nvSpPr>
        <p:spPr>
          <a:xfrm>
            <a:off x="7622839" y="2718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4" name="object 15494"/>
          <p:cNvSpPr/>
          <p:nvPr/>
        </p:nvSpPr>
        <p:spPr>
          <a:xfrm>
            <a:off x="7469571" y="26472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5" name="object 15495"/>
          <p:cNvSpPr/>
          <p:nvPr/>
        </p:nvSpPr>
        <p:spPr>
          <a:xfrm>
            <a:off x="7471636" y="26488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6" name="object 15496"/>
          <p:cNvSpPr/>
          <p:nvPr/>
        </p:nvSpPr>
        <p:spPr>
          <a:xfrm>
            <a:off x="7483389" y="2657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7" name="object 15497"/>
          <p:cNvSpPr/>
          <p:nvPr/>
        </p:nvSpPr>
        <p:spPr>
          <a:xfrm>
            <a:off x="7496889" y="2666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8" name="object 15498"/>
          <p:cNvSpPr/>
          <p:nvPr/>
        </p:nvSpPr>
        <p:spPr>
          <a:xfrm>
            <a:off x="7499590" y="2668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9" name="object 15499"/>
          <p:cNvSpPr/>
          <p:nvPr/>
        </p:nvSpPr>
        <p:spPr>
          <a:xfrm>
            <a:off x="7511501" y="2676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0" name="object 15500"/>
          <p:cNvSpPr/>
          <p:nvPr/>
        </p:nvSpPr>
        <p:spPr>
          <a:xfrm>
            <a:off x="7524843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1" name="object 15501"/>
          <p:cNvSpPr/>
          <p:nvPr/>
        </p:nvSpPr>
        <p:spPr>
          <a:xfrm>
            <a:off x="7526908" y="26884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2" name="object 15502"/>
          <p:cNvSpPr/>
          <p:nvPr/>
        </p:nvSpPr>
        <p:spPr>
          <a:xfrm>
            <a:off x="7539137" y="26965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3" name="object 15503"/>
          <p:cNvSpPr/>
          <p:nvPr/>
        </p:nvSpPr>
        <p:spPr>
          <a:xfrm>
            <a:off x="7552161" y="2706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4" name="object 15504"/>
          <p:cNvSpPr/>
          <p:nvPr/>
        </p:nvSpPr>
        <p:spPr>
          <a:xfrm>
            <a:off x="7554861" y="2707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5" name="object 15505"/>
          <p:cNvSpPr/>
          <p:nvPr/>
        </p:nvSpPr>
        <p:spPr>
          <a:xfrm>
            <a:off x="7567091" y="27160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6" name="object 15506"/>
          <p:cNvSpPr/>
          <p:nvPr/>
        </p:nvSpPr>
        <p:spPr>
          <a:xfrm>
            <a:off x="7401593" y="2636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7" name="object 15507"/>
          <p:cNvSpPr/>
          <p:nvPr/>
        </p:nvSpPr>
        <p:spPr>
          <a:xfrm>
            <a:off x="7403658" y="2638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8" name="object 15508"/>
          <p:cNvSpPr/>
          <p:nvPr/>
        </p:nvSpPr>
        <p:spPr>
          <a:xfrm>
            <a:off x="7415411" y="26472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09" name="object 15509"/>
          <p:cNvSpPr/>
          <p:nvPr/>
        </p:nvSpPr>
        <p:spPr>
          <a:xfrm>
            <a:off x="7428912" y="265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0" name="object 15510"/>
          <p:cNvSpPr/>
          <p:nvPr/>
        </p:nvSpPr>
        <p:spPr>
          <a:xfrm>
            <a:off x="7431612" y="2657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1" name="object 15511"/>
          <p:cNvSpPr/>
          <p:nvPr/>
        </p:nvSpPr>
        <p:spPr>
          <a:xfrm>
            <a:off x="7442730" y="2666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2" name="object 15512"/>
          <p:cNvSpPr/>
          <p:nvPr/>
        </p:nvSpPr>
        <p:spPr>
          <a:xfrm>
            <a:off x="7456230" y="2675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3" name="object 15513"/>
          <p:cNvSpPr/>
          <p:nvPr/>
        </p:nvSpPr>
        <p:spPr>
          <a:xfrm>
            <a:off x="7458929" y="267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4" name="object 15514"/>
          <p:cNvSpPr/>
          <p:nvPr/>
        </p:nvSpPr>
        <p:spPr>
          <a:xfrm>
            <a:off x="7470842" y="2686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5" name="object 15515"/>
          <p:cNvSpPr/>
          <p:nvPr/>
        </p:nvSpPr>
        <p:spPr>
          <a:xfrm>
            <a:off x="7484183" y="2695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6" name="object 15516"/>
          <p:cNvSpPr/>
          <p:nvPr/>
        </p:nvSpPr>
        <p:spPr>
          <a:xfrm>
            <a:off x="7486248" y="2697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7" name="object 15517"/>
          <p:cNvSpPr/>
          <p:nvPr/>
        </p:nvSpPr>
        <p:spPr>
          <a:xfrm>
            <a:off x="7498477" y="2705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8" name="object 15518"/>
          <p:cNvSpPr/>
          <p:nvPr/>
        </p:nvSpPr>
        <p:spPr>
          <a:xfrm>
            <a:off x="7511501" y="27157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9" name="object 15519"/>
          <p:cNvSpPr/>
          <p:nvPr/>
        </p:nvSpPr>
        <p:spPr>
          <a:xfrm>
            <a:off x="7514201" y="27173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0" name="object 15520"/>
          <p:cNvSpPr/>
          <p:nvPr/>
        </p:nvSpPr>
        <p:spPr>
          <a:xfrm>
            <a:off x="7332981" y="2626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1" name="object 15521"/>
          <p:cNvSpPr/>
          <p:nvPr/>
        </p:nvSpPr>
        <p:spPr>
          <a:xfrm>
            <a:off x="7335680" y="2628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2" name="object 15522"/>
          <p:cNvSpPr/>
          <p:nvPr/>
        </p:nvSpPr>
        <p:spPr>
          <a:xfrm>
            <a:off x="7347592" y="2636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3" name="object 15523"/>
          <p:cNvSpPr/>
          <p:nvPr/>
        </p:nvSpPr>
        <p:spPr>
          <a:xfrm>
            <a:off x="7360934" y="2645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4" name="object 15524"/>
          <p:cNvSpPr/>
          <p:nvPr/>
        </p:nvSpPr>
        <p:spPr>
          <a:xfrm>
            <a:off x="7362998" y="2647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5" name="object 15525"/>
          <p:cNvSpPr/>
          <p:nvPr/>
        </p:nvSpPr>
        <p:spPr>
          <a:xfrm>
            <a:off x="7374752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6" name="object 15526"/>
          <p:cNvSpPr/>
          <p:nvPr/>
        </p:nvSpPr>
        <p:spPr>
          <a:xfrm>
            <a:off x="7388252" y="26655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7" name="object 15527"/>
          <p:cNvSpPr/>
          <p:nvPr/>
        </p:nvSpPr>
        <p:spPr>
          <a:xfrm>
            <a:off x="7390952" y="2667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8" name="object 15528"/>
          <p:cNvSpPr/>
          <p:nvPr/>
        </p:nvSpPr>
        <p:spPr>
          <a:xfrm>
            <a:off x="7402387" y="2675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29" name="object 15529"/>
          <p:cNvSpPr/>
          <p:nvPr/>
        </p:nvSpPr>
        <p:spPr>
          <a:xfrm>
            <a:off x="7416206" y="2685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0" name="object 15530"/>
          <p:cNvSpPr/>
          <p:nvPr/>
        </p:nvSpPr>
        <p:spPr>
          <a:xfrm>
            <a:off x="7418270" y="26866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1" name="object 15531"/>
          <p:cNvSpPr/>
          <p:nvPr/>
        </p:nvSpPr>
        <p:spPr>
          <a:xfrm>
            <a:off x="7430500" y="26952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2" name="object 15532"/>
          <p:cNvSpPr/>
          <p:nvPr/>
        </p:nvSpPr>
        <p:spPr>
          <a:xfrm>
            <a:off x="7443523" y="27046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3" name="object 15533"/>
          <p:cNvSpPr/>
          <p:nvPr/>
        </p:nvSpPr>
        <p:spPr>
          <a:xfrm>
            <a:off x="7446224" y="2706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4" name="object 15534"/>
          <p:cNvSpPr/>
          <p:nvPr/>
        </p:nvSpPr>
        <p:spPr>
          <a:xfrm>
            <a:off x="7457659" y="2714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5" name="object 15535"/>
          <p:cNvSpPr/>
          <p:nvPr/>
        </p:nvSpPr>
        <p:spPr>
          <a:xfrm>
            <a:off x="7278820" y="26259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6" name="object 15536"/>
          <p:cNvSpPr/>
          <p:nvPr/>
        </p:nvSpPr>
        <p:spPr>
          <a:xfrm>
            <a:off x="7292320" y="2635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7" name="object 15537"/>
          <p:cNvSpPr/>
          <p:nvPr/>
        </p:nvSpPr>
        <p:spPr>
          <a:xfrm>
            <a:off x="7295021" y="26373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8" name="object 15538"/>
          <p:cNvSpPr/>
          <p:nvPr/>
        </p:nvSpPr>
        <p:spPr>
          <a:xfrm>
            <a:off x="7306933" y="2645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9" name="object 15539"/>
          <p:cNvSpPr/>
          <p:nvPr/>
        </p:nvSpPr>
        <p:spPr>
          <a:xfrm>
            <a:off x="7320274" y="26553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0" name="object 15540"/>
          <p:cNvSpPr/>
          <p:nvPr/>
        </p:nvSpPr>
        <p:spPr>
          <a:xfrm>
            <a:off x="7322339" y="265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1" name="object 15541"/>
          <p:cNvSpPr/>
          <p:nvPr/>
        </p:nvSpPr>
        <p:spPr>
          <a:xfrm>
            <a:off x="7334092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2" name="object 15542"/>
          <p:cNvSpPr/>
          <p:nvPr/>
        </p:nvSpPr>
        <p:spPr>
          <a:xfrm>
            <a:off x="7347592" y="2674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3" name="object 15543"/>
          <p:cNvSpPr/>
          <p:nvPr/>
        </p:nvSpPr>
        <p:spPr>
          <a:xfrm>
            <a:off x="7350293" y="267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4" name="object 15544"/>
          <p:cNvSpPr/>
          <p:nvPr/>
        </p:nvSpPr>
        <p:spPr>
          <a:xfrm>
            <a:off x="7362204" y="26850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5" name="object 15545"/>
          <p:cNvSpPr/>
          <p:nvPr/>
        </p:nvSpPr>
        <p:spPr>
          <a:xfrm>
            <a:off x="7375545" y="269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6" name="object 15546"/>
          <p:cNvSpPr/>
          <p:nvPr/>
        </p:nvSpPr>
        <p:spPr>
          <a:xfrm>
            <a:off x="7377610" y="26961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7" name="object 15547"/>
          <p:cNvSpPr/>
          <p:nvPr/>
        </p:nvSpPr>
        <p:spPr>
          <a:xfrm>
            <a:off x="7389840" y="2704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8" name="object 15548"/>
          <p:cNvSpPr/>
          <p:nvPr/>
        </p:nvSpPr>
        <p:spPr>
          <a:xfrm>
            <a:off x="7402864" y="271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49" name="object 15549"/>
          <p:cNvSpPr/>
          <p:nvPr/>
        </p:nvSpPr>
        <p:spPr>
          <a:xfrm>
            <a:off x="7405564" y="27160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0" name="object 15550"/>
          <p:cNvSpPr/>
          <p:nvPr/>
        </p:nvSpPr>
        <p:spPr>
          <a:xfrm>
            <a:off x="7210842" y="26153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1" name="object 15551"/>
          <p:cNvSpPr/>
          <p:nvPr/>
        </p:nvSpPr>
        <p:spPr>
          <a:xfrm>
            <a:off x="7224343" y="26247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2" name="object 15552"/>
          <p:cNvSpPr/>
          <p:nvPr/>
        </p:nvSpPr>
        <p:spPr>
          <a:xfrm>
            <a:off x="7227043" y="26267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3" name="object 15553"/>
          <p:cNvSpPr/>
          <p:nvPr/>
        </p:nvSpPr>
        <p:spPr>
          <a:xfrm>
            <a:off x="7238161" y="263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4" name="object 15554"/>
          <p:cNvSpPr/>
          <p:nvPr/>
        </p:nvSpPr>
        <p:spPr>
          <a:xfrm>
            <a:off x="7251661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5" name="object 15555"/>
          <p:cNvSpPr/>
          <p:nvPr/>
        </p:nvSpPr>
        <p:spPr>
          <a:xfrm>
            <a:off x="7254361" y="26463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6" name="object 15556"/>
          <p:cNvSpPr/>
          <p:nvPr/>
        </p:nvSpPr>
        <p:spPr>
          <a:xfrm>
            <a:off x="7266273" y="2654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7" name="object 15557"/>
          <p:cNvSpPr/>
          <p:nvPr/>
        </p:nvSpPr>
        <p:spPr>
          <a:xfrm>
            <a:off x="7279614" y="26643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8" name="object 15558"/>
          <p:cNvSpPr/>
          <p:nvPr/>
        </p:nvSpPr>
        <p:spPr>
          <a:xfrm>
            <a:off x="7281520" y="266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59" name="object 15559"/>
          <p:cNvSpPr/>
          <p:nvPr/>
        </p:nvSpPr>
        <p:spPr>
          <a:xfrm>
            <a:off x="7293433" y="267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0" name="object 15560"/>
          <p:cNvSpPr/>
          <p:nvPr/>
        </p:nvSpPr>
        <p:spPr>
          <a:xfrm>
            <a:off x="7306933" y="26838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1" name="object 15561"/>
          <p:cNvSpPr/>
          <p:nvPr/>
        </p:nvSpPr>
        <p:spPr>
          <a:xfrm>
            <a:off x="7309632" y="2685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2" name="object 15562"/>
          <p:cNvSpPr/>
          <p:nvPr/>
        </p:nvSpPr>
        <p:spPr>
          <a:xfrm>
            <a:off x="7321545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3" name="object 15563"/>
          <p:cNvSpPr/>
          <p:nvPr/>
        </p:nvSpPr>
        <p:spPr>
          <a:xfrm>
            <a:off x="7334886" y="270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4" name="object 15564"/>
          <p:cNvSpPr/>
          <p:nvPr/>
        </p:nvSpPr>
        <p:spPr>
          <a:xfrm>
            <a:off x="7336951" y="270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5" name="object 15565"/>
          <p:cNvSpPr/>
          <p:nvPr/>
        </p:nvSpPr>
        <p:spPr>
          <a:xfrm>
            <a:off x="7349180" y="271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6" name="object 15566"/>
          <p:cNvSpPr/>
          <p:nvPr/>
        </p:nvSpPr>
        <p:spPr>
          <a:xfrm>
            <a:off x="7156365" y="26144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7" name="object 15567"/>
          <p:cNvSpPr/>
          <p:nvPr/>
        </p:nvSpPr>
        <p:spPr>
          <a:xfrm>
            <a:off x="7158430" y="2616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8" name="object 15568"/>
          <p:cNvSpPr/>
          <p:nvPr/>
        </p:nvSpPr>
        <p:spPr>
          <a:xfrm>
            <a:off x="7170183" y="26247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69" name="object 15569"/>
          <p:cNvSpPr/>
          <p:nvPr/>
        </p:nvSpPr>
        <p:spPr>
          <a:xfrm>
            <a:off x="7183683" y="263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0" name="object 15570"/>
          <p:cNvSpPr/>
          <p:nvPr/>
        </p:nvSpPr>
        <p:spPr>
          <a:xfrm>
            <a:off x="7186383" y="26357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1" name="object 15571"/>
          <p:cNvSpPr/>
          <p:nvPr/>
        </p:nvSpPr>
        <p:spPr>
          <a:xfrm>
            <a:off x="7197501" y="26442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2" name="object 15572"/>
          <p:cNvSpPr/>
          <p:nvPr/>
        </p:nvSpPr>
        <p:spPr>
          <a:xfrm>
            <a:off x="7211637" y="2653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3" name="object 15573"/>
          <p:cNvSpPr/>
          <p:nvPr/>
        </p:nvSpPr>
        <p:spPr>
          <a:xfrm>
            <a:off x="7213701" y="2655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4" name="object 15574"/>
          <p:cNvSpPr/>
          <p:nvPr/>
        </p:nvSpPr>
        <p:spPr>
          <a:xfrm>
            <a:off x="7225455" y="2663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5" name="object 15575"/>
          <p:cNvSpPr/>
          <p:nvPr/>
        </p:nvSpPr>
        <p:spPr>
          <a:xfrm>
            <a:off x="7238955" y="2673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6" name="object 15576"/>
          <p:cNvSpPr/>
          <p:nvPr/>
        </p:nvSpPr>
        <p:spPr>
          <a:xfrm>
            <a:off x="7241655" y="26752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7" name="object 15577"/>
          <p:cNvSpPr/>
          <p:nvPr/>
        </p:nvSpPr>
        <p:spPr>
          <a:xfrm>
            <a:off x="7253090" y="2683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8" name="object 15578"/>
          <p:cNvSpPr/>
          <p:nvPr/>
        </p:nvSpPr>
        <p:spPr>
          <a:xfrm>
            <a:off x="7266909" y="2693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79" name="object 15579"/>
          <p:cNvSpPr/>
          <p:nvPr/>
        </p:nvSpPr>
        <p:spPr>
          <a:xfrm>
            <a:off x="7268973" y="269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0" name="object 15580"/>
          <p:cNvSpPr/>
          <p:nvPr/>
        </p:nvSpPr>
        <p:spPr>
          <a:xfrm>
            <a:off x="7281202" y="2703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1" name="object 15581"/>
          <p:cNvSpPr/>
          <p:nvPr/>
        </p:nvSpPr>
        <p:spPr>
          <a:xfrm>
            <a:off x="7294226" y="27127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2" name="object 15582"/>
          <p:cNvSpPr/>
          <p:nvPr/>
        </p:nvSpPr>
        <p:spPr>
          <a:xfrm>
            <a:off x="7296926" y="2714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3" name="object 15583"/>
          <p:cNvSpPr/>
          <p:nvPr/>
        </p:nvSpPr>
        <p:spPr>
          <a:xfrm>
            <a:off x="7087751" y="2603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4" name="object 15584"/>
          <p:cNvSpPr/>
          <p:nvPr/>
        </p:nvSpPr>
        <p:spPr>
          <a:xfrm>
            <a:off x="7090452" y="2605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5" name="object 15585"/>
          <p:cNvSpPr/>
          <p:nvPr/>
        </p:nvSpPr>
        <p:spPr>
          <a:xfrm>
            <a:off x="7102364" y="2613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6" name="object 15586"/>
          <p:cNvSpPr/>
          <p:nvPr/>
        </p:nvSpPr>
        <p:spPr>
          <a:xfrm>
            <a:off x="7115705" y="2623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7" name="object 15587"/>
          <p:cNvSpPr/>
          <p:nvPr/>
        </p:nvSpPr>
        <p:spPr>
          <a:xfrm>
            <a:off x="7117770" y="2625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8" name="object 15588"/>
          <p:cNvSpPr/>
          <p:nvPr/>
        </p:nvSpPr>
        <p:spPr>
          <a:xfrm>
            <a:off x="7129523" y="263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89" name="object 15589"/>
          <p:cNvSpPr/>
          <p:nvPr/>
        </p:nvSpPr>
        <p:spPr>
          <a:xfrm>
            <a:off x="7143023" y="26431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0" name="object 15590"/>
          <p:cNvSpPr/>
          <p:nvPr/>
        </p:nvSpPr>
        <p:spPr>
          <a:xfrm>
            <a:off x="7145724" y="2644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1" name="object 15591"/>
          <p:cNvSpPr/>
          <p:nvPr/>
        </p:nvSpPr>
        <p:spPr>
          <a:xfrm>
            <a:off x="7157635" y="2653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2" name="object 15592"/>
          <p:cNvSpPr/>
          <p:nvPr/>
        </p:nvSpPr>
        <p:spPr>
          <a:xfrm>
            <a:off x="7170977" y="2662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3" name="object 15593"/>
          <p:cNvSpPr/>
          <p:nvPr/>
        </p:nvSpPr>
        <p:spPr>
          <a:xfrm>
            <a:off x="7173042" y="26651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4" name="object 15594"/>
          <p:cNvSpPr/>
          <p:nvPr/>
        </p:nvSpPr>
        <p:spPr>
          <a:xfrm>
            <a:off x="7184795" y="2673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5" name="object 15595"/>
          <p:cNvSpPr/>
          <p:nvPr/>
        </p:nvSpPr>
        <p:spPr>
          <a:xfrm>
            <a:off x="7198295" y="26822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6" name="object 15596"/>
          <p:cNvSpPr/>
          <p:nvPr/>
        </p:nvSpPr>
        <p:spPr>
          <a:xfrm>
            <a:off x="7200995" y="2684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7" name="object 15597"/>
          <p:cNvSpPr/>
          <p:nvPr/>
        </p:nvSpPr>
        <p:spPr>
          <a:xfrm>
            <a:off x="7212431" y="26928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8" name="object 15598"/>
          <p:cNvSpPr/>
          <p:nvPr/>
        </p:nvSpPr>
        <p:spPr>
          <a:xfrm>
            <a:off x="7226248" y="270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9" name="object 15599"/>
          <p:cNvSpPr/>
          <p:nvPr/>
        </p:nvSpPr>
        <p:spPr>
          <a:xfrm>
            <a:off x="7228313" y="2704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0" name="object 15600"/>
          <p:cNvSpPr/>
          <p:nvPr/>
        </p:nvSpPr>
        <p:spPr>
          <a:xfrm>
            <a:off x="7240543" y="2712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1" name="object 15601"/>
          <p:cNvSpPr/>
          <p:nvPr/>
        </p:nvSpPr>
        <p:spPr>
          <a:xfrm>
            <a:off x="7022474" y="2595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2" name="object 15602"/>
          <p:cNvSpPr/>
          <p:nvPr/>
        </p:nvSpPr>
        <p:spPr>
          <a:xfrm>
            <a:off x="7033592" y="26035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3" name="object 15603"/>
          <p:cNvSpPr/>
          <p:nvPr/>
        </p:nvSpPr>
        <p:spPr>
          <a:xfrm>
            <a:off x="7046933" y="2613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4" name="object 15604"/>
          <p:cNvSpPr/>
          <p:nvPr/>
        </p:nvSpPr>
        <p:spPr>
          <a:xfrm>
            <a:off x="7049792" y="2614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5" name="object 15605"/>
          <p:cNvSpPr/>
          <p:nvPr/>
        </p:nvSpPr>
        <p:spPr>
          <a:xfrm>
            <a:off x="7061545" y="26231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6" name="object 15606"/>
          <p:cNvSpPr/>
          <p:nvPr/>
        </p:nvSpPr>
        <p:spPr>
          <a:xfrm>
            <a:off x="7075046" y="2632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7" name="object 15607"/>
          <p:cNvSpPr/>
          <p:nvPr/>
        </p:nvSpPr>
        <p:spPr>
          <a:xfrm>
            <a:off x="7076951" y="26345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8" name="object 15608"/>
          <p:cNvSpPr/>
          <p:nvPr/>
        </p:nvSpPr>
        <p:spPr>
          <a:xfrm>
            <a:off x="7088864" y="264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09" name="object 15609"/>
          <p:cNvSpPr/>
          <p:nvPr/>
        </p:nvSpPr>
        <p:spPr>
          <a:xfrm>
            <a:off x="7102364" y="2652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0" name="object 15610"/>
          <p:cNvSpPr/>
          <p:nvPr/>
        </p:nvSpPr>
        <p:spPr>
          <a:xfrm>
            <a:off x="7105063" y="2654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1" name="object 15611"/>
          <p:cNvSpPr/>
          <p:nvPr/>
        </p:nvSpPr>
        <p:spPr>
          <a:xfrm>
            <a:off x="7116976" y="26627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2" name="object 15612"/>
          <p:cNvSpPr/>
          <p:nvPr/>
        </p:nvSpPr>
        <p:spPr>
          <a:xfrm>
            <a:off x="7130317" y="2672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3" name="object 15613"/>
          <p:cNvSpPr/>
          <p:nvPr/>
        </p:nvSpPr>
        <p:spPr>
          <a:xfrm>
            <a:off x="7132382" y="2673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4" name="object 15614"/>
          <p:cNvSpPr/>
          <p:nvPr/>
        </p:nvSpPr>
        <p:spPr>
          <a:xfrm>
            <a:off x="7144611" y="26822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5" name="object 15615"/>
          <p:cNvSpPr/>
          <p:nvPr/>
        </p:nvSpPr>
        <p:spPr>
          <a:xfrm>
            <a:off x="7157635" y="26916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6" name="object 15616"/>
          <p:cNvSpPr/>
          <p:nvPr/>
        </p:nvSpPr>
        <p:spPr>
          <a:xfrm>
            <a:off x="7160335" y="2693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7" name="object 15617"/>
          <p:cNvSpPr/>
          <p:nvPr/>
        </p:nvSpPr>
        <p:spPr>
          <a:xfrm>
            <a:off x="7172248" y="27018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8" name="object 15618"/>
          <p:cNvSpPr/>
          <p:nvPr/>
        </p:nvSpPr>
        <p:spPr>
          <a:xfrm>
            <a:off x="7185589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9" name="object 15619"/>
          <p:cNvSpPr/>
          <p:nvPr/>
        </p:nvSpPr>
        <p:spPr>
          <a:xfrm>
            <a:off x="7187972" y="2713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0" name="object 15620"/>
          <p:cNvSpPr/>
          <p:nvPr/>
        </p:nvSpPr>
        <p:spPr>
          <a:xfrm>
            <a:off x="7020886" y="2632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1" name="object 15621"/>
          <p:cNvSpPr/>
          <p:nvPr/>
        </p:nvSpPr>
        <p:spPr>
          <a:xfrm>
            <a:off x="7034386" y="2642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2" name="object 15622"/>
          <p:cNvSpPr/>
          <p:nvPr/>
        </p:nvSpPr>
        <p:spPr>
          <a:xfrm>
            <a:off x="7037086" y="2643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3" name="object 15623"/>
          <p:cNvSpPr/>
          <p:nvPr/>
        </p:nvSpPr>
        <p:spPr>
          <a:xfrm>
            <a:off x="7048204" y="265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4" name="object 15624"/>
          <p:cNvSpPr/>
          <p:nvPr/>
        </p:nvSpPr>
        <p:spPr>
          <a:xfrm>
            <a:off x="7062340" y="26618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5" name="object 15625"/>
          <p:cNvSpPr/>
          <p:nvPr/>
        </p:nvSpPr>
        <p:spPr>
          <a:xfrm>
            <a:off x="7064404" y="26634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6" name="object 15626"/>
          <p:cNvSpPr/>
          <p:nvPr/>
        </p:nvSpPr>
        <p:spPr>
          <a:xfrm>
            <a:off x="7076158" y="267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7" name="object 15627"/>
          <p:cNvSpPr/>
          <p:nvPr/>
        </p:nvSpPr>
        <p:spPr>
          <a:xfrm>
            <a:off x="7089657" y="268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8" name="object 15628"/>
          <p:cNvSpPr/>
          <p:nvPr/>
        </p:nvSpPr>
        <p:spPr>
          <a:xfrm>
            <a:off x="7092358" y="268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29" name="object 15629"/>
          <p:cNvSpPr/>
          <p:nvPr/>
        </p:nvSpPr>
        <p:spPr>
          <a:xfrm>
            <a:off x="7103952" y="26916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0" name="object 15630"/>
          <p:cNvSpPr/>
          <p:nvPr/>
        </p:nvSpPr>
        <p:spPr>
          <a:xfrm>
            <a:off x="7116976" y="270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1" name="object 15631"/>
          <p:cNvSpPr/>
          <p:nvPr/>
        </p:nvSpPr>
        <p:spPr>
          <a:xfrm>
            <a:off x="7119676" y="2703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2" name="object 15632"/>
          <p:cNvSpPr/>
          <p:nvPr/>
        </p:nvSpPr>
        <p:spPr>
          <a:xfrm>
            <a:off x="7131905" y="2711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3" name="object 15633"/>
          <p:cNvSpPr/>
          <p:nvPr/>
        </p:nvSpPr>
        <p:spPr>
          <a:xfrm>
            <a:off x="7021679" y="26708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4" name="object 15634"/>
          <p:cNvSpPr/>
          <p:nvPr/>
        </p:nvSpPr>
        <p:spPr>
          <a:xfrm>
            <a:off x="7023744" y="267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5" name="object 15635"/>
          <p:cNvSpPr/>
          <p:nvPr/>
        </p:nvSpPr>
        <p:spPr>
          <a:xfrm>
            <a:off x="7035498" y="2680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6" name="object 15636"/>
          <p:cNvSpPr/>
          <p:nvPr/>
        </p:nvSpPr>
        <p:spPr>
          <a:xfrm>
            <a:off x="7048998" y="26903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7" name="object 15637"/>
          <p:cNvSpPr/>
          <p:nvPr/>
        </p:nvSpPr>
        <p:spPr>
          <a:xfrm>
            <a:off x="7051698" y="269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8" name="object 15638"/>
          <p:cNvSpPr/>
          <p:nvPr/>
        </p:nvSpPr>
        <p:spPr>
          <a:xfrm>
            <a:off x="7063133" y="270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9" name="object 15639"/>
          <p:cNvSpPr/>
          <p:nvPr/>
        </p:nvSpPr>
        <p:spPr>
          <a:xfrm>
            <a:off x="7076951" y="270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0" name="object 15640"/>
          <p:cNvSpPr/>
          <p:nvPr/>
        </p:nvSpPr>
        <p:spPr>
          <a:xfrm>
            <a:off x="7079016" y="2711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1" name="object 15641"/>
          <p:cNvSpPr/>
          <p:nvPr/>
        </p:nvSpPr>
        <p:spPr>
          <a:xfrm>
            <a:off x="7023268" y="27095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2" name="object 15642"/>
          <p:cNvSpPr/>
          <p:nvPr/>
        </p:nvSpPr>
        <p:spPr>
          <a:xfrm>
            <a:off x="5689600" y="4408415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86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3" name="object 15643"/>
          <p:cNvSpPr/>
          <p:nvPr/>
        </p:nvSpPr>
        <p:spPr>
          <a:xfrm>
            <a:off x="1568172" y="5740782"/>
            <a:ext cx="22225" cy="17145"/>
          </a:xfrm>
          <a:custGeom>
            <a:avLst/>
            <a:gdLst/>
            <a:ahLst/>
            <a:cxnLst/>
            <a:rect l="l" t="t" r="r" b="b"/>
            <a:pathLst>
              <a:path w="22225" h="17145">
                <a:moveTo>
                  <a:pt x="21727" y="8976"/>
                </a:moveTo>
                <a:lnTo>
                  <a:pt x="18963" y="2852"/>
                </a:lnTo>
                <a:lnTo>
                  <a:pt x="11070" y="0"/>
                </a:lnTo>
                <a:lnTo>
                  <a:pt x="3557" y="2852"/>
                </a:lnTo>
                <a:lnTo>
                  <a:pt x="0" y="8976"/>
                </a:lnTo>
                <a:lnTo>
                  <a:pt x="3557" y="14682"/>
                </a:lnTo>
                <a:lnTo>
                  <a:pt x="11070" y="17130"/>
                </a:lnTo>
                <a:lnTo>
                  <a:pt x="18963" y="14682"/>
                </a:lnTo>
                <a:lnTo>
                  <a:pt x="21727" y="897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4" name="object 15644"/>
          <p:cNvSpPr/>
          <p:nvPr/>
        </p:nvSpPr>
        <p:spPr>
          <a:xfrm>
            <a:off x="2494482" y="616540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906"/>
                </a:lnTo>
                <a:lnTo>
                  <a:pt x="10323" y="24459"/>
                </a:lnTo>
                <a:lnTo>
                  <a:pt x="13817" y="22012"/>
                </a:lnTo>
                <a:lnTo>
                  <a:pt x="16517" y="17941"/>
                </a:lnTo>
                <a:lnTo>
                  <a:pt x="17312" y="13858"/>
                </a:lnTo>
                <a:lnTo>
                  <a:pt x="16517" y="9382"/>
                </a:lnTo>
                <a:lnTo>
                  <a:pt x="13817" y="5705"/>
                </a:lnTo>
                <a:lnTo>
                  <a:pt x="10323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5" name="object 15645"/>
          <p:cNvSpPr/>
          <p:nvPr/>
        </p:nvSpPr>
        <p:spPr>
          <a:xfrm>
            <a:off x="2498294" y="616927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517" y="17941"/>
                </a:lnTo>
                <a:lnTo>
                  <a:pt x="13817" y="22012"/>
                </a:lnTo>
                <a:lnTo>
                  <a:pt x="10164" y="24459"/>
                </a:lnTo>
                <a:lnTo>
                  <a:pt x="5400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6" name="object 15646"/>
          <p:cNvSpPr/>
          <p:nvPr/>
        </p:nvSpPr>
        <p:spPr>
          <a:xfrm>
            <a:off x="2398074" y="6179061"/>
            <a:ext cx="96520" cy="0"/>
          </a:xfrm>
          <a:custGeom>
            <a:avLst/>
            <a:gdLst/>
            <a:ahLst/>
            <a:cxnLst/>
            <a:rect l="l" t="t" r="r" b="b"/>
            <a:pathLst>
              <a:path w="96519" h="0">
                <a:moveTo>
                  <a:pt x="0" y="0"/>
                </a:moveTo>
                <a:lnTo>
                  <a:pt x="96407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7" name="object 15647"/>
          <p:cNvSpPr/>
          <p:nvPr/>
        </p:nvSpPr>
        <p:spPr>
          <a:xfrm>
            <a:off x="2401886" y="6169279"/>
            <a:ext cx="96520" cy="27940"/>
          </a:xfrm>
          <a:custGeom>
            <a:avLst/>
            <a:gdLst/>
            <a:ahLst/>
            <a:cxnLst/>
            <a:rect l="l" t="t" r="r" b="b"/>
            <a:pathLst>
              <a:path w="96519" h="27939">
                <a:moveTo>
                  <a:pt x="96407" y="27312"/>
                </a:moveTo>
                <a:lnTo>
                  <a:pt x="96407" y="13858"/>
                </a:lnTo>
                <a:lnTo>
                  <a:pt x="96407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96407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48" name="object 15648"/>
          <p:cNvSpPr/>
          <p:nvPr/>
        </p:nvSpPr>
        <p:spPr>
          <a:xfrm>
            <a:off x="2380762" y="616540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794" y="17941"/>
                </a:lnTo>
                <a:lnTo>
                  <a:pt x="3494" y="22012"/>
                </a:lnTo>
                <a:lnTo>
                  <a:pt x="7147" y="24459"/>
                </a:lnTo>
                <a:lnTo>
                  <a:pt x="11753" y="26906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49" name="object 15649"/>
          <p:cNvSpPr/>
          <p:nvPr/>
        </p:nvSpPr>
        <p:spPr>
          <a:xfrm>
            <a:off x="2384574" y="616927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27312"/>
                </a:moveTo>
                <a:lnTo>
                  <a:pt x="0" y="13858"/>
                </a:lnTo>
                <a:lnTo>
                  <a:pt x="635" y="9370"/>
                </a:lnTo>
                <a:lnTo>
                  <a:pt x="3494" y="5705"/>
                </a:lnTo>
                <a:lnTo>
                  <a:pt x="6988" y="2852"/>
                </a:lnTo>
                <a:lnTo>
                  <a:pt x="11753" y="81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0" name="object 15650"/>
          <p:cNvSpPr/>
          <p:nvPr/>
        </p:nvSpPr>
        <p:spPr>
          <a:xfrm>
            <a:off x="1087150" y="6205153"/>
            <a:ext cx="4445" cy="18415"/>
          </a:xfrm>
          <a:custGeom>
            <a:avLst/>
            <a:gdLst/>
            <a:ahLst/>
            <a:cxnLst/>
            <a:rect l="l" t="t" r="r" b="b"/>
            <a:pathLst>
              <a:path w="4444" h="18414">
                <a:moveTo>
                  <a:pt x="0" y="17937"/>
                </a:moveTo>
                <a:lnTo>
                  <a:pt x="4344" y="17937"/>
                </a:lnTo>
                <a:lnTo>
                  <a:pt x="4344" y="0"/>
                </a:lnTo>
                <a:lnTo>
                  <a:pt x="0" y="0"/>
                </a:lnTo>
                <a:lnTo>
                  <a:pt x="0" y="1793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1" name="object 15651"/>
          <p:cNvSpPr/>
          <p:nvPr/>
        </p:nvSpPr>
        <p:spPr>
          <a:xfrm>
            <a:off x="4487123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2" name="object 15652"/>
          <p:cNvSpPr/>
          <p:nvPr/>
        </p:nvSpPr>
        <p:spPr>
          <a:xfrm>
            <a:off x="4165975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3" name="object 15653"/>
          <p:cNvSpPr/>
          <p:nvPr/>
        </p:nvSpPr>
        <p:spPr>
          <a:xfrm>
            <a:off x="6727850" y="2764154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30">
                <a:moveTo>
                  <a:pt x="0" y="0"/>
                </a:moveTo>
                <a:lnTo>
                  <a:pt x="0" y="24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4" name="object 15654"/>
          <p:cNvSpPr/>
          <p:nvPr/>
        </p:nvSpPr>
        <p:spPr>
          <a:xfrm>
            <a:off x="5217726" y="2821213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5" name="object 15655"/>
          <p:cNvSpPr/>
          <p:nvPr/>
        </p:nvSpPr>
        <p:spPr>
          <a:xfrm>
            <a:off x="1732908" y="221545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6" name="object 15656"/>
          <p:cNvSpPr/>
          <p:nvPr/>
        </p:nvSpPr>
        <p:spPr>
          <a:xfrm>
            <a:off x="8356460" y="256948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629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1753" y="26561"/>
                </a:lnTo>
                <a:lnTo>
                  <a:pt x="17629" y="26930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57" name="object 15657"/>
          <p:cNvSpPr/>
          <p:nvPr/>
        </p:nvSpPr>
        <p:spPr>
          <a:xfrm>
            <a:off x="8360113" y="257342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6807"/>
                </a:move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336"/>
                </a:lnTo>
                <a:lnTo>
                  <a:pt x="11912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8" name="object 15658"/>
          <p:cNvSpPr/>
          <p:nvPr/>
        </p:nvSpPr>
        <p:spPr>
          <a:xfrm>
            <a:off x="8374089" y="2582954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703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9" name="object 15659"/>
          <p:cNvSpPr/>
          <p:nvPr/>
        </p:nvSpPr>
        <p:spPr>
          <a:xfrm>
            <a:off x="8377901" y="2573424"/>
            <a:ext cx="165100" cy="27305"/>
          </a:xfrm>
          <a:custGeom>
            <a:avLst/>
            <a:gdLst/>
            <a:ahLst/>
            <a:cxnLst/>
            <a:rect l="l" t="t" r="r" b="b"/>
            <a:pathLst>
              <a:path w="165100" h="27305">
                <a:moveTo>
                  <a:pt x="0" y="0"/>
                </a:moveTo>
                <a:lnTo>
                  <a:pt x="0" y="13403"/>
                </a:lnTo>
                <a:lnTo>
                  <a:pt x="0" y="26807"/>
                </a:lnTo>
                <a:lnTo>
                  <a:pt x="164703" y="26807"/>
                </a:lnTo>
                <a:lnTo>
                  <a:pt x="164703" y="13403"/>
                </a:lnTo>
                <a:lnTo>
                  <a:pt x="1647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0" name="object 15660"/>
          <p:cNvSpPr/>
          <p:nvPr/>
        </p:nvSpPr>
        <p:spPr>
          <a:xfrm>
            <a:off x="8538793" y="256948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403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61" name="object 15661"/>
          <p:cNvSpPr/>
          <p:nvPr/>
        </p:nvSpPr>
        <p:spPr>
          <a:xfrm>
            <a:off x="8542605" y="257342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830"/>
                </a:lnTo>
                <a:lnTo>
                  <a:pt x="13817" y="21520"/>
                </a:lnTo>
                <a:lnTo>
                  <a:pt x="10323" y="24471"/>
                </a:lnTo>
                <a:lnTo>
                  <a:pt x="5558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2" name="object 15662"/>
          <p:cNvSpPr/>
          <p:nvPr/>
        </p:nvSpPr>
        <p:spPr>
          <a:xfrm>
            <a:off x="7615374" y="6260598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988" y="6935"/>
                </a:moveTo>
                <a:lnTo>
                  <a:pt x="10959" y="2041"/>
                </a:lnTo>
                <a:lnTo>
                  <a:pt x="20806" y="0"/>
                </a:lnTo>
                <a:lnTo>
                  <a:pt x="30018" y="0"/>
                </a:lnTo>
                <a:lnTo>
                  <a:pt x="38594" y="2041"/>
                </a:lnTo>
                <a:lnTo>
                  <a:pt x="39865" y="6935"/>
                </a:lnTo>
                <a:lnTo>
                  <a:pt x="35100" y="11424"/>
                </a:lnTo>
                <a:lnTo>
                  <a:pt x="27953" y="14277"/>
                </a:lnTo>
                <a:lnTo>
                  <a:pt x="12547" y="16318"/>
                </a:lnTo>
                <a:lnTo>
                  <a:pt x="5400" y="18347"/>
                </a:lnTo>
                <a:lnTo>
                  <a:pt x="1588" y="23241"/>
                </a:lnTo>
                <a:lnTo>
                  <a:pt x="0" y="25688"/>
                </a:lnTo>
                <a:lnTo>
                  <a:pt x="1588" y="29771"/>
                </a:lnTo>
                <a:lnTo>
                  <a:pt x="9847" y="32624"/>
                </a:lnTo>
                <a:lnTo>
                  <a:pt x="18900" y="32624"/>
                </a:lnTo>
                <a:lnTo>
                  <a:pt x="28747" y="29771"/>
                </a:lnTo>
                <a:lnTo>
                  <a:pt x="32718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3" name="object 15663"/>
          <p:cNvSpPr/>
          <p:nvPr/>
        </p:nvSpPr>
        <p:spPr>
          <a:xfrm>
            <a:off x="7668581" y="6260598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5577" y="2041"/>
                </a:lnTo>
                <a:lnTo>
                  <a:pt x="39865" y="6935"/>
                </a:lnTo>
                <a:lnTo>
                  <a:pt x="40659" y="14277"/>
                </a:lnTo>
                <a:lnTo>
                  <a:pt x="39071" y="18347"/>
                </a:lnTo>
                <a:lnTo>
                  <a:pt x="33671" y="25688"/>
                </a:lnTo>
                <a:lnTo>
                  <a:pt x="25729" y="29771"/>
                </a:lnTo>
                <a:lnTo>
                  <a:pt x="19853" y="32624"/>
                </a:lnTo>
                <a:lnTo>
                  <a:pt x="10323" y="32624"/>
                </a:lnTo>
                <a:lnTo>
                  <a:pt x="4764" y="29771"/>
                </a:lnTo>
                <a:lnTo>
                  <a:pt x="794" y="25688"/>
                </a:lnTo>
                <a:lnTo>
                  <a:pt x="0" y="18347"/>
                </a:lnTo>
                <a:lnTo>
                  <a:pt x="2064" y="14277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4" name="object 15664"/>
          <p:cNvSpPr/>
          <p:nvPr/>
        </p:nvSpPr>
        <p:spPr>
          <a:xfrm>
            <a:off x="7718452" y="6260598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5" name="object 15665"/>
          <p:cNvSpPr/>
          <p:nvPr/>
        </p:nvSpPr>
        <p:spPr>
          <a:xfrm>
            <a:off x="7725918" y="6260598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6935"/>
                </a:moveTo>
                <a:lnTo>
                  <a:pt x="14135" y="2041"/>
                </a:lnTo>
                <a:lnTo>
                  <a:pt x="21282" y="0"/>
                </a:lnTo>
                <a:lnTo>
                  <a:pt x="30335" y="0"/>
                </a:lnTo>
                <a:lnTo>
                  <a:pt x="35100" y="2041"/>
                </a:lnTo>
                <a:lnTo>
                  <a:pt x="39389" y="6935"/>
                </a:lnTo>
                <a:lnTo>
                  <a:pt x="39865" y="14277"/>
                </a:lnTo>
                <a:lnTo>
                  <a:pt x="38753" y="18347"/>
                </a:lnTo>
                <a:lnTo>
                  <a:pt x="33194" y="25688"/>
                </a:lnTo>
                <a:lnTo>
                  <a:pt x="25253" y="29771"/>
                </a:lnTo>
                <a:lnTo>
                  <a:pt x="18900" y="32624"/>
                </a:lnTo>
                <a:lnTo>
                  <a:pt x="9847" y="32624"/>
                </a:lnTo>
                <a:lnTo>
                  <a:pt x="4288" y="29771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6" name="object 15666"/>
          <p:cNvSpPr/>
          <p:nvPr/>
        </p:nvSpPr>
        <p:spPr>
          <a:xfrm>
            <a:off x="7778013" y="6281392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11829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7" name="object 15667"/>
          <p:cNvSpPr/>
          <p:nvPr/>
        </p:nvSpPr>
        <p:spPr>
          <a:xfrm>
            <a:off x="7784683" y="6260598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22553" y="32624"/>
                </a:moveTo>
                <a:lnTo>
                  <a:pt x="33988" y="0"/>
                </a:lnTo>
                <a:lnTo>
                  <a:pt x="16200" y="0"/>
                </a:lnTo>
                <a:lnTo>
                  <a:pt x="9211" y="2041"/>
                </a:lnTo>
                <a:lnTo>
                  <a:pt x="5241" y="4488"/>
                </a:lnTo>
                <a:lnTo>
                  <a:pt x="794" y="9382"/>
                </a:lnTo>
                <a:lnTo>
                  <a:pt x="0" y="11424"/>
                </a:lnTo>
                <a:lnTo>
                  <a:pt x="1588" y="16318"/>
                </a:lnTo>
                <a:lnTo>
                  <a:pt x="3653" y="18347"/>
                </a:lnTo>
                <a:lnTo>
                  <a:pt x="8735" y="20794"/>
                </a:lnTo>
                <a:lnTo>
                  <a:pt x="26841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8" name="object 15668"/>
          <p:cNvSpPr/>
          <p:nvPr/>
        </p:nvSpPr>
        <p:spPr>
          <a:xfrm>
            <a:off x="7835349" y="6260598"/>
            <a:ext cx="33655" cy="20955"/>
          </a:xfrm>
          <a:custGeom>
            <a:avLst/>
            <a:gdLst/>
            <a:ahLst/>
            <a:cxnLst/>
            <a:rect l="l" t="t" r="r" b="b"/>
            <a:pathLst>
              <a:path w="33654" h="20954">
                <a:moveTo>
                  <a:pt x="4288" y="0"/>
                </a:moveTo>
                <a:lnTo>
                  <a:pt x="0" y="11424"/>
                </a:lnTo>
                <a:lnTo>
                  <a:pt x="794" y="18347"/>
                </a:lnTo>
                <a:lnTo>
                  <a:pt x="6194" y="20794"/>
                </a:lnTo>
                <a:lnTo>
                  <a:pt x="14612" y="20794"/>
                </a:lnTo>
                <a:lnTo>
                  <a:pt x="21600" y="18347"/>
                </a:lnTo>
                <a:lnTo>
                  <a:pt x="33035" y="11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69" name="object 15669"/>
          <p:cNvSpPr/>
          <p:nvPr/>
        </p:nvSpPr>
        <p:spPr>
          <a:xfrm>
            <a:off x="7861397" y="6260598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0" name="object 15670"/>
          <p:cNvSpPr/>
          <p:nvPr/>
        </p:nvSpPr>
        <p:spPr>
          <a:xfrm>
            <a:off x="7888556" y="6260598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7941" y="0"/>
                </a:moveTo>
                <a:lnTo>
                  <a:pt x="0" y="23241"/>
                </a:lnTo>
                <a:lnTo>
                  <a:pt x="0" y="29771"/>
                </a:lnTo>
                <a:lnTo>
                  <a:pt x="5558" y="32624"/>
                </a:lnTo>
                <a:lnTo>
                  <a:pt x="14612" y="32624"/>
                </a:lnTo>
                <a:lnTo>
                  <a:pt x="20965" y="29771"/>
                </a:lnTo>
                <a:lnTo>
                  <a:pt x="3240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1" name="object 15671"/>
          <p:cNvSpPr/>
          <p:nvPr/>
        </p:nvSpPr>
        <p:spPr>
          <a:xfrm>
            <a:off x="7918256" y="6260598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2" name="object 15672"/>
          <p:cNvSpPr/>
          <p:nvPr/>
        </p:nvSpPr>
        <p:spPr>
          <a:xfrm>
            <a:off x="7941922" y="6260598"/>
            <a:ext cx="53975" cy="33020"/>
          </a:xfrm>
          <a:custGeom>
            <a:avLst/>
            <a:gdLst/>
            <a:ahLst/>
            <a:cxnLst/>
            <a:rect l="l" t="t" r="r" b="b"/>
            <a:pathLst>
              <a:path w="53975" h="33020">
                <a:moveTo>
                  <a:pt x="41930" y="32624"/>
                </a:moveTo>
                <a:lnTo>
                  <a:pt x="53365" y="0"/>
                </a:lnTo>
                <a:lnTo>
                  <a:pt x="22871" y="25688"/>
                </a:lnTo>
                <a:lnTo>
                  <a:pt x="11117" y="0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3" name="object 15673"/>
          <p:cNvSpPr/>
          <p:nvPr/>
        </p:nvSpPr>
        <p:spPr>
          <a:xfrm>
            <a:off x="8066523" y="6243260"/>
            <a:ext cx="413034" cy="67226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74" name="object 15674"/>
          <p:cNvSpPr/>
          <p:nvPr/>
        </p:nvSpPr>
        <p:spPr>
          <a:xfrm>
            <a:off x="3106283" y="4407800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13817" y="0"/>
                </a:moveTo>
                <a:lnTo>
                  <a:pt x="8258" y="368"/>
                </a:lnTo>
                <a:lnTo>
                  <a:pt x="3494" y="2459"/>
                </a:lnTo>
                <a:lnTo>
                  <a:pt x="0" y="5779"/>
                </a:lnTo>
                <a:lnTo>
                  <a:pt x="13817" y="13526"/>
                </a:lnTo>
                <a:lnTo>
                  <a:pt x="27953" y="20782"/>
                </a:lnTo>
                <a:lnTo>
                  <a:pt x="30812" y="17093"/>
                </a:lnTo>
                <a:lnTo>
                  <a:pt x="31606" y="13526"/>
                </a:lnTo>
                <a:lnTo>
                  <a:pt x="30812" y="8976"/>
                </a:lnTo>
                <a:lnTo>
                  <a:pt x="27953" y="5287"/>
                </a:lnTo>
                <a:lnTo>
                  <a:pt x="23665" y="2459"/>
                </a:lnTo>
                <a:lnTo>
                  <a:pt x="18900" y="368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5" name="object 15675"/>
          <p:cNvSpPr/>
          <p:nvPr/>
        </p:nvSpPr>
        <p:spPr>
          <a:xfrm>
            <a:off x="3109936" y="4411736"/>
            <a:ext cx="31750" cy="20955"/>
          </a:xfrm>
          <a:custGeom>
            <a:avLst/>
            <a:gdLst/>
            <a:ahLst/>
            <a:cxnLst/>
            <a:rect l="l" t="t" r="r" b="b"/>
            <a:pathLst>
              <a:path w="31750" h="20954">
                <a:moveTo>
                  <a:pt x="0" y="5656"/>
                </a:moveTo>
                <a:lnTo>
                  <a:pt x="3653" y="2459"/>
                </a:lnTo>
                <a:lnTo>
                  <a:pt x="8258" y="368"/>
                </a:lnTo>
                <a:lnTo>
                  <a:pt x="13817" y="0"/>
                </a:lnTo>
                <a:lnTo>
                  <a:pt x="19059" y="368"/>
                </a:lnTo>
                <a:lnTo>
                  <a:pt x="23665" y="2459"/>
                </a:lnTo>
                <a:lnTo>
                  <a:pt x="28112" y="5287"/>
                </a:lnTo>
                <a:lnTo>
                  <a:pt x="30812" y="8976"/>
                </a:lnTo>
                <a:lnTo>
                  <a:pt x="31606" y="13403"/>
                </a:lnTo>
                <a:lnTo>
                  <a:pt x="30812" y="17093"/>
                </a:lnTo>
                <a:lnTo>
                  <a:pt x="28112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6" name="object 15676"/>
          <p:cNvSpPr/>
          <p:nvPr/>
        </p:nvSpPr>
        <p:spPr>
          <a:xfrm>
            <a:off x="3090876" y="4413580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601"/>
                </a:lnTo>
                <a:lnTo>
                  <a:pt x="13817" y="24348"/>
                </a:lnTo>
                <a:lnTo>
                  <a:pt x="27953" y="32095"/>
                </a:lnTo>
                <a:lnTo>
                  <a:pt x="43359" y="15002"/>
                </a:lnTo>
                <a:lnTo>
                  <a:pt x="29224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7" name="object 15677"/>
          <p:cNvSpPr/>
          <p:nvPr/>
        </p:nvSpPr>
        <p:spPr>
          <a:xfrm>
            <a:off x="3094529" y="4417392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224" y="7747"/>
                </a:lnTo>
                <a:lnTo>
                  <a:pt x="15406" y="0"/>
                </a:lnTo>
                <a:lnTo>
                  <a:pt x="0" y="16724"/>
                </a:lnTo>
                <a:lnTo>
                  <a:pt x="13817" y="24471"/>
                </a:lnTo>
                <a:lnTo>
                  <a:pt x="28112" y="32218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8" name="object 15678"/>
          <p:cNvSpPr/>
          <p:nvPr/>
        </p:nvSpPr>
        <p:spPr>
          <a:xfrm>
            <a:off x="3087223" y="4430181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653" y="0"/>
                </a:moveTo>
                <a:lnTo>
                  <a:pt x="794" y="4181"/>
                </a:lnTo>
                <a:lnTo>
                  <a:pt x="0" y="7747"/>
                </a:lnTo>
                <a:lnTo>
                  <a:pt x="794" y="12297"/>
                </a:lnTo>
                <a:lnTo>
                  <a:pt x="3653" y="15986"/>
                </a:lnTo>
                <a:lnTo>
                  <a:pt x="7623" y="18814"/>
                </a:lnTo>
                <a:lnTo>
                  <a:pt x="12706" y="20905"/>
                </a:lnTo>
                <a:lnTo>
                  <a:pt x="17470" y="21274"/>
                </a:lnTo>
                <a:lnTo>
                  <a:pt x="23029" y="20905"/>
                </a:lnTo>
                <a:lnTo>
                  <a:pt x="28112" y="18814"/>
                </a:lnTo>
                <a:lnTo>
                  <a:pt x="31606" y="15494"/>
                </a:lnTo>
                <a:lnTo>
                  <a:pt x="17470" y="7747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79" name="object 15679"/>
          <p:cNvSpPr/>
          <p:nvPr/>
        </p:nvSpPr>
        <p:spPr>
          <a:xfrm>
            <a:off x="3091035" y="443411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494"/>
                </a:moveTo>
                <a:lnTo>
                  <a:pt x="27953" y="18691"/>
                </a:lnTo>
                <a:lnTo>
                  <a:pt x="22871" y="20782"/>
                </a:lnTo>
                <a:lnTo>
                  <a:pt x="17312" y="21151"/>
                </a:lnTo>
                <a:lnTo>
                  <a:pt x="12547" y="20782"/>
                </a:lnTo>
                <a:lnTo>
                  <a:pt x="7464" y="18691"/>
                </a:lnTo>
                <a:lnTo>
                  <a:pt x="3494" y="15863"/>
                </a:lnTo>
                <a:lnTo>
                  <a:pt x="794" y="12174"/>
                </a:lnTo>
                <a:lnTo>
                  <a:pt x="0" y="7747"/>
                </a:lnTo>
                <a:lnTo>
                  <a:pt x="794" y="4058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0" name="object 15680"/>
          <p:cNvSpPr/>
          <p:nvPr/>
        </p:nvSpPr>
        <p:spPr>
          <a:xfrm>
            <a:off x="354768" y="5396128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2781" y="0"/>
                </a:moveTo>
                <a:lnTo>
                  <a:pt x="26063" y="0"/>
                </a:lnTo>
                <a:lnTo>
                  <a:pt x="18948" y="1598"/>
                </a:lnTo>
                <a:lnTo>
                  <a:pt x="0" y="22749"/>
                </a:lnTo>
                <a:lnTo>
                  <a:pt x="58845" y="22749"/>
                </a:lnTo>
                <a:lnTo>
                  <a:pt x="327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1" name="object 15681"/>
          <p:cNvSpPr/>
          <p:nvPr/>
        </p:nvSpPr>
        <p:spPr>
          <a:xfrm>
            <a:off x="358516" y="539994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0" y="22872"/>
                </a:moveTo>
                <a:lnTo>
                  <a:pt x="26063" y="0"/>
                </a:lnTo>
                <a:lnTo>
                  <a:pt x="32781" y="0"/>
                </a:lnTo>
                <a:lnTo>
                  <a:pt x="58051" y="17093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2" name="object 15682"/>
          <p:cNvSpPr/>
          <p:nvPr/>
        </p:nvSpPr>
        <p:spPr>
          <a:xfrm>
            <a:off x="384190" y="5418878"/>
            <a:ext cx="0" cy="857250"/>
          </a:xfrm>
          <a:custGeom>
            <a:avLst/>
            <a:gdLst/>
            <a:ahLst/>
            <a:cxnLst/>
            <a:rect l="l" t="t" r="r" b="b"/>
            <a:pathLst>
              <a:path w="0" h="857250">
                <a:moveTo>
                  <a:pt x="0" y="0"/>
                </a:moveTo>
                <a:lnTo>
                  <a:pt x="0" y="857017"/>
                </a:lnTo>
              </a:path>
            </a:pathLst>
          </a:custGeom>
          <a:ln w="5884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3" name="object 15683"/>
          <p:cNvSpPr/>
          <p:nvPr/>
        </p:nvSpPr>
        <p:spPr>
          <a:xfrm>
            <a:off x="358516" y="5422813"/>
            <a:ext cx="59055" cy="857250"/>
          </a:xfrm>
          <a:custGeom>
            <a:avLst/>
            <a:gdLst/>
            <a:ahLst/>
            <a:cxnLst/>
            <a:rect l="l" t="t" r="r" b="b"/>
            <a:pathLst>
              <a:path w="59054" h="857250">
                <a:moveTo>
                  <a:pt x="58845" y="0"/>
                </a:moveTo>
                <a:lnTo>
                  <a:pt x="29224" y="0"/>
                </a:lnTo>
                <a:lnTo>
                  <a:pt x="0" y="0"/>
                </a:lnTo>
                <a:lnTo>
                  <a:pt x="0" y="856956"/>
                </a:lnTo>
                <a:lnTo>
                  <a:pt x="29224" y="856956"/>
                </a:lnTo>
                <a:lnTo>
                  <a:pt x="58845" y="856956"/>
                </a:lnTo>
                <a:lnTo>
                  <a:pt x="5884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4" name="object 15684"/>
          <p:cNvSpPr/>
          <p:nvPr/>
        </p:nvSpPr>
        <p:spPr>
          <a:xfrm>
            <a:off x="354768" y="6275895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0" y="0"/>
                </a:lnTo>
                <a:lnTo>
                  <a:pt x="778" y="5300"/>
                </a:lnTo>
                <a:lnTo>
                  <a:pt x="26063" y="22823"/>
                </a:lnTo>
                <a:lnTo>
                  <a:pt x="32781" y="22823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5" name="object 15685"/>
          <p:cNvSpPr/>
          <p:nvPr/>
        </p:nvSpPr>
        <p:spPr>
          <a:xfrm>
            <a:off x="358516" y="6279769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32781" y="22823"/>
                </a:lnTo>
                <a:lnTo>
                  <a:pt x="26063" y="22823"/>
                </a:lnTo>
                <a:lnTo>
                  <a:pt x="794" y="53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6" name="object 15686"/>
          <p:cNvSpPr/>
          <p:nvPr/>
        </p:nvSpPr>
        <p:spPr>
          <a:xfrm>
            <a:off x="4023189" y="567127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6994" y="0"/>
                </a:moveTo>
                <a:lnTo>
                  <a:pt x="0" y="14264"/>
                </a:lnTo>
                <a:lnTo>
                  <a:pt x="794" y="17929"/>
                </a:lnTo>
                <a:lnTo>
                  <a:pt x="3653" y="21606"/>
                </a:lnTo>
                <a:lnTo>
                  <a:pt x="7941" y="24864"/>
                </a:lnTo>
                <a:lnTo>
                  <a:pt x="12706" y="26500"/>
                </a:lnTo>
                <a:lnTo>
                  <a:pt x="17788" y="13453"/>
                </a:lnTo>
                <a:lnTo>
                  <a:pt x="22553" y="405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7" name="object 15687"/>
          <p:cNvSpPr/>
          <p:nvPr/>
        </p:nvSpPr>
        <p:spPr>
          <a:xfrm>
            <a:off x="4027001" y="5675152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2706" y="26500"/>
                </a:moveTo>
                <a:lnTo>
                  <a:pt x="7941" y="24864"/>
                </a:lnTo>
                <a:lnTo>
                  <a:pt x="3494" y="21606"/>
                </a:lnTo>
                <a:lnTo>
                  <a:pt x="794" y="17929"/>
                </a:lnTo>
                <a:lnTo>
                  <a:pt x="0" y="14264"/>
                </a:lnTo>
                <a:lnTo>
                  <a:pt x="794" y="9776"/>
                </a:lnTo>
                <a:lnTo>
                  <a:pt x="3176" y="6111"/>
                </a:lnTo>
                <a:lnTo>
                  <a:pt x="7147" y="2852"/>
                </a:lnTo>
                <a:lnTo>
                  <a:pt x="12229" y="405"/>
                </a:lnTo>
                <a:lnTo>
                  <a:pt x="16994" y="0"/>
                </a:lnTo>
                <a:lnTo>
                  <a:pt x="22553" y="4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88" name="object 15688"/>
          <p:cNvSpPr/>
          <p:nvPr/>
        </p:nvSpPr>
        <p:spPr>
          <a:xfrm>
            <a:off x="4035895" y="5671684"/>
            <a:ext cx="114935" cy="50165"/>
          </a:xfrm>
          <a:custGeom>
            <a:avLst/>
            <a:gdLst/>
            <a:ahLst/>
            <a:cxnLst/>
            <a:rect l="l" t="t" r="r" b="b"/>
            <a:pathLst>
              <a:path w="114935" h="50164">
                <a:moveTo>
                  <a:pt x="9847" y="0"/>
                </a:moveTo>
                <a:lnTo>
                  <a:pt x="5082" y="13047"/>
                </a:lnTo>
                <a:lnTo>
                  <a:pt x="0" y="26094"/>
                </a:lnTo>
                <a:lnTo>
                  <a:pt x="104666" y="50148"/>
                </a:lnTo>
                <a:lnTo>
                  <a:pt x="109431" y="37100"/>
                </a:lnTo>
                <a:lnTo>
                  <a:pt x="114514" y="24053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89" name="object 15689"/>
          <p:cNvSpPr/>
          <p:nvPr/>
        </p:nvSpPr>
        <p:spPr>
          <a:xfrm>
            <a:off x="4039708" y="5675558"/>
            <a:ext cx="114935" cy="50165"/>
          </a:xfrm>
          <a:custGeom>
            <a:avLst/>
            <a:gdLst/>
            <a:ahLst/>
            <a:cxnLst/>
            <a:rect l="l" t="t" r="r" b="b"/>
            <a:pathLst>
              <a:path w="114935" h="50164">
                <a:moveTo>
                  <a:pt x="9847" y="0"/>
                </a:moveTo>
                <a:lnTo>
                  <a:pt x="5082" y="13047"/>
                </a:lnTo>
                <a:lnTo>
                  <a:pt x="0" y="26094"/>
                </a:lnTo>
                <a:lnTo>
                  <a:pt x="104508" y="50148"/>
                </a:lnTo>
                <a:lnTo>
                  <a:pt x="109272" y="37100"/>
                </a:lnTo>
                <a:lnTo>
                  <a:pt x="114514" y="24053"/>
                </a:lnTo>
                <a:lnTo>
                  <a:pt x="98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0" name="object 15690"/>
          <p:cNvSpPr/>
          <p:nvPr/>
        </p:nvSpPr>
        <p:spPr>
          <a:xfrm>
            <a:off x="4140562" y="5695737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9847" y="0"/>
                </a:moveTo>
                <a:lnTo>
                  <a:pt x="4764" y="13047"/>
                </a:lnTo>
                <a:lnTo>
                  <a:pt x="0" y="26094"/>
                </a:lnTo>
                <a:lnTo>
                  <a:pt x="5558" y="26500"/>
                </a:lnTo>
                <a:lnTo>
                  <a:pt x="22553" y="12641"/>
                </a:lnTo>
                <a:lnTo>
                  <a:pt x="21759" y="8558"/>
                </a:lnTo>
                <a:lnTo>
                  <a:pt x="18900" y="4894"/>
                </a:lnTo>
                <a:lnTo>
                  <a:pt x="14612" y="1623"/>
                </a:lnTo>
                <a:lnTo>
                  <a:pt x="98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1" name="object 15691"/>
          <p:cNvSpPr/>
          <p:nvPr/>
        </p:nvSpPr>
        <p:spPr>
          <a:xfrm>
            <a:off x="4144216" y="5699611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60" h="26670">
                <a:moveTo>
                  <a:pt x="10006" y="0"/>
                </a:moveTo>
                <a:lnTo>
                  <a:pt x="14612" y="1623"/>
                </a:lnTo>
                <a:lnTo>
                  <a:pt x="19059" y="4894"/>
                </a:lnTo>
                <a:lnTo>
                  <a:pt x="21759" y="8558"/>
                </a:lnTo>
                <a:lnTo>
                  <a:pt x="22553" y="12641"/>
                </a:lnTo>
                <a:lnTo>
                  <a:pt x="21759" y="16711"/>
                </a:lnTo>
                <a:lnTo>
                  <a:pt x="19853" y="20794"/>
                </a:lnTo>
                <a:lnTo>
                  <a:pt x="15406" y="24053"/>
                </a:lnTo>
                <a:lnTo>
                  <a:pt x="10323" y="26094"/>
                </a:lnTo>
                <a:lnTo>
                  <a:pt x="5558" y="26500"/>
                </a:lnTo>
                <a:lnTo>
                  <a:pt x="0" y="26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2" name="object 15692"/>
          <p:cNvSpPr/>
          <p:nvPr/>
        </p:nvSpPr>
        <p:spPr>
          <a:xfrm>
            <a:off x="2368374" y="6130948"/>
            <a:ext cx="17780" cy="40005"/>
          </a:xfrm>
          <a:custGeom>
            <a:avLst/>
            <a:gdLst/>
            <a:ahLst/>
            <a:cxnLst/>
            <a:rect l="l" t="t" r="r" b="b"/>
            <a:pathLst>
              <a:path w="17780" h="40004">
                <a:moveTo>
                  <a:pt x="17629" y="0"/>
                </a:moveTo>
                <a:lnTo>
                  <a:pt x="0" y="3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3" name="object 15693"/>
          <p:cNvSpPr/>
          <p:nvPr/>
        </p:nvSpPr>
        <p:spPr>
          <a:xfrm>
            <a:off x="361089" y="4686332"/>
            <a:ext cx="63590" cy="10014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694" name="object 15694"/>
          <p:cNvSpPr/>
          <p:nvPr/>
        </p:nvSpPr>
        <p:spPr>
          <a:xfrm>
            <a:off x="5884162" y="241577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526"/>
                </a:lnTo>
                <a:lnTo>
                  <a:pt x="16517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5" name="object 15695"/>
          <p:cNvSpPr/>
          <p:nvPr/>
        </p:nvSpPr>
        <p:spPr>
          <a:xfrm>
            <a:off x="5887974" y="24197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520"/>
                </a:lnTo>
                <a:lnTo>
                  <a:pt x="10164" y="24471"/>
                </a:lnTo>
                <a:lnTo>
                  <a:pt x="5400" y="26439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6" name="object 15696"/>
          <p:cNvSpPr/>
          <p:nvPr/>
        </p:nvSpPr>
        <p:spPr>
          <a:xfrm>
            <a:off x="5625434" y="2429239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8728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7" name="object 15697"/>
          <p:cNvSpPr/>
          <p:nvPr/>
        </p:nvSpPr>
        <p:spPr>
          <a:xfrm>
            <a:off x="5629245" y="2419709"/>
            <a:ext cx="259079" cy="27305"/>
          </a:xfrm>
          <a:custGeom>
            <a:avLst/>
            <a:gdLst/>
            <a:ahLst/>
            <a:cxnLst/>
            <a:rect l="l" t="t" r="r" b="b"/>
            <a:pathLst>
              <a:path w="259079" h="27305">
                <a:moveTo>
                  <a:pt x="258728" y="26930"/>
                </a:moveTo>
                <a:lnTo>
                  <a:pt x="258728" y="13403"/>
                </a:lnTo>
                <a:lnTo>
                  <a:pt x="258728" y="0"/>
                </a:lnTo>
                <a:lnTo>
                  <a:pt x="0" y="0"/>
                </a:lnTo>
                <a:lnTo>
                  <a:pt x="0" y="13403"/>
                </a:lnTo>
                <a:lnTo>
                  <a:pt x="0" y="26930"/>
                </a:lnTo>
                <a:lnTo>
                  <a:pt x="258728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8" name="object 15698"/>
          <p:cNvSpPr/>
          <p:nvPr/>
        </p:nvSpPr>
        <p:spPr>
          <a:xfrm>
            <a:off x="5608122" y="241577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526"/>
                </a:lnTo>
                <a:lnTo>
                  <a:pt x="317" y="17953"/>
                </a:lnTo>
                <a:lnTo>
                  <a:pt x="3494" y="21643"/>
                </a:lnTo>
                <a:lnTo>
                  <a:pt x="6670" y="24471"/>
                </a:lnTo>
                <a:lnTo>
                  <a:pt x="11753" y="26561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99" name="object 15699"/>
          <p:cNvSpPr/>
          <p:nvPr/>
        </p:nvSpPr>
        <p:spPr>
          <a:xfrm>
            <a:off x="5611775" y="24197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6930"/>
                </a:moveTo>
                <a:lnTo>
                  <a:pt x="0" y="13403"/>
                </a:lnTo>
                <a:lnTo>
                  <a:pt x="476" y="8976"/>
                </a:lnTo>
                <a:lnTo>
                  <a:pt x="3653" y="5287"/>
                </a:lnTo>
                <a:lnTo>
                  <a:pt x="6829" y="2459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0" name="object 15700"/>
          <p:cNvSpPr/>
          <p:nvPr/>
        </p:nvSpPr>
        <p:spPr>
          <a:xfrm>
            <a:off x="6335707" y="2886512"/>
            <a:ext cx="49530" cy="0"/>
          </a:xfrm>
          <a:custGeom>
            <a:avLst/>
            <a:gdLst/>
            <a:ahLst/>
            <a:cxnLst/>
            <a:rect l="l" t="t" r="r" b="b"/>
            <a:pathLst>
              <a:path w="49529" h="0">
                <a:moveTo>
                  <a:pt x="4907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1" name="object 15701"/>
          <p:cNvSpPr/>
          <p:nvPr/>
        </p:nvSpPr>
        <p:spPr>
          <a:xfrm>
            <a:off x="5847950" y="2591255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2" name="object 15702"/>
          <p:cNvSpPr/>
          <p:nvPr/>
        </p:nvSpPr>
        <p:spPr>
          <a:xfrm>
            <a:off x="1801997" y="2489434"/>
            <a:ext cx="2540" cy="0"/>
          </a:xfrm>
          <a:custGeom>
            <a:avLst/>
            <a:gdLst/>
            <a:ahLst/>
            <a:cxnLst/>
            <a:rect l="l" t="t" r="r" b="b"/>
            <a:pathLst>
              <a:path w="2539" h="0">
                <a:moveTo>
                  <a:pt x="2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3" name="object 15703"/>
          <p:cNvSpPr/>
          <p:nvPr/>
        </p:nvSpPr>
        <p:spPr>
          <a:xfrm>
            <a:off x="5914975" y="418645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2012"/>
                </a:lnTo>
                <a:lnTo>
                  <a:pt x="7147" y="24471"/>
                </a:lnTo>
                <a:lnTo>
                  <a:pt x="11753" y="26930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4" name="object 15704"/>
          <p:cNvSpPr/>
          <p:nvPr/>
        </p:nvSpPr>
        <p:spPr>
          <a:xfrm>
            <a:off x="5918628" y="41902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27299"/>
                </a:moveTo>
                <a:lnTo>
                  <a:pt x="0" y="13895"/>
                </a:lnTo>
                <a:lnTo>
                  <a:pt x="794" y="9468"/>
                </a:lnTo>
                <a:lnTo>
                  <a:pt x="3653" y="5779"/>
                </a:lnTo>
                <a:lnTo>
                  <a:pt x="7147" y="2951"/>
                </a:lnTo>
                <a:lnTo>
                  <a:pt x="11912" y="860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5" name="object 15705"/>
          <p:cNvSpPr/>
          <p:nvPr/>
        </p:nvSpPr>
        <p:spPr>
          <a:xfrm>
            <a:off x="5932287" y="4200100"/>
            <a:ext cx="327025" cy="0"/>
          </a:xfrm>
          <a:custGeom>
            <a:avLst/>
            <a:gdLst/>
            <a:ahLst/>
            <a:cxnLst/>
            <a:rect l="l" t="t" r="r" b="b"/>
            <a:pathLst>
              <a:path w="327025" h="0">
                <a:moveTo>
                  <a:pt x="0" y="0"/>
                </a:moveTo>
                <a:lnTo>
                  <a:pt x="32670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6" name="object 15706"/>
          <p:cNvSpPr/>
          <p:nvPr/>
        </p:nvSpPr>
        <p:spPr>
          <a:xfrm>
            <a:off x="5936099" y="4190263"/>
            <a:ext cx="327025" cy="27305"/>
          </a:xfrm>
          <a:custGeom>
            <a:avLst/>
            <a:gdLst/>
            <a:ahLst/>
            <a:cxnLst/>
            <a:rect l="l" t="t" r="r" b="b"/>
            <a:pathLst>
              <a:path w="327025" h="27304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326547" y="27299"/>
                </a:lnTo>
                <a:lnTo>
                  <a:pt x="326547" y="13895"/>
                </a:lnTo>
                <a:lnTo>
                  <a:pt x="32654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7" name="object 15707"/>
          <p:cNvSpPr/>
          <p:nvPr/>
        </p:nvSpPr>
        <p:spPr>
          <a:xfrm>
            <a:off x="6258993" y="418645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7299"/>
                </a:lnTo>
                <a:lnTo>
                  <a:pt x="5400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400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08" name="object 15708"/>
          <p:cNvSpPr/>
          <p:nvPr/>
        </p:nvSpPr>
        <p:spPr>
          <a:xfrm>
            <a:off x="6262647" y="419026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09" name="object 15709"/>
          <p:cNvSpPr/>
          <p:nvPr/>
        </p:nvSpPr>
        <p:spPr>
          <a:xfrm>
            <a:off x="2813406" y="5993969"/>
            <a:ext cx="10160" cy="3175"/>
          </a:xfrm>
          <a:custGeom>
            <a:avLst/>
            <a:gdLst/>
            <a:ahLst/>
            <a:cxnLst/>
            <a:rect l="l" t="t" r="r" b="b"/>
            <a:pathLst>
              <a:path w="10160" h="3175">
                <a:moveTo>
                  <a:pt x="0" y="0"/>
                </a:moveTo>
                <a:lnTo>
                  <a:pt x="9847" y="2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0" name="object 15710"/>
          <p:cNvSpPr/>
          <p:nvPr/>
        </p:nvSpPr>
        <p:spPr>
          <a:xfrm>
            <a:off x="1958918" y="605206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453"/>
                </a:lnTo>
                <a:lnTo>
                  <a:pt x="35259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1" name="object 15711"/>
          <p:cNvSpPr/>
          <p:nvPr/>
        </p:nvSpPr>
        <p:spPr>
          <a:xfrm>
            <a:off x="1962730" y="605593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7953" y="2852"/>
                </a:lnTo>
                <a:lnTo>
                  <a:pt x="31606" y="5300"/>
                </a:lnTo>
                <a:lnTo>
                  <a:pt x="34306" y="9382"/>
                </a:lnTo>
                <a:lnTo>
                  <a:pt x="3510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2" name="object 15712"/>
          <p:cNvSpPr/>
          <p:nvPr/>
        </p:nvSpPr>
        <p:spPr>
          <a:xfrm>
            <a:off x="1976548" y="6065515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279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3" name="object 15713"/>
          <p:cNvSpPr/>
          <p:nvPr/>
        </p:nvSpPr>
        <p:spPr>
          <a:xfrm>
            <a:off x="1962730" y="6069388"/>
            <a:ext cx="35560" cy="120650"/>
          </a:xfrm>
          <a:custGeom>
            <a:avLst/>
            <a:gdLst/>
            <a:ahLst/>
            <a:cxnLst/>
            <a:rect l="l" t="t" r="r" b="b"/>
            <a:pathLst>
              <a:path w="35560" h="120650">
                <a:moveTo>
                  <a:pt x="35100" y="0"/>
                </a:moveTo>
                <a:lnTo>
                  <a:pt x="17312" y="0"/>
                </a:lnTo>
                <a:lnTo>
                  <a:pt x="0" y="0"/>
                </a:lnTo>
                <a:lnTo>
                  <a:pt x="0" y="120279"/>
                </a:lnTo>
                <a:lnTo>
                  <a:pt x="17312" y="120279"/>
                </a:lnTo>
                <a:lnTo>
                  <a:pt x="35100" y="120279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4" name="object 15714"/>
          <p:cNvSpPr/>
          <p:nvPr/>
        </p:nvSpPr>
        <p:spPr>
          <a:xfrm>
            <a:off x="1958918" y="618579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070"/>
                </a:lnTo>
                <a:lnTo>
                  <a:pt x="3653" y="8153"/>
                </a:lnTo>
                <a:lnTo>
                  <a:pt x="7147" y="10600"/>
                </a:lnTo>
                <a:lnTo>
                  <a:pt x="11912" y="13047"/>
                </a:lnTo>
                <a:lnTo>
                  <a:pt x="17470" y="13453"/>
                </a:lnTo>
                <a:lnTo>
                  <a:pt x="22871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070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5" name="object 15715"/>
          <p:cNvSpPr/>
          <p:nvPr/>
        </p:nvSpPr>
        <p:spPr>
          <a:xfrm>
            <a:off x="1962730" y="618966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53"/>
                </a:lnTo>
                <a:lnTo>
                  <a:pt x="11753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6" name="object 15716"/>
          <p:cNvSpPr/>
          <p:nvPr/>
        </p:nvSpPr>
        <p:spPr>
          <a:xfrm>
            <a:off x="5364958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7" name="object 15717"/>
          <p:cNvSpPr/>
          <p:nvPr/>
        </p:nvSpPr>
        <p:spPr>
          <a:xfrm>
            <a:off x="6441326" y="263109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470" y="0"/>
                </a:moveTo>
                <a:lnTo>
                  <a:pt x="0" y="13772"/>
                </a:lnTo>
                <a:lnTo>
                  <a:pt x="34783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18" name="object 15718"/>
          <p:cNvSpPr/>
          <p:nvPr/>
        </p:nvSpPr>
        <p:spPr>
          <a:xfrm>
            <a:off x="6445139" y="263491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895"/>
                </a:moveTo>
                <a:lnTo>
                  <a:pt x="17312" y="0"/>
                </a:lnTo>
                <a:lnTo>
                  <a:pt x="22871" y="860"/>
                </a:lnTo>
                <a:lnTo>
                  <a:pt x="28112" y="2828"/>
                </a:lnTo>
                <a:lnTo>
                  <a:pt x="31130" y="5779"/>
                </a:lnTo>
                <a:lnTo>
                  <a:pt x="33988" y="9345"/>
                </a:lnTo>
                <a:lnTo>
                  <a:pt x="34783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9" name="object 15719"/>
          <p:cNvSpPr/>
          <p:nvPr/>
        </p:nvSpPr>
        <p:spPr>
          <a:xfrm>
            <a:off x="6458718" y="2644871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0931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0" name="object 15720"/>
          <p:cNvSpPr/>
          <p:nvPr/>
        </p:nvSpPr>
        <p:spPr>
          <a:xfrm>
            <a:off x="6445139" y="2648806"/>
            <a:ext cx="34925" cy="170815"/>
          </a:xfrm>
          <a:custGeom>
            <a:avLst/>
            <a:gdLst/>
            <a:ahLst/>
            <a:cxnLst/>
            <a:rect l="l" t="t" r="r" b="b"/>
            <a:pathLst>
              <a:path w="34925" h="170814">
                <a:moveTo>
                  <a:pt x="34783" y="0"/>
                </a:moveTo>
                <a:lnTo>
                  <a:pt x="17312" y="0"/>
                </a:lnTo>
                <a:lnTo>
                  <a:pt x="0" y="0"/>
                </a:lnTo>
                <a:lnTo>
                  <a:pt x="0" y="170808"/>
                </a:lnTo>
                <a:lnTo>
                  <a:pt x="17312" y="170808"/>
                </a:lnTo>
                <a:lnTo>
                  <a:pt x="34783" y="170808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1" name="object 15721"/>
          <p:cNvSpPr/>
          <p:nvPr/>
        </p:nvSpPr>
        <p:spPr>
          <a:xfrm>
            <a:off x="6441326" y="281580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476" y="4426"/>
                </a:lnTo>
                <a:lnTo>
                  <a:pt x="3176" y="8116"/>
                </a:lnTo>
                <a:lnTo>
                  <a:pt x="6829" y="10944"/>
                </a:lnTo>
                <a:lnTo>
                  <a:pt x="11912" y="13035"/>
                </a:lnTo>
                <a:lnTo>
                  <a:pt x="17470" y="13772"/>
                </a:lnTo>
                <a:lnTo>
                  <a:pt x="23029" y="13035"/>
                </a:lnTo>
                <a:lnTo>
                  <a:pt x="28112" y="10944"/>
                </a:lnTo>
                <a:lnTo>
                  <a:pt x="31288" y="8116"/>
                </a:lnTo>
                <a:lnTo>
                  <a:pt x="33988" y="442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2" name="object 15722"/>
          <p:cNvSpPr/>
          <p:nvPr/>
        </p:nvSpPr>
        <p:spPr>
          <a:xfrm>
            <a:off x="6445139" y="28196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312" y="13895"/>
                </a:lnTo>
                <a:lnTo>
                  <a:pt x="11912" y="13035"/>
                </a:lnTo>
                <a:lnTo>
                  <a:pt x="6670" y="11067"/>
                </a:lnTo>
                <a:lnTo>
                  <a:pt x="3176" y="8116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3" name="object 15723"/>
          <p:cNvSpPr/>
          <p:nvPr/>
        </p:nvSpPr>
        <p:spPr>
          <a:xfrm>
            <a:off x="5267279" y="257969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4" name="object 15724"/>
          <p:cNvSpPr/>
          <p:nvPr/>
        </p:nvSpPr>
        <p:spPr>
          <a:xfrm>
            <a:off x="5271091" y="25835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629" y="26930"/>
                </a:moveTo>
                <a:lnTo>
                  <a:pt x="0" y="13526"/>
                </a:lnTo>
                <a:lnTo>
                  <a:pt x="794" y="9468"/>
                </a:lnTo>
                <a:lnTo>
                  <a:pt x="3494" y="5410"/>
                </a:lnTo>
                <a:lnTo>
                  <a:pt x="6988" y="2951"/>
                </a:lnTo>
                <a:lnTo>
                  <a:pt x="11753" y="491"/>
                </a:lnTo>
                <a:lnTo>
                  <a:pt x="17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5" name="object 15725"/>
          <p:cNvSpPr/>
          <p:nvPr/>
        </p:nvSpPr>
        <p:spPr>
          <a:xfrm>
            <a:off x="5285068" y="2593161"/>
            <a:ext cx="614045" cy="0"/>
          </a:xfrm>
          <a:custGeom>
            <a:avLst/>
            <a:gdLst/>
            <a:ahLst/>
            <a:cxnLst/>
            <a:rect l="l" t="t" r="r" b="b"/>
            <a:pathLst>
              <a:path w="614045" h="0">
                <a:moveTo>
                  <a:pt x="0" y="0"/>
                </a:moveTo>
                <a:lnTo>
                  <a:pt x="613706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6" name="object 15726"/>
          <p:cNvSpPr/>
          <p:nvPr/>
        </p:nvSpPr>
        <p:spPr>
          <a:xfrm>
            <a:off x="5288721" y="2583508"/>
            <a:ext cx="614045" cy="27305"/>
          </a:xfrm>
          <a:custGeom>
            <a:avLst/>
            <a:gdLst/>
            <a:ahLst/>
            <a:cxnLst/>
            <a:rect l="l" t="t" r="r" b="b"/>
            <a:pathLst>
              <a:path w="614045" h="27305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613865" y="26930"/>
                </a:lnTo>
                <a:lnTo>
                  <a:pt x="613865" y="13526"/>
                </a:lnTo>
                <a:lnTo>
                  <a:pt x="61386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7" name="object 15727"/>
          <p:cNvSpPr/>
          <p:nvPr/>
        </p:nvSpPr>
        <p:spPr>
          <a:xfrm>
            <a:off x="5898774" y="25796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312" y="13403"/>
                </a:lnTo>
                <a:lnTo>
                  <a:pt x="16994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28" name="object 15728"/>
          <p:cNvSpPr/>
          <p:nvPr/>
        </p:nvSpPr>
        <p:spPr>
          <a:xfrm>
            <a:off x="5902586" y="25835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526"/>
                </a:lnTo>
                <a:lnTo>
                  <a:pt x="16835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400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29" name="object 15729"/>
          <p:cNvSpPr/>
          <p:nvPr/>
        </p:nvSpPr>
        <p:spPr>
          <a:xfrm>
            <a:off x="4984250" y="3083759"/>
            <a:ext cx="62230" cy="64769"/>
          </a:xfrm>
          <a:custGeom>
            <a:avLst/>
            <a:gdLst/>
            <a:ahLst/>
            <a:cxnLst/>
            <a:rect l="l" t="t" r="r" b="b"/>
            <a:pathLst>
              <a:path w="62229" h="64769">
                <a:moveTo>
                  <a:pt x="6353" y="0"/>
                </a:moveTo>
                <a:lnTo>
                  <a:pt x="62101" y="0"/>
                </a:lnTo>
                <a:lnTo>
                  <a:pt x="0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0" name="object 15730"/>
          <p:cNvSpPr/>
          <p:nvPr/>
        </p:nvSpPr>
        <p:spPr>
          <a:xfrm>
            <a:off x="395634" y="2341376"/>
            <a:ext cx="3581400" cy="1905"/>
          </a:xfrm>
          <a:custGeom>
            <a:avLst/>
            <a:gdLst/>
            <a:ahLst/>
            <a:cxnLst/>
            <a:rect l="l" t="t" r="r" b="b"/>
            <a:pathLst>
              <a:path w="3581400" h="1905">
                <a:moveTo>
                  <a:pt x="0" y="0"/>
                </a:moveTo>
                <a:lnTo>
                  <a:pt x="3581178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1" name="object 15731"/>
          <p:cNvSpPr/>
          <p:nvPr/>
        </p:nvSpPr>
        <p:spPr>
          <a:xfrm>
            <a:off x="2251159" y="2777804"/>
            <a:ext cx="105508" cy="68512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32" name="object 15732"/>
          <p:cNvSpPr/>
          <p:nvPr/>
        </p:nvSpPr>
        <p:spPr>
          <a:xfrm>
            <a:off x="1830586" y="439882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116"/>
                </a:lnTo>
                <a:lnTo>
                  <a:pt x="7147" y="11067"/>
                </a:lnTo>
                <a:lnTo>
                  <a:pt x="11912" y="13035"/>
                </a:lnTo>
                <a:lnTo>
                  <a:pt x="17470" y="13526"/>
                </a:lnTo>
                <a:lnTo>
                  <a:pt x="23347" y="13035"/>
                </a:lnTo>
                <a:lnTo>
                  <a:pt x="28112" y="11067"/>
                </a:lnTo>
                <a:lnTo>
                  <a:pt x="31606" y="8116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3" name="object 15733"/>
          <p:cNvSpPr/>
          <p:nvPr/>
        </p:nvSpPr>
        <p:spPr>
          <a:xfrm>
            <a:off x="1834398" y="44027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403"/>
                </a:lnTo>
                <a:lnTo>
                  <a:pt x="11753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4" name="object 15734"/>
          <p:cNvSpPr/>
          <p:nvPr/>
        </p:nvSpPr>
        <p:spPr>
          <a:xfrm>
            <a:off x="1830586" y="4379271"/>
            <a:ext cx="35560" cy="19685"/>
          </a:xfrm>
          <a:custGeom>
            <a:avLst/>
            <a:gdLst/>
            <a:ahLst/>
            <a:cxnLst/>
            <a:rect l="l" t="t" r="r" b="b"/>
            <a:pathLst>
              <a:path w="35560" h="19685">
                <a:moveTo>
                  <a:pt x="0" y="19552"/>
                </a:moveTo>
                <a:lnTo>
                  <a:pt x="35100" y="19552"/>
                </a:lnTo>
                <a:lnTo>
                  <a:pt x="35100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5" name="object 15735"/>
          <p:cNvSpPr/>
          <p:nvPr/>
        </p:nvSpPr>
        <p:spPr>
          <a:xfrm>
            <a:off x="1834398" y="4383206"/>
            <a:ext cx="35560" cy="19685"/>
          </a:xfrm>
          <a:custGeom>
            <a:avLst/>
            <a:gdLst/>
            <a:ahLst/>
            <a:cxnLst/>
            <a:rect l="l" t="t" r="r" b="b"/>
            <a:pathLst>
              <a:path w="35560" h="19685">
                <a:moveTo>
                  <a:pt x="0" y="19552"/>
                </a:moveTo>
                <a:lnTo>
                  <a:pt x="17312" y="19552"/>
                </a:lnTo>
                <a:lnTo>
                  <a:pt x="35100" y="19552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6" name="object 15736"/>
          <p:cNvSpPr/>
          <p:nvPr/>
        </p:nvSpPr>
        <p:spPr>
          <a:xfrm>
            <a:off x="1830586" y="436586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37" name="object 15737"/>
          <p:cNvSpPr/>
          <p:nvPr/>
        </p:nvSpPr>
        <p:spPr>
          <a:xfrm>
            <a:off x="1834398" y="43696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526"/>
                </a:moveTo>
                <a:lnTo>
                  <a:pt x="17312" y="0"/>
                </a:lnTo>
                <a:lnTo>
                  <a:pt x="23188" y="368"/>
                </a:lnTo>
                <a:lnTo>
                  <a:pt x="27953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8" name="object 15738"/>
          <p:cNvSpPr/>
          <p:nvPr/>
        </p:nvSpPr>
        <p:spPr>
          <a:xfrm>
            <a:off x="1772614" y="5643142"/>
            <a:ext cx="119731" cy="114944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39" name="object 15739"/>
          <p:cNvSpPr/>
          <p:nvPr/>
        </p:nvSpPr>
        <p:spPr>
          <a:xfrm>
            <a:off x="2674591" y="600273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317" y="4070"/>
                </a:lnTo>
                <a:lnTo>
                  <a:pt x="3176" y="8153"/>
                </a:lnTo>
                <a:lnTo>
                  <a:pt x="6670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0600"/>
                </a:lnTo>
                <a:lnTo>
                  <a:pt x="31130" y="8153"/>
                </a:lnTo>
                <a:lnTo>
                  <a:pt x="34306" y="4070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0" name="object 15740"/>
          <p:cNvSpPr/>
          <p:nvPr/>
        </p:nvSpPr>
        <p:spPr>
          <a:xfrm>
            <a:off x="2678245" y="600661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6829" y="10600"/>
                </a:lnTo>
                <a:lnTo>
                  <a:pt x="3176" y="8153"/>
                </a:lnTo>
                <a:lnTo>
                  <a:pt x="476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1" name="object 15741"/>
          <p:cNvSpPr/>
          <p:nvPr/>
        </p:nvSpPr>
        <p:spPr>
          <a:xfrm>
            <a:off x="2674591" y="5984796"/>
            <a:ext cx="34925" cy="18415"/>
          </a:xfrm>
          <a:custGeom>
            <a:avLst/>
            <a:gdLst/>
            <a:ahLst/>
            <a:cxnLst/>
            <a:rect l="l" t="t" r="r" b="b"/>
            <a:pathLst>
              <a:path w="34925" h="18414">
                <a:moveTo>
                  <a:pt x="0" y="17941"/>
                </a:moveTo>
                <a:lnTo>
                  <a:pt x="34783" y="17941"/>
                </a:lnTo>
                <a:lnTo>
                  <a:pt x="34783" y="0"/>
                </a:lnTo>
                <a:lnTo>
                  <a:pt x="0" y="0"/>
                </a:lnTo>
                <a:lnTo>
                  <a:pt x="0" y="179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2" name="object 15742"/>
          <p:cNvSpPr/>
          <p:nvPr/>
        </p:nvSpPr>
        <p:spPr>
          <a:xfrm>
            <a:off x="2678245" y="5988669"/>
            <a:ext cx="34925" cy="18415"/>
          </a:xfrm>
          <a:custGeom>
            <a:avLst/>
            <a:gdLst/>
            <a:ahLst/>
            <a:cxnLst/>
            <a:rect l="l" t="t" r="r" b="b"/>
            <a:pathLst>
              <a:path w="34925" h="18414">
                <a:moveTo>
                  <a:pt x="0" y="17941"/>
                </a:moveTo>
                <a:lnTo>
                  <a:pt x="17470" y="17941"/>
                </a:lnTo>
                <a:lnTo>
                  <a:pt x="34783" y="17941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1794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3" name="object 15743"/>
          <p:cNvSpPr/>
          <p:nvPr/>
        </p:nvSpPr>
        <p:spPr>
          <a:xfrm>
            <a:off x="2674591" y="597093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858"/>
                </a:lnTo>
                <a:lnTo>
                  <a:pt x="34783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4" name="object 15744"/>
          <p:cNvSpPr/>
          <p:nvPr/>
        </p:nvSpPr>
        <p:spPr>
          <a:xfrm>
            <a:off x="2678245" y="597481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58"/>
                </a:moveTo>
                <a:lnTo>
                  <a:pt x="17470" y="0"/>
                </a:lnTo>
                <a:lnTo>
                  <a:pt x="23029" y="811"/>
                </a:lnTo>
                <a:lnTo>
                  <a:pt x="28112" y="2852"/>
                </a:lnTo>
                <a:lnTo>
                  <a:pt x="31288" y="5705"/>
                </a:lnTo>
                <a:lnTo>
                  <a:pt x="34465" y="9370"/>
                </a:lnTo>
                <a:lnTo>
                  <a:pt x="34783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5" name="object 15745"/>
          <p:cNvSpPr/>
          <p:nvPr/>
        </p:nvSpPr>
        <p:spPr>
          <a:xfrm>
            <a:off x="725009" y="6174985"/>
            <a:ext cx="225425" cy="347345"/>
          </a:xfrm>
          <a:custGeom>
            <a:avLst/>
            <a:gdLst/>
            <a:ahLst/>
            <a:cxnLst/>
            <a:rect l="l" t="t" r="r" b="b"/>
            <a:pathLst>
              <a:path w="225425" h="347345">
                <a:moveTo>
                  <a:pt x="0" y="0"/>
                </a:moveTo>
                <a:lnTo>
                  <a:pt x="225105" y="346953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6" name="object 15746"/>
          <p:cNvSpPr/>
          <p:nvPr/>
        </p:nvSpPr>
        <p:spPr>
          <a:xfrm>
            <a:off x="372938" y="366910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0"/>
                </a:moveTo>
                <a:lnTo>
                  <a:pt x="0" y="13403"/>
                </a:lnTo>
                <a:lnTo>
                  <a:pt x="778" y="17953"/>
                </a:lnTo>
                <a:lnTo>
                  <a:pt x="3541" y="21520"/>
                </a:lnTo>
                <a:lnTo>
                  <a:pt x="7099" y="24471"/>
                </a:lnTo>
                <a:lnTo>
                  <a:pt x="11848" y="26439"/>
                </a:lnTo>
                <a:lnTo>
                  <a:pt x="17375" y="27299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47" name="object 15747"/>
          <p:cNvSpPr/>
          <p:nvPr/>
        </p:nvSpPr>
        <p:spPr>
          <a:xfrm>
            <a:off x="376686" y="367291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7299"/>
                </a:moveTo>
                <a:lnTo>
                  <a:pt x="0" y="13526"/>
                </a:lnTo>
                <a:lnTo>
                  <a:pt x="794" y="9345"/>
                </a:lnTo>
                <a:lnTo>
                  <a:pt x="3557" y="5287"/>
                </a:lnTo>
                <a:lnTo>
                  <a:pt x="7099" y="2828"/>
                </a:lnTo>
                <a:lnTo>
                  <a:pt x="11848" y="36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8" name="object 15748"/>
          <p:cNvSpPr/>
          <p:nvPr/>
        </p:nvSpPr>
        <p:spPr>
          <a:xfrm>
            <a:off x="390313" y="3682756"/>
            <a:ext cx="7967345" cy="0"/>
          </a:xfrm>
          <a:custGeom>
            <a:avLst/>
            <a:gdLst/>
            <a:ahLst/>
            <a:cxnLst/>
            <a:rect l="l" t="t" r="r" b="b"/>
            <a:pathLst>
              <a:path w="7967345" h="0">
                <a:moveTo>
                  <a:pt x="0" y="0"/>
                </a:moveTo>
                <a:lnTo>
                  <a:pt x="7966940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49" name="object 15749"/>
          <p:cNvSpPr/>
          <p:nvPr/>
        </p:nvSpPr>
        <p:spPr>
          <a:xfrm>
            <a:off x="394062" y="3672919"/>
            <a:ext cx="7967345" cy="27305"/>
          </a:xfrm>
          <a:custGeom>
            <a:avLst/>
            <a:gdLst/>
            <a:ahLst/>
            <a:cxnLst/>
            <a:rect l="l" t="t" r="r" b="b"/>
            <a:pathLst>
              <a:path w="7967345" h="27304">
                <a:moveTo>
                  <a:pt x="0" y="0"/>
                </a:moveTo>
                <a:lnTo>
                  <a:pt x="0" y="13526"/>
                </a:lnTo>
                <a:lnTo>
                  <a:pt x="0" y="27299"/>
                </a:lnTo>
                <a:lnTo>
                  <a:pt x="7966845" y="27299"/>
                </a:lnTo>
                <a:lnTo>
                  <a:pt x="7966845" y="13526"/>
                </a:lnTo>
                <a:lnTo>
                  <a:pt x="79668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0" name="object 15750"/>
          <p:cNvSpPr/>
          <p:nvPr/>
        </p:nvSpPr>
        <p:spPr>
          <a:xfrm>
            <a:off x="8357254" y="366910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400" y="26439"/>
                </a:lnTo>
                <a:lnTo>
                  <a:pt x="10641" y="24471"/>
                </a:lnTo>
                <a:lnTo>
                  <a:pt x="14135" y="21520"/>
                </a:lnTo>
                <a:lnTo>
                  <a:pt x="16835" y="17953"/>
                </a:lnTo>
                <a:lnTo>
                  <a:pt x="17312" y="13403"/>
                </a:lnTo>
                <a:lnTo>
                  <a:pt x="16835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1" name="object 15751"/>
          <p:cNvSpPr/>
          <p:nvPr/>
        </p:nvSpPr>
        <p:spPr>
          <a:xfrm>
            <a:off x="8360907" y="367291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2" name="object 15752"/>
          <p:cNvSpPr/>
          <p:nvPr/>
        </p:nvSpPr>
        <p:spPr>
          <a:xfrm>
            <a:off x="6737380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3" name="object 15753"/>
          <p:cNvSpPr/>
          <p:nvPr/>
        </p:nvSpPr>
        <p:spPr>
          <a:xfrm>
            <a:off x="3480479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4" name="object 15754"/>
          <p:cNvSpPr/>
          <p:nvPr/>
        </p:nvSpPr>
        <p:spPr>
          <a:xfrm>
            <a:off x="6649549" y="282182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549"/>
                </a:lnTo>
                <a:lnTo>
                  <a:pt x="3176" y="8239"/>
                </a:lnTo>
                <a:lnTo>
                  <a:pt x="6670" y="11067"/>
                </a:lnTo>
                <a:lnTo>
                  <a:pt x="11753" y="13035"/>
                </a:lnTo>
                <a:lnTo>
                  <a:pt x="17312" y="13526"/>
                </a:lnTo>
                <a:lnTo>
                  <a:pt x="22871" y="13035"/>
                </a:lnTo>
                <a:lnTo>
                  <a:pt x="27953" y="11067"/>
                </a:lnTo>
                <a:lnTo>
                  <a:pt x="31130" y="8239"/>
                </a:lnTo>
                <a:lnTo>
                  <a:pt x="34306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5" name="object 15755"/>
          <p:cNvSpPr/>
          <p:nvPr/>
        </p:nvSpPr>
        <p:spPr>
          <a:xfrm>
            <a:off x="6653202" y="282576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6829" y="10944"/>
                </a:lnTo>
                <a:lnTo>
                  <a:pt x="3176" y="8116"/>
                </a:lnTo>
                <a:lnTo>
                  <a:pt x="476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6" name="object 15756"/>
          <p:cNvSpPr/>
          <p:nvPr/>
        </p:nvSpPr>
        <p:spPr>
          <a:xfrm>
            <a:off x="6649549" y="2807563"/>
            <a:ext cx="34925" cy="14604"/>
          </a:xfrm>
          <a:custGeom>
            <a:avLst/>
            <a:gdLst/>
            <a:ahLst/>
            <a:cxnLst/>
            <a:rect l="l" t="t" r="r" b="b"/>
            <a:pathLst>
              <a:path w="34925" h="14605">
                <a:moveTo>
                  <a:pt x="0" y="14264"/>
                </a:moveTo>
                <a:lnTo>
                  <a:pt x="34783" y="14264"/>
                </a:lnTo>
                <a:lnTo>
                  <a:pt x="34783" y="0"/>
                </a:lnTo>
                <a:lnTo>
                  <a:pt x="0" y="0"/>
                </a:lnTo>
                <a:lnTo>
                  <a:pt x="0" y="14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7" name="object 15757"/>
          <p:cNvSpPr/>
          <p:nvPr/>
        </p:nvSpPr>
        <p:spPr>
          <a:xfrm>
            <a:off x="6653202" y="2811499"/>
            <a:ext cx="34925" cy="14604"/>
          </a:xfrm>
          <a:custGeom>
            <a:avLst/>
            <a:gdLst/>
            <a:ahLst/>
            <a:cxnLst/>
            <a:rect l="l" t="t" r="r" b="b"/>
            <a:pathLst>
              <a:path w="34925" h="14605">
                <a:moveTo>
                  <a:pt x="0" y="14264"/>
                </a:moveTo>
                <a:lnTo>
                  <a:pt x="17470" y="14264"/>
                </a:lnTo>
                <a:lnTo>
                  <a:pt x="34783" y="14264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142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58" name="object 15758"/>
          <p:cNvSpPr/>
          <p:nvPr/>
        </p:nvSpPr>
        <p:spPr>
          <a:xfrm>
            <a:off x="6649549" y="279415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403"/>
                </a:lnTo>
                <a:lnTo>
                  <a:pt x="34783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59" name="object 15759"/>
          <p:cNvSpPr/>
          <p:nvPr/>
        </p:nvSpPr>
        <p:spPr>
          <a:xfrm>
            <a:off x="6653202" y="279797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526"/>
                </a:moveTo>
                <a:lnTo>
                  <a:pt x="17470" y="0"/>
                </a:lnTo>
                <a:lnTo>
                  <a:pt x="23029" y="491"/>
                </a:lnTo>
                <a:lnTo>
                  <a:pt x="28112" y="2951"/>
                </a:lnTo>
                <a:lnTo>
                  <a:pt x="31288" y="5287"/>
                </a:lnTo>
                <a:lnTo>
                  <a:pt x="34465" y="9468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0" name="object 15760"/>
          <p:cNvSpPr/>
          <p:nvPr/>
        </p:nvSpPr>
        <p:spPr>
          <a:xfrm>
            <a:off x="5938640" y="25735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1" name="object 15761"/>
          <p:cNvSpPr/>
          <p:nvPr/>
        </p:nvSpPr>
        <p:spPr>
          <a:xfrm>
            <a:off x="5942452" y="257748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772"/>
                </a:moveTo>
                <a:lnTo>
                  <a:pt x="17788" y="0"/>
                </a:lnTo>
                <a:lnTo>
                  <a:pt x="23188" y="737"/>
                </a:lnTo>
                <a:lnTo>
                  <a:pt x="27953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2" name="object 15762"/>
          <p:cNvSpPr/>
          <p:nvPr/>
        </p:nvSpPr>
        <p:spPr>
          <a:xfrm>
            <a:off x="5956190" y="2587443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415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3" name="object 15763"/>
          <p:cNvSpPr/>
          <p:nvPr/>
        </p:nvSpPr>
        <p:spPr>
          <a:xfrm>
            <a:off x="5942452" y="2591255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26415"/>
                </a:lnTo>
                <a:lnTo>
                  <a:pt x="17788" y="126415"/>
                </a:lnTo>
                <a:lnTo>
                  <a:pt x="35100" y="126415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4" name="object 15764"/>
          <p:cNvSpPr/>
          <p:nvPr/>
        </p:nvSpPr>
        <p:spPr>
          <a:xfrm>
            <a:off x="5938640" y="271385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5" name="object 15765"/>
          <p:cNvSpPr/>
          <p:nvPr/>
        </p:nvSpPr>
        <p:spPr>
          <a:xfrm>
            <a:off x="5942452" y="27176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526"/>
                </a:lnTo>
                <a:lnTo>
                  <a:pt x="11753" y="13035"/>
                </a:lnTo>
                <a:lnTo>
                  <a:pt x="6988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6" name="object 15766"/>
          <p:cNvSpPr/>
          <p:nvPr/>
        </p:nvSpPr>
        <p:spPr>
          <a:xfrm>
            <a:off x="2331049" y="2820229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135" y="0"/>
                </a:moveTo>
                <a:lnTo>
                  <a:pt x="8258" y="368"/>
                </a:lnTo>
                <a:lnTo>
                  <a:pt x="3494" y="2828"/>
                </a:lnTo>
                <a:lnTo>
                  <a:pt x="0" y="5287"/>
                </a:lnTo>
                <a:lnTo>
                  <a:pt x="14135" y="13403"/>
                </a:lnTo>
                <a:lnTo>
                  <a:pt x="27953" y="21643"/>
                </a:lnTo>
                <a:lnTo>
                  <a:pt x="30812" y="17953"/>
                </a:lnTo>
                <a:lnTo>
                  <a:pt x="31606" y="13403"/>
                </a:lnTo>
                <a:lnTo>
                  <a:pt x="30812" y="9345"/>
                </a:lnTo>
                <a:lnTo>
                  <a:pt x="27953" y="5287"/>
                </a:lnTo>
                <a:lnTo>
                  <a:pt x="24459" y="2828"/>
                </a:lnTo>
                <a:lnTo>
                  <a:pt x="19694" y="368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7" name="object 15767"/>
          <p:cNvSpPr/>
          <p:nvPr/>
        </p:nvSpPr>
        <p:spPr>
          <a:xfrm>
            <a:off x="2334702" y="2824165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5287"/>
                </a:moveTo>
                <a:lnTo>
                  <a:pt x="3653" y="2828"/>
                </a:lnTo>
                <a:lnTo>
                  <a:pt x="8258" y="368"/>
                </a:lnTo>
                <a:lnTo>
                  <a:pt x="14294" y="0"/>
                </a:lnTo>
                <a:lnTo>
                  <a:pt x="19853" y="368"/>
                </a:lnTo>
                <a:lnTo>
                  <a:pt x="24459" y="2828"/>
                </a:lnTo>
                <a:lnTo>
                  <a:pt x="28112" y="5287"/>
                </a:lnTo>
                <a:lnTo>
                  <a:pt x="30812" y="9345"/>
                </a:lnTo>
                <a:lnTo>
                  <a:pt x="31606" y="13403"/>
                </a:lnTo>
                <a:lnTo>
                  <a:pt x="30812" y="17830"/>
                </a:lnTo>
                <a:lnTo>
                  <a:pt x="28112" y="21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68" name="object 15768"/>
          <p:cNvSpPr/>
          <p:nvPr/>
        </p:nvSpPr>
        <p:spPr>
          <a:xfrm>
            <a:off x="2315643" y="2825517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15406" y="0"/>
                </a:moveTo>
                <a:lnTo>
                  <a:pt x="0" y="16355"/>
                </a:lnTo>
                <a:lnTo>
                  <a:pt x="13817" y="24471"/>
                </a:lnTo>
                <a:lnTo>
                  <a:pt x="27953" y="32587"/>
                </a:lnTo>
                <a:lnTo>
                  <a:pt x="43359" y="16355"/>
                </a:lnTo>
                <a:lnTo>
                  <a:pt x="29541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69" name="object 15769"/>
          <p:cNvSpPr/>
          <p:nvPr/>
        </p:nvSpPr>
        <p:spPr>
          <a:xfrm>
            <a:off x="2319296" y="2829453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43518" y="16232"/>
                </a:moveTo>
                <a:lnTo>
                  <a:pt x="29700" y="8116"/>
                </a:lnTo>
                <a:lnTo>
                  <a:pt x="15406" y="0"/>
                </a:lnTo>
                <a:lnTo>
                  <a:pt x="0" y="16232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23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0" name="object 15770"/>
          <p:cNvSpPr/>
          <p:nvPr/>
        </p:nvSpPr>
        <p:spPr>
          <a:xfrm>
            <a:off x="2311990" y="2841873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653" y="0"/>
                </a:moveTo>
                <a:lnTo>
                  <a:pt x="794" y="4058"/>
                </a:lnTo>
                <a:lnTo>
                  <a:pt x="0" y="8116"/>
                </a:lnTo>
                <a:lnTo>
                  <a:pt x="794" y="12666"/>
                </a:lnTo>
                <a:lnTo>
                  <a:pt x="3653" y="16232"/>
                </a:lnTo>
                <a:lnTo>
                  <a:pt x="7147" y="19183"/>
                </a:lnTo>
                <a:lnTo>
                  <a:pt x="11912" y="21151"/>
                </a:lnTo>
                <a:lnTo>
                  <a:pt x="17470" y="22012"/>
                </a:lnTo>
                <a:lnTo>
                  <a:pt x="23347" y="21151"/>
                </a:lnTo>
                <a:lnTo>
                  <a:pt x="28112" y="19183"/>
                </a:lnTo>
                <a:lnTo>
                  <a:pt x="31606" y="16232"/>
                </a:lnTo>
                <a:lnTo>
                  <a:pt x="17470" y="8116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1" name="object 15771"/>
          <p:cNvSpPr/>
          <p:nvPr/>
        </p:nvSpPr>
        <p:spPr>
          <a:xfrm>
            <a:off x="2315802" y="2845685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7953" y="19183"/>
                </a:lnTo>
                <a:lnTo>
                  <a:pt x="23347" y="21274"/>
                </a:lnTo>
                <a:lnTo>
                  <a:pt x="17312" y="22012"/>
                </a:lnTo>
                <a:lnTo>
                  <a:pt x="11753" y="21274"/>
                </a:lnTo>
                <a:lnTo>
                  <a:pt x="7147" y="19183"/>
                </a:lnTo>
                <a:lnTo>
                  <a:pt x="3494" y="16355"/>
                </a:lnTo>
                <a:lnTo>
                  <a:pt x="794" y="12666"/>
                </a:lnTo>
                <a:lnTo>
                  <a:pt x="0" y="8239"/>
                </a:lnTo>
                <a:lnTo>
                  <a:pt x="794" y="4058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2" name="object 15772"/>
          <p:cNvSpPr/>
          <p:nvPr/>
        </p:nvSpPr>
        <p:spPr>
          <a:xfrm>
            <a:off x="6367790" y="4318768"/>
            <a:ext cx="29845" cy="22860"/>
          </a:xfrm>
          <a:custGeom>
            <a:avLst/>
            <a:gdLst/>
            <a:ahLst/>
            <a:cxnLst/>
            <a:rect l="l" t="t" r="r" b="b"/>
            <a:pathLst>
              <a:path w="29845" h="22860">
                <a:moveTo>
                  <a:pt x="29541" y="11436"/>
                </a:moveTo>
                <a:lnTo>
                  <a:pt x="25253" y="3197"/>
                </a:lnTo>
                <a:lnTo>
                  <a:pt x="14929" y="0"/>
                </a:lnTo>
                <a:lnTo>
                  <a:pt x="4288" y="3197"/>
                </a:lnTo>
                <a:lnTo>
                  <a:pt x="0" y="11436"/>
                </a:lnTo>
                <a:lnTo>
                  <a:pt x="4288" y="19552"/>
                </a:lnTo>
                <a:lnTo>
                  <a:pt x="14929" y="22749"/>
                </a:lnTo>
                <a:lnTo>
                  <a:pt x="25253" y="19552"/>
                </a:lnTo>
                <a:lnTo>
                  <a:pt x="29541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3" name="object 15773"/>
          <p:cNvSpPr/>
          <p:nvPr/>
        </p:nvSpPr>
        <p:spPr>
          <a:xfrm>
            <a:off x="4368479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6670" y="45253"/>
                </a:lnTo>
                <a:lnTo>
                  <a:pt x="29224" y="25578"/>
                </a:lnTo>
                <a:lnTo>
                  <a:pt x="29224" y="2029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4" name="object 15774"/>
          <p:cNvSpPr/>
          <p:nvPr/>
        </p:nvSpPr>
        <p:spPr>
          <a:xfrm>
            <a:off x="4372132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20413"/>
                </a:lnTo>
                <a:lnTo>
                  <a:pt x="29224" y="25701"/>
                </a:lnTo>
                <a:lnTo>
                  <a:pt x="6670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5" name="object 15775"/>
          <p:cNvSpPr/>
          <p:nvPr/>
        </p:nvSpPr>
        <p:spPr>
          <a:xfrm>
            <a:off x="4332425" y="5282379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6053" y="45622"/>
                </a:moveTo>
                <a:lnTo>
                  <a:pt x="36053" y="0"/>
                </a:lnTo>
                <a:lnTo>
                  <a:pt x="0" y="0"/>
                </a:lnTo>
                <a:lnTo>
                  <a:pt x="0" y="45622"/>
                </a:lnTo>
                <a:lnTo>
                  <a:pt x="36053" y="45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6" name="object 15776"/>
          <p:cNvSpPr/>
          <p:nvPr/>
        </p:nvSpPr>
        <p:spPr>
          <a:xfrm>
            <a:off x="4336237" y="5286191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894" y="45622"/>
                </a:moveTo>
                <a:lnTo>
                  <a:pt x="35894" y="22872"/>
                </a:lnTo>
                <a:lnTo>
                  <a:pt x="35894" y="0"/>
                </a:lnTo>
                <a:lnTo>
                  <a:pt x="0" y="0"/>
                </a:lnTo>
                <a:lnTo>
                  <a:pt x="0" y="22872"/>
                </a:lnTo>
                <a:lnTo>
                  <a:pt x="0" y="45622"/>
                </a:lnTo>
                <a:lnTo>
                  <a:pt x="35894" y="456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7" name="object 15777"/>
          <p:cNvSpPr/>
          <p:nvPr/>
        </p:nvSpPr>
        <p:spPr>
          <a:xfrm>
            <a:off x="4303201" y="528237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20290"/>
                </a:lnTo>
                <a:lnTo>
                  <a:pt x="0" y="25578"/>
                </a:lnTo>
                <a:lnTo>
                  <a:pt x="29224" y="45622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78" name="object 15778"/>
          <p:cNvSpPr/>
          <p:nvPr/>
        </p:nvSpPr>
        <p:spPr>
          <a:xfrm>
            <a:off x="4307013" y="5286191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22"/>
                </a:moveTo>
                <a:lnTo>
                  <a:pt x="0" y="25701"/>
                </a:lnTo>
                <a:lnTo>
                  <a:pt x="0" y="20413"/>
                </a:lnTo>
                <a:lnTo>
                  <a:pt x="22076" y="860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79" name="object 15779"/>
          <p:cNvSpPr/>
          <p:nvPr/>
        </p:nvSpPr>
        <p:spPr>
          <a:xfrm>
            <a:off x="1471225" y="579032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51" y="0"/>
                </a:moveTo>
                <a:lnTo>
                  <a:pt x="0" y="0"/>
                </a:lnTo>
                <a:lnTo>
                  <a:pt x="397" y="4476"/>
                </a:lnTo>
                <a:lnTo>
                  <a:pt x="3557" y="8153"/>
                </a:lnTo>
                <a:lnTo>
                  <a:pt x="6718" y="11006"/>
                </a:lnTo>
                <a:lnTo>
                  <a:pt x="11848" y="13035"/>
                </a:lnTo>
                <a:lnTo>
                  <a:pt x="17375" y="13453"/>
                </a:lnTo>
                <a:lnTo>
                  <a:pt x="22902" y="13035"/>
                </a:lnTo>
                <a:lnTo>
                  <a:pt x="28032" y="11006"/>
                </a:lnTo>
                <a:lnTo>
                  <a:pt x="31590" y="8153"/>
                </a:lnTo>
                <a:lnTo>
                  <a:pt x="34354" y="4476"/>
                </a:lnTo>
                <a:lnTo>
                  <a:pt x="347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0" name="object 15780"/>
          <p:cNvSpPr/>
          <p:nvPr/>
        </p:nvSpPr>
        <p:spPr>
          <a:xfrm>
            <a:off x="1474973" y="579418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51" y="0"/>
                </a:moveTo>
                <a:lnTo>
                  <a:pt x="17375" y="13465"/>
                </a:lnTo>
                <a:lnTo>
                  <a:pt x="11848" y="13047"/>
                </a:lnTo>
                <a:lnTo>
                  <a:pt x="6718" y="11018"/>
                </a:lnTo>
                <a:lnTo>
                  <a:pt x="3557" y="8165"/>
                </a:lnTo>
                <a:lnTo>
                  <a:pt x="397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1" name="object 15781"/>
          <p:cNvSpPr/>
          <p:nvPr/>
        </p:nvSpPr>
        <p:spPr>
          <a:xfrm>
            <a:off x="1471225" y="5774009"/>
            <a:ext cx="34925" cy="16510"/>
          </a:xfrm>
          <a:custGeom>
            <a:avLst/>
            <a:gdLst/>
            <a:ahLst/>
            <a:cxnLst/>
            <a:rect l="l" t="t" r="r" b="b"/>
            <a:pathLst>
              <a:path w="34925" h="16510">
                <a:moveTo>
                  <a:pt x="0" y="16318"/>
                </a:moveTo>
                <a:lnTo>
                  <a:pt x="34751" y="16318"/>
                </a:lnTo>
                <a:lnTo>
                  <a:pt x="34751" y="0"/>
                </a:lnTo>
                <a:lnTo>
                  <a:pt x="0" y="0"/>
                </a:lnTo>
                <a:lnTo>
                  <a:pt x="0" y="16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2" name="object 15782"/>
          <p:cNvSpPr/>
          <p:nvPr/>
        </p:nvSpPr>
        <p:spPr>
          <a:xfrm>
            <a:off x="1474973" y="5777883"/>
            <a:ext cx="34925" cy="16510"/>
          </a:xfrm>
          <a:custGeom>
            <a:avLst/>
            <a:gdLst/>
            <a:ahLst/>
            <a:cxnLst/>
            <a:rect l="l" t="t" r="r" b="b"/>
            <a:pathLst>
              <a:path w="34925" h="16510">
                <a:moveTo>
                  <a:pt x="0" y="16306"/>
                </a:moveTo>
                <a:lnTo>
                  <a:pt x="17375" y="16306"/>
                </a:lnTo>
                <a:lnTo>
                  <a:pt x="34751" y="16306"/>
                </a:lnTo>
                <a:lnTo>
                  <a:pt x="34751" y="0"/>
                </a:lnTo>
                <a:lnTo>
                  <a:pt x="17375" y="0"/>
                </a:lnTo>
                <a:lnTo>
                  <a:pt x="0" y="0"/>
                </a:lnTo>
                <a:lnTo>
                  <a:pt x="0" y="163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3" name="object 15783"/>
          <p:cNvSpPr/>
          <p:nvPr/>
        </p:nvSpPr>
        <p:spPr>
          <a:xfrm>
            <a:off x="1471225" y="576055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75" y="0"/>
                </a:moveTo>
                <a:lnTo>
                  <a:pt x="0" y="13453"/>
                </a:lnTo>
                <a:lnTo>
                  <a:pt x="34751" y="13453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4" name="object 15784"/>
          <p:cNvSpPr/>
          <p:nvPr/>
        </p:nvSpPr>
        <p:spPr>
          <a:xfrm>
            <a:off x="1474973" y="576442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53"/>
                </a:moveTo>
                <a:lnTo>
                  <a:pt x="17375" y="0"/>
                </a:lnTo>
                <a:lnTo>
                  <a:pt x="22902" y="405"/>
                </a:lnTo>
                <a:lnTo>
                  <a:pt x="28048" y="2447"/>
                </a:lnTo>
                <a:lnTo>
                  <a:pt x="31590" y="5300"/>
                </a:lnTo>
                <a:lnTo>
                  <a:pt x="34354" y="8976"/>
                </a:lnTo>
                <a:lnTo>
                  <a:pt x="34751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5" name="object 15785"/>
          <p:cNvSpPr/>
          <p:nvPr/>
        </p:nvSpPr>
        <p:spPr>
          <a:xfrm>
            <a:off x="2643302" y="598479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070"/>
                </a:lnTo>
                <a:lnTo>
                  <a:pt x="3653" y="8153"/>
                </a:lnTo>
                <a:lnTo>
                  <a:pt x="7147" y="10600"/>
                </a:lnTo>
                <a:lnTo>
                  <a:pt x="12388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070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6" name="object 15786"/>
          <p:cNvSpPr/>
          <p:nvPr/>
        </p:nvSpPr>
        <p:spPr>
          <a:xfrm>
            <a:off x="2647114" y="598866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2229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7" name="object 15787"/>
          <p:cNvSpPr/>
          <p:nvPr/>
        </p:nvSpPr>
        <p:spPr>
          <a:xfrm>
            <a:off x="2643302" y="5943612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259" y="41183"/>
                </a:lnTo>
                <a:lnTo>
                  <a:pt x="35259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88" name="object 15788"/>
          <p:cNvSpPr/>
          <p:nvPr/>
        </p:nvSpPr>
        <p:spPr>
          <a:xfrm>
            <a:off x="2647114" y="5947486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788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89" name="object 15789"/>
          <p:cNvSpPr/>
          <p:nvPr/>
        </p:nvSpPr>
        <p:spPr>
          <a:xfrm>
            <a:off x="2643302" y="592975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259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0" name="object 15790"/>
          <p:cNvSpPr/>
          <p:nvPr/>
        </p:nvSpPr>
        <p:spPr>
          <a:xfrm>
            <a:off x="2647114" y="59336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11"/>
                </a:lnTo>
                <a:lnTo>
                  <a:pt x="28112" y="2852"/>
                </a:lnTo>
                <a:lnTo>
                  <a:pt x="31606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1" name="object 15791"/>
          <p:cNvSpPr/>
          <p:nvPr/>
        </p:nvSpPr>
        <p:spPr>
          <a:xfrm>
            <a:off x="4149616" y="5921600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1912" y="0"/>
                </a:moveTo>
                <a:lnTo>
                  <a:pt x="7147" y="2447"/>
                </a:lnTo>
                <a:lnTo>
                  <a:pt x="3494" y="4894"/>
                </a:lnTo>
                <a:lnTo>
                  <a:pt x="794" y="8964"/>
                </a:lnTo>
                <a:lnTo>
                  <a:pt x="0" y="13047"/>
                </a:lnTo>
                <a:lnTo>
                  <a:pt x="794" y="17535"/>
                </a:lnTo>
                <a:lnTo>
                  <a:pt x="3494" y="21200"/>
                </a:lnTo>
                <a:lnTo>
                  <a:pt x="7147" y="24053"/>
                </a:lnTo>
                <a:lnTo>
                  <a:pt x="11912" y="26094"/>
                </a:lnTo>
                <a:lnTo>
                  <a:pt x="17312" y="26906"/>
                </a:lnTo>
                <a:lnTo>
                  <a:pt x="22871" y="26094"/>
                </a:lnTo>
                <a:lnTo>
                  <a:pt x="17312" y="13047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2" name="object 15792"/>
          <p:cNvSpPr/>
          <p:nvPr/>
        </p:nvSpPr>
        <p:spPr>
          <a:xfrm>
            <a:off x="4153427" y="5925474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2871" y="26094"/>
                </a:moveTo>
                <a:lnTo>
                  <a:pt x="17312" y="26906"/>
                </a:lnTo>
                <a:lnTo>
                  <a:pt x="11753" y="26094"/>
                </a:lnTo>
                <a:lnTo>
                  <a:pt x="6988" y="24053"/>
                </a:lnTo>
                <a:lnTo>
                  <a:pt x="3494" y="21200"/>
                </a:lnTo>
                <a:lnTo>
                  <a:pt x="794" y="17535"/>
                </a:lnTo>
                <a:lnTo>
                  <a:pt x="0" y="13047"/>
                </a:lnTo>
                <a:lnTo>
                  <a:pt x="794" y="8964"/>
                </a:lnTo>
                <a:lnTo>
                  <a:pt x="3494" y="4894"/>
                </a:lnTo>
                <a:lnTo>
                  <a:pt x="6988" y="2447"/>
                </a:ln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3" name="object 15793"/>
          <p:cNvSpPr/>
          <p:nvPr/>
        </p:nvSpPr>
        <p:spPr>
          <a:xfrm>
            <a:off x="4161527" y="5900400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85607" y="0"/>
                </a:moveTo>
                <a:lnTo>
                  <a:pt x="0" y="21200"/>
                </a:lnTo>
                <a:lnTo>
                  <a:pt x="5400" y="34247"/>
                </a:lnTo>
                <a:lnTo>
                  <a:pt x="10959" y="47295"/>
                </a:lnTo>
                <a:lnTo>
                  <a:pt x="96725" y="26094"/>
                </a:lnTo>
                <a:lnTo>
                  <a:pt x="856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4" name="object 15794"/>
          <p:cNvSpPr/>
          <p:nvPr/>
        </p:nvSpPr>
        <p:spPr>
          <a:xfrm>
            <a:off x="4165181" y="5904274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0" y="21200"/>
                </a:moveTo>
                <a:lnTo>
                  <a:pt x="5558" y="34247"/>
                </a:lnTo>
                <a:lnTo>
                  <a:pt x="11117" y="47295"/>
                </a:lnTo>
                <a:lnTo>
                  <a:pt x="96725" y="26094"/>
                </a:lnTo>
                <a:lnTo>
                  <a:pt x="91325" y="13047"/>
                </a:lnTo>
                <a:lnTo>
                  <a:pt x="85766" y="0"/>
                </a:lnTo>
                <a:lnTo>
                  <a:pt x="0" y="212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5" name="object 15795"/>
          <p:cNvSpPr/>
          <p:nvPr/>
        </p:nvSpPr>
        <p:spPr>
          <a:xfrm>
            <a:off x="4247135" y="5899994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5558" y="0"/>
                </a:moveTo>
                <a:lnTo>
                  <a:pt x="0" y="405"/>
                </a:lnTo>
                <a:lnTo>
                  <a:pt x="11117" y="26500"/>
                </a:lnTo>
                <a:lnTo>
                  <a:pt x="15882" y="24459"/>
                </a:lnTo>
                <a:lnTo>
                  <a:pt x="19376" y="21606"/>
                </a:lnTo>
                <a:lnTo>
                  <a:pt x="22076" y="17941"/>
                </a:lnTo>
                <a:lnTo>
                  <a:pt x="22871" y="13453"/>
                </a:lnTo>
                <a:lnTo>
                  <a:pt x="22076" y="9370"/>
                </a:lnTo>
                <a:lnTo>
                  <a:pt x="19376" y="5300"/>
                </a:lnTo>
                <a:lnTo>
                  <a:pt x="15882" y="2852"/>
                </a:lnTo>
                <a:lnTo>
                  <a:pt x="11117" y="405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6" name="object 15796"/>
          <p:cNvSpPr/>
          <p:nvPr/>
        </p:nvSpPr>
        <p:spPr>
          <a:xfrm>
            <a:off x="4250947" y="590386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0" y="405"/>
                </a:moveTo>
                <a:lnTo>
                  <a:pt x="5558" y="0"/>
                </a:lnTo>
                <a:lnTo>
                  <a:pt x="10959" y="405"/>
                </a:lnTo>
                <a:lnTo>
                  <a:pt x="15723" y="2852"/>
                </a:lnTo>
                <a:lnTo>
                  <a:pt x="19376" y="5300"/>
                </a:lnTo>
                <a:lnTo>
                  <a:pt x="22076" y="9370"/>
                </a:lnTo>
                <a:lnTo>
                  <a:pt x="22871" y="13453"/>
                </a:lnTo>
                <a:lnTo>
                  <a:pt x="22076" y="17941"/>
                </a:lnTo>
                <a:lnTo>
                  <a:pt x="19376" y="21606"/>
                </a:lnTo>
                <a:lnTo>
                  <a:pt x="15723" y="24459"/>
                </a:lnTo>
                <a:lnTo>
                  <a:pt x="10959" y="265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7" name="object 15797"/>
          <p:cNvSpPr/>
          <p:nvPr/>
        </p:nvSpPr>
        <p:spPr>
          <a:xfrm>
            <a:off x="8291976" y="4733923"/>
            <a:ext cx="63519" cy="81950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798" name="object 15798"/>
          <p:cNvSpPr/>
          <p:nvPr/>
        </p:nvSpPr>
        <p:spPr>
          <a:xfrm>
            <a:off x="5866374" y="224459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99" name="object 15799"/>
          <p:cNvSpPr/>
          <p:nvPr/>
        </p:nvSpPr>
        <p:spPr>
          <a:xfrm>
            <a:off x="5870186" y="224840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788" y="0"/>
                </a:lnTo>
                <a:lnTo>
                  <a:pt x="23188" y="491"/>
                </a:lnTo>
                <a:lnTo>
                  <a:pt x="27953" y="2828"/>
                </a:lnTo>
                <a:lnTo>
                  <a:pt x="31606" y="5287"/>
                </a:lnTo>
                <a:lnTo>
                  <a:pt x="34306" y="9345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0" name="object 15800"/>
          <p:cNvSpPr/>
          <p:nvPr/>
        </p:nvSpPr>
        <p:spPr>
          <a:xfrm>
            <a:off x="5883924" y="2258000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1300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1" name="object 15801"/>
          <p:cNvSpPr/>
          <p:nvPr/>
        </p:nvSpPr>
        <p:spPr>
          <a:xfrm>
            <a:off x="5870186" y="2261936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71177"/>
                </a:lnTo>
                <a:lnTo>
                  <a:pt x="17788" y="171177"/>
                </a:lnTo>
                <a:lnTo>
                  <a:pt x="35100" y="171177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2" name="object 15802"/>
          <p:cNvSpPr/>
          <p:nvPr/>
        </p:nvSpPr>
        <p:spPr>
          <a:xfrm>
            <a:off x="5866374" y="24293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2229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3" name="object 15803"/>
          <p:cNvSpPr/>
          <p:nvPr/>
        </p:nvSpPr>
        <p:spPr>
          <a:xfrm>
            <a:off x="5870186" y="243311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526"/>
                </a:lnTo>
                <a:lnTo>
                  <a:pt x="12229" y="13035"/>
                </a:lnTo>
                <a:lnTo>
                  <a:pt x="6988" y="11067"/>
                </a:lnTo>
                <a:lnTo>
                  <a:pt x="3494" y="8116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4" name="object 15804"/>
          <p:cNvSpPr/>
          <p:nvPr/>
        </p:nvSpPr>
        <p:spPr>
          <a:xfrm>
            <a:off x="6314265" y="263109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772"/>
                </a:lnTo>
                <a:lnTo>
                  <a:pt x="794" y="17953"/>
                </a:lnTo>
                <a:lnTo>
                  <a:pt x="3494" y="22012"/>
                </a:lnTo>
                <a:lnTo>
                  <a:pt x="6988" y="24471"/>
                </a:lnTo>
                <a:lnTo>
                  <a:pt x="12229" y="26930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5" name="object 15805"/>
          <p:cNvSpPr/>
          <p:nvPr/>
        </p:nvSpPr>
        <p:spPr>
          <a:xfrm>
            <a:off x="6317919" y="263491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653" y="5779"/>
                </a:lnTo>
                <a:lnTo>
                  <a:pt x="7147" y="2828"/>
                </a:lnTo>
                <a:lnTo>
                  <a:pt x="12229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6" name="object 15806"/>
          <p:cNvSpPr/>
          <p:nvPr/>
        </p:nvSpPr>
        <p:spPr>
          <a:xfrm>
            <a:off x="6332054" y="2644748"/>
            <a:ext cx="135255" cy="0"/>
          </a:xfrm>
          <a:custGeom>
            <a:avLst/>
            <a:gdLst/>
            <a:ahLst/>
            <a:cxnLst/>
            <a:rect l="l" t="t" r="r" b="b"/>
            <a:pathLst>
              <a:path w="135254" h="0">
                <a:moveTo>
                  <a:pt x="0" y="0"/>
                </a:moveTo>
                <a:lnTo>
                  <a:pt x="13500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7" name="object 15807"/>
          <p:cNvSpPr/>
          <p:nvPr/>
        </p:nvSpPr>
        <p:spPr>
          <a:xfrm>
            <a:off x="6335707" y="2634911"/>
            <a:ext cx="135255" cy="27305"/>
          </a:xfrm>
          <a:custGeom>
            <a:avLst/>
            <a:gdLst/>
            <a:ahLst/>
            <a:cxnLst/>
            <a:rect l="l" t="t" r="r" b="b"/>
            <a:pathLst>
              <a:path w="135254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135161" y="27299"/>
                </a:lnTo>
                <a:lnTo>
                  <a:pt x="135161" y="13895"/>
                </a:lnTo>
                <a:lnTo>
                  <a:pt x="13516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08" name="object 15808"/>
          <p:cNvSpPr/>
          <p:nvPr/>
        </p:nvSpPr>
        <p:spPr>
          <a:xfrm>
            <a:off x="6467057" y="263109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788" y="13772"/>
                </a:lnTo>
                <a:lnTo>
                  <a:pt x="16994" y="9345"/>
                </a:lnTo>
                <a:lnTo>
                  <a:pt x="14294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09" name="object 15809"/>
          <p:cNvSpPr/>
          <p:nvPr/>
        </p:nvSpPr>
        <p:spPr>
          <a:xfrm>
            <a:off x="6470868" y="263491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400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0" name="object 15810"/>
          <p:cNvSpPr/>
          <p:nvPr/>
        </p:nvSpPr>
        <p:spPr>
          <a:xfrm>
            <a:off x="5920693" y="2156340"/>
            <a:ext cx="2418080" cy="386715"/>
          </a:xfrm>
          <a:custGeom>
            <a:avLst/>
            <a:gdLst/>
            <a:ahLst/>
            <a:cxnLst/>
            <a:rect l="l" t="t" r="r" b="b"/>
            <a:pathLst>
              <a:path w="2418079" h="386714">
                <a:moveTo>
                  <a:pt x="0" y="386095"/>
                </a:moveTo>
                <a:lnTo>
                  <a:pt x="2417819" y="386095"/>
                </a:lnTo>
                <a:lnTo>
                  <a:pt x="2417819" y="0"/>
                </a:lnTo>
                <a:lnTo>
                  <a:pt x="0" y="0"/>
                </a:lnTo>
                <a:lnTo>
                  <a:pt x="0" y="3860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1" name="object 15811"/>
          <p:cNvSpPr/>
          <p:nvPr/>
        </p:nvSpPr>
        <p:spPr>
          <a:xfrm>
            <a:off x="1033450" y="63160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485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2" name="object 15812"/>
          <p:cNvSpPr/>
          <p:nvPr/>
        </p:nvSpPr>
        <p:spPr>
          <a:xfrm>
            <a:off x="2761628" y="6115466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4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3" name="object 15813"/>
          <p:cNvSpPr/>
          <p:nvPr/>
        </p:nvSpPr>
        <p:spPr>
          <a:xfrm>
            <a:off x="1016472" y="6071024"/>
            <a:ext cx="23495" cy="20955"/>
          </a:xfrm>
          <a:custGeom>
            <a:avLst/>
            <a:gdLst/>
            <a:ahLst/>
            <a:cxnLst/>
            <a:rect l="l" t="t" r="r" b="b"/>
            <a:pathLst>
              <a:path w="23494" h="20954">
                <a:moveTo>
                  <a:pt x="0" y="0"/>
                </a:moveTo>
                <a:lnTo>
                  <a:pt x="23299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4" name="object 15814"/>
          <p:cNvSpPr/>
          <p:nvPr/>
        </p:nvSpPr>
        <p:spPr>
          <a:xfrm>
            <a:off x="4354054" y="2542980"/>
            <a:ext cx="1742247" cy="46945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15" name="object 15815"/>
          <p:cNvSpPr/>
          <p:nvPr/>
        </p:nvSpPr>
        <p:spPr>
          <a:xfrm>
            <a:off x="5537920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6" name="object 15816"/>
          <p:cNvSpPr/>
          <p:nvPr/>
        </p:nvSpPr>
        <p:spPr>
          <a:xfrm>
            <a:off x="6907960" y="2862040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30">
                <a:moveTo>
                  <a:pt x="0" y="0"/>
                </a:moveTo>
                <a:lnTo>
                  <a:pt x="0" y="362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7" name="object 15817"/>
          <p:cNvSpPr/>
          <p:nvPr/>
        </p:nvSpPr>
        <p:spPr>
          <a:xfrm>
            <a:off x="1967495" y="2244720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8" name="object 15818"/>
          <p:cNvSpPr/>
          <p:nvPr/>
        </p:nvSpPr>
        <p:spPr>
          <a:xfrm>
            <a:off x="3526062" y="4362915"/>
            <a:ext cx="28575" cy="24765"/>
          </a:xfrm>
          <a:custGeom>
            <a:avLst/>
            <a:gdLst/>
            <a:ahLst/>
            <a:cxnLst/>
            <a:rect l="l" t="t" r="r" b="b"/>
            <a:pathLst>
              <a:path w="28575" h="24764">
                <a:moveTo>
                  <a:pt x="17312" y="0"/>
                </a:moveTo>
                <a:lnTo>
                  <a:pt x="0" y="13895"/>
                </a:lnTo>
                <a:lnTo>
                  <a:pt x="317" y="17953"/>
                </a:lnTo>
                <a:lnTo>
                  <a:pt x="3176" y="22012"/>
                </a:lnTo>
                <a:lnTo>
                  <a:pt x="6670" y="24471"/>
                </a:lnTo>
                <a:lnTo>
                  <a:pt x="17312" y="13895"/>
                </a:lnTo>
                <a:lnTo>
                  <a:pt x="27953" y="2951"/>
                </a:lnTo>
                <a:lnTo>
                  <a:pt x="22871" y="86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19" name="object 15819"/>
          <p:cNvSpPr/>
          <p:nvPr/>
        </p:nvSpPr>
        <p:spPr>
          <a:xfrm>
            <a:off x="3529715" y="4366851"/>
            <a:ext cx="28575" cy="24765"/>
          </a:xfrm>
          <a:custGeom>
            <a:avLst/>
            <a:gdLst/>
            <a:ahLst/>
            <a:cxnLst/>
            <a:rect l="l" t="t" r="r" b="b"/>
            <a:pathLst>
              <a:path w="28575" h="24764">
                <a:moveTo>
                  <a:pt x="6829" y="24471"/>
                </a:moveTo>
                <a:lnTo>
                  <a:pt x="3176" y="22012"/>
                </a:lnTo>
                <a:lnTo>
                  <a:pt x="476" y="17953"/>
                </a:lnTo>
                <a:lnTo>
                  <a:pt x="0" y="13895"/>
                </a:lnTo>
                <a:lnTo>
                  <a:pt x="476" y="9345"/>
                </a:lnTo>
                <a:lnTo>
                  <a:pt x="3176" y="5656"/>
                </a:lnTo>
                <a:lnTo>
                  <a:pt x="6829" y="2828"/>
                </a:lnTo>
                <a:lnTo>
                  <a:pt x="11912" y="860"/>
                </a:lnTo>
                <a:lnTo>
                  <a:pt x="17470" y="0"/>
                </a:lnTo>
                <a:lnTo>
                  <a:pt x="23029" y="860"/>
                </a:lnTo>
                <a:lnTo>
                  <a:pt x="28112" y="28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0" name="object 15820"/>
          <p:cNvSpPr/>
          <p:nvPr/>
        </p:nvSpPr>
        <p:spPr>
          <a:xfrm>
            <a:off x="3532732" y="4365867"/>
            <a:ext cx="86995" cy="59055"/>
          </a:xfrm>
          <a:custGeom>
            <a:avLst/>
            <a:gdLst/>
            <a:ahLst/>
            <a:cxnLst/>
            <a:rect l="l" t="t" r="r" b="b"/>
            <a:pathLst>
              <a:path w="86995" h="59054">
                <a:moveTo>
                  <a:pt x="21282" y="0"/>
                </a:moveTo>
                <a:lnTo>
                  <a:pt x="10641" y="10944"/>
                </a:lnTo>
                <a:lnTo>
                  <a:pt x="0" y="21520"/>
                </a:lnTo>
                <a:lnTo>
                  <a:pt x="65118" y="58657"/>
                </a:lnTo>
                <a:lnTo>
                  <a:pt x="86560" y="37014"/>
                </a:lnTo>
                <a:lnTo>
                  <a:pt x="212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1" name="object 15821"/>
          <p:cNvSpPr/>
          <p:nvPr/>
        </p:nvSpPr>
        <p:spPr>
          <a:xfrm>
            <a:off x="3536544" y="4369679"/>
            <a:ext cx="86995" cy="59055"/>
          </a:xfrm>
          <a:custGeom>
            <a:avLst/>
            <a:gdLst/>
            <a:ahLst/>
            <a:cxnLst/>
            <a:rect l="l" t="t" r="r" b="b"/>
            <a:pathLst>
              <a:path w="86995" h="59054">
                <a:moveTo>
                  <a:pt x="21282" y="0"/>
                </a:moveTo>
                <a:lnTo>
                  <a:pt x="10641" y="11067"/>
                </a:lnTo>
                <a:lnTo>
                  <a:pt x="0" y="21643"/>
                </a:lnTo>
                <a:lnTo>
                  <a:pt x="65118" y="58780"/>
                </a:lnTo>
                <a:lnTo>
                  <a:pt x="75760" y="47713"/>
                </a:lnTo>
                <a:lnTo>
                  <a:pt x="86401" y="3713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2" name="object 15822"/>
          <p:cNvSpPr/>
          <p:nvPr/>
        </p:nvSpPr>
        <p:spPr>
          <a:xfrm>
            <a:off x="3597851" y="4402882"/>
            <a:ext cx="28575" cy="24130"/>
          </a:xfrm>
          <a:custGeom>
            <a:avLst/>
            <a:gdLst/>
            <a:ahLst/>
            <a:cxnLst/>
            <a:rect l="l" t="t" r="r" b="b"/>
            <a:pathLst>
              <a:path w="28575" h="24129">
                <a:moveTo>
                  <a:pt x="21441" y="0"/>
                </a:moveTo>
                <a:lnTo>
                  <a:pt x="0" y="21643"/>
                </a:lnTo>
                <a:lnTo>
                  <a:pt x="5241" y="23733"/>
                </a:lnTo>
                <a:lnTo>
                  <a:pt x="10800" y="24102"/>
                </a:lnTo>
                <a:lnTo>
                  <a:pt x="28112" y="10698"/>
                </a:lnTo>
                <a:lnTo>
                  <a:pt x="27635" y="6517"/>
                </a:lnTo>
                <a:lnTo>
                  <a:pt x="24618" y="2459"/>
                </a:lnTo>
                <a:lnTo>
                  <a:pt x="21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3" name="object 15823"/>
          <p:cNvSpPr/>
          <p:nvPr/>
        </p:nvSpPr>
        <p:spPr>
          <a:xfrm>
            <a:off x="3601663" y="4406817"/>
            <a:ext cx="28575" cy="24130"/>
          </a:xfrm>
          <a:custGeom>
            <a:avLst/>
            <a:gdLst/>
            <a:ahLst/>
            <a:cxnLst/>
            <a:rect l="l" t="t" r="r" b="b"/>
            <a:pathLst>
              <a:path w="28575" h="24129">
                <a:moveTo>
                  <a:pt x="21282" y="0"/>
                </a:moveTo>
                <a:lnTo>
                  <a:pt x="24459" y="2459"/>
                </a:lnTo>
                <a:lnTo>
                  <a:pt x="27635" y="6517"/>
                </a:lnTo>
                <a:lnTo>
                  <a:pt x="28112" y="10575"/>
                </a:lnTo>
                <a:lnTo>
                  <a:pt x="27635" y="15002"/>
                </a:lnTo>
                <a:lnTo>
                  <a:pt x="24459" y="18691"/>
                </a:lnTo>
                <a:lnTo>
                  <a:pt x="21282" y="21643"/>
                </a:lnTo>
                <a:lnTo>
                  <a:pt x="16200" y="23610"/>
                </a:lnTo>
                <a:lnTo>
                  <a:pt x="10641" y="23979"/>
                </a:lnTo>
                <a:lnTo>
                  <a:pt x="5082" y="23610"/>
                </a:lnTo>
                <a:lnTo>
                  <a:pt x="0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4" name="object 15824"/>
          <p:cNvSpPr/>
          <p:nvPr/>
        </p:nvSpPr>
        <p:spPr>
          <a:xfrm>
            <a:off x="1205635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5" name="object 15825"/>
          <p:cNvSpPr/>
          <p:nvPr/>
        </p:nvSpPr>
        <p:spPr>
          <a:xfrm>
            <a:off x="2473993" y="59823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6" name="object 15826"/>
          <p:cNvSpPr/>
          <p:nvPr/>
        </p:nvSpPr>
        <p:spPr>
          <a:xfrm>
            <a:off x="2477646" y="598622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470" y="0"/>
                </a:lnTo>
                <a:lnTo>
                  <a:pt x="23347" y="811"/>
                </a:lnTo>
                <a:lnTo>
                  <a:pt x="28112" y="2852"/>
                </a:lnTo>
                <a:lnTo>
                  <a:pt x="31606" y="5705"/>
                </a:lnTo>
                <a:lnTo>
                  <a:pt x="34465" y="9370"/>
                </a:lnTo>
                <a:lnTo>
                  <a:pt x="35259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7" name="object 15827"/>
          <p:cNvSpPr/>
          <p:nvPr/>
        </p:nvSpPr>
        <p:spPr>
          <a:xfrm>
            <a:off x="2473993" y="5996208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0" y="170832"/>
                </a:moveTo>
                <a:lnTo>
                  <a:pt x="35100" y="170832"/>
                </a:lnTo>
                <a:lnTo>
                  <a:pt x="35100" y="0"/>
                </a:lnTo>
                <a:lnTo>
                  <a:pt x="0" y="0"/>
                </a:lnTo>
                <a:lnTo>
                  <a:pt x="0" y="17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28" name="object 15828"/>
          <p:cNvSpPr/>
          <p:nvPr/>
        </p:nvSpPr>
        <p:spPr>
          <a:xfrm>
            <a:off x="2477646" y="6000081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170832"/>
                </a:lnTo>
                <a:lnTo>
                  <a:pt x="17470" y="170832"/>
                </a:lnTo>
                <a:lnTo>
                  <a:pt x="35259" y="170832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29" name="object 15829"/>
          <p:cNvSpPr/>
          <p:nvPr/>
        </p:nvSpPr>
        <p:spPr>
          <a:xfrm>
            <a:off x="2473993" y="616704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494" y="8153"/>
                </a:lnTo>
                <a:lnTo>
                  <a:pt x="6988" y="11006"/>
                </a:lnTo>
                <a:lnTo>
                  <a:pt x="11753" y="13047"/>
                </a:lnTo>
                <a:lnTo>
                  <a:pt x="17312" y="13858"/>
                </a:lnTo>
                <a:lnTo>
                  <a:pt x="23188" y="13047"/>
                </a:lnTo>
                <a:lnTo>
                  <a:pt x="27953" y="11006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0" name="object 15830"/>
          <p:cNvSpPr/>
          <p:nvPr/>
        </p:nvSpPr>
        <p:spPr>
          <a:xfrm>
            <a:off x="2477646" y="617091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858"/>
                </a:lnTo>
                <a:lnTo>
                  <a:pt x="11912" y="13035"/>
                </a:lnTo>
                <a:lnTo>
                  <a:pt x="7147" y="11006"/>
                </a:lnTo>
                <a:lnTo>
                  <a:pt x="3653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1" name="object 15831"/>
          <p:cNvSpPr/>
          <p:nvPr/>
        </p:nvSpPr>
        <p:spPr>
          <a:xfrm>
            <a:off x="1989730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58" y="26500"/>
                </a:lnTo>
                <a:lnTo>
                  <a:pt x="10323" y="24471"/>
                </a:lnTo>
                <a:lnTo>
                  <a:pt x="13817" y="21618"/>
                </a:lnTo>
                <a:lnTo>
                  <a:pt x="16676" y="17941"/>
                </a:lnTo>
                <a:lnTo>
                  <a:pt x="17470" y="13465"/>
                </a:lnTo>
                <a:lnTo>
                  <a:pt x="16676" y="8976"/>
                </a:lnTo>
                <a:lnTo>
                  <a:pt x="13817" y="5300"/>
                </a:lnTo>
                <a:lnTo>
                  <a:pt x="10323" y="2447"/>
                </a:lnTo>
                <a:lnTo>
                  <a:pt x="5558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2" name="object 15832"/>
          <p:cNvSpPr/>
          <p:nvPr/>
        </p:nvSpPr>
        <p:spPr>
          <a:xfrm>
            <a:off x="1993542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517" y="17941"/>
                </a:lnTo>
                <a:lnTo>
                  <a:pt x="13817" y="21618"/>
                </a:lnTo>
                <a:lnTo>
                  <a:pt x="10164" y="24471"/>
                </a:lnTo>
                <a:lnTo>
                  <a:pt x="5558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3" name="object 15833"/>
          <p:cNvSpPr/>
          <p:nvPr/>
        </p:nvSpPr>
        <p:spPr>
          <a:xfrm>
            <a:off x="1852345" y="6195982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4" h="0">
                <a:moveTo>
                  <a:pt x="0" y="0"/>
                </a:moveTo>
                <a:lnTo>
                  <a:pt x="137385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4" name="object 15834"/>
          <p:cNvSpPr/>
          <p:nvPr/>
        </p:nvSpPr>
        <p:spPr>
          <a:xfrm>
            <a:off x="1856157" y="6186396"/>
            <a:ext cx="137795" cy="27305"/>
          </a:xfrm>
          <a:custGeom>
            <a:avLst/>
            <a:gdLst/>
            <a:ahLst/>
            <a:cxnLst/>
            <a:rect l="l" t="t" r="r" b="b"/>
            <a:pathLst>
              <a:path w="137794" h="27304">
                <a:moveTo>
                  <a:pt x="137385" y="26918"/>
                </a:moveTo>
                <a:lnTo>
                  <a:pt x="137385" y="13453"/>
                </a:lnTo>
                <a:lnTo>
                  <a:pt x="137385" y="0"/>
                </a:lnTo>
                <a:lnTo>
                  <a:pt x="0" y="0"/>
                </a:lnTo>
                <a:lnTo>
                  <a:pt x="0" y="13453"/>
                </a:lnTo>
                <a:lnTo>
                  <a:pt x="0" y="26918"/>
                </a:lnTo>
                <a:lnTo>
                  <a:pt x="137385" y="269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5" name="object 15835"/>
          <p:cNvSpPr/>
          <p:nvPr/>
        </p:nvSpPr>
        <p:spPr>
          <a:xfrm>
            <a:off x="1834874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465"/>
                </a:lnTo>
                <a:lnTo>
                  <a:pt x="476" y="17941"/>
                </a:lnTo>
                <a:lnTo>
                  <a:pt x="3653" y="21618"/>
                </a:lnTo>
                <a:lnTo>
                  <a:pt x="6829" y="24471"/>
                </a:lnTo>
                <a:lnTo>
                  <a:pt x="11912" y="26500"/>
                </a:lnTo>
                <a:lnTo>
                  <a:pt x="17470" y="2691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36" name="object 15836"/>
          <p:cNvSpPr/>
          <p:nvPr/>
        </p:nvSpPr>
        <p:spPr>
          <a:xfrm>
            <a:off x="1838686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26918"/>
                </a:moveTo>
                <a:lnTo>
                  <a:pt x="0" y="13453"/>
                </a:lnTo>
                <a:lnTo>
                  <a:pt x="476" y="8976"/>
                </a:lnTo>
                <a:lnTo>
                  <a:pt x="3494" y="5300"/>
                </a:lnTo>
                <a:lnTo>
                  <a:pt x="6670" y="2447"/>
                </a:lnTo>
                <a:lnTo>
                  <a:pt x="11912" y="41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7" name="object 15837"/>
          <p:cNvSpPr/>
          <p:nvPr/>
        </p:nvSpPr>
        <p:spPr>
          <a:xfrm>
            <a:off x="7989888" y="2280381"/>
            <a:ext cx="332050" cy="103277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38" name="object 15838"/>
          <p:cNvSpPr/>
          <p:nvPr/>
        </p:nvSpPr>
        <p:spPr>
          <a:xfrm>
            <a:off x="6352384" y="2779649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2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9" name="object 15839"/>
          <p:cNvSpPr/>
          <p:nvPr/>
        </p:nvSpPr>
        <p:spPr>
          <a:xfrm>
            <a:off x="5748525" y="4461416"/>
            <a:ext cx="0" cy="20320"/>
          </a:xfrm>
          <a:custGeom>
            <a:avLst/>
            <a:gdLst/>
            <a:ahLst/>
            <a:cxnLst/>
            <a:rect l="l" t="t" r="r" b="b"/>
            <a:pathLst>
              <a:path w="0" h="20320">
                <a:moveTo>
                  <a:pt x="0" y="2004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0" name="object 15840"/>
          <p:cNvSpPr/>
          <p:nvPr/>
        </p:nvSpPr>
        <p:spPr>
          <a:xfrm>
            <a:off x="1668090" y="4726421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30" h="65404">
                <a:moveTo>
                  <a:pt x="0" y="11805"/>
                </a:moveTo>
                <a:lnTo>
                  <a:pt x="8687" y="9345"/>
                </a:lnTo>
                <a:lnTo>
                  <a:pt x="24094" y="0"/>
                </a:lnTo>
                <a:lnTo>
                  <a:pt x="1588" y="64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1" name="object 15841"/>
          <p:cNvSpPr/>
          <p:nvPr/>
        </p:nvSpPr>
        <p:spPr>
          <a:xfrm>
            <a:off x="1716803" y="4725406"/>
            <a:ext cx="67944" cy="6683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42" name="object 15842"/>
          <p:cNvSpPr/>
          <p:nvPr/>
        </p:nvSpPr>
        <p:spPr>
          <a:xfrm>
            <a:off x="1913811" y="5686158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2364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3" name="object 15843"/>
          <p:cNvSpPr/>
          <p:nvPr/>
        </p:nvSpPr>
        <p:spPr>
          <a:xfrm>
            <a:off x="2760040" y="5947486"/>
            <a:ext cx="0" cy="41275"/>
          </a:xfrm>
          <a:custGeom>
            <a:avLst/>
            <a:gdLst/>
            <a:ahLst/>
            <a:cxnLst/>
            <a:rect l="l" t="t" r="r" b="b"/>
            <a:pathLst>
              <a:path w="0" h="41275">
                <a:moveTo>
                  <a:pt x="0" y="0"/>
                </a:moveTo>
                <a:lnTo>
                  <a:pt x="0" y="41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4" name="object 15844"/>
          <p:cNvSpPr/>
          <p:nvPr/>
        </p:nvSpPr>
        <p:spPr>
          <a:xfrm>
            <a:off x="1881411" y="594259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5" name="object 15845"/>
          <p:cNvSpPr/>
          <p:nvPr/>
        </p:nvSpPr>
        <p:spPr>
          <a:xfrm>
            <a:off x="7057257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6" name="object 15846"/>
          <p:cNvSpPr/>
          <p:nvPr/>
        </p:nvSpPr>
        <p:spPr>
          <a:xfrm>
            <a:off x="6737380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7" name="object 15847"/>
          <p:cNvSpPr/>
          <p:nvPr/>
        </p:nvSpPr>
        <p:spPr>
          <a:xfrm>
            <a:off x="6907960" y="2570965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5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8" name="object 15848"/>
          <p:cNvSpPr/>
          <p:nvPr/>
        </p:nvSpPr>
        <p:spPr>
          <a:xfrm>
            <a:off x="1740373" y="22827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0" y="1598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49" name="object 15849"/>
          <p:cNvSpPr/>
          <p:nvPr/>
        </p:nvSpPr>
        <p:spPr>
          <a:xfrm>
            <a:off x="4476163" y="431532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912" y="0"/>
                </a:moveTo>
                <a:lnTo>
                  <a:pt x="7147" y="1967"/>
                </a:lnTo>
                <a:lnTo>
                  <a:pt x="3653" y="4795"/>
                </a:lnTo>
                <a:lnTo>
                  <a:pt x="794" y="8485"/>
                </a:lnTo>
                <a:lnTo>
                  <a:pt x="0" y="13035"/>
                </a:lnTo>
                <a:lnTo>
                  <a:pt x="794" y="17462"/>
                </a:lnTo>
                <a:lnTo>
                  <a:pt x="3653" y="21151"/>
                </a:lnTo>
                <a:lnTo>
                  <a:pt x="7147" y="23979"/>
                </a:lnTo>
                <a:lnTo>
                  <a:pt x="11912" y="26070"/>
                </a:lnTo>
                <a:lnTo>
                  <a:pt x="17470" y="26439"/>
                </a:lnTo>
                <a:lnTo>
                  <a:pt x="23029" y="26070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0" name="object 15850"/>
          <p:cNvSpPr/>
          <p:nvPr/>
        </p:nvSpPr>
        <p:spPr>
          <a:xfrm>
            <a:off x="4479975" y="431913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22871" y="26070"/>
                </a:moveTo>
                <a:lnTo>
                  <a:pt x="17312" y="26561"/>
                </a:lnTo>
                <a:lnTo>
                  <a:pt x="11912" y="26070"/>
                </a:lnTo>
                <a:lnTo>
                  <a:pt x="7147" y="24102"/>
                </a:lnTo>
                <a:lnTo>
                  <a:pt x="3494" y="21151"/>
                </a:lnTo>
                <a:lnTo>
                  <a:pt x="794" y="17585"/>
                </a:lnTo>
                <a:lnTo>
                  <a:pt x="0" y="13035"/>
                </a:lnTo>
                <a:lnTo>
                  <a:pt x="794" y="8608"/>
                </a:lnTo>
                <a:lnTo>
                  <a:pt x="3494" y="4918"/>
                </a:lnTo>
                <a:lnTo>
                  <a:pt x="7147" y="2090"/>
                </a:ln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1" name="object 15851"/>
          <p:cNvSpPr/>
          <p:nvPr/>
        </p:nvSpPr>
        <p:spPr>
          <a:xfrm>
            <a:off x="4488075" y="4289624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104190" y="0"/>
                </a:moveTo>
                <a:lnTo>
                  <a:pt x="0" y="25701"/>
                </a:lnTo>
                <a:lnTo>
                  <a:pt x="11117" y="51771"/>
                </a:lnTo>
                <a:lnTo>
                  <a:pt x="115784" y="26070"/>
                </a:lnTo>
                <a:lnTo>
                  <a:pt x="110225" y="13035"/>
                </a:lnTo>
                <a:lnTo>
                  <a:pt x="1041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2" name="object 15852"/>
          <p:cNvSpPr/>
          <p:nvPr/>
        </p:nvSpPr>
        <p:spPr>
          <a:xfrm>
            <a:off x="4491887" y="4293436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70">
                <a:moveTo>
                  <a:pt x="0" y="25701"/>
                </a:moveTo>
                <a:lnTo>
                  <a:pt x="5400" y="38736"/>
                </a:lnTo>
                <a:lnTo>
                  <a:pt x="10959" y="51771"/>
                </a:lnTo>
                <a:lnTo>
                  <a:pt x="115625" y="26070"/>
                </a:lnTo>
                <a:lnTo>
                  <a:pt x="110066" y="13035"/>
                </a:lnTo>
                <a:lnTo>
                  <a:pt x="104190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3" name="object 15853"/>
          <p:cNvSpPr/>
          <p:nvPr/>
        </p:nvSpPr>
        <p:spPr>
          <a:xfrm>
            <a:off x="4592266" y="4289132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6035" y="0"/>
                </a:moveTo>
                <a:lnTo>
                  <a:pt x="0" y="491"/>
                </a:lnTo>
                <a:lnTo>
                  <a:pt x="6035" y="13526"/>
                </a:lnTo>
                <a:lnTo>
                  <a:pt x="11594" y="26561"/>
                </a:lnTo>
                <a:lnTo>
                  <a:pt x="16200" y="24471"/>
                </a:lnTo>
                <a:lnTo>
                  <a:pt x="19853" y="21643"/>
                </a:lnTo>
                <a:lnTo>
                  <a:pt x="22553" y="17953"/>
                </a:lnTo>
                <a:lnTo>
                  <a:pt x="23347" y="13526"/>
                </a:lnTo>
                <a:lnTo>
                  <a:pt x="22553" y="9468"/>
                </a:lnTo>
                <a:lnTo>
                  <a:pt x="19853" y="5287"/>
                </a:lnTo>
                <a:lnTo>
                  <a:pt x="16200" y="2951"/>
                </a:lnTo>
                <a:lnTo>
                  <a:pt x="11594" y="491"/>
                </a:lnTo>
                <a:lnTo>
                  <a:pt x="6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4" name="object 15854"/>
          <p:cNvSpPr/>
          <p:nvPr/>
        </p:nvSpPr>
        <p:spPr>
          <a:xfrm>
            <a:off x="4596077" y="429306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0" y="368"/>
                </a:moveTo>
                <a:lnTo>
                  <a:pt x="5876" y="0"/>
                </a:lnTo>
                <a:lnTo>
                  <a:pt x="11435" y="368"/>
                </a:lnTo>
                <a:lnTo>
                  <a:pt x="16200" y="2828"/>
                </a:lnTo>
                <a:lnTo>
                  <a:pt x="19694" y="5287"/>
                </a:lnTo>
                <a:lnTo>
                  <a:pt x="22553" y="9345"/>
                </a:lnTo>
                <a:lnTo>
                  <a:pt x="23347" y="13403"/>
                </a:lnTo>
                <a:lnTo>
                  <a:pt x="22553" y="17953"/>
                </a:lnTo>
                <a:lnTo>
                  <a:pt x="19694" y="21643"/>
                </a:lnTo>
                <a:lnTo>
                  <a:pt x="16200" y="24471"/>
                </a:lnTo>
                <a:lnTo>
                  <a:pt x="11435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5" name="object 15855"/>
          <p:cNvSpPr/>
          <p:nvPr/>
        </p:nvSpPr>
        <p:spPr>
          <a:xfrm>
            <a:off x="412025" y="4287165"/>
            <a:ext cx="105049" cy="82271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856" name="object 15856"/>
          <p:cNvSpPr/>
          <p:nvPr/>
        </p:nvSpPr>
        <p:spPr>
          <a:xfrm>
            <a:off x="3625487" y="441714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417" y="860"/>
                </a:lnTo>
                <a:lnTo>
                  <a:pt x="3176" y="2951"/>
                </a:lnTo>
                <a:lnTo>
                  <a:pt x="0" y="5779"/>
                </a:lnTo>
                <a:lnTo>
                  <a:pt x="13817" y="13895"/>
                </a:lnTo>
                <a:lnTo>
                  <a:pt x="28112" y="22012"/>
                </a:lnTo>
                <a:lnTo>
                  <a:pt x="30812" y="17953"/>
                </a:lnTo>
                <a:lnTo>
                  <a:pt x="31288" y="13895"/>
                </a:lnTo>
                <a:lnTo>
                  <a:pt x="30812" y="9468"/>
                </a:lnTo>
                <a:lnTo>
                  <a:pt x="28112" y="5779"/>
                </a:lnTo>
                <a:lnTo>
                  <a:pt x="24618" y="2951"/>
                </a:lnTo>
                <a:lnTo>
                  <a:pt x="19376" y="860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7" name="object 15857"/>
          <p:cNvSpPr/>
          <p:nvPr/>
        </p:nvSpPr>
        <p:spPr>
          <a:xfrm>
            <a:off x="3629299" y="4421082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656"/>
                </a:moveTo>
                <a:lnTo>
                  <a:pt x="3176" y="2828"/>
                </a:lnTo>
                <a:lnTo>
                  <a:pt x="8258" y="737"/>
                </a:lnTo>
                <a:lnTo>
                  <a:pt x="13817" y="0"/>
                </a:lnTo>
                <a:lnTo>
                  <a:pt x="19376" y="737"/>
                </a:lnTo>
                <a:lnTo>
                  <a:pt x="24459" y="2828"/>
                </a:lnTo>
                <a:lnTo>
                  <a:pt x="28112" y="5656"/>
                </a:lnTo>
                <a:lnTo>
                  <a:pt x="30812" y="9345"/>
                </a:lnTo>
                <a:lnTo>
                  <a:pt x="31130" y="13895"/>
                </a:lnTo>
                <a:lnTo>
                  <a:pt x="30812" y="17953"/>
                </a:lnTo>
                <a:lnTo>
                  <a:pt x="28112" y="220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8" name="object 15858"/>
          <p:cNvSpPr/>
          <p:nvPr/>
        </p:nvSpPr>
        <p:spPr>
          <a:xfrm>
            <a:off x="3610081" y="4422926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15406" y="0"/>
                </a:moveTo>
                <a:lnTo>
                  <a:pt x="0" y="16232"/>
                </a:lnTo>
                <a:lnTo>
                  <a:pt x="13817" y="24471"/>
                </a:lnTo>
                <a:lnTo>
                  <a:pt x="28112" y="32587"/>
                </a:lnTo>
                <a:lnTo>
                  <a:pt x="43518" y="16232"/>
                </a:lnTo>
                <a:lnTo>
                  <a:pt x="29224" y="8116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59" name="object 15859"/>
          <p:cNvSpPr/>
          <p:nvPr/>
        </p:nvSpPr>
        <p:spPr>
          <a:xfrm>
            <a:off x="3613893" y="4426738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518" y="16355"/>
                </a:moveTo>
                <a:lnTo>
                  <a:pt x="29224" y="8239"/>
                </a:lnTo>
                <a:lnTo>
                  <a:pt x="15406" y="0"/>
                </a:lnTo>
                <a:lnTo>
                  <a:pt x="0" y="16355"/>
                </a:lnTo>
                <a:lnTo>
                  <a:pt x="13817" y="24471"/>
                </a:lnTo>
                <a:lnTo>
                  <a:pt x="28112" y="32710"/>
                </a:lnTo>
                <a:lnTo>
                  <a:pt x="43518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0" name="object 15860"/>
          <p:cNvSpPr/>
          <p:nvPr/>
        </p:nvSpPr>
        <p:spPr>
          <a:xfrm>
            <a:off x="3606587" y="443915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494" y="0"/>
                </a:moveTo>
                <a:lnTo>
                  <a:pt x="476" y="3689"/>
                </a:lnTo>
                <a:lnTo>
                  <a:pt x="0" y="8239"/>
                </a:lnTo>
                <a:lnTo>
                  <a:pt x="476" y="12297"/>
                </a:lnTo>
                <a:lnTo>
                  <a:pt x="3494" y="16355"/>
                </a:lnTo>
                <a:lnTo>
                  <a:pt x="6670" y="18814"/>
                </a:lnTo>
                <a:lnTo>
                  <a:pt x="11912" y="21274"/>
                </a:lnTo>
                <a:lnTo>
                  <a:pt x="17312" y="21643"/>
                </a:lnTo>
                <a:lnTo>
                  <a:pt x="22871" y="21274"/>
                </a:lnTo>
                <a:lnTo>
                  <a:pt x="28112" y="18814"/>
                </a:lnTo>
                <a:lnTo>
                  <a:pt x="31606" y="16355"/>
                </a:lnTo>
                <a:lnTo>
                  <a:pt x="17312" y="8239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1" name="object 15861"/>
          <p:cNvSpPr/>
          <p:nvPr/>
        </p:nvSpPr>
        <p:spPr>
          <a:xfrm>
            <a:off x="3610399" y="4443093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06" y="16355"/>
                </a:moveTo>
                <a:lnTo>
                  <a:pt x="27953" y="18691"/>
                </a:lnTo>
                <a:lnTo>
                  <a:pt x="22871" y="21151"/>
                </a:lnTo>
                <a:lnTo>
                  <a:pt x="17312" y="21643"/>
                </a:lnTo>
                <a:lnTo>
                  <a:pt x="11753" y="21151"/>
                </a:lnTo>
                <a:lnTo>
                  <a:pt x="6670" y="18691"/>
                </a:lnTo>
                <a:lnTo>
                  <a:pt x="3494" y="16355"/>
                </a:lnTo>
                <a:lnTo>
                  <a:pt x="317" y="12174"/>
                </a:lnTo>
                <a:lnTo>
                  <a:pt x="0" y="8116"/>
                </a:lnTo>
                <a:lnTo>
                  <a:pt x="317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2" name="object 15862"/>
          <p:cNvSpPr/>
          <p:nvPr/>
        </p:nvSpPr>
        <p:spPr>
          <a:xfrm>
            <a:off x="2404586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3" name="object 15863"/>
          <p:cNvSpPr/>
          <p:nvPr/>
        </p:nvSpPr>
        <p:spPr>
          <a:xfrm>
            <a:off x="2870425" y="592975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4" name="object 15864"/>
          <p:cNvSpPr/>
          <p:nvPr/>
        </p:nvSpPr>
        <p:spPr>
          <a:xfrm>
            <a:off x="2874237" y="593362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11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5" name="object 15865"/>
          <p:cNvSpPr/>
          <p:nvPr/>
        </p:nvSpPr>
        <p:spPr>
          <a:xfrm>
            <a:off x="2887975" y="5943612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0"/>
                </a:moveTo>
                <a:lnTo>
                  <a:pt x="0" y="276834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6" name="object 15866"/>
          <p:cNvSpPr/>
          <p:nvPr/>
        </p:nvSpPr>
        <p:spPr>
          <a:xfrm>
            <a:off x="2874237" y="5947486"/>
            <a:ext cx="35560" cy="276860"/>
          </a:xfrm>
          <a:custGeom>
            <a:avLst/>
            <a:gdLst/>
            <a:ahLst/>
            <a:cxnLst/>
            <a:rect l="l" t="t" r="r" b="b"/>
            <a:pathLst>
              <a:path w="35560" h="27686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276834"/>
                </a:lnTo>
                <a:lnTo>
                  <a:pt x="17788" y="276834"/>
                </a:lnTo>
                <a:lnTo>
                  <a:pt x="35100" y="276834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7" name="object 15867"/>
          <p:cNvSpPr/>
          <p:nvPr/>
        </p:nvSpPr>
        <p:spPr>
          <a:xfrm>
            <a:off x="2870425" y="6220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653" y="8153"/>
                </a:lnTo>
                <a:lnTo>
                  <a:pt x="7147" y="10600"/>
                </a:lnTo>
                <a:lnTo>
                  <a:pt x="12229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68" name="object 15868"/>
          <p:cNvSpPr/>
          <p:nvPr/>
        </p:nvSpPr>
        <p:spPr>
          <a:xfrm>
            <a:off x="2874237" y="62243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2229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69" name="object 15869"/>
          <p:cNvSpPr/>
          <p:nvPr/>
        </p:nvSpPr>
        <p:spPr>
          <a:xfrm>
            <a:off x="1971942" y="59248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71"/>
                </a:lnTo>
                <a:lnTo>
                  <a:pt x="35259" y="13871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0" name="object 15870"/>
          <p:cNvSpPr/>
          <p:nvPr/>
        </p:nvSpPr>
        <p:spPr>
          <a:xfrm>
            <a:off x="1975754" y="592873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23"/>
                </a:lnTo>
                <a:lnTo>
                  <a:pt x="27953" y="2852"/>
                </a:lnTo>
                <a:lnTo>
                  <a:pt x="31606" y="5705"/>
                </a:lnTo>
                <a:lnTo>
                  <a:pt x="34306" y="9382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1" name="object 15871"/>
          <p:cNvSpPr/>
          <p:nvPr/>
        </p:nvSpPr>
        <p:spPr>
          <a:xfrm>
            <a:off x="1989572" y="5938730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0"/>
                </a:moveTo>
                <a:lnTo>
                  <a:pt x="0" y="126784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2" name="object 15872"/>
          <p:cNvSpPr/>
          <p:nvPr/>
        </p:nvSpPr>
        <p:spPr>
          <a:xfrm>
            <a:off x="1975754" y="5942592"/>
            <a:ext cx="35560" cy="127000"/>
          </a:xfrm>
          <a:custGeom>
            <a:avLst/>
            <a:gdLst/>
            <a:ahLst/>
            <a:cxnLst/>
            <a:rect l="l" t="t" r="r" b="b"/>
            <a:pathLst>
              <a:path w="35560" h="127000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26796"/>
                </a:lnTo>
                <a:lnTo>
                  <a:pt x="17788" y="126796"/>
                </a:lnTo>
                <a:lnTo>
                  <a:pt x="35100" y="126796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3" name="object 15873"/>
          <p:cNvSpPr/>
          <p:nvPr/>
        </p:nvSpPr>
        <p:spPr>
          <a:xfrm>
            <a:off x="1971942" y="60655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488"/>
                </a:lnTo>
                <a:lnTo>
                  <a:pt x="3653" y="8153"/>
                </a:lnTo>
                <a:lnTo>
                  <a:pt x="7147" y="11006"/>
                </a:lnTo>
                <a:lnTo>
                  <a:pt x="12229" y="13047"/>
                </a:lnTo>
                <a:lnTo>
                  <a:pt x="17788" y="13871"/>
                </a:lnTo>
                <a:lnTo>
                  <a:pt x="23347" y="13047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88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74" name="object 15874"/>
          <p:cNvSpPr/>
          <p:nvPr/>
        </p:nvSpPr>
        <p:spPr>
          <a:xfrm>
            <a:off x="1975754" y="606938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858"/>
                </a:lnTo>
                <a:lnTo>
                  <a:pt x="12229" y="13047"/>
                </a:lnTo>
                <a:lnTo>
                  <a:pt x="7147" y="11006"/>
                </a:lnTo>
                <a:lnTo>
                  <a:pt x="3494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5" name="object 15875"/>
          <p:cNvSpPr/>
          <p:nvPr/>
        </p:nvSpPr>
        <p:spPr>
          <a:xfrm>
            <a:off x="1570936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6" name="object 15876"/>
          <p:cNvSpPr/>
          <p:nvPr/>
        </p:nvSpPr>
        <p:spPr>
          <a:xfrm>
            <a:off x="1249868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7" name="object 15877"/>
          <p:cNvSpPr/>
          <p:nvPr/>
        </p:nvSpPr>
        <p:spPr>
          <a:xfrm>
            <a:off x="7938428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8" name="object 15878"/>
          <p:cNvSpPr/>
          <p:nvPr/>
        </p:nvSpPr>
        <p:spPr>
          <a:xfrm>
            <a:off x="2622179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9" name="object 15879"/>
          <p:cNvSpPr/>
          <p:nvPr/>
        </p:nvSpPr>
        <p:spPr>
          <a:xfrm>
            <a:off x="6780104" y="2823673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090"/>
                </a:moveTo>
                <a:lnTo>
                  <a:pt x="10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0" name="object 15880"/>
          <p:cNvSpPr/>
          <p:nvPr/>
        </p:nvSpPr>
        <p:spPr>
          <a:xfrm>
            <a:off x="1699554" y="245537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1753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1" name="object 15881"/>
          <p:cNvSpPr/>
          <p:nvPr/>
        </p:nvSpPr>
        <p:spPr>
          <a:xfrm>
            <a:off x="1703207" y="245918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1912" y="49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2" name="object 15882"/>
          <p:cNvSpPr/>
          <p:nvPr/>
        </p:nvSpPr>
        <p:spPr>
          <a:xfrm>
            <a:off x="1717343" y="2468836"/>
            <a:ext cx="246379" cy="0"/>
          </a:xfrm>
          <a:custGeom>
            <a:avLst/>
            <a:gdLst/>
            <a:ahLst/>
            <a:cxnLst/>
            <a:rect l="l" t="t" r="r" b="b"/>
            <a:pathLst>
              <a:path w="246380" h="0">
                <a:moveTo>
                  <a:pt x="0" y="0"/>
                </a:moveTo>
                <a:lnTo>
                  <a:pt x="246340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3" name="object 15883"/>
          <p:cNvSpPr/>
          <p:nvPr/>
        </p:nvSpPr>
        <p:spPr>
          <a:xfrm>
            <a:off x="1720996" y="2459183"/>
            <a:ext cx="247015" cy="27305"/>
          </a:xfrm>
          <a:custGeom>
            <a:avLst/>
            <a:gdLst/>
            <a:ahLst/>
            <a:cxnLst/>
            <a:rect l="l" t="t" r="r" b="b"/>
            <a:pathLst>
              <a:path w="247014" h="27305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246499" y="26930"/>
                </a:lnTo>
                <a:lnTo>
                  <a:pt x="246499" y="13526"/>
                </a:lnTo>
                <a:lnTo>
                  <a:pt x="24649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4" name="object 15884"/>
          <p:cNvSpPr/>
          <p:nvPr/>
        </p:nvSpPr>
        <p:spPr>
          <a:xfrm>
            <a:off x="1963683" y="245537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8976"/>
                </a:lnTo>
                <a:lnTo>
                  <a:pt x="14294" y="5287"/>
                </a:lnTo>
                <a:lnTo>
                  <a:pt x="10641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5" name="object 15885"/>
          <p:cNvSpPr/>
          <p:nvPr/>
        </p:nvSpPr>
        <p:spPr>
          <a:xfrm>
            <a:off x="1967495" y="245918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6" name="object 15886"/>
          <p:cNvSpPr/>
          <p:nvPr/>
        </p:nvSpPr>
        <p:spPr>
          <a:xfrm>
            <a:off x="6190063" y="4377795"/>
            <a:ext cx="537845" cy="445134"/>
          </a:xfrm>
          <a:custGeom>
            <a:avLst/>
            <a:gdLst/>
            <a:ahLst/>
            <a:cxnLst/>
            <a:rect l="l" t="t" r="r" b="b"/>
            <a:pathLst>
              <a:path w="537845" h="445135">
                <a:moveTo>
                  <a:pt x="0" y="0"/>
                </a:moveTo>
                <a:lnTo>
                  <a:pt x="537469" y="444913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7" name="object 15887"/>
          <p:cNvSpPr/>
          <p:nvPr/>
        </p:nvSpPr>
        <p:spPr>
          <a:xfrm>
            <a:off x="355546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40" y="0"/>
                </a:moveTo>
                <a:lnTo>
                  <a:pt x="0" y="19982"/>
                </a:lnTo>
                <a:lnTo>
                  <a:pt x="0" y="25283"/>
                </a:lnTo>
                <a:lnTo>
                  <a:pt x="29240" y="45671"/>
                </a:lnTo>
                <a:lnTo>
                  <a:pt x="292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88" name="object 15888"/>
          <p:cNvSpPr/>
          <p:nvPr/>
        </p:nvSpPr>
        <p:spPr>
          <a:xfrm>
            <a:off x="359310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59"/>
                </a:moveTo>
                <a:lnTo>
                  <a:pt x="0" y="25283"/>
                </a:lnTo>
                <a:lnTo>
                  <a:pt x="0" y="19982"/>
                </a:lnTo>
                <a:lnTo>
                  <a:pt x="22108" y="405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89" name="object 15889"/>
          <p:cNvSpPr/>
          <p:nvPr/>
        </p:nvSpPr>
        <p:spPr>
          <a:xfrm>
            <a:off x="384786" y="6460575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45671"/>
                </a:lnTo>
                <a:lnTo>
                  <a:pt x="35926" y="45671"/>
                </a:lnTo>
                <a:lnTo>
                  <a:pt x="359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0" name="object 15890"/>
          <p:cNvSpPr/>
          <p:nvPr/>
        </p:nvSpPr>
        <p:spPr>
          <a:xfrm>
            <a:off x="388534" y="6464449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35"/>
                </a:lnTo>
                <a:lnTo>
                  <a:pt x="0" y="45659"/>
                </a:lnTo>
                <a:lnTo>
                  <a:pt x="35926" y="45659"/>
                </a:lnTo>
                <a:lnTo>
                  <a:pt x="35926" y="22835"/>
                </a:lnTo>
                <a:lnTo>
                  <a:pt x="3592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1" name="object 15891"/>
          <p:cNvSpPr/>
          <p:nvPr/>
        </p:nvSpPr>
        <p:spPr>
          <a:xfrm>
            <a:off x="420713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71"/>
                </a:lnTo>
                <a:lnTo>
                  <a:pt x="6718" y="44847"/>
                </a:lnTo>
                <a:lnTo>
                  <a:pt x="29224" y="25283"/>
                </a:lnTo>
                <a:lnTo>
                  <a:pt x="29224" y="199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2" name="object 15892"/>
          <p:cNvSpPr/>
          <p:nvPr/>
        </p:nvSpPr>
        <p:spPr>
          <a:xfrm>
            <a:off x="424461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40" y="19982"/>
                </a:lnTo>
                <a:lnTo>
                  <a:pt x="29240" y="25283"/>
                </a:lnTo>
                <a:lnTo>
                  <a:pt x="6718" y="44847"/>
                </a:lnTo>
                <a:lnTo>
                  <a:pt x="0" y="456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3" name="object 15893"/>
          <p:cNvSpPr/>
          <p:nvPr/>
        </p:nvSpPr>
        <p:spPr>
          <a:xfrm>
            <a:off x="1920323" y="579073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494" y="8153"/>
                </a:lnTo>
                <a:lnTo>
                  <a:pt x="6988" y="11006"/>
                </a:lnTo>
                <a:lnTo>
                  <a:pt x="11753" y="13047"/>
                </a:lnTo>
                <a:lnTo>
                  <a:pt x="17629" y="13858"/>
                </a:lnTo>
                <a:lnTo>
                  <a:pt x="23188" y="13047"/>
                </a:lnTo>
                <a:lnTo>
                  <a:pt x="27953" y="11006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4" name="object 15894"/>
          <p:cNvSpPr/>
          <p:nvPr/>
        </p:nvSpPr>
        <p:spPr>
          <a:xfrm>
            <a:off x="1923976" y="579460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788" y="13858"/>
                </a:lnTo>
                <a:lnTo>
                  <a:pt x="11912" y="13047"/>
                </a:lnTo>
                <a:lnTo>
                  <a:pt x="7147" y="11006"/>
                </a:lnTo>
                <a:lnTo>
                  <a:pt x="3653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5" name="object 15895"/>
          <p:cNvSpPr/>
          <p:nvPr/>
        </p:nvSpPr>
        <p:spPr>
          <a:xfrm>
            <a:off x="1937873" y="5601959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8774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6" name="object 15896"/>
          <p:cNvSpPr/>
          <p:nvPr/>
        </p:nvSpPr>
        <p:spPr>
          <a:xfrm>
            <a:off x="1923976" y="5605833"/>
            <a:ext cx="35560" cy="189230"/>
          </a:xfrm>
          <a:custGeom>
            <a:avLst/>
            <a:gdLst/>
            <a:ahLst/>
            <a:cxnLst/>
            <a:rect l="l" t="t" r="r" b="b"/>
            <a:pathLst>
              <a:path w="35560" h="189229">
                <a:moveTo>
                  <a:pt x="0" y="188774"/>
                </a:moveTo>
                <a:lnTo>
                  <a:pt x="17788" y="188774"/>
                </a:lnTo>
                <a:lnTo>
                  <a:pt x="35259" y="188774"/>
                </a:lnTo>
                <a:lnTo>
                  <a:pt x="35259" y="0"/>
                </a:lnTo>
                <a:lnTo>
                  <a:pt x="17788" y="0"/>
                </a:lnTo>
                <a:lnTo>
                  <a:pt x="0" y="0"/>
                </a:lnTo>
                <a:lnTo>
                  <a:pt x="0" y="18877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7" name="object 15897"/>
          <p:cNvSpPr/>
          <p:nvPr/>
        </p:nvSpPr>
        <p:spPr>
          <a:xfrm>
            <a:off x="1920323" y="558810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629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98" name="object 15898"/>
          <p:cNvSpPr/>
          <p:nvPr/>
        </p:nvSpPr>
        <p:spPr>
          <a:xfrm>
            <a:off x="1923976" y="559197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23"/>
                </a:lnTo>
                <a:lnTo>
                  <a:pt x="28112" y="2852"/>
                </a:lnTo>
                <a:lnTo>
                  <a:pt x="31606" y="5705"/>
                </a:lnTo>
                <a:lnTo>
                  <a:pt x="34465" y="9382"/>
                </a:lnTo>
                <a:lnTo>
                  <a:pt x="35259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9" name="object 15899"/>
          <p:cNvSpPr/>
          <p:nvPr/>
        </p:nvSpPr>
        <p:spPr>
          <a:xfrm>
            <a:off x="2141886" y="5897750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675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0" name="object 15900"/>
          <p:cNvSpPr/>
          <p:nvPr/>
        </p:nvSpPr>
        <p:spPr>
          <a:xfrm>
            <a:off x="2145539" y="5887968"/>
            <a:ext cx="222885" cy="27940"/>
          </a:xfrm>
          <a:custGeom>
            <a:avLst/>
            <a:gdLst/>
            <a:ahLst/>
            <a:cxnLst/>
            <a:rect l="l" t="t" r="r" b="b"/>
            <a:pathLst>
              <a:path w="222885" h="27939">
                <a:moveTo>
                  <a:pt x="0" y="0"/>
                </a:moveTo>
                <a:lnTo>
                  <a:pt x="0" y="13858"/>
                </a:lnTo>
                <a:lnTo>
                  <a:pt x="0" y="27312"/>
                </a:lnTo>
                <a:lnTo>
                  <a:pt x="222833" y="27312"/>
                </a:lnTo>
                <a:lnTo>
                  <a:pt x="222833" y="13858"/>
                </a:lnTo>
                <a:lnTo>
                  <a:pt x="22283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1" name="object 15901"/>
          <p:cNvSpPr/>
          <p:nvPr/>
        </p:nvSpPr>
        <p:spPr>
          <a:xfrm>
            <a:off x="2364562" y="5884094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2700" y="0"/>
                </a:moveTo>
                <a:lnTo>
                  <a:pt x="0" y="0"/>
                </a:lnTo>
                <a:lnTo>
                  <a:pt x="0" y="13858"/>
                </a:lnTo>
                <a:lnTo>
                  <a:pt x="17788" y="13858"/>
                </a:lnTo>
                <a:lnTo>
                  <a:pt x="17788" y="11411"/>
                </a:lnTo>
                <a:lnTo>
                  <a:pt x="16994" y="9370"/>
                </a:lnTo>
                <a:lnTo>
                  <a:pt x="15406" y="7747"/>
                </a:lnTo>
                <a:lnTo>
                  <a:pt x="14135" y="5705"/>
                </a:lnTo>
                <a:lnTo>
                  <a:pt x="12706" y="4070"/>
                </a:lnTo>
                <a:lnTo>
                  <a:pt x="10641" y="2852"/>
                </a:lnTo>
                <a:lnTo>
                  <a:pt x="7941" y="1635"/>
                </a:lnTo>
                <a:lnTo>
                  <a:pt x="5558" y="811"/>
                </a:lnTo>
                <a:lnTo>
                  <a:pt x="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2" name="object 15902"/>
          <p:cNvSpPr/>
          <p:nvPr/>
        </p:nvSpPr>
        <p:spPr>
          <a:xfrm>
            <a:off x="2368374" y="5887968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0" y="0"/>
                </a:moveTo>
                <a:lnTo>
                  <a:pt x="2700" y="0"/>
                </a:lnTo>
                <a:lnTo>
                  <a:pt x="5400" y="811"/>
                </a:lnTo>
                <a:lnTo>
                  <a:pt x="15406" y="7747"/>
                </a:lnTo>
                <a:lnTo>
                  <a:pt x="16835" y="9370"/>
                </a:lnTo>
                <a:lnTo>
                  <a:pt x="17629" y="11411"/>
                </a:lnTo>
                <a:lnTo>
                  <a:pt x="17629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3" name="object 15903"/>
          <p:cNvSpPr/>
          <p:nvPr/>
        </p:nvSpPr>
        <p:spPr>
          <a:xfrm>
            <a:off x="2364800" y="5897953"/>
            <a:ext cx="0" cy="360045"/>
          </a:xfrm>
          <a:custGeom>
            <a:avLst/>
            <a:gdLst/>
            <a:ahLst/>
            <a:cxnLst/>
            <a:rect l="l" t="t" r="r" b="b"/>
            <a:pathLst>
              <a:path w="0" h="360045">
                <a:moveTo>
                  <a:pt x="0" y="0"/>
                </a:moveTo>
                <a:lnTo>
                  <a:pt x="0" y="360001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4" name="object 15904"/>
          <p:cNvSpPr/>
          <p:nvPr/>
        </p:nvSpPr>
        <p:spPr>
          <a:xfrm>
            <a:off x="2350903" y="5901826"/>
            <a:ext cx="35560" cy="360045"/>
          </a:xfrm>
          <a:custGeom>
            <a:avLst/>
            <a:gdLst/>
            <a:ahLst/>
            <a:cxnLst/>
            <a:rect l="l" t="t" r="r" b="b"/>
            <a:pathLst>
              <a:path w="35560" h="360045">
                <a:moveTo>
                  <a:pt x="35100" y="0"/>
                </a:moveTo>
                <a:lnTo>
                  <a:pt x="17470" y="0"/>
                </a:lnTo>
                <a:lnTo>
                  <a:pt x="0" y="0"/>
                </a:lnTo>
                <a:lnTo>
                  <a:pt x="0" y="360001"/>
                </a:lnTo>
                <a:lnTo>
                  <a:pt x="17470" y="360001"/>
                </a:lnTo>
                <a:lnTo>
                  <a:pt x="35100" y="360001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5" name="object 15905"/>
          <p:cNvSpPr/>
          <p:nvPr/>
        </p:nvSpPr>
        <p:spPr>
          <a:xfrm>
            <a:off x="2364562" y="6257954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17788" y="0"/>
                </a:moveTo>
                <a:lnTo>
                  <a:pt x="0" y="0"/>
                </a:lnTo>
                <a:lnTo>
                  <a:pt x="0" y="13453"/>
                </a:lnTo>
                <a:lnTo>
                  <a:pt x="2700" y="13453"/>
                </a:lnTo>
                <a:lnTo>
                  <a:pt x="5558" y="13047"/>
                </a:lnTo>
                <a:lnTo>
                  <a:pt x="7941" y="11817"/>
                </a:lnTo>
                <a:lnTo>
                  <a:pt x="10641" y="10600"/>
                </a:lnTo>
                <a:lnTo>
                  <a:pt x="12706" y="9788"/>
                </a:lnTo>
                <a:lnTo>
                  <a:pt x="14135" y="8153"/>
                </a:lnTo>
                <a:lnTo>
                  <a:pt x="15406" y="5705"/>
                </a:lnTo>
                <a:lnTo>
                  <a:pt x="16994" y="4070"/>
                </a:lnTo>
                <a:lnTo>
                  <a:pt x="17788" y="2041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06" name="object 15906"/>
          <p:cNvSpPr/>
          <p:nvPr/>
        </p:nvSpPr>
        <p:spPr>
          <a:xfrm>
            <a:off x="2368374" y="6261827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629" y="0"/>
                </a:moveTo>
                <a:lnTo>
                  <a:pt x="17629" y="2041"/>
                </a:lnTo>
                <a:lnTo>
                  <a:pt x="16835" y="4070"/>
                </a:lnTo>
                <a:lnTo>
                  <a:pt x="15406" y="5705"/>
                </a:lnTo>
                <a:lnTo>
                  <a:pt x="14135" y="8153"/>
                </a:lnTo>
                <a:lnTo>
                  <a:pt x="12547" y="9788"/>
                </a:lnTo>
                <a:lnTo>
                  <a:pt x="10641" y="10600"/>
                </a:lnTo>
                <a:lnTo>
                  <a:pt x="7782" y="11817"/>
                </a:lnTo>
                <a:lnTo>
                  <a:pt x="5400" y="13047"/>
                </a:lnTo>
                <a:lnTo>
                  <a:pt x="2700" y="13453"/>
                </a:lnTo>
                <a:lnTo>
                  <a:pt x="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7" name="object 15907"/>
          <p:cNvSpPr/>
          <p:nvPr/>
        </p:nvSpPr>
        <p:spPr>
          <a:xfrm>
            <a:off x="2141886" y="6257751"/>
            <a:ext cx="222885" cy="0"/>
          </a:xfrm>
          <a:custGeom>
            <a:avLst/>
            <a:gdLst/>
            <a:ahLst/>
            <a:cxnLst/>
            <a:rect l="l" t="t" r="r" b="b"/>
            <a:pathLst>
              <a:path w="222885" h="0">
                <a:moveTo>
                  <a:pt x="0" y="0"/>
                </a:moveTo>
                <a:lnTo>
                  <a:pt x="222675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8" name="object 15908"/>
          <p:cNvSpPr/>
          <p:nvPr/>
        </p:nvSpPr>
        <p:spPr>
          <a:xfrm>
            <a:off x="2145539" y="6247969"/>
            <a:ext cx="222885" cy="27940"/>
          </a:xfrm>
          <a:custGeom>
            <a:avLst/>
            <a:gdLst/>
            <a:ahLst/>
            <a:cxnLst/>
            <a:rect l="l" t="t" r="r" b="b"/>
            <a:pathLst>
              <a:path w="222885" h="27939">
                <a:moveTo>
                  <a:pt x="222833" y="27312"/>
                </a:moveTo>
                <a:lnTo>
                  <a:pt x="222833" y="13858"/>
                </a:lnTo>
                <a:lnTo>
                  <a:pt x="222833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222833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09" name="object 15909"/>
          <p:cNvSpPr/>
          <p:nvPr/>
        </p:nvSpPr>
        <p:spPr>
          <a:xfrm>
            <a:off x="2124416" y="625795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470" y="0"/>
                </a:moveTo>
                <a:lnTo>
                  <a:pt x="0" y="0"/>
                </a:lnTo>
                <a:lnTo>
                  <a:pt x="0" y="2041"/>
                </a:lnTo>
                <a:lnTo>
                  <a:pt x="476" y="4070"/>
                </a:lnTo>
                <a:lnTo>
                  <a:pt x="2064" y="5705"/>
                </a:lnTo>
                <a:lnTo>
                  <a:pt x="3176" y="8153"/>
                </a:lnTo>
                <a:lnTo>
                  <a:pt x="4764" y="9788"/>
                </a:lnTo>
                <a:lnTo>
                  <a:pt x="9529" y="11817"/>
                </a:lnTo>
                <a:lnTo>
                  <a:pt x="11912" y="13047"/>
                </a:lnTo>
                <a:lnTo>
                  <a:pt x="14612" y="13453"/>
                </a:lnTo>
                <a:lnTo>
                  <a:pt x="17470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0" name="object 15910"/>
          <p:cNvSpPr/>
          <p:nvPr/>
        </p:nvSpPr>
        <p:spPr>
          <a:xfrm>
            <a:off x="2128227" y="6261827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312" y="13453"/>
                </a:moveTo>
                <a:lnTo>
                  <a:pt x="14612" y="13453"/>
                </a:lnTo>
                <a:lnTo>
                  <a:pt x="11753" y="13047"/>
                </a:lnTo>
                <a:lnTo>
                  <a:pt x="9370" y="11817"/>
                </a:lnTo>
                <a:lnTo>
                  <a:pt x="6670" y="10600"/>
                </a:lnTo>
                <a:lnTo>
                  <a:pt x="4764" y="9788"/>
                </a:lnTo>
                <a:lnTo>
                  <a:pt x="3176" y="8153"/>
                </a:lnTo>
                <a:lnTo>
                  <a:pt x="1905" y="5705"/>
                </a:lnTo>
                <a:lnTo>
                  <a:pt x="317" y="4070"/>
                </a:lnTo>
                <a:lnTo>
                  <a:pt x="0" y="204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1" name="object 15911"/>
          <p:cNvSpPr/>
          <p:nvPr/>
        </p:nvSpPr>
        <p:spPr>
          <a:xfrm>
            <a:off x="2141807" y="5897953"/>
            <a:ext cx="0" cy="360045"/>
          </a:xfrm>
          <a:custGeom>
            <a:avLst/>
            <a:gdLst/>
            <a:ahLst/>
            <a:cxnLst/>
            <a:rect l="l" t="t" r="r" b="b"/>
            <a:pathLst>
              <a:path w="0" h="360045">
                <a:moveTo>
                  <a:pt x="0" y="0"/>
                </a:moveTo>
                <a:lnTo>
                  <a:pt x="0" y="360001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2" name="object 15912"/>
          <p:cNvSpPr/>
          <p:nvPr/>
        </p:nvSpPr>
        <p:spPr>
          <a:xfrm>
            <a:off x="2128227" y="5901826"/>
            <a:ext cx="34925" cy="360045"/>
          </a:xfrm>
          <a:custGeom>
            <a:avLst/>
            <a:gdLst/>
            <a:ahLst/>
            <a:cxnLst/>
            <a:rect l="l" t="t" r="r" b="b"/>
            <a:pathLst>
              <a:path w="34925" h="360045">
                <a:moveTo>
                  <a:pt x="0" y="360001"/>
                </a:moveTo>
                <a:lnTo>
                  <a:pt x="17312" y="360001"/>
                </a:lnTo>
                <a:lnTo>
                  <a:pt x="34783" y="360001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3600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3" name="object 15913"/>
          <p:cNvSpPr/>
          <p:nvPr/>
        </p:nvSpPr>
        <p:spPr>
          <a:xfrm>
            <a:off x="2124416" y="5884094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17470" y="0"/>
                </a:moveTo>
                <a:lnTo>
                  <a:pt x="14612" y="0"/>
                </a:lnTo>
                <a:lnTo>
                  <a:pt x="11912" y="811"/>
                </a:lnTo>
                <a:lnTo>
                  <a:pt x="2064" y="7747"/>
                </a:lnTo>
                <a:lnTo>
                  <a:pt x="476" y="9370"/>
                </a:lnTo>
                <a:lnTo>
                  <a:pt x="0" y="11411"/>
                </a:lnTo>
                <a:lnTo>
                  <a:pt x="0" y="13858"/>
                </a:lnTo>
                <a:lnTo>
                  <a:pt x="17470" y="1385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4" name="object 15914"/>
          <p:cNvSpPr/>
          <p:nvPr/>
        </p:nvSpPr>
        <p:spPr>
          <a:xfrm>
            <a:off x="2128227" y="5887968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80" h="13970">
                <a:moveTo>
                  <a:pt x="0" y="13858"/>
                </a:moveTo>
                <a:lnTo>
                  <a:pt x="0" y="11411"/>
                </a:lnTo>
                <a:lnTo>
                  <a:pt x="317" y="9370"/>
                </a:lnTo>
                <a:lnTo>
                  <a:pt x="1905" y="7747"/>
                </a:lnTo>
                <a:lnTo>
                  <a:pt x="3176" y="5705"/>
                </a:lnTo>
                <a:lnTo>
                  <a:pt x="14612" y="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5" name="object 15915"/>
          <p:cNvSpPr/>
          <p:nvPr/>
        </p:nvSpPr>
        <p:spPr>
          <a:xfrm>
            <a:off x="8363448" y="3521909"/>
            <a:ext cx="63521" cy="82195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16" name="object 15916"/>
          <p:cNvSpPr/>
          <p:nvPr/>
        </p:nvSpPr>
        <p:spPr>
          <a:xfrm>
            <a:off x="5459777" y="2254558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146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7" name="object 15917"/>
          <p:cNvSpPr/>
          <p:nvPr/>
        </p:nvSpPr>
        <p:spPr>
          <a:xfrm>
            <a:off x="6467057" y="285490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294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18" name="object 15918"/>
          <p:cNvSpPr/>
          <p:nvPr/>
        </p:nvSpPr>
        <p:spPr>
          <a:xfrm>
            <a:off x="6470868" y="285872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400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9" name="object 15919"/>
          <p:cNvSpPr/>
          <p:nvPr/>
        </p:nvSpPr>
        <p:spPr>
          <a:xfrm>
            <a:off x="6332054" y="2868557"/>
            <a:ext cx="135255" cy="0"/>
          </a:xfrm>
          <a:custGeom>
            <a:avLst/>
            <a:gdLst/>
            <a:ahLst/>
            <a:cxnLst/>
            <a:rect l="l" t="t" r="r" b="b"/>
            <a:pathLst>
              <a:path w="135254" h="0">
                <a:moveTo>
                  <a:pt x="0" y="0"/>
                </a:moveTo>
                <a:lnTo>
                  <a:pt x="13500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0" name="object 15920"/>
          <p:cNvSpPr/>
          <p:nvPr/>
        </p:nvSpPr>
        <p:spPr>
          <a:xfrm>
            <a:off x="6335707" y="2858720"/>
            <a:ext cx="135255" cy="27305"/>
          </a:xfrm>
          <a:custGeom>
            <a:avLst/>
            <a:gdLst/>
            <a:ahLst/>
            <a:cxnLst/>
            <a:rect l="l" t="t" r="r" b="b"/>
            <a:pathLst>
              <a:path w="135254" h="27305">
                <a:moveTo>
                  <a:pt x="135161" y="27299"/>
                </a:moveTo>
                <a:lnTo>
                  <a:pt x="135161" y="13895"/>
                </a:lnTo>
                <a:lnTo>
                  <a:pt x="135161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135161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1" name="object 15921"/>
          <p:cNvSpPr/>
          <p:nvPr/>
        </p:nvSpPr>
        <p:spPr>
          <a:xfrm>
            <a:off x="6314265" y="285490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2229" y="26439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2" name="object 15922"/>
          <p:cNvSpPr/>
          <p:nvPr/>
        </p:nvSpPr>
        <p:spPr>
          <a:xfrm>
            <a:off x="6317919" y="285872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7299"/>
                </a:moveTo>
                <a:lnTo>
                  <a:pt x="0" y="13895"/>
                </a:lnTo>
                <a:lnTo>
                  <a:pt x="794" y="9468"/>
                </a:lnTo>
                <a:lnTo>
                  <a:pt x="3653" y="5779"/>
                </a:lnTo>
                <a:lnTo>
                  <a:pt x="7147" y="2951"/>
                </a:lnTo>
                <a:lnTo>
                  <a:pt x="12229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3" name="object 15923"/>
          <p:cNvSpPr/>
          <p:nvPr/>
        </p:nvSpPr>
        <p:spPr>
          <a:xfrm>
            <a:off x="5636552" y="4436330"/>
            <a:ext cx="34290" cy="19685"/>
          </a:xfrm>
          <a:custGeom>
            <a:avLst/>
            <a:gdLst/>
            <a:ahLst/>
            <a:cxnLst/>
            <a:rect l="l" t="t" r="r" b="b"/>
            <a:pathLst>
              <a:path w="34289" h="19685">
                <a:moveTo>
                  <a:pt x="16200" y="0"/>
                </a:moveTo>
                <a:lnTo>
                  <a:pt x="0" y="14756"/>
                </a:lnTo>
                <a:lnTo>
                  <a:pt x="1588" y="19183"/>
                </a:lnTo>
                <a:lnTo>
                  <a:pt x="17788" y="13526"/>
                </a:lnTo>
                <a:lnTo>
                  <a:pt x="33988" y="8239"/>
                </a:lnTo>
                <a:lnTo>
                  <a:pt x="30812" y="4918"/>
                </a:lnTo>
                <a:lnTo>
                  <a:pt x="26841" y="2090"/>
                </a:lnTo>
                <a:lnTo>
                  <a:pt x="21759" y="491"/>
                </a:lnTo>
                <a:lnTo>
                  <a:pt x="16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4" name="object 15924"/>
          <p:cNvSpPr/>
          <p:nvPr/>
        </p:nvSpPr>
        <p:spPr>
          <a:xfrm>
            <a:off x="5640205" y="4440265"/>
            <a:ext cx="34290" cy="19685"/>
          </a:xfrm>
          <a:custGeom>
            <a:avLst/>
            <a:gdLst/>
            <a:ahLst/>
            <a:cxnLst/>
            <a:rect l="l" t="t" r="r" b="b"/>
            <a:pathLst>
              <a:path w="34289" h="19685">
                <a:moveTo>
                  <a:pt x="1588" y="19183"/>
                </a:moveTo>
                <a:lnTo>
                  <a:pt x="0" y="14633"/>
                </a:lnTo>
                <a:lnTo>
                  <a:pt x="794" y="10206"/>
                </a:lnTo>
                <a:lnTo>
                  <a:pt x="3176" y="6517"/>
                </a:lnTo>
                <a:lnTo>
                  <a:pt x="6353" y="3197"/>
                </a:lnTo>
                <a:lnTo>
                  <a:pt x="10800" y="1229"/>
                </a:lnTo>
                <a:lnTo>
                  <a:pt x="16200" y="0"/>
                </a:lnTo>
                <a:lnTo>
                  <a:pt x="21759" y="368"/>
                </a:lnTo>
                <a:lnTo>
                  <a:pt x="27000" y="1967"/>
                </a:lnTo>
                <a:lnTo>
                  <a:pt x="30812" y="4795"/>
                </a:lnTo>
                <a:lnTo>
                  <a:pt x="33988" y="811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5" name="object 15925"/>
          <p:cNvSpPr/>
          <p:nvPr/>
        </p:nvSpPr>
        <p:spPr>
          <a:xfrm>
            <a:off x="5638140" y="4444569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32400" y="0"/>
                </a:moveTo>
                <a:lnTo>
                  <a:pt x="16200" y="5287"/>
                </a:lnTo>
                <a:lnTo>
                  <a:pt x="0" y="10944"/>
                </a:lnTo>
                <a:lnTo>
                  <a:pt x="3494" y="17462"/>
                </a:lnTo>
                <a:lnTo>
                  <a:pt x="19694" y="11805"/>
                </a:lnTo>
                <a:lnTo>
                  <a:pt x="35577" y="6517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6" name="object 15926"/>
          <p:cNvSpPr/>
          <p:nvPr/>
        </p:nvSpPr>
        <p:spPr>
          <a:xfrm>
            <a:off x="5641793" y="4448381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5" h="17779">
                <a:moveTo>
                  <a:pt x="32400" y="0"/>
                </a:moveTo>
                <a:lnTo>
                  <a:pt x="16200" y="5287"/>
                </a:lnTo>
                <a:lnTo>
                  <a:pt x="0" y="11067"/>
                </a:lnTo>
                <a:lnTo>
                  <a:pt x="3653" y="17585"/>
                </a:lnTo>
                <a:lnTo>
                  <a:pt x="19853" y="11805"/>
                </a:lnTo>
                <a:lnTo>
                  <a:pt x="35577" y="6517"/>
                </a:lnTo>
                <a:lnTo>
                  <a:pt x="324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7" name="object 15927"/>
          <p:cNvSpPr/>
          <p:nvPr/>
        </p:nvSpPr>
        <p:spPr>
          <a:xfrm>
            <a:off x="5641634" y="4456374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200" y="0"/>
                </a:moveTo>
                <a:lnTo>
                  <a:pt x="0" y="5656"/>
                </a:lnTo>
                <a:lnTo>
                  <a:pt x="1270" y="7255"/>
                </a:lnTo>
                <a:lnTo>
                  <a:pt x="2858" y="8976"/>
                </a:lnTo>
                <a:lnTo>
                  <a:pt x="4764" y="10575"/>
                </a:lnTo>
                <a:lnTo>
                  <a:pt x="7147" y="12174"/>
                </a:lnTo>
                <a:lnTo>
                  <a:pt x="16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28" name="object 15928"/>
          <p:cNvSpPr/>
          <p:nvPr/>
        </p:nvSpPr>
        <p:spPr>
          <a:xfrm>
            <a:off x="5645446" y="4465966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5">
                <a:moveTo>
                  <a:pt x="0" y="0"/>
                </a:moveTo>
                <a:lnTo>
                  <a:pt x="1111" y="1598"/>
                </a:lnTo>
                <a:lnTo>
                  <a:pt x="2700" y="3197"/>
                </a:lnTo>
                <a:lnTo>
                  <a:pt x="4764" y="4795"/>
                </a:lnTo>
                <a:lnTo>
                  <a:pt x="7147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29" name="object 15929"/>
          <p:cNvSpPr/>
          <p:nvPr/>
        </p:nvSpPr>
        <p:spPr>
          <a:xfrm>
            <a:off x="5648781" y="4444569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18106" y="0"/>
                </a:moveTo>
                <a:lnTo>
                  <a:pt x="9053" y="11805"/>
                </a:lnTo>
                <a:lnTo>
                  <a:pt x="0" y="23979"/>
                </a:lnTo>
                <a:lnTo>
                  <a:pt x="8258" y="27668"/>
                </a:lnTo>
                <a:lnTo>
                  <a:pt x="17312" y="15863"/>
                </a:lnTo>
                <a:lnTo>
                  <a:pt x="26524" y="3566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0" name="object 15930"/>
          <p:cNvSpPr/>
          <p:nvPr/>
        </p:nvSpPr>
        <p:spPr>
          <a:xfrm>
            <a:off x="5652593" y="4448381"/>
            <a:ext cx="26670" cy="27940"/>
          </a:xfrm>
          <a:custGeom>
            <a:avLst/>
            <a:gdLst/>
            <a:ahLst/>
            <a:cxnLst/>
            <a:rect l="l" t="t" r="r" b="b"/>
            <a:pathLst>
              <a:path w="26670" h="27939">
                <a:moveTo>
                  <a:pt x="18106" y="0"/>
                </a:moveTo>
                <a:lnTo>
                  <a:pt x="9053" y="11805"/>
                </a:lnTo>
                <a:lnTo>
                  <a:pt x="0" y="24102"/>
                </a:lnTo>
                <a:lnTo>
                  <a:pt x="8258" y="27668"/>
                </a:lnTo>
                <a:lnTo>
                  <a:pt x="17312" y="15863"/>
                </a:lnTo>
                <a:lnTo>
                  <a:pt x="26365" y="3689"/>
                </a:lnTo>
                <a:lnTo>
                  <a:pt x="181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1" name="object 15931"/>
          <p:cNvSpPr/>
          <p:nvPr/>
        </p:nvSpPr>
        <p:spPr>
          <a:xfrm>
            <a:off x="5657040" y="4448135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265" y="0"/>
                </a:moveTo>
                <a:lnTo>
                  <a:pt x="9053" y="12297"/>
                </a:lnTo>
                <a:lnTo>
                  <a:pt x="0" y="24102"/>
                </a:lnTo>
                <a:lnTo>
                  <a:pt x="5558" y="25332"/>
                </a:lnTo>
                <a:lnTo>
                  <a:pt x="26524" y="10698"/>
                </a:lnTo>
                <a:lnTo>
                  <a:pt x="25253" y="6517"/>
                </a:lnTo>
                <a:lnTo>
                  <a:pt x="22553" y="2951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32" name="object 15932"/>
          <p:cNvSpPr/>
          <p:nvPr/>
        </p:nvSpPr>
        <p:spPr>
          <a:xfrm>
            <a:off x="5660852" y="4452070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106" y="0"/>
                </a:moveTo>
                <a:lnTo>
                  <a:pt x="22394" y="2828"/>
                </a:lnTo>
                <a:lnTo>
                  <a:pt x="25253" y="6517"/>
                </a:lnTo>
                <a:lnTo>
                  <a:pt x="26365" y="10575"/>
                </a:lnTo>
                <a:lnTo>
                  <a:pt x="26047" y="14633"/>
                </a:lnTo>
                <a:lnTo>
                  <a:pt x="24459" y="19183"/>
                </a:lnTo>
                <a:lnTo>
                  <a:pt x="20965" y="22380"/>
                </a:lnTo>
                <a:lnTo>
                  <a:pt x="16200" y="24471"/>
                </a:lnTo>
                <a:lnTo>
                  <a:pt x="10959" y="25701"/>
                </a:lnTo>
                <a:lnTo>
                  <a:pt x="5558" y="25209"/>
                </a:lnTo>
                <a:lnTo>
                  <a:pt x="0" y="23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3" name="object 15933"/>
          <p:cNvSpPr/>
          <p:nvPr/>
        </p:nvSpPr>
        <p:spPr>
          <a:xfrm>
            <a:off x="2234482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4" name="object 15934"/>
          <p:cNvSpPr/>
          <p:nvPr/>
        </p:nvSpPr>
        <p:spPr>
          <a:xfrm>
            <a:off x="2964291" y="5958492"/>
            <a:ext cx="0" cy="255270"/>
          </a:xfrm>
          <a:custGeom>
            <a:avLst/>
            <a:gdLst/>
            <a:ahLst/>
            <a:cxnLst/>
            <a:rect l="l" t="t" r="r" b="b"/>
            <a:pathLst>
              <a:path w="0" h="255270">
                <a:moveTo>
                  <a:pt x="0" y="0"/>
                </a:moveTo>
                <a:lnTo>
                  <a:pt x="0" y="2548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5" name="object 15935"/>
          <p:cNvSpPr/>
          <p:nvPr/>
        </p:nvSpPr>
        <p:spPr>
          <a:xfrm>
            <a:off x="1023571" y="607917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0" y="1217"/>
                </a:moveTo>
                <a:lnTo>
                  <a:pt x="19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6" name="object 15936"/>
          <p:cNvSpPr/>
          <p:nvPr/>
        </p:nvSpPr>
        <p:spPr>
          <a:xfrm>
            <a:off x="8364242" y="2156303"/>
            <a:ext cx="290195" cy="0"/>
          </a:xfrm>
          <a:custGeom>
            <a:avLst/>
            <a:gdLst/>
            <a:ahLst/>
            <a:cxnLst/>
            <a:rect l="l" t="t" r="r" b="b"/>
            <a:pathLst>
              <a:path w="290195" h="0">
                <a:moveTo>
                  <a:pt x="0" y="0"/>
                </a:moveTo>
                <a:lnTo>
                  <a:pt x="289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7" name="object 15937"/>
          <p:cNvSpPr/>
          <p:nvPr/>
        </p:nvSpPr>
        <p:spPr>
          <a:xfrm>
            <a:off x="8364242" y="2928445"/>
            <a:ext cx="290195" cy="0"/>
          </a:xfrm>
          <a:custGeom>
            <a:avLst/>
            <a:gdLst/>
            <a:ahLst/>
            <a:cxnLst/>
            <a:rect l="l" t="t" r="r" b="b"/>
            <a:pathLst>
              <a:path w="290195" h="0">
                <a:moveTo>
                  <a:pt x="0" y="0"/>
                </a:moveTo>
                <a:lnTo>
                  <a:pt x="2897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8" name="object 15938"/>
          <p:cNvSpPr/>
          <p:nvPr/>
        </p:nvSpPr>
        <p:spPr>
          <a:xfrm>
            <a:off x="8637981" y="2135520"/>
            <a:ext cx="0" cy="813435"/>
          </a:xfrm>
          <a:custGeom>
            <a:avLst/>
            <a:gdLst/>
            <a:ahLst/>
            <a:cxnLst/>
            <a:rect l="l" t="t" r="r" b="b"/>
            <a:pathLst>
              <a:path w="0" h="813435">
                <a:moveTo>
                  <a:pt x="0" y="0"/>
                </a:moveTo>
                <a:lnTo>
                  <a:pt x="0" y="8133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9" name="object 15939"/>
          <p:cNvSpPr/>
          <p:nvPr/>
        </p:nvSpPr>
        <p:spPr>
          <a:xfrm>
            <a:off x="8615029" y="2141054"/>
            <a:ext cx="37465" cy="25400"/>
          </a:xfrm>
          <a:custGeom>
            <a:avLst/>
            <a:gdLst/>
            <a:ahLst/>
            <a:cxnLst/>
            <a:rect l="l" t="t" r="r" b="b"/>
            <a:pathLst>
              <a:path w="37465" h="25400">
                <a:moveTo>
                  <a:pt x="0" y="0"/>
                </a:moveTo>
                <a:lnTo>
                  <a:pt x="33671" y="25209"/>
                </a:lnTo>
                <a:lnTo>
                  <a:pt x="37165" y="2274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0" name="object 15940"/>
          <p:cNvSpPr/>
          <p:nvPr/>
        </p:nvSpPr>
        <p:spPr>
          <a:xfrm>
            <a:off x="8615029" y="2138103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5" h="26035">
                <a:moveTo>
                  <a:pt x="3653" y="0"/>
                </a:moveTo>
                <a:lnTo>
                  <a:pt x="0" y="2951"/>
                </a:lnTo>
                <a:lnTo>
                  <a:pt x="37165" y="25701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1" name="object 15941"/>
          <p:cNvSpPr/>
          <p:nvPr/>
        </p:nvSpPr>
        <p:spPr>
          <a:xfrm>
            <a:off x="8618842" y="2142038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5" h="28575">
                <a:moveTo>
                  <a:pt x="33512" y="28160"/>
                </a:moveTo>
                <a:lnTo>
                  <a:pt x="37165" y="25701"/>
                </a:lnTo>
                <a:lnTo>
                  <a:pt x="3494" y="0"/>
                </a:lnTo>
                <a:lnTo>
                  <a:pt x="0" y="2828"/>
                </a:lnTo>
                <a:lnTo>
                  <a:pt x="33512" y="2816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2" name="object 15942"/>
          <p:cNvSpPr/>
          <p:nvPr/>
        </p:nvSpPr>
        <p:spPr>
          <a:xfrm>
            <a:off x="8615029" y="2910368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5" h="26035">
                <a:moveTo>
                  <a:pt x="3653" y="0"/>
                </a:moveTo>
                <a:lnTo>
                  <a:pt x="0" y="2828"/>
                </a:lnTo>
                <a:lnTo>
                  <a:pt x="37165" y="25701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3" name="object 15943"/>
          <p:cNvSpPr/>
          <p:nvPr/>
        </p:nvSpPr>
        <p:spPr>
          <a:xfrm>
            <a:off x="8615029" y="2913196"/>
            <a:ext cx="37465" cy="25400"/>
          </a:xfrm>
          <a:custGeom>
            <a:avLst/>
            <a:gdLst/>
            <a:ahLst/>
            <a:cxnLst/>
            <a:rect l="l" t="t" r="r" b="b"/>
            <a:pathLst>
              <a:path w="37465" h="25400">
                <a:moveTo>
                  <a:pt x="0" y="0"/>
                </a:moveTo>
                <a:lnTo>
                  <a:pt x="33671" y="25332"/>
                </a:lnTo>
                <a:lnTo>
                  <a:pt x="37165" y="2287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44" name="object 15944"/>
          <p:cNvSpPr/>
          <p:nvPr/>
        </p:nvSpPr>
        <p:spPr>
          <a:xfrm>
            <a:off x="8618842" y="2914180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5" h="28575">
                <a:moveTo>
                  <a:pt x="3494" y="0"/>
                </a:moveTo>
                <a:lnTo>
                  <a:pt x="0" y="2828"/>
                </a:lnTo>
                <a:lnTo>
                  <a:pt x="33512" y="28160"/>
                </a:lnTo>
                <a:lnTo>
                  <a:pt x="37165" y="25701"/>
                </a:lnTo>
                <a:lnTo>
                  <a:pt x="34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5" name="object 15945"/>
          <p:cNvSpPr/>
          <p:nvPr/>
        </p:nvSpPr>
        <p:spPr>
          <a:xfrm>
            <a:off x="8561837" y="2450498"/>
            <a:ext cx="68584" cy="18338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46" name="object 15946"/>
          <p:cNvSpPr/>
          <p:nvPr/>
        </p:nvSpPr>
        <p:spPr>
          <a:xfrm>
            <a:off x="2273077" y="5016267"/>
            <a:ext cx="49530" cy="49530"/>
          </a:xfrm>
          <a:custGeom>
            <a:avLst/>
            <a:gdLst/>
            <a:ahLst/>
            <a:cxnLst/>
            <a:rect l="l" t="t" r="r" b="b"/>
            <a:pathLst>
              <a:path w="49530" h="49529">
                <a:moveTo>
                  <a:pt x="49077" y="0"/>
                </a:moveTo>
                <a:lnTo>
                  <a:pt x="19853" y="0"/>
                </a:lnTo>
                <a:lnTo>
                  <a:pt x="9053" y="20782"/>
                </a:lnTo>
                <a:lnTo>
                  <a:pt x="12706" y="18814"/>
                </a:lnTo>
                <a:lnTo>
                  <a:pt x="22553" y="16355"/>
                </a:lnTo>
                <a:lnTo>
                  <a:pt x="31606" y="16355"/>
                </a:lnTo>
                <a:lnTo>
                  <a:pt x="39865" y="18814"/>
                </a:lnTo>
                <a:lnTo>
                  <a:pt x="44312" y="23733"/>
                </a:lnTo>
                <a:lnTo>
                  <a:pt x="44630" y="30251"/>
                </a:lnTo>
                <a:lnTo>
                  <a:pt x="43518" y="35047"/>
                </a:lnTo>
                <a:lnTo>
                  <a:pt x="37959" y="42056"/>
                </a:lnTo>
                <a:lnTo>
                  <a:pt x="30018" y="46483"/>
                </a:lnTo>
                <a:lnTo>
                  <a:pt x="20170" y="48942"/>
                </a:lnTo>
                <a:lnTo>
                  <a:pt x="11117" y="48942"/>
                </a:lnTo>
                <a:lnTo>
                  <a:pt x="3653" y="46483"/>
                </a:lnTo>
                <a:lnTo>
                  <a:pt x="1270" y="44024"/>
                </a:lnTo>
                <a:lnTo>
                  <a:pt x="0" y="392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7" name="object 15947"/>
          <p:cNvSpPr/>
          <p:nvPr/>
        </p:nvSpPr>
        <p:spPr>
          <a:xfrm>
            <a:off x="2336767" y="5044059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3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8" name="object 15948"/>
          <p:cNvSpPr/>
          <p:nvPr/>
        </p:nvSpPr>
        <p:spPr>
          <a:xfrm>
            <a:off x="2416021" y="5053405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805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49" name="object 15949"/>
          <p:cNvSpPr/>
          <p:nvPr/>
        </p:nvSpPr>
        <p:spPr>
          <a:xfrm>
            <a:off x="2423169" y="5032622"/>
            <a:ext cx="34925" cy="33020"/>
          </a:xfrm>
          <a:custGeom>
            <a:avLst/>
            <a:gdLst/>
            <a:ahLst/>
            <a:cxnLst/>
            <a:rect l="l" t="t" r="r" b="b"/>
            <a:pathLst>
              <a:path w="34925" h="33020">
                <a:moveTo>
                  <a:pt x="22871" y="32587"/>
                </a:moveTo>
                <a:lnTo>
                  <a:pt x="34465" y="0"/>
                </a:lnTo>
                <a:lnTo>
                  <a:pt x="15882" y="0"/>
                </a:lnTo>
                <a:lnTo>
                  <a:pt x="9053" y="2459"/>
                </a:lnTo>
                <a:lnTo>
                  <a:pt x="5558" y="4426"/>
                </a:lnTo>
                <a:lnTo>
                  <a:pt x="476" y="9345"/>
                </a:lnTo>
                <a:lnTo>
                  <a:pt x="0" y="11436"/>
                </a:lnTo>
                <a:lnTo>
                  <a:pt x="1270" y="16355"/>
                </a:lnTo>
                <a:lnTo>
                  <a:pt x="3653" y="18691"/>
                </a:lnTo>
                <a:lnTo>
                  <a:pt x="9053" y="20782"/>
                </a:lnTo>
                <a:lnTo>
                  <a:pt x="26524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0" name="object 15950"/>
          <p:cNvSpPr/>
          <p:nvPr/>
        </p:nvSpPr>
        <p:spPr>
          <a:xfrm>
            <a:off x="2518306" y="5046518"/>
            <a:ext cx="35560" cy="19050"/>
          </a:xfrm>
          <a:custGeom>
            <a:avLst/>
            <a:gdLst/>
            <a:ahLst/>
            <a:cxnLst/>
            <a:rect l="l" t="t" r="r" b="b"/>
            <a:pathLst>
              <a:path w="35560" h="19050">
                <a:moveTo>
                  <a:pt x="26524" y="0"/>
                </a:moveTo>
                <a:lnTo>
                  <a:pt x="31606" y="2459"/>
                </a:lnTo>
                <a:lnTo>
                  <a:pt x="33671" y="4795"/>
                </a:lnTo>
                <a:lnTo>
                  <a:pt x="35259" y="8976"/>
                </a:lnTo>
                <a:lnTo>
                  <a:pt x="30812" y="13772"/>
                </a:lnTo>
                <a:lnTo>
                  <a:pt x="26524" y="16232"/>
                </a:lnTo>
                <a:lnTo>
                  <a:pt x="20170" y="18691"/>
                </a:lnTo>
                <a:lnTo>
                  <a:pt x="8417" y="18691"/>
                </a:lnTo>
                <a:lnTo>
                  <a:pt x="0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1" name="object 15951"/>
          <p:cNvSpPr/>
          <p:nvPr/>
        </p:nvSpPr>
        <p:spPr>
          <a:xfrm>
            <a:off x="2528312" y="5032622"/>
            <a:ext cx="28575" cy="13970"/>
          </a:xfrm>
          <a:custGeom>
            <a:avLst/>
            <a:gdLst/>
            <a:ahLst/>
            <a:cxnLst/>
            <a:rect l="l" t="t" r="r" b="b"/>
            <a:pathLst>
              <a:path w="28575" h="13970">
                <a:moveTo>
                  <a:pt x="0" y="2459"/>
                </a:moveTo>
                <a:lnTo>
                  <a:pt x="9847" y="0"/>
                </a:lnTo>
                <a:lnTo>
                  <a:pt x="18106" y="0"/>
                </a:lnTo>
                <a:lnTo>
                  <a:pt x="26365" y="2459"/>
                </a:lnTo>
                <a:lnTo>
                  <a:pt x="27953" y="7378"/>
                </a:lnTo>
                <a:lnTo>
                  <a:pt x="22871" y="11436"/>
                </a:lnTo>
                <a:lnTo>
                  <a:pt x="16517" y="13895"/>
                </a:lnTo>
                <a:lnTo>
                  <a:pt x="7464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2" name="object 15952"/>
          <p:cNvSpPr/>
          <p:nvPr/>
        </p:nvSpPr>
        <p:spPr>
          <a:xfrm>
            <a:off x="2570084" y="5032622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20">
                <a:moveTo>
                  <a:pt x="33671" y="25701"/>
                </a:moveTo>
                <a:lnTo>
                  <a:pt x="26047" y="30128"/>
                </a:lnTo>
                <a:lnTo>
                  <a:pt x="19059" y="32587"/>
                </a:lnTo>
                <a:lnTo>
                  <a:pt x="9847" y="32587"/>
                </a:lnTo>
                <a:lnTo>
                  <a:pt x="5082" y="30128"/>
                </a:lnTo>
                <a:lnTo>
                  <a:pt x="2858" y="27668"/>
                </a:lnTo>
                <a:lnTo>
                  <a:pt x="794" y="25701"/>
                </a:lnTo>
                <a:lnTo>
                  <a:pt x="21282" y="0"/>
                </a:lnTo>
                <a:lnTo>
                  <a:pt x="30494" y="0"/>
                </a:lnTo>
                <a:lnTo>
                  <a:pt x="35894" y="2459"/>
                </a:lnTo>
                <a:lnTo>
                  <a:pt x="39865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3" name="object 15953"/>
          <p:cNvSpPr/>
          <p:nvPr/>
        </p:nvSpPr>
        <p:spPr>
          <a:xfrm>
            <a:off x="2600896" y="5032622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4" name="object 15954"/>
          <p:cNvSpPr/>
          <p:nvPr/>
        </p:nvSpPr>
        <p:spPr>
          <a:xfrm>
            <a:off x="2627738" y="5032622"/>
            <a:ext cx="21590" cy="33020"/>
          </a:xfrm>
          <a:custGeom>
            <a:avLst/>
            <a:gdLst/>
            <a:ahLst/>
            <a:cxnLst/>
            <a:rect l="l" t="t" r="r" b="b"/>
            <a:pathLst>
              <a:path w="21589" h="33020">
                <a:moveTo>
                  <a:pt x="0" y="0"/>
                </a:moveTo>
                <a:lnTo>
                  <a:pt x="20965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5" name="object 15955"/>
          <p:cNvSpPr/>
          <p:nvPr/>
        </p:nvSpPr>
        <p:spPr>
          <a:xfrm>
            <a:off x="2616302" y="5032622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20">
                <a:moveTo>
                  <a:pt x="43518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6" name="object 15956"/>
          <p:cNvSpPr/>
          <p:nvPr/>
        </p:nvSpPr>
        <p:spPr>
          <a:xfrm>
            <a:off x="2666809" y="5016267"/>
            <a:ext cx="40005" cy="49530"/>
          </a:xfrm>
          <a:custGeom>
            <a:avLst/>
            <a:gdLst/>
            <a:ahLst/>
            <a:cxnLst/>
            <a:rect l="l" t="t" r="r" b="b"/>
            <a:pathLst>
              <a:path w="40005" h="49529">
                <a:moveTo>
                  <a:pt x="5558" y="23733"/>
                </a:moveTo>
                <a:lnTo>
                  <a:pt x="13500" y="18814"/>
                </a:lnTo>
                <a:lnTo>
                  <a:pt x="20647" y="16355"/>
                </a:lnTo>
                <a:lnTo>
                  <a:pt x="30812" y="11436"/>
                </a:lnTo>
                <a:lnTo>
                  <a:pt x="35259" y="7378"/>
                </a:lnTo>
                <a:lnTo>
                  <a:pt x="33671" y="2459"/>
                </a:lnTo>
                <a:lnTo>
                  <a:pt x="31606" y="0"/>
                </a:lnTo>
                <a:lnTo>
                  <a:pt x="23347" y="0"/>
                </a:lnTo>
                <a:lnTo>
                  <a:pt x="16200" y="2459"/>
                </a:lnTo>
                <a:lnTo>
                  <a:pt x="11912" y="4549"/>
                </a:lnTo>
                <a:lnTo>
                  <a:pt x="0" y="39228"/>
                </a:lnTo>
                <a:lnTo>
                  <a:pt x="1588" y="44024"/>
                </a:lnTo>
                <a:lnTo>
                  <a:pt x="3653" y="46483"/>
                </a:lnTo>
                <a:lnTo>
                  <a:pt x="9211" y="48942"/>
                </a:lnTo>
                <a:lnTo>
                  <a:pt x="18265" y="48942"/>
                </a:lnTo>
                <a:lnTo>
                  <a:pt x="24618" y="46483"/>
                </a:lnTo>
                <a:lnTo>
                  <a:pt x="32400" y="42056"/>
                </a:lnTo>
                <a:lnTo>
                  <a:pt x="37959" y="35047"/>
                </a:lnTo>
                <a:lnTo>
                  <a:pt x="39547" y="30251"/>
                </a:lnTo>
                <a:lnTo>
                  <a:pt x="38753" y="23733"/>
                </a:lnTo>
                <a:lnTo>
                  <a:pt x="34465" y="18814"/>
                </a:lnTo>
                <a:lnTo>
                  <a:pt x="29700" y="16355"/>
                </a:lnTo>
                <a:lnTo>
                  <a:pt x="20647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7" name="object 15957"/>
          <p:cNvSpPr/>
          <p:nvPr/>
        </p:nvSpPr>
        <p:spPr>
          <a:xfrm>
            <a:off x="2722081" y="5032622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33988" y="25701"/>
                </a:moveTo>
                <a:lnTo>
                  <a:pt x="26206" y="30128"/>
                </a:lnTo>
                <a:lnTo>
                  <a:pt x="19853" y="32587"/>
                </a:lnTo>
                <a:lnTo>
                  <a:pt x="10800" y="32587"/>
                </a:lnTo>
                <a:lnTo>
                  <a:pt x="5241" y="30128"/>
                </a:lnTo>
                <a:lnTo>
                  <a:pt x="2858" y="27668"/>
                </a:lnTo>
                <a:lnTo>
                  <a:pt x="794" y="25701"/>
                </a:lnTo>
                <a:lnTo>
                  <a:pt x="21759" y="0"/>
                </a:lnTo>
                <a:lnTo>
                  <a:pt x="30812" y="0"/>
                </a:lnTo>
                <a:lnTo>
                  <a:pt x="36053" y="2459"/>
                </a:lnTo>
                <a:lnTo>
                  <a:pt x="40024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8" name="object 15958"/>
          <p:cNvSpPr/>
          <p:nvPr/>
        </p:nvSpPr>
        <p:spPr>
          <a:xfrm>
            <a:off x="2753687" y="5032622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9" name="object 15959"/>
          <p:cNvSpPr/>
          <p:nvPr/>
        </p:nvSpPr>
        <p:spPr>
          <a:xfrm>
            <a:off x="2777829" y="503262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0" name="object 15960"/>
          <p:cNvSpPr/>
          <p:nvPr/>
        </p:nvSpPr>
        <p:spPr>
          <a:xfrm>
            <a:off x="2785294" y="5032622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80" h="33020">
                <a:moveTo>
                  <a:pt x="0" y="9345"/>
                </a:moveTo>
                <a:lnTo>
                  <a:pt x="11117" y="2459"/>
                </a:lnTo>
                <a:lnTo>
                  <a:pt x="18265" y="0"/>
                </a:lnTo>
                <a:lnTo>
                  <a:pt x="24459" y="0"/>
                </a:lnTo>
                <a:lnTo>
                  <a:pt x="29700" y="2459"/>
                </a:lnTo>
                <a:lnTo>
                  <a:pt x="30018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1" name="object 15961"/>
          <p:cNvSpPr/>
          <p:nvPr/>
        </p:nvSpPr>
        <p:spPr>
          <a:xfrm>
            <a:off x="2815312" y="5032622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4" h="33020">
                <a:moveTo>
                  <a:pt x="0" y="9345"/>
                </a:moveTo>
                <a:lnTo>
                  <a:pt x="11435" y="2459"/>
                </a:lnTo>
                <a:lnTo>
                  <a:pt x="18265" y="0"/>
                </a:lnTo>
                <a:lnTo>
                  <a:pt x="24141" y="0"/>
                </a:lnTo>
                <a:lnTo>
                  <a:pt x="29700" y="2459"/>
                </a:lnTo>
                <a:lnTo>
                  <a:pt x="29700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2" name="object 15962"/>
          <p:cNvSpPr/>
          <p:nvPr/>
        </p:nvSpPr>
        <p:spPr>
          <a:xfrm>
            <a:off x="2861213" y="503262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3" name="object 15963"/>
          <p:cNvSpPr/>
          <p:nvPr/>
        </p:nvSpPr>
        <p:spPr>
          <a:xfrm>
            <a:off x="2879319" y="5046518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14612" y="186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4" name="object 15964"/>
          <p:cNvSpPr/>
          <p:nvPr/>
        </p:nvSpPr>
        <p:spPr>
          <a:xfrm>
            <a:off x="2864707" y="5032622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483" y="0"/>
                </a:moveTo>
                <a:lnTo>
                  <a:pt x="0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5" name="object 15965"/>
          <p:cNvSpPr/>
          <p:nvPr/>
        </p:nvSpPr>
        <p:spPr>
          <a:xfrm>
            <a:off x="2910926" y="5032622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20">
                <a:moveTo>
                  <a:pt x="33512" y="25701"/>
                </a:moveTo>
                <a:lnTo>
                  <a:pt x="25729" y="30128"/>
                </a:lnTo>
                <a:lnTo>
                  <a:pt x="18900" y="32587"/>
                </a:lnTo>
                <a:lnTo>
                  <a:pt x="9847" y="32587"/>
                </a:lnTo>
                <a:lnTo>
                  <a:pt x="4764" y="30128"/>
                </a:lnTo>
                <a:lnTo>
                  <a:pt x="2700" y="27668"/>
                </a:lnTo>
                <a:lnTo>
                  <a:pt x="476" y="25701"/>
                </a:lnTo>
                <a:lnTo>
                  <a:pt x="20965" y="0"/>
                </a:lnTo>
                <a:lnTo>
                  <a:pt x="30018" y="0"/>
                </a:lnTo>
                <a:lnTo>
                  <a:pt x="35577" y="2459"/>
                </a:lnTo>
                <a:lnTo>
                  <a:pt x="39865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6" name="object 15966"/>
          <p:cNvSpPr/>
          <p:nvPr/>
        </p:nvSpPr>
        <p:spPr>
          <a:xfrm>
            <a:off x="2941738" y="5032622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7" name="object 15967"/>
          <p:cNvSpPr/>
          <p:nvPr/>
        </p:nvSpPr>
        <p:spPr>
          <a:xfrm>
            <a:off x="6445615" y="2648806"/>
            <a:ext cx="17145" cy="46990"/>
          </a:xfrm>
          <a:custGeom>
            <a:avLst/>
            <a:gdLst/>
            <a:ahLst/>
            <a:cxnLst/>
            <a:rect l="l" t="t" r="r" b="b"/>
            <a:pathLst>
              <a:path w="17145" h="46989">
                <a:moveTo>
                  <a:pt x="16835" y="0"/>
                </a:moveTo>
                <a:lnTo>
                  <a:pt x="0" y="46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8" name="object 15968"/>
          <p:cNvSpPr/>
          <p:nvPr/>
        </p:nvSpPr>
        <p:spPr>
          <a:xfrm>
            <a:off x="4870213" y="1997669"/>
            <a:ext cx="374015" cy="272415"/>
          </a:xfrm>
          <a:custGeom>
            <a:avLst/>
            <a:gdLst/>
            <a:ahLst/>
            <a:cxnLst/>
            <a:rect l="l" t="t" r="r" b="b"/>
            <a:pathLst>
              <a:path w="374014" h="272414">
                <a:moveTo>
                  <a:pt x="0" y="272383"/>
                </a:moveTo>
                <a:lnTo>
                  <a:pt x="37356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69" name="object 15969"/>
          <p:cNvSpPr/>
          <p:nvPr/>
        </p:nvSpPr>
        <p:spPr>
          <a:xfrm>
            <a:off x="377274" y="2661595"/>
            <a:ext cx="130841" cy="103277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5970" name="object 15970"/>
          <p:cNvSpPr/>
          <p:nvPr/>
        </p:nvSpPr>
        <p:spPr>
          <a:xfrm>
            <a:off x="2884719" y="2611546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69">
                <a:moveTo>
                  <a:pt x="7464" y="0"/>
                </a:moveTo>
                <a:lnTo>
                  <a:pt x="0" y="1229"/>
                </a:lnTo>
                <a:lnTo>
                  <a:pt x="21600" y="1229"/>
                </a:lnTo>
                <a:lnTo>
                  <a:pt x="74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1" name="object 15971"/>
          <p:cNvSpPr/>
          <p:nvPr/>
        </p:nvSpPr>
        <p:spPr>
          <a:xfrm>
            <a:off x="2892184" y="2611546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5" h="1269">
                <a:moveTo>
                  <a:pt x="7941" y="0"/>
                </a:moveTo>
                <a:lnTo>
                  <a:pt x="0" y="0"/>
                </a:lnTo>
                <a:lnTo>
                  <a:pt x="14135" y="1229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2" name="object 15972"/>
          <p:cNvSpPr/>
          <p:nvPr/>
        </p:nvSpPr>
        <p:spPr>
          <a:xfrm>
            <a:off x="2877572" y="2612775"/>
            <a:ext cx="36195" cy="1905"/>
          </a:xfrm>
          <a:custGeom>
            <a:avLst/>
            <a:gdLst/>
            <a:ahLst/>
            <a:cxnLst/>
            <a:rect l="l" t="t" r="r" b="b"/>
            <a:pathLst>
              <a:path w="36194" h="1905">
                <a:moveTo>
                  <a:pt x="7147" y="0"/>
                </a:moveTo>
                <a:lnTo>
                  <a:pt x="0" y="1598"/>
                </a:lnTo>
                <a:lnTo>
                  <a:pt x="35894" y="1598"/>
                </a:lnTo>
                <a:lnTo>
                  <a:pt x="71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3" name="object 15973"/>
          <p:cNvSpPr/>
          <p:nvPr/>
        </p:nvSpPr>
        <p:spPr>
          <a:xfrm>
            <a:off x="2884719" y="2612775"/>
            <a:ext cx="29209" cy="1905"/>
          </a:xfrm>
          <a:custGeom>
            <a:avLst/>
            <a:gdLst/>
            <a:ahLst/>
            <a:cxnLst/>
            <a:rect l="l" t="t" r="r" b="b"/>
            <a:pathLst>
              <a:path w="29210" h="1905">
                <a:moveTo>
                  <a:pt x="22394" y="0"/>
                </a:moveTo>
                <a:lnTo>
                  <a:pt x="0" y="0"/>
                </a:lnTo>
                <a:lnTo>
                  <a:pt x="28747" y="1598"/>
                </a:lnTo>
                <a:lnTo>
                  <a:pt x="223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4" name="object 15974"/>
          <p:cNvSpPr/>
          <p:nvPr/>
        </p:nvSpPr>
        <p:spPr>
          <a:xfrm>
            <a:off x="2877572" y="2614374"/>
            <a:ext cx="36830" cy="635"/>
          </a:xfrm>
          <a:custGeom>
            <a:avLst/>
            <a:gdLst/>
            <a:ahLst/>
            <a:cxnLst/>
            <a:rect l="l" t="t" r="r" b="b"/>
            <a:pathLst>
              <a:path w="36830" h="635">
                <a:moveTo>
                  <a:pt x="0" y="0"/>
                </a:moveTo>
                <a:lnTo>
                  <a:pt x="0" y="368"/>
                </a:lnTo>
                <a:lnTo>
                  <a:pt x="36371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5" name="object 15975"/>
          <p:cNvSpPr/>
          <p:nvPr/>
        </p:nvSpPr>
        <p:spPr>
          <a:xfrm>
            <a:off x="2877572" y="2614374"/>
            <a:ext cx="36830" cy="635"/>
          </a:xfrm>
          <a:custGeom>
            <a:avLst/>
            <a:gdLst/>
            <a:ahLst/>
            <a:cxnLst/>
            <a:rect l="l" t="t" r="r" b="b"/>
            <a:pathLst>
              <a:path w="36830" h="635">
                <a:moveTo>
                  <a:pt x="35894" y="0"/>
                </a:moveTo>
                <a:lnTo>
                  <a:pt x="0" y="0"/>
                </a:lnTo>
                <a:lnTo>
                  <a:pt x="36371" y="368"/>
                </a:lnTo>
                <a:lnTo>
                  <a:pt x="358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6" name="object 15976"/>
          <p:cNvSpPr/>
          <p:nvPr/>
        </p:nvSpPr>
        <p:spPr>
          <a:xfrm>
            <a:off x="2871219" y="2614743"/>
            <a:ext cx="48895" cy="3175"/>
          </a:xfrm>
          <a:custGeom>
            <a:avLst/>
            <a:gdLst/>
            <a:ahLst/>
            <a:cxnLst/>
            <a:rect l="l" t="t" r="r" b="b"/>
            <a:pathLst>
              <a:path w="48894" h="3175">
                <a:moveTo>
                  <a:pt x="6353" y="0"/>
                </a:moveTo>
                <a:lnTo>
                  <a:pt x="0" y="2828"/>
                </a:lnTo>
                <a:lnTo>
                  <a:pt x="48600" y="2828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7" name="object 15977"/>
          <p:cNvSpPr/>
          <p:nvPr/>
        </p:nvSpPr>
        <p:spPr>
          <a:xfrm>
            <a:off x="2877572" y="2614743"/>
            <a:ext cx="42545" cy="3175"/>
          </a:xfrm>
          <a:custGeom>
            <a:avLst/>
            <a:gdLst/>
            <a:ahLst/>
            <a:cxnLst/>
            <a:rect l="l" t="t" r="r" b="b"/>
            <a:pathLst>
              <a:path w="42544" h="3175">
                <a:moveTo>
                  <a:pt x="36371" y="0"/>
                </a:moveTo>
                <a:lnTo>
                  <a:pt x="0" y="0"/>
                </a:lnTo>
                <a:lnTo>
                  <a:pt x="42247" y="2828"/>
                </a:lnTo>
                <a:lnTo>
                  <a:pt x="363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8" name="object 15978"/>
          <p:cNvSpPr/>
          <p:nvPr/>
        </p:nvSpPr>
        <p:spPr>
          <a:xfrm>
            <a:off x="2865660" y="2617571"/>
            <a:ext cx="60325" cy="3810"/>
          </a:xfrm>
          <a:custGeom>
            <a:avLst/>
            <a:gdLst/>
            <a:ahLst/>
            <a:cxnLst/>
            <a:rect l="l" t="t" r="r" b="b"/>
            <a:pathLst>
              <a:path w="60325" h="3810">
                <a:moveTo>
                  <a:pt x="5558" y="0"/>
                </a:moveTo>
                <a:lnTo>
                  <a:pt x="0" y="3689"/>
                </a:lnTo>
                <a:lnTo>
                  <a:pt x="59718" y="3689"/>
                </a:lnTo>
                <a:lnTo>
                  <a:pt x="555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79" name="object 15979"/>
          <p:cNvSpPr/>
          <p:nvPr/>
        </p:nvSpPr>
        <p:spPr>
          <a:xfrm>
            <a:off x="2871219" y="2617571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10" h="3810">
                <a:moveTo>
                  <a:pt x="48918" y="0"/>
                </a:moveTo>
                <a:lnTo>
                  <a:pt x="0" y="0"/>
                </a:lnTo>
                <a:lnTo>
                  <a:pt x="54159" y="3689"/>
                </a:lnTo>
                <a:lnTo>
                  <a:pt x="489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0" name="object 15980"/>
          <p:cNvSpPr/>
          <p:nvPr/>
        </p:nvSpPr>
        <p:spPr>
          <a:xfrm>
            <a:off x="2865660" y="262126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0" y="0"/>
                </a:moveTo>
                <a:lnTo>
                  <a:pt x="0" y="860"/>
                </a:lnTo>
                <a:lnTo>
                  <a:pt x="60512" y="860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1" name="object 15981"/>
          <p:cNvSpPr/>
          <p:nvPr/>
        </p:nvSpPr>
        <p:spPr>
          <a:xfrm>
            <a:off x="2865660" y="2621260"/>
            <a:ext cx="60960" cy="1270"/>
          </a:xfrm>
          <a:custGeom>
            <a:avLst/>
            <a:gdLst/>
            <a:ahLst/>
            <a:cxnLst/>
            <a:rect l="l" t="t" r="r" b="b"/>
            <a:pathLst>
              <a:path w="60960" h="1269">
                <a:moveTo>
                  <a:pt x="59718" y="0"/>
                </a:moveTo>
                <a:lnTo>
                  <a:pt x="0" y="0"/>
                </a:lnTo>
                <a:lnTo>
                  <a:pt x="60512" y="860"/>
                </a:lnTo>
                <a:lnTo>
                  <a:pt x="597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2" name="object 15982"/>
          <p:cNvSpPr/>
          <p:nvPr/>
        </p:nvSpPr>
        <p:spPr>
          <a:xfrm>
            <a:off x="2861372" y="2622121"/>
            <a:ext cx="69215" cy="4445"/>
          </a:xfrm>
          <a:custGeom>
            <a:avLst/>
            <a:gdLst/>
            <a:ahLst/>
            <a:cxnLst/>
            <a:rect l="l" t="t" r="r" b="b"/>
            <a:pathLst>
              <a:path w="69214" h="4444">
                <a:moveTo>
                  <a:pt x="4288" y="0"/>
                </a:moveTo>
                <a:lnTo>
                  <a:pt x="0" y="4058"/>
                </a:lnTo>
                <a:lnTo>
                  <a:pt x="68771" y="4058"/>
                </a:lnTo>
                <a:lnTo>
                  <a:pt x="428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3" name="object 15983"/>
          <p:cNvSpPr/>
          <p:nvPr/>
        </p:nvSpPr>
        <p:spPr>
          <a:xfrm>
            <a:off x="2865660" y="2622121"/>
            <a:ext cx="64769" cy="4445"/>
          </a:xfrm>
          <a:custGeom>
            <a:avLst/>
            <a:gdLst/>
            <a:ahLst/>
            <a:cxnLst/>
            <a:rect l="l" t="t" r="r" b="b"/>
            <a:pathLst>
              <a:path w="64769" h="4444">
                <a:moveTo>
                  <a:pt x="60512" y="0"/>
                </a:moveTo>
                <a:lnTo>
                  <a:pt x="0" y="0"/>
                </a:lnTo>
                <a:lnTo>
                  <a:pt x="64483" y="4058"/>
                </a:lnTo>
                <a:lnTo>
                  <a:pt x="60512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4" name="object 15984"/>
          <p:cNvSpPr/>
          <p:nvPr/>
        </p:nvSpPr>
        <p:spPr>
          <a:xfrm>
            <a:off x="2857877" y="2626179"/>
            <a:ext cx="76200" cy="5080"/>
          </a:xfrm>
          <a:custGeom>
            <a:avLst/>
            <a:gdLst/>
            <a:ahLst/>
            <a:cxnLst/>
            <a:rect l="l" t="t" r="r" b="b"/>
            <a:pathLst>
              <a:path w="76200" h="5080">
                <a:moveTo>
                  <a:pt x="3494" y="0"/>
                </a:moveTo>
                <a:lnTo>
                  <a:pt x="0" y="4918"/>
                </a:lnTo>
                <a:lnTo>
                  <a:pt x="75760" y="4918"/>
                </a:lnTo>
                <a:lnTo>
                  <a:pt x="34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5" name="object 15985"/>
          <p:cNvSpPr/>
          <p:nvPr/>
        </p:nvSpPr>
        <p:spPr>
          <a:xfrm>
            <a:off x="2861372" y="2626179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80">
                <a:moveTo>
                  <a:pt x="68771" y="0"/>
                </a:moveTo>
                <a:lnTo>
                  <a:pt x="0" y="0"/>
                </a:lnTo>
                <a:lnTo>
                  <a:pt x="72266" y="4918"/>
                </a:lnTo>
                <a:lnTo>
                  <a:pt x="687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6" name="object 15986"/>
          <p:cNvSpPr/>
          <p:nvPr/>
        </p:nvSpPr>
        <p:spPr>
          <a:xfrm>
            <a:off x="2857877" y="2631098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0" y="0"/>
                </a:moveTo>
                <a:lnTo>
                  <a:pt x="0" y="737"/>
                </a:lnTo>
                <a:lnTo>
                  <a:pt x="75760" y="737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7" name="object 15987"/>
          <p:cNvSpPr/>
          <p:nvPr/>
        </p:nvSpPr>
        <p:spPr>
          <a:xfrm>
            <a:off x="2857877" y="2631098"/>
            <a:ext cx="76200" cy="1270"/>
          </a:xfrm>
          <a:custGeom>
            <a:avLst/>
            <a:gdLst/>
            <a:ahLst/>
            <a:cxnLst/>
            <a:rect l="l" t="t" r="r" b="b"/>
            <a:pathLst>
              <a:path w="76200" h="1269">
                <a:moveTo>
                  <a:pt x="75760" y="0"/>
                </a:moveTo>
                <a:lnTo>
                  <a:pt x="0" y="0"/>
                </a:lnTo>
                <a:lnTo>
                  <a:pt x="75760" y="737"/>
                </a:lnTo>
                <a:lnTo>
                  <a:pt x="757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8" name="object 15988"/>
          <p:cNvSpPr/>
          <p:nvPr/>
        </p:nvSpPr>
        <p:spPr>
          <a:xfrm>
            <a:off x="2855813" y="2631836"/>
            <a:ext cx="80010" cy="5080"/>
          </a:xfrm>
          <a:custGeom>
            <a:avLst/>
            <a:gdLst/>
            <a:ahLst/>
            <a:cxnLst/>
            <a:rect l="l" t="t" r="r" b="b"/>
            <a:pathLst>
              <a:path w="80010" h="5080">
                <a:moveTo>
                  <a:pt x="2064" y="0"/>
                </a:moveTo>
                <a:lnTo>
                  <a:pt x="0" y="4918"/>
                </a:lnTo>
                <a:lnTo>
                  <a:pt x="79731" y="4918"/>
                </a:lnTo>
                <a:lnTo>
                  <a:pt x="20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89" name="object 15989"/>
          <p:cNvSpPr/>
          <p:nvPr/>
        </p:nvSpPr>
        <p:spPr>
          <a:xfrm>
            <a:off x="2857877" y="2631836"/>
            <a:ext cx="78105" cy="5080"/>
          </a:xfrm>
          <a:custGeom>
            <a:avLst/>
            <a:gdLst/>
            <a:ahLst/>
            <a:cxnLst/>
            <a:rect l="l" t="t" r="r" b="b"/>
            <a:pathLst>
              <a:path w="78105" h="5080">
                <a:moveTo>
                  <a:pt x="75760" y="0"/>
                </a:moveTo>
                <a:lnTo>
                  <a:pt x="0" y="0"/>
                </a:lnTo>
                <a:lnTo>
                  <a:pt x="77666" y="4918"/>
                </a:lnTo>
                <a:lnTo>
                  <a:pt x="757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0" name="object 15990"/>
          <p:cNvSpPr/>
          <p:nvPr/>
        </p:nvSpPr>
        <p:spPr>
          <a:xfrm>
            <a:off x="2855813" y="2636755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0" y="0"/>
                </a:moveTo>
                <a:lnTo>
                  <a:pt x="0" y="368"/>
                </a:lnTo>
                <a:lnTo>
                  <a:pt x="79731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1" name="object 15991"/>
          <p:cNvSpPr/>
          <p:nvPr/>
        </p:nvSpPr>
        <p:spPr>
          <a:xfrm>
            <a:off x="2855813" y="2636755"/>
            <a:ext cx="80010" cy="635"/>
          </a:xfrm>
          <a:custGeom>
            <a:avLst/>
            <a:gdLst/>
            <a:ahLst/>
            <a:cxnLst/>
            <a:rect l="l" t="t" r="r" b="b"/>
            <a:pathLst>
              <a:path w="80010" h="635">
                <a:moveTo>
                  <a:pt x="79731" y="0"/>
                </a:moveTo>
                <a:lnTo>
                  <a:pt x="0" y="0"/>
                </a:lnTo>
                <a:lnTo>
                  <a:pt x="79731" y="368"/>
                </a:lnTo>
                <a:lnTo>
                  <a:pt x="7973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2" name="object 15992"/>
          <p:cNvSpPr/>
          <p:nvPr/>
        </p:nvSpPr>
        <p:spPr>
          <a:xfrm>
            <a:off x="2855019" y="2642535"/>
            <a:ext cx="81915" cy="1270"/>
          </a:xfrm>
          <a:custGeom>
            <a:avLst/>
            <a:gdLst/>
            <a:ahLst/>
            <a:cxnLst/>
            <a:rect l="l" t="t" r="r" b="b"/>
            <a:pathLst>
              <a:path w="81914" h="1269">
                <a:moveTo>
                  <a:pt x="81319" y="0"/>
                </a:moveTo>
                <a:lnTo>
                  <a:pt x="0" y="0"/>
                </a:lnTo>
                <a:lnTo>
                  <a:pt x="81319" y="737"/>
                </a:lnTo>
                <a:lnTo>
                  <a:pt x="8131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3" name="object 15993"/>
          <p:cNvSpPr/>
          <p:nvPr/>
        </p:nvSpPr>
        <p:spPr>
          <a:xfrm>
            <a:off x="2855019" y="2637124"/>
            <a:ext cx="81915" cy="5715"/>
          </a:xfrm>
          <a:custGeom>
            <a:avLst/>
            <a:gdLst/>
            <a:ahLst/>
            <a:cxnLst/>
            <a:rect l="l" t="t" r="r" b="b"/>
            <a:pathLst>
              <a:path w="81914" h="5714">
                <a:moveTo>
                  <a:pt x="794" y="0"/>
                </a:moveTo>
                <a:lnTo>
                  <a:pt x="0" y="5410"/>
                </a:lnTo>
                <a:lnTo>
                  <a:pt x="81319" y="5410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4" name="object 15994"/>
          <p:cNvSpPr/>
          <p:nvPr/>
        </p:nvSpPr>
        <p:spPr>
          <a:xfrm>
            <a:off x="2855813" y="2637124"/>
            <a:ext cx="80645" cy="5715"/>
          </a:xfrm>
          <a:custGeom>
            <a:avLst/>
            <a:gdLst/>
            <a:ahLst/>
            <a:cxnLst/>
            <a:rect l="l" t="t" r="r" b="b"/>
            <a:pathLst>
              <a:path w="80644" h="5714">
                <a:moveTo>
                  <a:pt x="79731" y="0"/>
                </a:moveTo>
                <a:lnTo>
                  <a:pt x="0" y="0"/>
                </a:lnTo>
                <a:lnTo>
                  <a:pt x="80525" y="5410"/>
                </a:lnTo>
                <a:lnTo>
                  <a:pt x="7973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95" name="object 15995"/>
          <p:cNvSpPr/>
          <p:nvPr/>
        </p:nvSpPr>
        <p:spPr>
          <a:xfrm>
            <a:off x="2858830" y="2615358"/>
            <a:ext cx="81915" cy="32384"/>
          </a:xfrm>
          <a:custGeom>
            <a:avLst/>
            <a:gdLst/>
            <a:ahLst/>
            <a:cxnLst/>
            <a:rect l="l" t="t" r="r" b="b"/>
            <a:pathLst>
              <a:path w="81914" h="32385">
                <a:moveTo>
                  <a:pt x="0" y="30988"/>
                </a:moveTo>
                <a:lnTo>
                  <a:pt x="81319" y="31849"/>
                </a:lnTo>
                <a:lnTo>
                  <a:pt x="80525" y="25701"/>
                </a:lnTo>
                <a:lnTo>
                  <a:pt x="78619" y="20413"/>
                </a:lnTo>
                <a:lnTo>
                  <a:pt x="44947" y="0"/>
                </a:lnTo>
                <a:lnTo>
                  <a:pt x="37165" y="0"/>
                </a:lnTo>
                <a:lnTo>
                  <a:pt x="2700" y="19552"/>
                </a:lnTo>
                <a:lnTo>
                  <a:pt x="0" y="30988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6" name="object 15996"/>
          <p:cNvSpPr/>
          <p:nvPr/>
        </p:nvSpPr>
        <p:spPr>
          <a:xfrm>
            <a:off x="1893164" y="5692675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635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7" name="object 15997"/>
          <p:cNvSpPr/>
          <p:nvPr/>
        </p:nvSpPr>
        <p:spPr>
          <a:xfrm>
            <a:off x="2753687" y="6083665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5406" y="6111"/>
                </a:moveTo>
                <a:lnTo>
                  <a:pt x="13500" y="1623"/>
                </a:lnTo>
                <a:lnTo>
                  <a:pt x="7941" y="0"/>
                </a:lnTo>
                <a:lnTo>
                  <a:pt x="2382" y="1623"/>
                </a:lnTo>
                <a:lnTo>
                  <a:pt x="0" y="6111"/>
                </a:lnTo>
                <a:lnTo>
                  <a:pt x="2382" y="10182"/>
                </a:lnTo>
                <a:lnTo>
                  <a:pt x="7941" y="12223"/>
                </a:lnTo>
                <a:lnTo>
                  <a:pt x="13500" y="10182"/>
                </a:lnTo>
                <a:lnTo>
                  <a:pt x="15406" y="61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8" name="object 15998"/>
          <p:cNvSpPr/>
          <p:nvPr/>
        </p:nvSpPr>
        <p:spPr>
          <a:xfrm>
            <a:off x="1495906" y="5990711"/>
            <a:ext cx="318135" cy="165100"/>
          </a:xfrm>
          <a:custGeom>
            <a:avLst/>
            <a:gdLst/>
            <a:ahLst/>
            <a:cxnLst/>
            <a:rect l="l" t="t" r="r" b="b"/>
            <a:pathLst>
              <a:path w="318135" h="165100">
                <a:moveTo>
                  <a:pt x="65960" y="13453"/>
                </a:moveTo>
                <a:lnTo>
                  <a:pt x="142959" y="0"/>
                </a:lnTo>
                <a:lnTo>
                  <a:pt x="219212" y="6517"/>
                </a:lnTo>
                <a:lnTo>
                  <a:pt x="264160" y="15076"/>
                </a:lnTo>
                <a:lnTo>
                  <a:pt x="317526" y="50959"/>
                </a:lnTo>
                <a:lnTo>
                  <a:pt x="314032" y="109260"/>
                </a:lnTo>
                <a:lnTo>
                  <a:pt x="273213" y="145537"/>
                </a:lnTo>
                <a:lnTo>
                  <a:pt x="181666" y="164708"/>
                </a:lnTo>
                <a:lnTo>
                  <a:pt x="102284" y="158179"/>
                </a:lnTo>
                <a:lnTo>
                  <a:pt x="57272" y="143914"/>
                </a:lnTo>
                <a:lnTo>
                  <a:pt x="11054" y="113331"/>
                </a:lnTo>
                <a:lnTo>
                  <a:pt x="0" y="78271"/>
                </a:lnTo>
                <a:lnTo>
                  <a:pt x="14612" y="49324"/>
                </a:lnTo>
                <a:lnTo>
                  <a:pt x="48188" y="216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9" name="object 15999"/>
          <p:cNvSpPr/>
          <p:nvPr/>
        </p:nvSpPr>
        <p:spPr>
          <a:xfrm>
            <a:off x="1496633" y="5989599"/>
            <a:ext cx="323229" cy="16733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00" name="object 16000"/>
          <p:cNvSpPr/>
          <p:nvPr/>
        </p:nvSpPr>
        <p:spPr>
          <a:xfrm>
            <a:off x="7743706" y="2965952"/>
            <a:ext cx="0" cy="46990"/>
          </a:xfrm>
          <a:custGeom>
            <a:avLst/>
            <a:gdLst/>
            <a:ahLst/>
            <a:cxnLst/>
            <a:rect l="l" t="t" r="r" b="b"/>
            <a:pathLst>
              <a:path w="0" h="46989">
                <a:moveTo>
                  <a:pt x="0" y="464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1" name="object 16001"/>
          <p:cNvSpPr/>
          <p:nvPr/>
        </p:nvSpPr>
        <p:spPr>
          <a:xfrm>
            <a:off x="7422559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2" name="object 16002"/>
          <p:cNvSpPr/>
          <p:nvPr/>
        </p:nvSpPr>
        <p:spPr>
          <a:xfrm>
            <a:off x="5877968" y="2333998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3" name="object 16003"/>
          <p:cNvSpPr/>
          <p:nvPr/>
        </p:nvSpPr>
        <p:spPr>
          <a:xfrm>
            <a:off x="6932260" y="289524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653" y="8116"/>
                </a:lnTo>
                <a:lnTo>
                  <a:pt x="7147" y="10575"/>
                </a:lnTo>
                <a:lnTo>
                  <a:pt x="12229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575"/>
                </a:lnTo>
                <a:lnTo>
                  <a:pt x="31606" y="8116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4" name="object 16004"/>
          <p:cNvSpPr/>
          <p:nvPr/>
        </p:nvSpPr>
        <p:spPr>
          <a:xfrm>
            <a:off x="6936072" y="289917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788" y="13403"/>
                </a:lnTo>
                <a:lnTo>
                  <a:pt x="12229" y="13035"/>
                </a:lnTo>
                <a:lnTo>
                  <a:pt x="7147" y="10575"/>
                </a:lnTo>
                <a:lnTo>
                  <a:pt x="3494" y="8116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5" name="object 16005"/>
          <p:cNvSpPr/>
          <p:nvPr/>
        </p:nvSpPr>
        <p:spPr>
          <a:xfrm>
            <a:off x="6949810" y="2561373"/>
            <a:ext cx="0" cy="334010"/>
          </a:xfrm>
          <a:custGeom>
            <a:avLst/>
            <a:gdLst/>
            <a:ahLst/>
            <a:cxnLst/>
            <a:rect l="l" t="t" r="r" b="b"/>
            <a:pathLst>
              <a:path w="0" h="334010">
                <a:moveTo>
                  <a:pt x="0" y="0"/>
                </a:moveTo>
                <a:lnTo>
                  <a:pt x="0" y="333869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6" name="object 16006"/>
          <p:cNvSpPr/>
          <p:nvPr/>
        </p:nvSpPr>
        <p:spPr>
          <a:xfrm>
            <a:off x="6936072" y="2565185"/>
            <a:ext cx="35560" cy="334010"/>
          </a:xfrm>
          <a:custGeom>
            <a:avLst/>
            <a:gdLst/>
            <a:ahLst/>
            <a:cxnLst/>
            <a:rect l="l" t="t" r="r" b="b"/>
            <a:pathLst>
              <a:path w="35559" h="334010">
                <a:moveTo>
                  <a:pt x="0" y="333992"/>
                </a:moveTo>
                <a:lnTo>
                  <a:pt x="17788" y="333992"/>
                </a:lnTo>
                <a:lnTo>
                  <a:pt x="35100" y="333992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33399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7" name="object 16007"/>
          <p:cNvSpPr/>
          <p:nvPr/>
        </p:nvSpPr>
        <p:spPr>
          <a:xfrm>
            <a:off x="6932260" y="254747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08" name="object 16008"/>
          <p:cNvSpPr/>
          <p:nvPr/>
        </p:nvSpPr>
        <p:spPr>
          <a:xfrm>
            <a:off x="6936072" y="255141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72"/>
                </a:moveTo>
                <a:lnTo>
                  <a:pt x="17788" y="0"/>
                </a:lnTo>
                <a:lnTo>
                  <a:pt x="23188" y="737"/>
                </a:lnTo>
                <a:lnTo>
                  <a:pt x="27953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09" name="object 16009"/>
          <p:cNvSpPr/>
          <p:nvPr/>
        </p:nvSpPr>
        <p:spPr>
          <a:xfrm>
            <a:off x="1754508" y="2364249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2064" y="0"/>
                </a:moveTo>
                <a:lnTo>
                  <a:pt x="0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0" name="object 16010"/>
          <p:cNvSpPr/>
          <p:nvPr/>
        </p:nvSpPr>
        <p:spPr>
          <a:xfrm>
            <a:off x="7961140" y="3940629"/>
            <a:ext cx="19050" cy="27305"/>
          </a:xfrm>
          <a:custGeom>
            <a:avLst/>
            <a:gdLst/>
            <a:ahLst/>
            <a:cxnLst/>
            <a:rect l="l" t="t" r="r" b="b"/>
            <a:pathLst>
              <a:path w="19050" h="27304">
                <a:moveTo>
                  <a:pt x="16835" y="0"/>
                </a:moveTo>
                <a:lnTo>
                  <a:pt x="0" y="14264"/>
                </a:lnTo>
                <a:lnTo>
                  <a:pt x="794" y="17953"/>
                </a:lnTo>
                <a:lnTo>
                  <a:pt x="3494" y="21520"/>
                </a:lnTo>
                <a:lnTo>
                  <a:pt x="7782" y="24840"/>
                </a:lnTo>
                <a:lnTo>
                  <a:pt x="12547" y="26439"/>
                </a:lnTo>
                <a:lnTo>
                  <a:pt x="18423" y="27299"/>
                </a:lnTo>
                <a:lnTo>
                  <a:pt x="17629" y="13403"/>
                </a:lnTo>
                <a:lnTo>
                  <a:pt x="168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1" name="object 16011"/>
          <p:cNvSpPr/>
          <p:nvPr/>
        </p:nvSpPr>
        <p:spPr>
          <a:xfrm>
            <a:off x="7964793" y="3944441"/>
            <a:ext cx="19050" cy="27305"/>
          </a:xfrm>
          <a:custGeom>
            <a:avLst/>
            <a:gdLst/>
            <a:ahLst/>
            <a:cxnLst/>
            <a:rect l="l" t="t" r="r" b="b"/>
            <a:pathLst>
              <a:path w="19050" h="27304">
                <a:moveTo>
                  <a:pt x="18582" y="27299"/>
                </a:moveTo>
                <a:lnTo>
                  <a:pt x="0" y="14264"/>
                </a:lnTo>
                <a:lnTo>
                  <a:pt x="794" y="9837"/>
                </a:lnTo>
                <a:lnTo>
                  <a:pt x="3176" y="6148"/>
                </a:lnTo>
                <a:lnTo>
                  <a:pt x="7147" y="2828"/>
                </a:lnTo>
                <a:lnTo>
                  <a:pt x="12229" y="491"/>
                </a:lnTo>
                <a:lnTo>
                  <a:pt x="16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2" name="object 16012"/>
          <p:cNvSpPr/>
          <p:nvPr/>
        </p:nvSpPr>
        <p:spPr>
          <a:xfrm>
            <a:off x="7977975" y="3937309"/>
            <a:ext cx="203200" cy="31115"/>
          </a:xfrm>
          <a:custGeom>
            <a:avLst/>
            <a:gdLst/>
            <a:ahLst/>
            <a:cxnLst/>
            <a:rect l="l" t="t" r="r" b="b"/>
            <a:pathLst>
              <a:path w="203200" h="31114">
                <a:moveTo>
                  <a:pt x="201074" y="0"/>
                </a:moveTo>
                <a:lnTo>
                  <a:pt x="0" y="3320"/>
                </a:lnTo>
                <a:lnTo>
                  <a:pt x="794" y="16724"/>
                </a:lnTo>
                <a:lnTo>
                  <a:pt x="1588" y="30620"/>
                </a:lnTo>
                <a:lnTo>
                  <a:pt x="202662" y="27299"/>
                </a:lnTo>
                <a:lnTo>
                  <a:pt x="2010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3" name="object 16013"/>
          <p:cNvSpPr/>
          <p:nvPr/>
        </p:nvSpPr>
        <p:spPr>
          <a:xfrm>
            <a:off x="7981787" y="3941244"/>
            <a:ext cx="203200" cy="31115"/>
          </a:xfrm>
          <a:custGeom>
            <a:avLst/>
            <a:gdLst/>
            <a:ahLst/>
            <a:cxnLst/>
            <a:rect l="l" t="t" r="r" b="b"/>
            <a:pathLst>
              <a:path w="203200" h="31114">
                <a:moveTo>
                  <a:pt x="0" y="3197"/>
                </a:moveTo>
                <a:lnTo>
                  <a:pt x="794" y="16724"/>
                </a:lnTo>
                <a:lnTo>
                  <a:pt x="1588" y="30497"/>
                </a:lnTo>
                <a:lnTo>
                  <a:pt x="202662" y="27299"/>
                </a:lnTo>
                <a:lnTo>
                  <a:pt x="201868" y="13403"/>
                </a:lnTo>
                <a:lnTo>
                  <a:pt x="201074" y="0"/>
                </a:lnTo>
                <a:lnTo>
                  <a:pt x="0" y="319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4" name="object 16014"/>
          <p:cNvSpPr/>
          <p:nvPr/>
        </p:nvSpPr>
        <p:spPr>
          <a:xfrm>
            <a:off x="8179050" y="39373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4">
                <a:moveTo>
                  <a:pt x="0" y="0"/>
                </a:moveTo>
                <a:lnTo>
                  <a:pt x="1588" y="27299"/>
                </a:lnTo>
                <a:lnTo>
                  <a:pt x="6353" y="26561"/>
                </a:lnTo>
                <a:lnTo>
                  <a:pt x="11435" y="24471"/>
                </a:lnTo>
                <a:lnTo>
                  <a:pt x="15406" y="21274"/>
                </a:lnTo>
                <a:lnTo>
                  <a:pt x="17788" y="17585"/>
                </a:lnTo>
                <a:lnTo>
                  <a:pt x="18265" y="13035"/>
                </a:lnTo>
                <a:lnTo>
                  <a:pt x="17788" y="9345"/>
                </a:lnTo>
                <a:lnTo>
                  <a:pt x="15088" y="5287"/>
                </a:lnTo>
                <a:lnTo>
                  <a:pt x="10641" y="2090"/>
                </a:lnTo>
                <a:lnTo>
                  <a:pt x="58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15" name="object 16015"/>
          <p:cNvSpPr/>
          <p:nvPr/>
        </p:nvSpPr>
        <p:spPr>
          <a:xfrm>
            <a:off x="8182862" y="394124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4">
                <a:moveTo>
                  <a:pt x="0" y="0"/>
                </a:moveTo>
                <a:lnTo>
                  <a:pt x="18106" y="13035"/>
                </a:lnTo>
                <a:lnTo>
                  <a:pt x="17788" y="17462"/>
                </a:lnTo>
                <a:lnTo>
                  <a:pt x="15406" y="21151"/>
                </a:lnTo>
                <a:lnTo>
                  <a:pt x="11435" y="24471"/>
                </a:lnTo>
                <a:lnTo>
                  <a:pt x="6353" y="26439"/>
                </a:lnTo>
                <a:lnTo>
                  <a:pt x="1588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6" name="object 16016"/>
          <p:cNvSpPr/>
          <p:nvPr/>
        </p:nvSpPr>
        <p:spPr>
          <a:xfrm>
            <a:off x="4206475" y="3922306"/>
            <a:ext cx="76395" cy="60734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17" name="object 16017"/>
          <p:cNvSpPr/>
          <p:nvPr/>
        </p:nvSpPr>
        <p:spPr>
          <a:xfrm>
            <a:off x="2129975" y="3981333"/>
            <a:ext cx="120546" cy="94814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18" name="object 16018"/>
          <p:cNvSpPr/>
          <p:nvPr/>
        </p:nvSpPr>
        <p:spPr>
          <a:xfrm>
            <a:off x="3090241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9" name="object 16019"/>
          <p:cNvSpPr/>
          <p:nvPr/>
        </p:nvSpPr>
        <p:spPr>
          <a:xfrm>
            <a:off x="2823253" y="6166020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0" name="object 16020"/>
          <p:cNvSpPr/>
          <p:nvPr/>
        </p:nvSpPr>
        <p:spPr>
          <a:xfrm>
            <a:off x="1935888" y="5948310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5">
                <a:moveTo>
                  <a:pt x="0" y="245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1" name="object 16021"/>
          <p:cNvSpPr/>
          <p:nvPr/>
        </p:nvSpPr>
        <p:spPr>
          <a:xfrm>
            <a:off x="325941" y="54051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772" y="0"/>
                </a:moveTo>
                <a:lnTo>
                  <a:pt x="0" y="13772"/>
                </a:lnTo>
                <a:lnTo>
                  <a:pt x="778" y="17830"/>
                </a:lnTo>
                <a:lnTo>
                  <a:pt x="3541" y="22012"/>
                </a:lnTo>
                <a:lnTo>
                  <a:pt x="7099" y="24348"/>
                </a:lnTo>
                <a:lnTo>
                  <a:pt x="11848" y="26807"/>
                </a:lnTo>
                <a:lnTo>
                  <a:pt x="17772" y="27299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2" name="object 16022"/>
          <p:cNvSpPr/>
          <p:nvPr/>
        </p:nvSpPr>
        <p:spPr>
          <a:xfrm>
            <a:off x="329689" y="540891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772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557" y="5656"/>
                </a:lnTo>
                <a:lnTo>
                  <a:pt x="7099" y="2828"/>
                </a:lnTo>
                <a:lnTo>
                  <a:pt x="11848" y="860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3" name="object 16023"/>
          <p:cNvSpPr/>
          <p:nvPr/>
        </p:nvSpPr>
        <p:spPr>
          <a:xfrm>
            <a:off x="343713" y="5418755"/>
            <a:ext cx="4025265" cy="0"/>
          </a:xfrm>
          <a:custGeom>
            <a:avLst/>
            <a:gdLst/>
            <a:ahLst/>
            <a:cxnLst/>
            <a:rect l="l" t="t" r="r" b="b"/>
            <a:pathLst>
              <a:path w="4025265" h="0">
                <a:moveTo>
                  <a:pt x="0" y="0"/>
                </a:moveTo>
                <a:lnTo>
                  <a:pt x="4024765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4" name="object 16024"/>
          <p:cNvSpPr/>
          <p:nvPr/>
        </p:nvSpPr>
        <p:spPr>
          <a:xfrm>
            <a:off x="347462" y="5408917"/>
            <a:ext cx="4025265" cy="27305"/>
          </a:xfrm>
          <a:custGeom>
            <a:avLst/>
            <a:gdLst/>
            <a:ahLst/>
            <a:cxnLst/>
            <a:rect l="l" t="t" r="r" b="b"/>
            <a:pathLst>
              <a:path w="4025265" h="27304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4024670" y="27299"/>
                </a:lnTo>
                <a:lnTo>
                  <a:pt x="4024670" y="13895"/>
                </a:lnTo>
                <a:lnTo>
                  <a:pt x="402467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5" name="object 16025"/>
          <p:cNvSpPr/>
          <p:nvPr/>
        </p:nvSpPr>
        <p:spPr>
          <a:xfrm>
            <a:off x="4368479" y="54051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400" y="26807"/>
                </a:lnTo>
                <a:lnTo>
                  <a:pt x="10164" y="24348"/>
                </a:lnTo>
                <a:lnTo>
                  <a:pt x="13817" y="22012"/>
                </a:lnTo>
                <a:lnTo>
                  <a:pt x="16517" y="17830"/>
                </a:lnTo>
                <a:lnTo>
                  <a:pt x="17312" y="13772"/>
                </a:lnTo>
                <a:lnTo>
                  <a:pt x="16517" y="9345"/>
                </a:lnTo>
                <a:lnTo>
                  <a:pt x="13817" y="5656"/>
                </a:lnTo>
                <a:lnTo>
                  <a:pt x="10164" y="2828"/>
                </a:lnTo>
                <a:lnTo>
                  <a:pt x="5400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26" name="object 16026"/>
          <p:cNvSpPr/>
          <p:nvPr/>
        </p:nvSpPr>
        <p:spPr>
          <a:xfrm>
            <a:off x="4372132" y="540891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895"/>
                </a:lnTo>
                <a:lnTo>
                  <a:pt x="16676" y="17953"/>
                </a:lnTo>
                <a:lnTo>
                  <a:pt x="13817" y="22012"/>
                </a:lnTo>
                <a:lnTo>
                  <a:pt x="10323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7" name="object 16027"/>
          <p:cNvSpPr/>
          <p:nvPr/>
        </p:nvSpPr>
        <p:spPr>
          <a:xfrm>
            <a:off x="2256083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8" name="object 16028"/>
          <p:cNvSpPr/>
          <p:nvPr/>
        </p:nvSpPr>
        <p:spPr>
          <a:xfrm>
            <a:off x="1935888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29" name="object 16029"/>
          <p:cNvSpPr/>
          <p:nvPr/>
        </p:nvSpPr>
        <p:spPr>
          <a:xfrm>
            <a:off x="372938" y="461082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0"/>
                </a:moveTo>
                <a:lnTo>
                  <a:pt x="0" y="13526"/>
                </a:lnTo>
                <a:lnTo>
                  <a:pt x="778" y="17953"/>
                </a:lnTo>
                <a:lnTo>
                  <a:pt x="3541" y="21643"/>
                </a:lnTo>
                <a:lnTo>
                  <a:pt x="7099" y="24471"/>
                </a:lnTo>
                <a:lnTo>
                  <a:pt x="11848" y="26561"/>
                </a:lnTo>
                <a:lnTo>
                  <a:pt x="17375" y="26930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0" name="object 16030"/>
          <p:cNvSpPr/>
          <p:nvPr/>
        </p:nvSpPr>
        <p:spPr>
          <a:xfrm>
            <a:off x="376686" y="46147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6807"/>
                </a:moveTo>
                <a:lnTo>
                  <a:pt x="0" y="13403"/>
                </a:lnTo>
                <a:lnTo>
                  <a:pt x="794" y="8976"/>
                </a:lnTo>
                <a:lnTo>
                  <a:pt x="3557" y="5287"/>
                </a:lnTo>
                <a:lnTo>
                  <a:pt x="7099" y="2459"/>
                </a:lnTo>
                <a:lnTo>
                  <a:pt x="11848" y="36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1" name="object 16031"/>
          <p:cNvSpPr/>
          <p:nvPr/>
        </p:nvSpPr>
        <p:spPr>
          <a:xfrm>
            <a:off x="390313" y="4624293"/>
            <a:ext cx="7967345" cy="0"/>
          </a:xfrm>
          <a:custGeom>
            <a:avLst/>
            <a:gdLst/>
            <a:ahLst/>
            <a:cxnLst/>
            <a:rect l="l" t="t" r="r" b="b"/>
            <a:pathLst>
              <a:path w="7967345" h="0">
                <a:moveTo>
                  <a:pt x="0" y="0"/>
                </a:moveTo>
                <a:lnTo>
                  <a:pt x="7966940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2" name="object 16032"/>
          <p:cNvSpPr/>
          <p:nvPr/>
        </p:nvSpPr>
        <p:spPr>
          <a:xfrm>
            <a:off x="394062" y="4614763"/>
            <a:ext cx="7967345" cy="27305"/>
          </a:xfrm>
          <a:custGeom>
            <a:avLst/>
            <a:gdLst/>
            <a:ahLst/>
            <a:cxnLst/>
            <a:rect l="l" t="t" r="r" b="b"/>
            <a:pathLst>
              <a:path w="7967345" h="27304">
                <a:moveTo>
                  <a:pt x="0" y="0"/>
                </a:moveTo>
                <a:lnTo>
                  <a:pt x="0" y="13403"/>
                </a:lnTo>
                <a:lnTo>
                  <a:pt x="0" y="26807"/>
                </a:lnTo>
                <a:lnTo>
                  <a:pt x="7966845" y="26807"/>
                </a:lnTo>
                <a:lnTo>
                  <a:pt x="7966845" y="13403"/>
                </a:lnTo>
                <a:lnTo>
                  <a:pt x="79668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3" name="object 16033"/>
          <p:cNvSpPr/>
          <p:nvPr/>
        </p:nvSpPr>
        <p:spPr>
          <a:xfrm>
            <a:off x="8357254" y="461082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400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835" y="17953"/>
                </a:lnTo>
                <a:lnTo>
                  <a:pt x="17312" y="13526"/>
                </a:lnTo>
                <a:lnTo>
                  <a:pt x="16835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4" name="object 16034"/>
          <p:cNvSpPr/>
          <p:nvPr/>
        </p:nvSpPr>
        <p:spPr>
          <a:xfrm>
            <a:off x="8360907" y="46147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403"/>
                </a:lnTo>
                <a:lnTo>
                  <a:pt x="16994" y="17953"/>
                </a:lnTo>
                <a:lnTo>
                  <a:pt x="14294" y="21520"/>
                </a:lnTo>
                <a:lnTo>
                  <a:pt x="10641" y="24471"/>
                </a:lnTo>
                <a:lnTo>
                  <a:pt x="5558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5" name="object 16035"/>
          <p:cNvSpPr/>
          <p:nvPr/>
        </p:nvSpPr>
        <p:spPr>
          <a:xfrm>
            <a:off x="3651058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6" name="object 16036"/>
          <p:cNvSpPr/>
          <p:nvPr/>
        </p:nvSpPr>
        <p:spPr>
          <a:xfrm>
            <a:off x="6790270" y="2654094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7" name="object 16037"/>
          <p:cNvSpPr/>
          <p:nvPr/>
        </p:nvSpPr>
        <p:spPr>
          <a:xfrm>
            <a:off x="4970432" y="2588919"/>
            <a:ext cx="0" cy="262255"/>
          </a:xfrm>
          <a:custGeom>
            <a:avLst/>
            <a:gdLst/>
            <a:ahLst/>
            <a:cxnLst/>
            <a:rect l="l" t="t" r="r" b="b"/>
            <a:pathLst>
              <a:path w="0" h="262255">
                <a:moveTo>
                  <a:pt x="0" y="2616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38" name="object 16038"/>
          <p:cNvSpPr/>
          <p:nvPr/>
        </p:nvSpPr>
        <p:spPr>
          <a:xfrm>
            <a:off x="2451440" y="245537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39" name="object 16039"/>
          <p:cNvSpPr/>
          <p:nvPr/>
        </p:nvSpPr>
        <p:spPr>
          <a:xfrm>
            <a:off x="2455252" y="24591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629" y="13526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400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0" name="object 16040"/>
          <p:cNvSpPr/>
          <p:nvPr/>
        </p:nvSpPr>
        <p:spPr>
          <a:xfrm>
            <a:off x="2314055" y="2468836"/>
            <a:ext cx="137795" cy="0"/>
          </a:xfrm>
          <a:custGeom>
            <a:avLst/>
            <a:gdLst/>
            <a:ahLst/>
            <a:cxnLst/>
            <a:rect l="l" t="t" r="r" b="b"/>
            <a:pathLst>
              <a:path w="137794" h="0">
                <a:moveTo>
                  <a:pt x="0" y="0"/>
                </a:moveTo>
                <a:lnTo>
                  <a:pt x="137385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1" name="object 16041"/>
          <p:cNvSpPr/>
          <p:nvPr/>
        </p:nvSpPr>
        <p:spPr>
          <a:xfrm>
            <a:off x="2317708" y="2459183"/>
            <a:ext cx="137795" cy="27305"/>
          </a:xfrm>
          <a:custGeom>
            <a:avLst/>
            <a:gdLst/>
            <a:ahLst/>
            <a:cxnLst/>
            <a:rect l="l" t="t" r="r" b="b"/>
            <a:pathLst>
              <a:path w="137794" h="27305">
                <a:moveTo>
                  <a:pt x="137543" y="26930"/>
                </a:moveTo>
                <a:lnTo>
                  <a:pt x="137543" y="13526"/>
                </a:lnTo>
                <a:lnTo>
                  <a:pt x="137543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137543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2" name="object 16042"/>
          <p:cNvSpPr/>
          <p:nvPr/>
        </p:nvSpPr>
        <p:spPr>
          <a:xfrm>
            <a:off x="2296584" y="245537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470" y="26930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3" name="object 16043"/>
          <p:cNvSpPr/>
          <p:nvPr/>
        </p:nvSpPr>
        <p:spPr>
          <a:xfrm>
            <a:off x="2300396" y="24591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312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753" y="49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4" name="object 16044"/>
          <p:cNvSpPr/>
          <p:nvPr/>
        </p:nvSpPr>
        <p:spPr>
          <a:xfrm>
            <a:off x="3311010" y="3169840"/>
            <a:ext cx="156845" cy="1270"/>
          </a:xfrm>
          <a:custGeom>
            <a:avLst/>
            <a:gdLst/>
            <a:ahLst/>
            <a:cxnLst/>
            <a:rect l="l" t="t" r="r" b="b"/>
            <a:pathLst>
              <a:path w="156845" h="1269">
                <a:moveTo>
                  <a:pt x="0" y="860"/>
                </a:moveTo>
                <a:lnTo>
                  <a:pt x="156444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5" name="object 16045"/>
          <p:cNvSpPr/>
          <p:nvPr/>
        </p:nvSpPr>
        <p:spPr>
          <a:xfrm>
            <a:off x="4818435" y="6296481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4764" y="0"/>
                </a:moveTo>
                <a:lnTo>
                  <a:pt x="47012" y="0"/>
                </a:ln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6" name="object 16046"/>
          <p:cNvSpPr/>
          <p:nvPr/>
        </p:nvSpPr>
        <p:spPr>
          <a:xfrm>
            <a:off x="319619" y="5250529"/>
            <a:ext cx="63536" cy="82195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47" name="object 16047"/>
          <p:cNvSpPr/>
          <p:nvPr/>
        </p:nvSpPr>
        <p:spPr>
          <a:xfrm>
            <a:off x="512340" y="605369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772" y="0"/>
                </a:moveTo>
                <a:lnTo>
                  <a:pt x="0" y="13453"/>
                </a:lnTo>
                <a:lnTo>
                  <a:pt x="794" y="17941"/>
                </a:lnTo>
                <a:lnTo>
                  <a:pt x="3557" y="21606"/>
                </a:lnTo>
                <a:lnTo>
                  <a:pt x="7115" y="24459"/>
                </a:lnTo>
                <a:lnTo>
                  <a:pt x="11848" y="26500"/>
                </a:lnTo>
                <a:lnTo>
                  <a:pt x="17772" y="27312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48" name="object 16048"/>
          <p:cNvSpPr/>
          <p:nvPr/>
        </p:nvSpPr>
        <p:spPr>
          <a:xfrm>
            <a:off x="516088" y="605757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772" y="27312"/>
                </a:moveTo>
                <a:lnTo>
                  <a:pt x="0" y="13453"/>
                </a:lnTo>
                <a:lnTo>
                  <a:pt x="794" y="9370"/>
                </a:lnTo>
                <a:lnTo>
                  <a:pt x="3557" y="5300"/>
                </a:lnTo>
                <a:lnTo>
                  <a:pt x="7115" y="2852"/>
                </a:lnTo>
                <a:lnTo>
                  <a:pt x="11848" y="405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49" name="object 16049"/>
          <p:cNvSpPr/>
          <p:nvPr/>
        </p:nvSpPr>
        <p:spPr>
          <a:xfrm>
            <a:off x="530113" y="6067353"/>
            <a:ext cx="201295" cy="0"/>
          </a:xfrm>
          <a:custGeom>
            <a:avLst/>
            <a:gdLst/>
            <a:ahLst/>
            <a:cxnLst/>
            <a:rect l="l" t="t" r="r" b="b"/>
            <a:pathLst>
              <a:path w="201295" h="0">
                <a:moveTo>
                  <a:pt x="0" y="0"/>
                </a:moveTo>
                <a:lnTo>
                  <a:pt x="201011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0" name="object 16050"/>
          <p:cNvSpPr/>
          <p:nvPr/>
        </p:nvSpPr>
        <p:spPr>
          <a:xfrm>
            <a:off x="533861" y="6057571"/>
            <a:ext cx="201295" cy="27940"/>
          </a:xfrm>
          <a:custGeom>
            <a:avLst/>
            <a:gdLst/>
            <a:ahLst/>
            <a:cxnLst/>
            <a:rect l="l" t="t" r="r" b="b"/>
            <a:pathLst>
              <a:path w="201295" h="27939">
                <a:moveTo>
                  <a:pt x="0" y="0"/>
                </a:moveTo>
                <a:lnTo>
                  <a:pt x="0" y="13453"/>
                </a:lnTo>
                <a:lnTo>
                  <a:pt x="0" y="27312"/>
                </a:lnTo>
                <a:lnTo>
                  <a:pt x="201027" y="27312"/>
                </a:lnTo>
                <a:lnTo>
                  <a:pt x="201027" y="13453"/>
                </a:lnTo>
                <a:lnTo>
                  <a:pt x="20102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1" name="object 16051"/>
          <p:cNvSpPr/>
          <p:nvPr/>
        </p:nvSpPr>
        <p:spPr>
          <a:xfrm>
            <a:off x="731124" y="605369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0" y="27312"/>
                </a:lnTo>
                <a:lnTo>
                  <a:pt x="5543" y="26500"/>
                </a:lnTo>
                <a:lnTo>
                  <a:pt x="10276" y="24459"/>
                </a:lnTo>
                <a:lnTo>
                  <a:pt x="13833" y="21606"/>
                </a:lnTo>
                <a:lnTo>
                  <a:pt x="16597" y="17941"/>
                </a:lnTo>
                <a:lnTo>
                  <a:pt x="17375" y="13453"/>
                </a:lnTo>
                <a:lnTo>
                  <a:pt x="16597" y="9370"/>
                </a:lnTo>
                <a:lnTo>
                  <a:pt x="13833" y="5300"/>
                </a:lnTo>
                <a:lnTo>
                  <a:pt x="10276" y="2852"/>
                </a:lnTo>
                <a:lnTo>
                  <a:pt x="5543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52" name="object 16052"/>
          <p:cNvSpPr/>
          <p:nvPr/>
        </p:nvSpPr>
        <p:spPr>
          <a:xfrm>
            <a:off x="734888" y="6057571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0" y="0"/>
                </a:moveTo>
                <a:lnTo>
                  <a:pt x="17375" y="13453"/>
                </a:lnTo>
                <a:lnTo>
                  <a:pt x="16581" y="17941"/>
                </a:lnTo>
                <a:lnTo>
                  <a:pt x="13817" y="21606"/>
                </a:lnTo>
                <a:lnTo>
                  <a:pt x="10260" y="24459"/>
                </a:lnTo>
                <a:lnTo>
                  <a:pt x="5527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3" name="object 16053"/>
          <p:cNvSpPr/>
          <p:nvPr/>
        </p:nvSpPr>
        <p:spPr>
          <a:xfrm>
            <a:off x="2124416" y="6189864"/>
            <a:ext cx="104698" cy="86400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054" name="object 16054"/>
          <p:cNvSpPr/>
          <p:nvPr/>
        </p:nvSpPr>
        <p:spPr>
          <a:xfrm>
            <a:off x="4865448" y="553407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0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5" name="object 16055"/>
          <p:cNvSpPr/>
          <p:nvPr/>
        </p:nvSpPr>
        <p:spPr>
          <a:xfrm>
            <a:off x="4850836" y="5501515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0" y="48881"/>
                </a:moveTo>
                <a:lnTo>
                  <a:pt x="40341" y="0"/>
                </a:lnTo>
                <a:lnTo>
                  <a:pt x="47330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6" name="object 16056"/>
          <p:cNvSpPr/>
          <p:nvPr/>
        </p:nvSpPr>
        <p:spPr>
          <a:xfrm>
            <a:off x="4915160" y="5501515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4" h="48895">
                <a:moveTo>
                  <a:pt x="0" y="9333"/>
                </a:moveTo>
                <a:lnTo>
                  <a:pt x="7147" y="6886"/>
                </a:lnTo>
                <a:lnTo>
                  <a:pt x="18265" y="0"/>
                </a:lnTo>
                <a:lnTo>
                  <a:pt x="1270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7" name="object 16057"/>
          <p:cNvSpPr/>
          <p:nvPr/>
        </p:nvSpPr>
        <p:spPr>
          <a:xfrm>
            <a:off x="4945973" y="5545502"/>
            <a:ext cx="10795" cy="13970"/>
          </a:xfrm>
          <a:custGeom>
            <a:avLst/>
            <a:gdLst/>
            <a:ahLst/>
            <a:cxnLst/>
            <a:rect l="l" t="t" r="r" b="b"/>
            <a:pathLst>
              <a:path w="10795" h="13970">
                <a:moveTo>
                  <a:pt x="10323" y="2029"/>
                </a:moveTo>
                <a:lnTo>
                  <a:pt x="6353" y="4894"/>
                </a:lnTo>
                <a:lnTo>
                  <a:pt x="4288" y="2029"/>
                </a:lnTo>
                <a:lnTo>
                  <a:pt x="7464" y="0"/>
                </a:lnTo>
                <a:lnTo>
                  <a:pt x="10323" y="2029"/>
                </a:lnTo>
                <a:lnTo>
                  <a:pt x="8258" y="6923"/>
                </a:lnTo>
                <a:lnTo>
                  <a:pt x="4288" y="11411"/>
                </a:lnTo>
                <a:lnTo>
                  <a:pt x="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8" name="object 16058"/>
          <p:cNvSpPr/>
          <p:nvPr/>
        </p:nvSpPr>
        <p:spPr>
          <a:xfrm>
            <a:off x="4996956" y="5534078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59" name="object 16059"/>
          <p:cNvSpPr/>
          <p:nvPr/>
        </p:nvSpPr>
        <p:spPr>
          <a:xfrm>
            <a:off x="4982344" y="5501515"/>
            <a:ext cx="48260" cy="48895"/>
          </a:xfrm>
          <a:custGeom>
            <a:avLst/>
            <a:gdLst/>
            <a:ahLst/>
            <a:cxnLst/>
            <a:rect l="l" t="t" r="r" b="b"/>
            <a:pathLst>
              <a:path w="48260" h="48895">
                <a:moveTo>
                  <a:pt x="0" y="48881"/>
                </a:moveTo>
                <a:lnTo>
                  <a:pt x="40659" y="0"/>
                </a:lnTo>
                <a:lnTo>
                  <a:pt x="47806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0" name="object 16060"/>
          <p:cNvSpPr/>
          <p:nvPr/>
        </p:nvSpPr>
        <p:spPr>
          <a:xfrm>
            <a:off x="5032851" y="5501515"/>
            <a:ext cx="52705" cy="48895"/>
          </a:xfrm>
          <a:custGeom>
            <a:avLst/>
            <a:gdLst/>
            <a:ahLst/>
            <a:cxnLst/>
            <a:rect l="l" t="t" r="r" b="b"/>
            <a:pathLst>
              <a:path w="52704" h="48895">
                <a:moveTo>
                  <a:pt x="16200" y="11362"/>
                </a:moveTo>
                <a:lnTo>
                  <a:pt x="16676" y="9333"/>
                </a:lnTo>
                <a:lnTo>
                  <a:pt x="21759" y="4426"/>
                </a:lnTo>
                <a:lnTo>
                  <a:pt x="25253" y="1967"/>
                </a:lnTo>
                <a:lnTo>
                  <a:pt x="32400" y="0"/>
                </a:lnTo>
                <a:lnTo>
                  <a:pt x="44312" y="0"/>
                </a:lnTo>
                <a:lnTo>
                  <a:pt x="49077" y="1967"/>
                </a:lnTo>
                <a:lnTo>
                  <a:pt x="50983" y="4426"/>
                </a:lnTo>
                <a:lnTo>
                  <a:pt x="52571" y="9333"/>
                </a:lnTo>
                <a:lnTo>
                  <a:pt x="50983" y="14215"/>
                </a:lnTo>
                <a:lnTo>
                  <a:pt x="46218" y="18298"/>
                </a:lnTo>
                <a:lnTo>
                  <a:pt x="37959" y="25639"/>
                </a:lnTo>
                <a:lnTo>
                  <a:pt x="0" y="48881"/>
                </a:lnTo>
                <a:lnTo>
                  <a:pt x="41930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1" name="object 16061"/>
          <p:cNvSpPr/>
          <p:nvPr/>
        </p:nvSpPr>
        <p:spPr>
          <a:xfrm>
            <a:off x="5089711" y="554550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9529" y="2029"/>
                </a:moveTo>
                <a:lnTo>
                  <a:pt x="6353" y="4894"/>
                </a:lnTo>
                <a:lnTo>
                  <a:pt x="3970" y="2029"/>
                </a:lnTo>
                <a:lnTo>
                  <a:pt x="7464" y="0"/>
                </a:lnTo>
                <a:lnTo>
                  <a:pt x="9529" y="2029"/>
                </a:lnTo>
                <a:lnTo>
                  <a:pt x="8258" y="6923"/>
                </a:lnTo>
                <a:lnTo>
                  <a:pt x="3653" y="11411"/>
                </a:lnTo>
                <a:lnTo>
                  <a:pt x="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2" name="object 16062"/>
          <p:cNvSpPr/>
          <p:nvPr/>
        </p:nvSpPr>
        <p:spPr>
          <a:xfrm>
            <a:off x="5139900" y="553407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3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3" name="object 16063"/>
          <p:cNvSpPr/>
          <p:nvPr/>
        </p:nvSpPr>
        <p:spPr>
          <a:xfrm>
            <a:off x="5125288" y="5501515"/>
            <a:ext cx="48895" cy="48895"/>
          </a:xfrm>
          <a:custGeom>
            <a:avLst/>
            <a:gdLst/>
            <a:ahLst/>
            <a:cxnLst/>
            <a:rect l="l" t="t" r="r" b="b"/>
            <a:pathLst>
              <a:path w="48895" h="48895">
                <a:moveTo>
                  <a:pt x="0" y="48881"/>
                </a:moveTo>
                <a:lnTo>
                  <a:pt x="41453" y="0"/>
                </a:lnTo>
                <a:lnTo>
                  <a:pt x="48600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4" name="object 16064"/>
          <p:cNvSpPr/>
          <p:nvPr/>
        </p:nvSpPr>
        <p:spPr>
          <a:xfrm>
            <a:off x="5179448" y="5501515"/>
            <a:ext cx="52705" cy="48895"/>
          </a:xfrm>
          <a:custGeom>
            <a:avLst/>
            <a:gdLst/>
            <a:ahLst/>
            <a:cxnLst/>
            <a:rect l="l" t="t" r="r" b="b"/>
            <a:pathLst>
              <a:path w="52704" h="48895">
                <a:moveTo>
                  <a:pt x="19376" y="0"/>
                </a:moveTo>
                <a:lnTo>
                  <a:pt x="52412" y="0"/>
                </a:lnTo>
                <a:lnTo>
                  <a:pt x="28747" y="18298"/>
                </a:lnTo>
                <a:lnTo>
                  <a:pt x="37006" y="18298"/>
                </a:lnTo>
                <a:lnTo>
                  <a:pt x="42565" y="20745"/>
                </a:lnTo>
                <a:lnTo>
                  <a:pt x="44630" y="23192"/>
                </a:lnTo>
                <a:lnTo>
                  <a:pt x="45424" y="29710"/>
                </a:lnTo>
                <a:lnTo>
                  <a:pt x="43359" y="34604"/>
                </a:lnTo>
                <a:lnTo>
                  <a:pt x="38277" y="41540"/>
                </a:lnTo>
                <a:lnTo>
                  <a:pt x="30812" y="46016"/>
                </a:lnTo>
                <a:lnTo>
                  <a:pt x="20806" y="48881"/>
                </a:lnTo>
                <a:lnTo>
                  <a:pt x="11753" y="48881"/>
                </a:lnTo>
                <a:lnTo>
                  <a:pt x="3970" y="46016"/>
                </a:lnTo>
                <a:lnTo>
                  <a:pt x="1111" y="43987"/>
                </a:lnTo>
                <a:lnTo>
                  <a:pt x="0" y="390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5" name="object 16065"/>
          <p:cNvSpPr/>
          <p:nvPr/>
        </p:nvSpPr>
        <p:spPr>
          <a:xfrm>
            <a:off x="5233132" y="5545502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70">
                <a:moveTo>
                  <a:pt x="9847" y="2029"/>
                </a:moveTo>
                <a:lnTo>
                  <a:pt x="5876" y="4894"/>
                </a:lnTo>
                <a:lnTo>
                  <a:pt x="3494" y="2029"/>
                </a:lnTo>
                <a:lnTo>
                  <a:pt x="7941" y="0"/>
                </a:lnTo>
                <a:lnTo>
                  <a:pt x="9847" y="2029"/>
                </a:lnTo>
                <a:lnTo>
                  <a:pt x="8735" y="6923"/>
                </a:lnTo>
                <a:lnTo>
                  <a:pt x="3494" y="11411"/>
                </a:lnTo>
                <a:lnTo>
                  <a:pt x="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6" name="object 16066"/>
          <p:cNvSpPr/>
          <p:nvPr/>
        </p:nvSpPr>
        <p:spPr>
          <a:xfrm>
            <a:off x="5283639" y="5534078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0" y="0"/>
                </a:moveTo>
                <a:lnTo>
                  <a:pt x="300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7" name="object 16067"/>
          <p:cNvSpPr/>
          <p:nvPr/>
        </p:nvSpPr>
        <p:spPr>
          <a:xfrm>
            <a:off x="5269026" y="5501515"/>
            <a:ext cx="48260" cy="48895"/>
          </a:xfrm>
          <a:custGeom>
            <a:avLst/>
            <a:gdLst/>
            <a:ahLst/>
            <a:cxnLst/>
            <a:rect l="l" t="t" r="r" b="b"/>
            <a:pathLst>
              <a:path w="48260" h="48895">
                <a:moveTo>
                  <a:pt x="0" y="48881"/>
                </a:moveTo>
                <a:lnTo>
                  <a:pt x="40659" y="0"/>
                </a:lnTo>
                <a:lnTo>
                  <a:pt x="47806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8" name="object 16068"/>
          <p:cNvSpPr/>
          <p:nvPr/>
        </p:nvSpPr>
        <p:spPr>
          <a:xfrm>
            <a:off x="5325886" y="5501515"/>
            <a:ext cx="45085" cy="33020"/>
          </a:xfrm>
          <a:custGeom>
            <a:avLst/>
            <a:gdLst/>
            <a:ahLst/>
            <a:cxnLst/>
            <a:rect l="l" t="t" r="r" b="b"/>
            <a:pathLst>
              <a:path w="45085" h="33020">
                <a:moveTo>
                  <a:pt x="40659" y="0"/>
                </a:moveTo>
                <a:lnTo>
                  <a:pt x="0" y="32563"/>
                </a:lnTo>
                <a:lnTo>
                  <a:pt x="44630" y="325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69" name="object 16069"/>
          <p:cNvSpPr/>
          <p:nvPr/>
        </p:nvSpPr>
        <p:spPr>
          <a:xfrm>
            <a:off x="5349552" y="5501515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8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0" name="object 16070"/>
          <p:cNvSpPr/>
          <p:nvPr/>
        </p:nvSpPr>
        <p:spPr>
          <a:xfrm>
            <a:off x="4344337" y="474167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541" y="0"/>
                </a:moveTo>
                <a:lnTo>
                  <a:pt x="0" y="20044"/>
                </a:lnTo>
                <a:lnTo>
                  <a:pt x="0" y="25332"/>
                </a:lnTo>
                <a:lnTo>
                  <a:pt x="29541" y="45745"/>
                </a:lnTo>
                <a:lnTo>
                  <a:pt x="29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1" name="object 16071"/>
          <p:cNvSpPr/>
          <p:nvPr/>
        </p:nvSpPr>
        <p:spPr>
          <a:xfrm>
            <a:off x="4348149" y="474560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622"/>
                </a:moveTo>
                <a:lnTo>
                  <a:pt x="0" y="25209"/>
                </a:lnTo>
                <a:lnTo>
                  <a:pt x="0" y="19921"/>
                </a:lnTo>
                <a:lnTo>
                  <a:pt x="22394" y="368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2" name="object 16072"/>
          <p:cNvSpPr/>
          <p:nvPr/>
        </p:nvSpPr>
        <p:spPr>
          <a:xfrm>
            <a:off x="4373879" y="4741670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4">
                <a:moveTo>
                  <a:pt x="0" y="0"/>
                </a:moveTo>
                <a:lnTo>
                  <a:pt x="0" y="45745"/>
                </a:lnTo>
                <a:lnTo>
                  <a:pt x="35577" y="45745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3" name="object 16073"/>
          <p:cNvSpPr/>
          <p:nvPr/>
        </p:nvSpPr>
        <p:spPr>
          <a:xfrm>
            <a:off x="4377691" y="4745605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72"/>
                </a:lnTo>
                <a:lnTo>
                  <a:pt x="0" y="45622"/>
                </a:lnTo>
                <a:lnTo>
                  <a:pt x="35577" y="45622"/>
                </a:lnTo>
                <a:lnTo>
                  <a:pt x="35577" y="22872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4" name="object 16074"/>
          <p:cNvSpPr/>
          <p:nvPr/>
        </p:nvSpPr>
        <p:spPr>
          <a:xfrm>
            <a:off x="4409456" y="474167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0" y="45745"/>
                </a:lnTo>
                <a:lnTo>
                  <a:pt x="7147" y="44884"/>
                </a:lnTo>
                <a:lnTo>
                  <a:pt x="29700" y="25332"/>
                </a:lnTo>
                <a:lnTo>
                  <a:pt x="29700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5" name="object 16075"/>
          <p:cNvSpPr/>
          <p:nvPr/>
        </p:nvSpPr>
        <p:spPr>
          <a:xfrm>
            <a:off x="4413268" y="474560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541" y="19921"/>
                </a:lnTo>
                <a:lnTo>
                  <a:pt x="29541" y="25209"/>
                </a:lnTo>
                <a:lnTo>
                  <a:pt x="7147" y="44884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6" name="object 16076"/>
          <p:cNvSpPr/>
          <p:nvPr/>
        </p:nvSpPr>
        <p:spPr>
          <a:xfrm>
            <a:off x="5886863" y="22653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0" y="0"/>
                </a:lnTo>
                <a:lnTo>
                  <a:pt x="794" y="4058"/>
                </a:lnTo>
                <a:lnTo>
                  <a:pt x="3653" y="8116"/>
                </a:lnTo>
                <a:lnTo>
                  <a:pt x="7147" y="10575"/>
                </a:lnTo>
                <a:lnTo>
                  <a:pt x="11912" y="13035"/>
                </a:lnTo>
                <a:lnTo>
                  <a:pt x="17470" y="13403"/>
                </a:lnTo>
                <a:lnTo>
                  <a:pt x="23029" y="13035"/>
                </a:lnTo>
                <a:lnTo>
                  <a:pt x="28112" y="10575"/>
                </a:lnTo>
                <a:lnTo>
                  <a:pt x="31606" y="8116"/>
                </a:lnTo>
                <a:lnTo>
                  <a:pt x="34465" y="4058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77" name="object 16077"/>
          <p:cNvSpPr/>
          <p:nvPr/>
        </p:nvSpPr>
        <p:spPr>
          <a:xfrm>
            <a:off x="5890674" y="226919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312" y="13526"/>
                </a:lnTo>
                <a:lnTo>
                  <a:pt x="11912" y="13035"/>
                </a:lnTo>
                <a:lnTo>
                  <a:pt x="7147" y="10698"/>
                </a:lnTo>
                <a:lnTo>
                  <a:pt x="3494" y="8239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8" name="object 16078"/>
          <p:cNvSpPr/>
          <p:nvPr/>
        </p:nvSpPr>
        <p:spPr>
          <a:xfrm>
            <a:off x="5890674" y="2254558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0" y="14633"/>
                </a:moveTo>
                <a:lnTo>
                  <a:pt x="17312" y="14633"/>
                </a:lnTo>
                <a:lnTo>
                  <a:pt x="35100" y="14633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146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79" name="object 16079"/>
          <p:cNvSpPr/>
          <p:nvPr/>
        </p:nvSpPr>
        <p:spPr>
          <a:xfrm>
            <a:off x="5886863" y="22368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470" y="0"/>
                </a:moveTo>
                <a:lnTo>
                  <a:pt x="0" y="13772"/>
                </a:lnTo>
                <a:lnTo>
                  <a:pt x="35259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0" name="object 16080"/>
          <p:cNvSpPr/>
          <p:nvPr/>
        </p:nvSpPr>
        <p:spPr>
          <a:xfrm>
            <a:off x="5890674" y="22406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312" y="0"/>
                </a:lnTo>
                <a:lnTo>
                  <a:pt x="22871" y="860"/>
                </a:lnTo>
                <a:lnTo>
                  <a:pt x="27953" y="2828"/>
                </a:lnTo>
                <a:lnTo>
                  <a:pt x="31606" y="5779"/>
                </a:lnTo>
                <a:lnTo>
                  <a:pt x="34306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1" name="object 16081"/>
          <p:cNvSpPr/>
          <p:nvPr/>
        </p:nvSpPr>
        <p:spPr>
          <a:xfrm>
            <a:off x="6449745" y="263355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8106" y="0"/>
                </a:moveTo>
                <a:lnTo>
                  <a:pt x="0" y="13035"/>
                </a:lnTo>
                <a:lnTo>
                  <a:pt x="794" y="17093"/>
                </a:lnTo>
                <a:lnTo>
                  <a:pt x="2700" y="21151"/>
                </a:lnTo>
                <a:lnTo>
                  <a:pt x="6988" y="24471"/>
                </a:lnTo>
                <a:lnTo>
                  <a:pt x="10959" y="26439"/>
                </a:lnTo>
                <a:lnTo>
                  <a:pt x="16517" y="26807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2" name="object 16082"/>
          <p:cNvSpPr/>
          <p:nvPr/>
        </p:nvSpPr>
        <p:spPr>
          <a:xfrm>
            <a:off x="6453398" y="263737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6676" y="26930"/>
                </a:moveTo>
                <a:lnTo>
                  <a:pt x="0" y="13035"/>
                </a:lnTo>
                <a:lnTo>
                  <a:pt x="794" y="8608"/>
                </a:lnTo>
                <a:lnTo>
                  <a:pt x="3653" y="5287"/>
                </a:lnTo>
                <a:lnTo>
                  <a:pt x="7464" y="2090"/>
                </a:lnTo>
                <a:lnTo>
                  <a:pt x="12706" y="368"/>
                </a:lnTo>
                <a:lnTo>
                  <a:pt x="182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3" name="object 16083"/>
          <p:cNvSpPr/>
          <p:nvPr/>
        </p:nvSpPr>
        <p:spPr>
          <a:xfrm>
            <a:off x="6466263" y="2633558"/>
            <a:ext cx="292735" cy="34925"/>
          </a:xfrm>
          <a:custGeom>
            <a:avLst/>
            <a:gdLst/>
            <a:ahLst/>
            <a:cxnLst/>
            <a:rect l="l" t="t" r="r" b="b"/>
            <a:pathLst>
              <a:path w="292734" h="34925">
                <a:moveTo>
                  <a:pt x="1588" y="0"/>
                </a:moveTo>
                <a:lnTo>
                  <a:pt x="0" y="26807"/>
                </a:lnTo>
                <a:lnTo>
                  <a:pt x="291129" y="34555"/>
                </a:lnTo>
                <a:lnTo>
                  <a:pt x="291923" y="21151"/>
                </a:lnTo>
                <a:lnTo>
                  <a:pt x="292241" y="7255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4" name="object 16084"/>
          <p:cNvSpPr/>
          <p:nvPr/>
        </p:nvSpPr>
        <p:spPr>
          <a:xfrm>
            <a:off x="6470074" y="2637370"/>
            <a:ext cx="292735" cy="34925"/>
          </a:xfrm>
          <a:custGeom>
            <a:avLst/>
            <a:gdLst/>
            <a:ahLst/>
            <a:cxnLst/>
            <a:rect l="l" t="t" r="r" b="b"/>
            <a:pathLst>
              <a:path w="292734" h="34925">
                <a:moveTo>
                  <a:pt x="1588" y="0"/>
                </a:moveTo>
                <a:lnTo>
                  <a:pt x="794" y="13526"/>
                </a:lnTo>
                <a:lnTo>
                  <a:pt x="0" y="26930"/>
                </a:lnTo>
                <a:lnTo>
                  <a:pt x="290970" y="34678"/>
                </a:lnTo>
                <a:lnTo>
                  <a:pt x="291764" y="21274"/>
                </a:lnTo>
                <a:lnTo>
                  <a:pt x="292241" y="7378"/>
                </a:lnTo>
                <a:lnTo>
                  <a:pt x="15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5" name="object 16085"/>
          <p:cNvSpPr/>
          <p:nvPr/>
        </p:nvSpPr>
        <p:spPr>
          <a:xfrm>
            <a:off x="6757392" y="264081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111" y="0"/>
                </a:moveTo>
                <a:lnTo>
                  <a:pt x="772" y="14264"/>
                </a:lnTo>
                <a:lnTo>
                  <a:pt x="0" y="27299"/>
                </a:lnTo>
                <a:lnTo>
                  <a:pt x="5400" y="26930"/>
                </a:lnTo>
                <a:lnTo>
                  <a:pt x="10164" y="25332"/>
                </a:lnTo>
                <a:lnTo>
                  <a:pt x="14612" y="22012"/>
                </a:lnTo>
                <a:lnTo>
                  <a:pt x="17312" y="18814"/>
                </a:lnTo>
                <a:lnTo>
                  <a:pt x="18106" y="14264"/>
                </a:lnTo>
                <a:lnTo>
                  <a:pt x="17312" y="9837"/>
                </a:lnTo>
                <a:lnTo>
                  <a:pt x="15406" y="6148"/>
                </a:lnTo>
                <a:lnTo>
                  <a:pt x="10959" y="2828"/>
                </a:lnTo>
                <a:lnTo>
                  <a:pt x="6988" y="860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86" name="object 16086"/>
          <p:cNvSpPr/>
          <p:nvPr/>
        </p:nvSpPr>
        <p:spPr>
          <a:xfrm>
            <a:off x="6761045" y="264474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270" y="0"/>
                </a:moveTo>
                <a:lnTo>
                  <a:pt x="18265" y="14264"/>
                </a:lnTo>
                <a:lnTo>
                  <a:pt x="17470" y="18691"/>
                </a:lnTo>
                <a:lnTo>
                  <a:pt x="14612" y="22012"/>
                </a:lnTo>
                <a:lnTo>
                  <a:pt x="10323" y="25209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7" name="object 16087"/>
          <p:cNvSpPr/>
          <p:nvPr/>
        </p:nvSpPr>
        <p:spPr>
          <a:xfrm>
            <a:off x="2919979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8" name="object 16088"/>
          <p:cNvSpPr/>
          <p:nvPr/>
        </p:nvSpPr>
        <p:spPr>
          <a:xfrm>
            <a:off x="2941738" y="6249592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89" name="object 16089"/>
          <p:cNvSpPr/>
          <p:nvPr/>
        </p:nvSpPr>
        <p:spPr>
          <a:xfrm>
            <a:off x="1023571" y="6147672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0"/>
                </a:moveTo>
                <a:lnTo>
                  <a:pt x="14612" y="126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0" name="object 16090"/>
          <p:cNvSpPr/>
          <p:nvPr/>
        </p:nvSpPr>
        <p:spPr>
          <a:xfrm>
            <a:off x="2942532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1" name="object 16091"/>
          <p:cNvSpPr/>
          <p:nvPr/>
        </p:nvSpPr>
        <p:spPr>
          <a:xfrm>
            <a:off x="2964609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2" name="object 16092"/>
          <p:cNvSpPr/>
          <p:nvPr/>
        </p:nvSpPr>
        <p:spPr>
          <a:xfrm>
            <a:off x="6780104" y="2654094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5" h="2539">
                <a:moveTo>
                  <a:pt x="0" y="2090"/>
                </a:moveTo>
                <a:lnTo>
                  <a:pt x="101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3" name="object 16093"/>
          <p:cNvSpPr/>
          <p:nvPr/>
        </p:nvSpPr>
        <p:spPr>
          <a:xfrm>
            <a:off x="5067952" y="2631654"/>
            <a:ext cx="43815" cy="50165"/>
          </a:xfrm>
          <a:custGeom>
            <a:avLst/>
            <a:gdLst/>
            <a:ahLst/>
            <a:cxnLst/>
            <a:rect l="l" t="t" r="r" b="b"/>
            <a:pathLst>
              <a:path w="43814" h="50164">
                <a:moveTo>
                  <a:pt x="0" y="49739"/>
                </a:moveTo>
                <a:lnTo>
                  <a:pt x="43442" y="49739"/>
                </a:lnTo>
                <a:lnTo>
                  <a:pt x="43442" y="0"/>
                </a:lnTo>
                <a:lnTo>
                  <a:pt x="0" y="0"/>
                </a:lnTo>
                <a:lnTo>
                  <a:pt x="0" y="497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4" name="object 16094"/>
          <p:cNvSpPr/>
          <p:nvPr/>
        </p:nvSpPr>
        <p:spPr>
          <a:xfrm>
            <a:off x="2434128" y="232489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5" name="object 16095"/>
          <p:cNvSpPr/>
          <p:nvPr/>
        </p:nvSpPr>
        <p:spPr>
          <a:xfrm>
            <a:off x="2437781" y="2328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470" y="0"/>
                </a:lnTo>
                <a:lnTo>
                  <a:pt x="22871" y="491"/>
                </a:lnTo>
                <a:lnTo>
                  <a:pt x="28112" y="2951"/>
                </a:lnTo>
                <a:lnTo>
                  <a:pt x="31606" y="5287"/>
                </a:lnTo>
                <a:lnTo>
                  <a:pt x="34465" y="9468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6" name="object 16096"/>
          <p:cNvSpPr/>
          <p:nvPr/>
        </p:nvSpPr>
        <p:spPr>
          <a:xfrm>
            <a:off x="2451678" y="2338301"/>
            <a:ext cx="0" cy="130810"/>
          </a:xfrm>
          <a:custGeom>
            <a:avLst/>
            <a:gdLst/>
            <a:ahLst/>
            <a:cxnLst/>
            <a:rect l="l" t="t" r="r" b="b"/>
            <a:pathLst>
              <a:path w="0" h="130810">
                <a:moveTo>
                  <a:pt x="0" y="0"/>
                </a:moveTo>
                <a:lnTo>
                  <a:pt x="0" y="130473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7" name="object 16097"/>
          <p:cNvSpPr/>
          <p:nvPr/>
        </p:nvSpPr>
        <p:spPr>
          <a:xfrm>
            <a:off x="2437781" y="2342237"/>
            <a:ext cx="35560" cy="130810"/>
          </a:xfrm>
          <a:custGeom>
            <a:avLst/>
            <a:gdLst/>
            <a:ahLst/>
            <a:cxnLst/>
            <a:rect l="l" t="t" r="r" b="b"/>
            <a:pathLst>
              <a:path w="35560" h="130810">
                <a:moveTo>
                  <a:pt x="35100" y="0"/>
                </a:moveTo>
                <a:lnTo>
                  <a:pt x="17470" y="0"/>
                </a:lnTo>
                <a:lnTo>
                  <a:pt x="0" y="0"/>
                </a:lnTo>
                <a:lnTo>
                  <a:pt x="0" y="130473"/>
                </a:lnTo>
                <a:lnTo>
                  <a:pt x="17470" y="130473"/>
                </a:lnTo>
                <a:lnTo>
                  <a:pt x="35100" y="130473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98" name="object 16098"/>
          <p:cNvSpPr/>
          <p:nvPr/>
        </p:nvSpPr>
        <p:spPr>
          <a:xfrm>
            <a:off x="2434128" y="24687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1753" y="13035"/>
                </a:lnTo>
                <a:lnTo>
                  <a:pt x="17312" y="13526"/>
                </a:lnTo>
                <a:lnTo>
                  <a:pt x="22871" y="13035"/>
                </a:lnTo>
                <a:lnTo>
                  <a:pt x="27953" y="11067"/>
                </a:lnTo>
                <a:lnTo>
                  <a:pt x="31447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99" name="object 16099"/>
          <p:cNvSpPr/>
          <p:nvPr/>
        </p:nvSpPr>
        <p:spPr>
          <a:xfrm>
            <a:off x="2437781" y="2472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0" name="object 16100"/>
          <p:cNvSpPr/>
          <p:nvPr/>
        </p:nvSpPr>
        <p:spPr>
          <a:xfrm>
            <a:off x="3101359" y="3083759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30" h="64769">
                <a:moveTo>
                  <a:pt x="0" y="12297"/>
                </a:moveTo>
                <a:lnTo>
                  <a:pt x="9053" y="8976"/>
                </a:lnTo>
                <a:lnTo>
                  <a:pt x="23982" y="0"/>
                </a:lnTo>
                <a:lnTo>
                  <a:pt x="2223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1" name="object 16101"/>
          <p:cNvSpPr/>
          <p:nvPr/>
        </p:nvSpPr>
        <p:spPr>
          <a:xfrm>
            <a:off x="3165207" y="3083759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30" h="64769">
                <a:moveTo>
                  <a:pt x="0" y="12297"/>
                </a:moveTo>
                <a:lnTo>
                  <a:pt x="9211" y="8976"/>
                </a:lnTo>
                <a:lnTo>
                  <a:pt x="23824" y="0"/>
                </a:lnTo>
                <a:lnTo>
                  <a:pt x="1270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2" name="object 16102"/>
          <p:cNvSpPr/>
          <p:nvPr/>
        </p:nvSpPr>
        <p:spPr>
          <a:xfrm>
            <a:off x="7504672" y="5758724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3" name="object 16103"/>
          <p:cNvSpPr/>
          <p:nvPr/>
        </p:nvSpPr>
        <p:spPr>
          <a:xfrm>
            <a:off x="7646981" y="5731006"/>
            <a:ext cx="39370" cy="48895"/>
          </a:xfrm>
          <a:custGeom>
            <a:avLst/>
            <a:gdLst/>
            <a:ahLst/>
            <a:cxnLst/>
            <a:rect l="l" t="t" r="r" b="b"/>
            <a:pathLst>
              <a:path w="39370" h="48895">
                <a:moveTo>
                  <a:pt x="5400" y="22823"/>
                </a:moveTo>
                <a:lnTo>
                  <a:pt x="13341" y="18753"/>
                </a:lnTo>
                <a:lnTo>
                  <a:pt x="20012" y="16306"/>
                </a:lnTo>
                <a:lnTo>
                  <a:pt x="30653" y="11411"/>
                </a:lnTo>
                <a:lnTo>
                  <a:pt x="35100" y="6517"/>
                </a:lnTo>
                <a:lnTo>
                  <a:pt x="33512" y="2447"/>
                </a:lnTo>
                <a:lnTo>
                  <a:pt x="31447" y="0"/>
                </a:lnTo>
                <a:lnTo>
                  <a:pt x="22871" y="0"/>
                </a:lnTo>
                <a:lnTo>
                  <a:pt x="16041" y="2447"/>
                </a:lnTo>
                <a:lnTo>
                  <a:pt x="11753" y="4476"/>
                </a:lnTo>
                <a:lnTo>
                  <a:pt x="0" y="39129"/>
                </a:lnTo>
                <a:lnTo>
                  <a:pt x="1111" y="44024"/>
                </a:lnTo>
                <a:lnTo>
                  <a:pt x="3494" y="46471"/>
                </a:lnTo>
                <a:lnTo>
                  <a:pt x="9053" y="48512"/>
                </a:lnTo>
                <a:lnTo>
                  <a:pt x="18106" y="48512"/>
                </a:lnTo>
                <a:lnTo>
                  <a:pt x="24459" y="46471"/>
                </a:lnTo>
                <a:lnTo>
                  <a:pt x="31924" y="41576"/>
                </a:lnTo>
                <a:lnTo>
                  <a:pt x="37800" y="35059"/>
                </a:lnTo>
                <a:lnTo>
                  <a:pt x="39071" y="30165"/>
                </a:lnTo>
                <a:lnTo>
                  <a:pt x="38277" y="22823"/>
                </a:lnTo>
                <a:lnTo>
                  <a:pt x="34306" y="18753"/>
                </a:lnTo>
                <a:lnTo>
                  <a:pt x="29224" y="16306"/>
                </a:lnTo>
                <a:lnTo>
                  <a:pt x="20012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4" name="object 16104"/>
          <p:cNvSpPr/>
          <p:nvPr/>
        </p:nvSpPr>
        <p:spPr>
          <a:xfrm>
            <a:off x="7702253" y="5756682"/>
            <a:ext cx="36830" cy="22860"/>
          </a:xfrm>
          <a:custGeom>
            <a:avLst/>
            <a:gdLst/>
            <a:ahLst/>
            <a:cxnLst/>
            <a:rect l="l" t="t" r="r" b="b"/>
            <a:pathLst>
              <a:path w="36829" h="22860">
                <a:moveTo>
                  <a:pt x="4605" y="4488"/>
                </a:moveTo>
                <a:lnTo>
                  <a:pt x="8258" y="2041"/>
                </a:lnTo>
                <a:lnTo>
                  <a:pt x="15406" y="0"/>
                </a:lnTo>
                <a:lnTo>
                  <a:pt x="24459" y="0"/>
                </a:lnTo>
                <a:lnTo>
                  <a:pt x="27159" y="0"/>
                </a:lnTo>
                <a:lnTo>
                  <a:pt x="32400" y="2041"/>
                </a:lnTo>
                <a:lnTo>
                  <a:pt x="35100" y="4488"/>
                </a:lnTo>
                <a:lnTo>
                  <a:pt x="36212" y="9382"/>
                </a:lnTo>
                <a:lnTo>
                  <a:pt x="34306" y="13453"/>
                </a:lnTo>
                <a:lnTo>
                  <a:pt x="30018" y="18347"/>
                </a:lnTo>
                <a:lnTo>
                  <a:pt x="26047" y="20794"/>
                </a:lnTo>
                <a:lnTo>
                  <a:pt x="19694" y="22835"/>
                </a:lnTo>
                <a:lnTo>
                  <a:pt x="7782" y="22835"/>
                </a:lnTo>
                <a:lnTo>
                  <a:pt x="1905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5" name="object 16105"/>
          <p:cNvSpPr/>
          <p:nvPr/>
        </p:nvSpPr>
        <p:spPr>
          <a:xfrm>
            <a:off x="7700664" y="574731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6" name="object 16106"/>
          <p:cNvSpPr/>
          <p:nvPr/>
        </p:nvSpPr>
        <p:spPr>
          <a:xfrm>
            <a:off x="7739259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7" name="object 16107"/>
          <p:cNvSpPr/>
          <p:nvPr/>
        </p:nvSpPr>
        <p:spPr>
          <a:xfrm>
            <a:off x="7766577" y="5731006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5" h="48895">
                <a:moveTo>
                  <a:pt x="43359" y="0"/>
                </a:moveTo>
                <a:lnTo>
                  <a:pt x="36688" y="2447"/>
                </a:lnTo>
                <a:lnTo>
                  <a:pt x="21282" y="4476"/>
                </a:lnTo>
                <a:lnTo>
                  <a:pt x="14135" y="6517"/>
                </a:lnTo>
                <a:lnTo>
                  <a:pt x="9847" y="11411"/>
                </a:lnTo>
                <a:lnTo>
                  <a:pt x="0" y="39129"/>
                </a:lnTo>
                <a:lnTo>
                  <a:pt x="1588" y="44024"/>
                </a:lnTo>
                <a:lnTo>
                  <a:pt x="3494" y="46471"/>
                </a:lnTo>
                <a:lnTo>
                  <a:pt x="8735" y="48512"/>
                </a:lnTo>
                <a:lnTo>
                  <a:pt x="17788" y="48512"/>
                </a:lnTo>
                <a:lnTo>
                  <a:pt x="24459" y="46471"/>
                </a:lnTo>
                <a:lnTo>
                  <a:pt x="32400" y="41576"/>
                </a:lnTo>
                <a:lnTo>
                  <a:pt x="37165" y="35059"/>
                </a:lnTo>
                <a:lnTo>
                  <a:pt x="39547" y="30165"/>
                </a:lnTo>
                <a:lnTo>
                  <a:pt x="38753" y="22823"/>
                </a:lnTo>
                <a:lnTo>
                  <a:pt x="5558" y="22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8" name="object 16108"/>
          <p:cNvSpPr/>
          <p:nvPr/>
        </p:nvSpPr>
        <p:spPr>
          <a:xfrm>
            <a:off x="7821849" y="574731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282" y="0"/>
                </a:moveTo>
                <a:lnTo>
                  <a:pt x="30494" y="0"/>
                </a:lnTo>
                <a:lnTo>
                  <a:pt x="35894" y="2447"/>
                </a:lnTo>
                <a:lnTo>
                  <a:pt x="40341" y="6517"/>
                </a:lnTo>
                <a:lnTo>
                  <a:pt x="40659" y="13858"/>
                </a:lnTo>
                <a:lnTo>
                  <a:pt x="38753" y="18753"/>
                </a:lnTo>
                <a:lnTo>
                  <a:pt x="33988" y="25270"/>
                </a:lnTo>
                <a:lnTo>
                  <a:pt x="26047" y="30165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30165"/>
                </a:lnTo>
                <a:lnTo>
                  <a:pt x="794" y="25270"/>
                </a:lnTo>
                <a:lnTo>
                  <a:pt x="0" y="18753"/>
                </a:lnTo>
                <a:lnTo>
                  <a:pt x="1588" y="13858"/>
                </a:lnTo>
                <a:lnTo>
                  <a:pt x="7147" y="6517"/>
                </a:lnTo>
                <a:lnTo>
                  <a:pt x="15088" y="244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09" name="object 16109"/>
          <p:cNvSpPr/>
          <p:nvPr/>
        </p:nvSpPr>
        <p:spPr>
          <a:xfrm>
            <a:off x="7880298" y="5747312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464" y="0"/>
                </a:moveTo>
                <a:lnTo>
                  <a:pt x="0" y="22823"/>
                </a:lnTo>
                <a:lnTo>
                  <a:pt x="794" y="30165"/>
                </a:lnTo>
                <a:lnTo>
                  <a:pt x="5558" y="32206"/>
                </a:lnTo>
                <a:lnTo>
                  <a:pt x="14612" y="32206"/>
                </a:lnTo>
                <a:lnTo>
                  <a:pt x="21759" y="30165"/>
                </a:lnTo>
                <a:lnTo>
                  <a:pt x="32718" y="22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0" name="object 16110"/>
          <p:cNvSpPr/>
          <p:nvPr/>
        </p:nvSpPr>
        <p:spPr>
          <a:xfrm>
            <a:off x="7909521" y="574731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1" name="object 16111"/>
          <p:cNvSpPr/>
          <p:nvPr/>
        </p:nvSpPr>
        <p:spPr>
          <a:xfrm>
            <a:off x="7939222" y="576321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2" name="object 16112"/>
          <p:cNvSpPr/>
          <p:nvPr/>
        </p:nvSpPr>
        <p:spPr>
          <a:xfrm>
            <a:off x="7966381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3" name="object 16113"/>
          <p:cNvSpPr/>
          <p:nvPr/>
        </p:nvSpPr>
        <p:spPr>
          <a:xfrm>
            <a:off x="7933663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4" name="object 16114"/>
          <p:cNvSpPr/>
          <p:nvPr/>
        </p:nvSpPr>
        <p:spPr>
          <a:xfrm>
            <a:off x="7992429" y="574731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671" y="25270"/>
                </a:moveTo>
                <a:lnTo>
                  <a:pt x="25729" y="30165"/>
                </a:lnTo>
                <a:lnTo>
                  <a:pt x="19059" y="32206"/>
                </a:lnTo>
                <a:lnTo>
                  <a:pt x="9847" y="32206"/>
                </a:lnTo>
                <a:lnTo>
                  <a:pt x="4764" y="30165"/>
                </a:lnTo>
                <a:lnTo>
                  <a:pt x="2858" y="27717"/>
                </a:lnTo>
                <a:lnTo>
                  <a:pt x="476" y="25270"/>
                </a:lnTo>
                <a:lnTo>
                  <a:pt x="20965" y="0"/>
                </a:lnTo>
                <a:lnTo>
                  <a:pt x="30018" y="0"/>
                </a:lnTo>
                <a:lnTo>
                  <a:pt x="35577" y="244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5" name="object 16115"/>
          <p:cNvSpPr/>
          <p:nvPr/>
        </p:nvSpPr>
        <p:spPr>
          <a:xfrm>
            <a:off x="8023242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6" name="object 16116"/>
          <p:cNvSpPr/>
          <p:nvPr/>
        </p:nvSpPr>
        <p:spPr>
          <a:xfrm>
            <a:off x="8107419" y="5731006"/>
            <a:ext cx="39370" cy="48895"/>
          </a:xfrm>
          <a:custGeom>
            <a:avLst/>
            <a:gdLst/>
            <a:ahLst/>
            <a:cxnLst/>
            <a:rect l="l" t="t" r="r" b="b"/>
            <a:pathLst>
              <a:path w="39370" h="48895">
                <a:moveTo>
                  <a:pt x="5558" y="22823"/>
                </a:moveTo>
                <a:lnTo>
                  <a:pt x="13023" y="18753"/>
                </a:lnTo>
                <a:lnTo>
                  <a:pt x="19376" y="16306"/>
                </a:lnTo>
                <a:lnTo>
                  <a:pt x="30018" y="11411"/>
                </a:lnTo>
                <a:lnTo>
                  <a:pt x="34783" y="6517"/>
                </a:lnTo>
                <a:lnTo>
                  <a:pt x="33512" y="2447"/>
                </a:lnTo>
                <a:lnTo>
                  <a:pt x="31606" y="0"/>
                </a:lnTo>
                <a:lnTo>
                  <a:pt x="22076" y="0"/>
                </a:lnTo>
                <a:lnTo>
                  <a:pt x="15406" y="2447"/>
                </a:lnTo>
                <a:lnTo>
                  <a:pt x="11753" y="4476"/>
                </a:lnTo>
                <a:lnTo>
                  <a:pt x="0" y="39129"/>
                </a:lnTo>
                <a:lnTo>
                  <a:pt x="1111" y="44024"/>
                </a:lnTo>
                <a:lnTo>
                  <a:pt x="3494" y="46471"/>
                </a:lnTo>
                <a:lnTo>
                  <a:pt x="8258" y="48512"/>
                </a:lnTo>
                <a:lnTo>
                  <a:pt x="17312" y="48512"/>
                </a:lnTo>
                <a:lnTo>
                  <a:pt x="24459" y="46471"/>
                </a:lnTo>
                <a:lnTo>
                  <a:pt x="31924" y="41576"/>
                </a:lnTo>
                <a:lnTo>
                  <a:pt x="37165" y="35059"/>
                </a:lnTo>
                <a:lnTo>
                  <a:pt x="39071" y="30165"/>
                </a:lnTo>
                <a:lnTo>
                  <a:pt x="38277" y="22823"/>
                </a:lnTo>
                <a:lnTo>
                  <a:pt x="34306" y="18753"/>
                </a:lnTo>
                <a:lnTo>
                  <a:pt x="28429" y="16306"/>
                </a:lnTo>
                <a:lnTo>
                  <a:pt x="19376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7" name="object 16117"/>
          <p:cNvSpPr/>
          <p:nvPr/>
        </p:nvSpPr>
        <p:spPr>
          <a:xfrm>
            <a:off x="8217168" y="574731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8" name="object 16118"/>
          <p:cNvSpPr/>
          <p:nvPr/>
        </p:nvSpPr>
        <p:spPr>
          <a:xfrm>
            <a:off x="8225904" y="5747312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0" y="9370"/>
                </a:moveTo>
                <a:lnTo>
                  <a:pt x="10959" y="2447"/>
                </a:lnTo>
                <a:lnTo>
                  <a:pt x="18106" y="0"/>
                </a:lnTo>
                <a:lnTo>
                  <a:pt x="26365" y="0"/>
                </a:lnTo>
                <a:lnTo>
                  <a:pt x="31924" y="2447"/>
                </a:lnTo>
                <a:lnTo>
                  <a:pt x="33512" y="6517"/>
                </a:lnTo>
                <a:lnTo>
                  <a:pt x="244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19" name="object 16119"/>
          <p:cNvSpPr/>
          <p:nvPr/>
        </p:nvSpPr>
        <p:spPr>
          <a:xfrm>
            <a:off x="8276094" y="574731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282" y="0"/>
                </a:moveTo>
                <a:lnTo>
                  <a:pt x="30335" y="0"/>
                </a:lnTo>
                <a:lnTo>
                  <a:pt x="35894" y="2447"/>
                </a:lnTo>
                <a:lnTo>
                  <a:pt x="39865" y="6517"/>
                </a:lnTo>
                <a:lnTo>
                  <a:pt x="40659" y="13858"/>
                </a:lnTo>
                <a:lnTo>
                  <a:pt x="38594" y="18753"/>
                </a:lnTo>
                <a:lnTo>
                  <a:pt x="33830" y="25270"/>
                </a:lnTo>
                <a:lnTo>
                  <a:pt x="26047" y="30165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30165"/>
                </a:lnTo>
                <a:lnTo>
                  <a:pt x="794" y="25270"/>
                </a:lnTo>
                <a:lnTo>
                  <a:pt x="0" y="18753"/>
                </a:lnTo>
                <a:lnTo>
                  <a:pt x="1588" y="13858"/>
                </a:lnTo>
                <a:lnTo>
                  <a:pt x="6988" y="6517"/>
                </a:lnTo>
                <a:lnTo>
                  <a:pt x="14929" y="244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0" name="object 16120"/>
          <p:cNvSpPr/>
          <p:nvPr/>
        </p:nvSpPr>
        <p:spPr>
          <a:xfrm>
            <a:off x="8330889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1" name="object 16121"/>
          <p:cNvSpPr/>
          <p:nvPr/>
        </p:nvSpPr>
        <p:spPr>
          <a:xfrm>
            <a:off x="8349948" y="5761171"/>
            <a:ext cx="13970" cy="18415"/>
          </a:xfrm>
          <a:custGeom>
            <a:avLst/>
            <a:gdLst/>
            <a:ahLst/>
            <a:cxnLst/>
            <a:rect l="l" t="t" r="r" b="b"/>
            <a:pathLst>
              <a:path w="13970" h="18414">
                <a:moveTo>
                  <a:pt x="0" y="0"/>
                </a:moveTo>
                <a:lnTo>
                  <a:pt x="13817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2" name="object 16122"/>
          <p:cNvSpPr/>
          <p:nvPr/>
        </p:nvSpPr>
        <p:spPr>
          <a:xfrm>
            <a:off x="8334542" y="5747312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483" y="0"/>
                </a:moveTo>
                <a:lnTo>
                  <a:pt x="0" y="22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3" name="object 16123"/>
          <p:cNvSpPr/>
          <p:nvPr/>
        </p:nvSpPr>
        <p:spPr>
          <a:xfrm>
            <a:off x="8373613" y="5747312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4" name="object 16124"/>
          <p:cNvSpPr/>
          <p:nvPr/>
        </p:nvSpPr>
        <p:spPr>
          <a:xfrm>
            <a:off x="8381396" y="5747312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40" h="32385">
                <a:moveTo>
                  <a:pt x="6035" y="6517"/>
                </a:moveTo>
                <a:lnTo>
                  <a:pt x="13976" y="2447"/>
                </a:lnTo>
                <a:lnTo>
                  <a:pt x="20965" y="0"/>
                </a:lnTo>
                <a:lnTo>
                  <a:pt x="29224" y="0"/>
                </a:lnTo>
                <a:lnTo>
                  <a:pt x="34783" y="2447"/>
                </a:lnTo>
                <a:lnTo>
                  <a:pt x="39230" y="6517"/>
                </a:lnTo>
                <a:lnTo>
                  <a:pt x="40024" y="13858"/>
                </a:lnTo>
                <a:lnTo>
                  <a:pt x="38436" y="18753"/>
                </a:lnTo>
                <a:lnTo>
                  <a:pt x="32877" y="25270"/>
                </a:lnTo>
                <a:lnTo>
                  <a:pt x="24935" y="30165"/>
                </a:lnTo>
                <a:lnTo>
                  <a:pt x="18265" y="32206"/>
                </a:lnTo>
                <a:lnTo>
                  <a:pt x="9529" y="32206"/>
                </a:lnTo>
                <a:lnTo>
                  <a:pt x="3970" y="30165"/>
                </a:lnTo>
                <a:lnTo>
                  <a:pt x="0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5" name="object 16125"/>
          <p:cNvSpPr/>
          <p:nvPr/>
        </p:nvSpPr>
        <p:spPr>
          <a:xfrm>
            <a:off x="8437144" y="5756682"/>
            <a:ext cx="36195" cy="22860"/>
          </a:xfrm>
          <a:custGeom>
            <a:avLst/>
            <a:gdLst/>
            <a:ahLst/>
            <a:cxnLst/>
            <a:rect l="l" t="t" r="r" b="b"/>
            <a:pathLst>
              <a:path w="36195" h="22860">
                <a:moveTo>
                  <a:pt x="5082" y="4488"/>
                </a:moveTo>
                <a:lnTo>
                  <a:pt x="8735" y="2041"/>
                </a:lnTo>
                <a:lnTo>
                  <a:pt x="15882" y="0"/>
                </a:lnTo>
                <a:lnTo>
                  <a:pt x="24935" y="0"/>
                </a:lnTo>
                <a:lnTo>
                  <a:pt x="27635" y="0"/>
                </a:lnTo>
                <a:lnTo>
                  <a:pt x="32400" y="2041"/>
                </a:lnTo>
                <a:lnTo>
                  <a:pt x="34306" y="4488"/>
                </a:lnTo>
                <a:lnTo>
                  <a:pt x="35894" y="9382"/>
                </a:lnTo>
                <a:lnTo>
                  <a:pt x="34306" y="13453"/>
                </a:lnTo>
                <a:lnTo>
                  <a:pt x="29700" y="18347"/>
                </a:lnTo>
                <a:lnTo>
                  <a:pt x="26047" y="20794"/>
                </a:lnTo>
                <a:lnTo>
                  <a:pt x="18900" y="22835"/>
                </a:lnTo>
                <a:lnTo>
                  <a:pt x="7147" y="22835"/>
                </a:lnTo>
                <a:lnTo>
                  <a:pt x="2382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6" name="object 16126"/>
          <p:cNvSpPr/>
          <p:nvPr/>
        </p:nvSpPr>
        <p:spPr>
          <a:xfrm>
            <a:off x="8436032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7" name="object 16127"/>
          <p:cNvSpPr/>
          <p:nvPr/>
        </p:nvSpPr>
        <p:spPr>
          <a:xfrm>
            <a:off x="8474627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8" name="object 16128"/>
          <p:cNvSpPr/>
          <p:nvPr/>
        </p:nvSpPr>
        <p:spPr>
          <a:xfrm>
            <a:off x="8498292" y="574731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29" name="object 16129"/>
          <p:cNvSpPr/>
          <p:nvPr/>
        </p:nvSpPr>
        <p:spPr>
          <a:xfrm>
            <a:off x="8505916" y="574731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70"/>
                </a:moveTo>
                <a:lnTo>
                  <a:pt x="12229" y="2447"/>
                </a:lnTo>
                <a:lnTo>
                  <a:pt x="18582" y="0"/>
                </a:lnTo>
                <a:lnTo>
                  <a:pt x="24459" y="0"/>
                </a:lnTo>
                <a:lnTo>
                  <a:pt x="29541" y="2447"/>
                </a:lnTo>
                <a:lnTo>
                  <a:pt x="30335" y="9370"/>
                </a:lnTo>
                <a:lnTo>
                  <a:pt x="22394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0" name="object 16130"/>
          <p:cNvSpPr/>
          <p:nvPr/>
        </p:nvSpPr>
        <p:spPr>
          <a:xfrm>
            <a:off x="8536252" y="574731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70"/>
                </a:moveTo>
                <a:lnTo>
                  <a:pt x="11117" y="2447"/>
                </a:lnTo>
                <a:lnTo>
                  <a:pt x="18265" y="0"/>
                </a:lnTo>
                <a:lnTo>
                  <a:pt x="24459" y="0"/>
                </a:lnTo>
                <a:lnTo>
                  <a:pt x="29224" y="2447"/>
                </a:lnTo>
                <a:lnTo>
                  <a:pt x="30018" y="9370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1" name="object 16131"/>
          <p:cNvSpPr/>
          <p:nvPr/>
        </p:nvSpPr>
        <p:spPr>
          <a:xfrm>
            <a:off x="8585329" y="5747312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464" y="0"/>
                </a:moveTo>
                <a:lnTo>
                  <a:pt x="0" y="22823"/>
                </a:lnTo>
                <a:lnTo>
                  <a:pt x="794" y="30165"/>
                </a:lnTo>
                <a:lnTo>
                  <a:pt x="5400" y="32206"/>
                </a:lnTo>
                <a:lnTo>
                  <a:pt x="14612" y="32206"/>
                </a:lnTo>
                <a:lnTo>
                  <a:pt x="21600" y="30165"/>
                </a:lnTo>
                <a:lnTo>
                  <a:pt x="32718" y="22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2" name="object 16132"/>
          <p:cNvSpPr/>
          <p:nvPr/>
        </p:nvSpPr>
        <p:spPr>
          <a:xfrm>
            <a:off x="8614554" y="574731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3" name="object 16133"/>
          <p:cNvSpPr/>
          <p:nvPr/>
        </p:nvSpPr>
        <p:spPr>
          <a:xfrm>
            <a:off x="8642189" y="5747312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464" y="0"/>
                </a:moveTo>
                <a:lnTo>
                  <a:pt x="0" y="22823"/>
                </a:lnTo>
                <a:lnTo>
                  <a:pt x="317" y="30165"/>
                </a:lnTo>
                <a:lnTo>
                  <a:pt x="5400" y="32206"/>
                </a:lnTo>
                <a:lnTo>
                  <a:pt x="14612" y="32206"/>
                </a:lnTo>
                <a:lnTo>
                  <a:pt x="21600" y="30165"/>
                </a:lnTo>
                <a:lnTo>
                  <a:pt x="32718" y="22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4" name="object 16134"/>
          <p:cNvSpPr/>
          <p:nvPr/>
        </p:nvSpPr>
        <p:spPr>
          <a:xfrm>
            <a:off x="8671414" y="574731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5" name="object 16135"/>
          <p:cNvSpPr/>
          <p:nvPr/>
        </p:nvSpPr>
        <p:spPr>
          <a:xfrm>
            <a:off x="3071817" y="4228876"/>
            <a:ext cx="190453" cy="19391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36" name="object 16136"/>
          <p:cNvSpPr/>
          <p:nvPr/>
        </p:nvSpPr>
        <p:spPr>
          <a:xfrm>
            <a:off x="2474787" y="528557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7" name="object 16137"/>
          <p:cNvSpPr/>
          <p:nvPr/>
        </p:nvSpPr>
        <p:spPr>
          <a:xfrm>
            <a:off x="2478440" y="528951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772"/>
                </a:moveTo>
                <a:lnTo>
                  <a:pt x="17470" y="0"/>
                </a:lnTo>
                <a:lnTo>
                  <a:pt x="23029" y="737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259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38" name="object 16138"/>
          <p:cNvSpPr/>
          <p:nvPr/>
        </p:nvSpPr>
        <p:spPr>
          <a:xfrm>
            <a:off x="2474787" y="5299472"/>
            <a:ext cx="35560" cy="30480"/>
          </a:xfrm>
          <a:custGeom>
            <a:avLst/>
            <a:gdLst/>
            <a:ahLst/>
            <a:cxnLst/>
            <a:rect l="l" t="t" r="r" b="b"/>
            <a:pathLst>
              <a:path w="35560" h="30479">
                <a:moveTo>
                  <a:pt x="35100" y="0"/>
                </a:moveTo>
                <a:lnTo>
                  <a:pt x="0" y="0"/>
                </a:lnTo>
                <a:lnTo>
                  <a:pt x="0" y="30128"/>
                </a:lnTo>
                <a:lnTo>
                  <a:pt x="35100" y="3012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39" name="object 16139"/>
          <p:cNvSpPr/>
          <p:nvPr/>
        </p:nvSpPr>
        <p:spPr>
          <a:xfrm>
            <a:off x="2478440" y="5303284"/>
            <a:ext cx="35560" cy="30480"/>
          </a:xfrm>
          <a:custGeom>
            <a:avLst/>
            <a:gdLst/>
            <a:ahLst/>
            <a:cxnLst/>
            <a:rect l="l" t="t" r="r" b="b"/>
            <a:pathLst>
              <a:path w="35560" h="30479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30251"/>
                </a:lnTo>
                <a:lnTo>
                  <a:pt x="17470" y="30251"/>
                </a:lnTo>
                <a:lnTo>
                  <a:pt x="35259" y="30251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0" name="object 16140"/>
          <p:cNvSpPr/>
          <p:nvPr/>
        </p:nvSpPr>
        <p:spPr>
          <a:xfrm>
            <a:off x="2474787" y="532960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116"/>
                </a:lnTo>
                <a:lnTo>
                  <a:pt x="6988" y="11067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1067"/>
                </a:lnTo>
                <a:lnTo>
                  <a:pt x="31606" y="8116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1" name="object 16141"/>
          <p:cNvSpPr/>
          <p:nvPr/>
        </p:nvSpPr>
        <p:spPr>
          <a:xfrm>
            <a:off x="2478440" y="533353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772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2" name="object 16142"/>
          <p:cNvSpPr/>
          <p:nvPr/>
        </p:nvSpPr>
        <p:spPr>
          <a:xfrm>
            <a:off x="432561" y="6025967"/>
            <a:ext cx="104255" cy="82332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3" name="object 16143"/>
          <p:cNvSpPr/>
          <p:nvPr/>
        </p:nvSpPr>
        <p:spPr>
          <a:xfrm>
            <a:off x="2386003" y="6130948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23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4" name="object 16144"/>
          <p:cNvSpPr/>
          <p:nvPr/>
        </p:nvSpPr>
        <p:spPr>
          <a:xfrm>
            <a:off x="4308760" y="3521909"/>
            <a:ext cx="63521" cy="82195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45" name="object 16145"/>
          <p:cNvSpPr/>
          <p:nvPr/>
        </p:nvSpPr>
        <p:spPr>
          <a:xfrm>
            <a:off x="5729783" y="241577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6" name="object 16146"/>
          <p:cNvSpPr/>
          <p:nvPr/>
        </p:nvSpPr>
        <p:spPr>
          <a:xfrm>
            <a:off x="5733436" y="241970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403"/>
                </a:moveTo>
                <a:lnTo>
                  <a:pt x="17788" y="0"/>
                </a:lnTo>
                <a:lnTo>
                  <a:pt x="23347" y="368"/>
                </a:lnTo>
                <a:lnTo>
                  <a:pt x="28112" y="2459"/>
                </a:lnTo>
                <a:lnTo>
                  <a:pt x="31606" y="5287"/>
                </a:lnTo>
                <a:lnTo>
                  <a:pt x="34465" y="8976"/>
                </a:lnTo>
                <a:lnTo>
                  <a:pt x="35259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7" name="object 16147"/>
          <p:cNvSpPr/>
          <p:nvPr/>
        </p:nvSpPr>
        <p:spPr>
          <a:xfrm>
            <a:off x="5729783" y="2429301"/>
            <a:ext cx="35560" cy="10160"/>
          </a:xfrm>
          <a:custGeom>
            <a:avLst/>
            <a:gdLst/>
            <a:ahLst/>
            <a:cxnLst/>
            <a:rect l="l" t="t" r="r" b="b"/>
            <a:pathLst>
              <a:path w="35560" h="10160">
                <a:moveTo>
                  <a:pt x="35100" y="0"/>
                </a:moveTo>
                <a:lnTo>
                  <a:pt x="0" y="0"/>
                </a:lnTo>
                <a:lnTo>
                  <a:pt x="0" y="9714"/>
                </a:lnTo>
                <a:lnTo>
                  <a:pt x="35100" y="9714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48" name="object 16148"/>
          <p:cNvSpPr/>
          <p:nvPr/>
        </p:nvSpPr>
        <p:spPr>
          <a:xfrm>
            <a:off x="5733436" y="2433113"/>
            <a:ext cx="35560" cy="10160"/>
          </a:xfrm>
          <a:custGeom>
            <a:avLst/>
            <a:gdLst/>
            <a:ahLst/>
            <a:cxnLst/>
            <a:rect l="l" t="t" r="r" b="b"/>
            <a:pathLst>
              <a:path w="35560" h="10160">
                <a:moveTo>
                  <a:pt x="35259" y="0"/>
                </a:moveTo>
                <a:lnTo>
                  <a:pt x="17788" y="0"/>
                </a:lnTo>
                <a:lnTo>
                  <a:pt x="0" y="0"/>
                </a:lnTo>
                <a:lnTo>
                  <a:pt x="0" y="9837"/>
                </a:lnTo>
                <a:lnTo>
                  <a:pt x="17788" y="9837"/>
                </a:lnTo>
                <a:lnTo>
                  <a:pt x="35259" y="9837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49" name="object 16149"/>
          <p:cNvSpPr/>
          <p:nvPr/>
        </p:nvSpPr>
        <p:spPr>
          <a:xfrm>
            <a:off x="5729783" y="24390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116"/>
                </a:lnTo>
                <a:lnTo>
                  <a:pt x="6988" y="11067"/>
                </a:lnTo>
                <a:lnTo>
                  <a:pt x="12229" y="13035"/>
                </a:lnTo>
                <a:lnTo>
                  <a:pt x="17788" y="13526"/>
                </a:lnTo>
                <a:lnTo>
                  <a:pt x="23188" y="13035"/>
                </a:lnTo>
                <a:lnTo>
                  <a:pt x="27953" y="11067"/>
                </a:lnTo>
                <a:lnTo>
                  <a:pt x="31606" y="8116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0" name="object 16150"/>
          <p:cNvSpPr/>
          <p:nvPr/>
        </p:nvSpPr>
        <p:spPr>
          <a:xfrm>
            <a:off x="5733436" y="24429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788" y="13403"/>
                </a:lnTo>
                <a:lnTo>
                  <a:pt x="12229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1" name="object 16151"/>
          <p:cNvSpPr/>
          <p:nvPr/>
        </p:nvSpPr>
        <p:spPr>
          <a:xfrm>
            <a:off x="6587130" y="285490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895"/>
                </a:lnTo>
                <a:lnTo>
                  <a:pt x="317" y="17953"/>
                </a:lnTo>
                <a:lnTo>
                  <a:pt x="3494" y="21643"/>
                </a:lnTo>
                <a:lnTo>
                  <a:pt x="6670" y="24471"/>
                </a:lnTo>
                <a:lnTo>
                  <a:pt x="11912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2" name="object 16152"/>
          <p:cNvSpPr/>
          <p:nvPr/>
        </p:nvSpPr>
        <p:spPr>
          <a:xfrm>
            <a:off x="6590941" y="285872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895"/>
                </a:lnTo>
                <a:lnTo>
                  <a:pt x="317" y="9468"/>
                </a:lnTo>
                <a:lnTo>
                  <a:pt x="3494" y="5779"/>
                </a:lnTo>
                <a:lnTo>
                  <a:pt x="6670" y="2951"/>
                </a:lnTo>
                <a:lnTo>
                  <a:pt x="11753" y="86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3" name="object 16153"/>
          <p:cNvSpPr/>
          <p:nvPr/>
        </p:nvSpPr>
        <p:spPr>
          <a:xfrm>
            <a:off x="6604442" y="286855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4" h="0">
                <a:moveTo>
                  <a:pt x="0" y="0"/>
                </a:moveTo>
                <a:lnTo>
                  <a:pt x="29986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4" name="object 16154"/>
          <p:cNvSpPr/>
          <p:nvPr/>
        </p:nvSpPr>
        <p:spPr>
          <a:xfrm>
            <a:off x="6608254" y="2858720"/>
            <a:ext cx="299720" cy="27305"/>
          </a:xfrm>
          <a:custGeom>
            <a:avLst/>
            <a:gdLst/>
            <a:ahLst/>
            <a:cxnLst/>
            <a:rect l="l" t="t" r="r" b="b"/>
            <a:pathLst>
              <a:path w="299720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299706" y="27299"/>
                </a:lnTo>
                <a:lnTo>
                  <a:pt x="299706" y="13895"/>
                </a:lnTo>
                <a:lnTo>
                  <a:pt x="29970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5" name="object 16155"/>
          <p:cNvSpPr/>
          <p:nvPr/>
        </p:nvSpPr>
        <p:spPr>
          <a:xfrm>
            <a:off x="6904307" y="2854908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876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656"/>
                </a:lnTo>
                <a:lnTo>
                  <a:pt x="10641" y="2828"/>
                </a:lnTo>
                <a:lnTo>
                  <a:pt x="5876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56" name="object 16156"/>
          <p:cNvSpPr/>
          <p:nvPr/>
        </p:nvSpPr>
        <p:spPr>
          <a:xfrm>
            <a:off x="6907960" y="2858720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6035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7" name="object 16157"/>
          <p:cNvSpPr/>
          <p:nvPr/>
        </p:nvSpPr>
        <p:spPr>
          <a:xfrm>
            <a:off x="5681817" y="4400299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4">
                <a:moveTo>
                  <a:pt x="0" y="0"/>
                </a:moveTo>
                <a:lnTo>
                  <a:pt x="23665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8" name="object 16158"/>
          <p:cNvSpPr/>
          <p:nvPr/>
        </p:nvSpPr>
        <p:spPr>
          <a:xfrm>
            <a:off x="3605951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59" name="object 16159"/>
          <p:cNvSpPr/>
          <p:nvPr/>
        </p:nvSpPr>
        <p:spPr>
          <a:xfrm>
            <a:off x="2941738" y="5922215"/>
            <a:ext cx="45720" cy="0"/>
          </a:xfrm>
          <a:custGeom>
            <a:avLst/>
            <a:gdLst/>
            <a:ahLst/>
            <a:cxnLst/>
            <a:rect l="l" t="t" r="r" b="b"/>
            <a:pathLst>
              <a:path w="45719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0" name="object 16160"/>
          <p:cNvSpPr/>
          <p:nvPr/>
        </p:nvSpPr>
        <p:spPr>
          <a:xfrm>
            <a:off x="1086006" y="5922215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0"/>
                </a:moveTo>
                <a:lnTo>
                  <a:pt x="0" y="203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1" name="object 16161"/>
          <p:cNvSpPr/>
          <p:nvPr/>
        </p:nvSpPr>
        <p:spPr>
          <a:xfrm>
            <a:off x="4344337" y="365963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33194" y="0"/>
                </a:moveTo>
                <a:lnTo>
                  <a:pt x="26047" y="0"/>
                </a:lnTo>
                <a:lnTo>
                  <a:pt x="18900" y="1721"/>
                </a:lnTo>
                <a:lnTo>
                  <a:pt x="0" y="22872"/>
                </a:lnTo>
                <a:lnTo>
                  <a:pt x="58765" y="22872"/>
                </a:lnTo>
                <a:lnTo>
                  <a:pt x="33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2" name="object 16162"/>
          <p:cNvSpPr/>
          <p:nvPr/>
        </p:nvSpPr>
        <p:spPr>
          <a:xfrm>
            <a:off x="4348149" y="366357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0" y="22872"/>
                </a:moveTo>
                <a:lnTo>
                  <a:pt x="26047" y="0"/>
                </a:lnTo>
                <a:lnTo>
                  <a:pt x="33035" y="0"/>
                </a:lnTo>
                <a:lnTo>
                  <a:pt x="57971" y="17462"/>
                </a:lnTo>
                <a:lnTo>
                  <a:pt x="5876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3" name="object 16163"/>
          <p:cNvSpPr/>
          <p:nvPr/>
        </p:nvSpPr>
        <p:spPr>
          <a:xfrm>
            <a:off x="4373720" y="3682510"/>
            <a:ext cx="0" cy="857250"/>
          </a:xfrm>
          <a:custGeom>
            <a:avLst/>
            <a:gdLst/>
            <a:ahLst/>
            <a:cxnLst/>
            <a:rect l="l" t="t" r="r" b="b"/>
            <a:pathLst>
              <a:path w="0" h="857250">
                <a:moveTo>
                  <a:pt x="0" y="0"/>
                </a:moveTo>
                <a:lnTo>
                  <a:pt x="0" y="856993"/>
                </a:lnTo>
              </a:path>
            </a:pathLst>
          </a:custGeom>
          <a:ln w="58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4" name="object 16164"/>
          <p:cNvSpPr/>
          <p:nvPr/>
        </p:nvSpPr>
        <p:spPr>
          <a:xfrm>
            <a:off x="4348149" y="3686446"/>
            <a:ext cx="59055" cy="857250"/>
          </a:xfrm>
          <a:custGeom>
            <a:avLst/>
            <a:gdLst/>
            <a:ahLst/>
            <a:cxnLst/>
            <a:rect l="l" t="t" r="r" b="b"/>
            <a:pathLst>
              <a:path w="59054" h="857250">
                <a:moveTo>
                  <a:pt x="58765" y="0"/>
                </a:moveTo>
                <a:lnTo>
                  <a:pt x="29541" y="0"/>
                </a:lnTo>
                <a:lnTo>
                  <a:pt x="0" y="0"/>
                </a:lnTo>
                <a:lnTo>
                  <a:pt x="0" y="856870"/>
                </a:lnTo>
                <a:lnTo>
                  <a:pt x="29541" y="856870"/>
                </a:lnTo>
                <a:lnTo>
                  <a:pt x="58765" y="856870"/>
                </a:lnTo>
                <a:lnTo>
                  <a:pt x="587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5" name="object 16165"/>
          <p:cNvSpPr/>
          <p:nvPr/>
        </p:nvSpPr>
        <p:spPr>
          <a:xfrm>
            <a:off x="4344337" y="453950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58765" y="0"/>
                </a:moveTo>
                <a:lnTo>
                  <a:pt x="0" y="0"/>
                </a:lnTo>
                <a:lnTo>
                  <a:pt x="794" y="5656"/>
                </a:lnTo>
                <a:lnTo>
                  <a:pt x="26047" y="22872"/>
                </a:lnTo>
                <a:lnTo>
                  <a:pt x="33194" y="22872"/>
                </a:lnTo>
                <a:lnTo>
                  <a:pt x="58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66" name="object 16166"/>
          <p:cNvSpPr/>
          <p:nvPr/>
        </p:nvSpPr>
        <p:spPr>
          <a:xfrm>
            <a:off x="4348149" y="4543316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5">
                <a:moveTo>
                  <a:pt x="58765" y="0"/>
                </a:moveTo>
                <a:lnTo>
                  <a:pt x="33035" y="22872"/>
                </a:lnTo>
                <a:lnTo>
                  <a:pt x="26047" y="22872"/>
                </a:lnTo>
                <a:lnTo>
                  <a:pt x="794" y="577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7" name="object 16167"/>
          <p:cNvSpPr/>
          <p:nvPr/>
        </p:nvSpPr>
        <p:spPr>
          <a:xfrm>
            <a:off x="3823227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8" name="object 16168"/>
          <p:cNvSpPr/>
          <p:nvPr/>
        </p:nvSpPr>
        <p:spPr>
          <a:xfrm>
            <a:off x="4533341" y="2717302"/>
            <a:ext cx="3730625" cy="1905"/>
          </a:xfrm>
          <a:custGeom>
            <a:avLst/>
            <a:gdLst/>
            <a:ahLst/>
            <a:cxnLst/>
            <a:rect l="l" t="t" r="r" b="b"/>
            <a:pathLst>
              <a:path w="3730625" h="1905">
                <a:moveTo>
                  <a:pt x="0" y="0"/>
                </a:moveTo>
                <a:lnTo>
                  <a:pt x="3730046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69" name="object 16169"/>
          <p:cNvSpPr/>
          <p:nvPr/>
        </p:nvSpPr>
        <p:spPr>
          <a:xfrm>
            <a:off x="6352384" y="26952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0"/>
                </a:moveTo>
                <a:lnTo>
                  <a:pt x="0" y="84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0" name="object 16170"/>
          <p:cNvSpPr/>
          <p:nvPr/>
        </p:nvSpPr>
        <p:spPr>
          <a:xfrm>
            <a:off x="7915080" y="3159633"/>
            <a:ext cx="108585" cy="0"/>
          </a:xfrm>
          <a:custGeom>
            <a:avLst/>
            <a:gdLst/>
            <a:ahLst/>
            <a:cxnLst/>
            <a:rect l="l" t="t" r="r" b="b"/>
            <a:pathLst>
              <a:path w="108584" h="0">
                <a:moveTo>
                  <a:pt x="0" y="0"/>
                </a:moveTo>
                <a:lnTo>
                  <a:pt x="10816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1" name="object 16171"/>
          <p:cNvSpPr/>
          <p:nvPr/>
        </p:nvSpPr>
        <p:spPr>
          <a:xfrm>
            <a:off x="470473" y="2700332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848" y="0"/>
                </a:moveTo>
                <a:lnTo>
                  <a:pt x="6718" y="2090"/>
                </a:lnTo>
                <a:lnTo>
                  <a:pt x="3557" y="4918"/>
                </a:lnTo>
                <a:lnTo>
                  <a:pt x="397" y="8608"/>
                </a:lnTo>
                <a:lnTo>
                  <a:pt x="0" y="13035"/>
                </a:lnTo>
                <a:lnTo>
                  <a:pt x="397" y="17216"/>
                </a:lnTo>
                <a:lnTo>
                  <a:pt x="3557" y="21274"/>
                </a:lnTo>
                <a:lnTo>
                  <a:pt x="6718" y="23733"/>
                </a:lnTo>
                <a:lnTo>
                  <a:pt x="11848" y="26193"/>
                </a:lnTo>
                <a:lnTo>
                  <a:pt x="17375" y="26561"/>
                </a:lnTo>
                <a:lnTo>
                  <a:pt x="22902" y="26193"/>
                </a:lnTo>
                <a:lnTo>
                  <a:pt x="17375" y="13035"/>
                </a:lnTo>
                <a:lnTo>
                  <a:pt x="1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2" name="object 16172"/>
          <p:cNvSpPr/>
          <p:nvPr/>
        </p:nvSpPr>
        <p:spPr>
          <a:xfrm>
            <a:off x="474237" y="270426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22902" y="26070"/>
                </a:moveTo>
                <a:lnTo>
                  <a:pt x="17375" y="26439"/>
                </a:lnTo>
                <a:lnTo>
                  <a:pt x="11832" y="26070"/>
                </a:lnTo>
                <a:lnTo>
                  <a:pt x="6702" y="23610"/>
                </a:lnTo>
                <a:lnTo>
                  <a:pt x="3541" y="21151"/>
                </a:lnTo>
                <a:lnTo>
                  <a:pt x="381" y="17093"/>
                </a:lnTo>
                <a:lnTo>
                  <a:pt x="0" y="13035"/>
                </a:lnTo>
                <a:lnTo>
                  <a:pt x="381" y="8485"/>
                </a:lnTo>
                <a:lnTo>
                  <a:pt x="3541" y="4918"/>
                </a:lnTo>
                <a:lnTo>
                  <a:pt x="6702" y="1967"/>
                </a:lnTo>
                <a:lnTo>
                  <a:pt x="1183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3" name="object 16173"/>
          <p:cNvSpPr/>
          <p:nvPr/>
        </p:nvSpPr>
        <p:spPr>
          <a:xfrm>
            <a:off x="482322" y="2674630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69">
                <a:moveTo>
                  <a:pt x="104269" y="0"/>
                </a:moveTo>
                <a:lnTo>
                  <a:pt x="0" y="25701"/>
                </a:lnTo>
                <a:lnTo>
                  <a:pt x="5527" y="38736"/>
                </a:lnTo>
                <a:lnTo>
                  <a:pt x="11054" y="51894"/>
                </a:lnTo>
                <a:lnTo>
                  <a:pt x="115721" y="26193"/>
                </a:lnTo>
                <a:lnTo>
                  <a:pt x="109796" y="13158"/>
                </a:lnTo>
                <a:lnTo>
                  <a:pt x="1042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4" name="object 16174"/>
          <p:cNvSpPr/>
          <p:nvPr/>
        </p:nvSpPr>
        <p:spPr>
          <a:xfrm>
            <a:off x="486070" y="2678566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69">
                <a:moveTo>
                  <a:pt x="0" y="25701"/>
                </a:moveTo>
                <a:lnTo>
                  <a:pt x="5543" y="38736"/>
                </a:lnTo>
                <a:lnTo>
                  <a:pt x="11070" y="51771"/>
                </a:lnTo>
                <a:lnTo>
                  <a:pt x="115721" y="26070"/>
                </a:lnTo>
                <a:lnTo>
                  <a:pt x="109796" y="13035"/>
                </a:lnTo>
                <a:lnTo>
                  <a:pt x="104269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5" name="object 16175"/>
          <p:cNvSpPr/>
          <p:nvPr/>
        </p:nvSpPr>
        <p:spPr>
          <a:xfrm>
            <a:off x="586591" y="267426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5527" y="0"/>
                </a:moveTo>
                <a:lnTo>
                  <a:pt x="0" y="368"/>
                </a:lnTo>
                <a:lnTo>
                  <a:pt x="5527" y="13526"/>
                </a:lnTo>
                <a:lnTo>
                  <a:pt x="11451" y="26561"/>
                </a:lnTo>
                <a:lnTo>
                  <a:pt x="16184" y="24471"/>
                </a:lnTo>
                <a:lnTo>
                  <a:pt x="19742" y="21643"/>
                </a:lnTo>
                <a:lnTo>
                  <a:pt x="22505" y="17953"/>
                </a:lnTo>
                <a:lnTo>
                  <a:pt x="23299" y="13526"/>
                </a:lnTo>
                <a:lnTo>
                  <a:pt x="22505" y="8976"/>
                </a:lnTo>
                <a:lnTo>
                  <a:pt x="19742" y="5287"/>
                </a:lnTo>
                <a:lnTo>
                  <a:pt x="16184" y="2459"/>
                </a:lnTo>
                <a:lnTo>
                  <a:pt x="11451" y="368"/>
                </a:lnTo>
                <a:lnTo>
                  <a:pt x="55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76" name="object 16176"/>
          <p:cNvSpPr/>
          <p:nvPr/>
        </p:nvSpPr>
        <p:spPr>
          <a:xfrm>
            <a:off x="590340" y="2678197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0" y="368"/>
                </a:moveTo>
                <a:lnTo>
                  <a:pt x="5527" y="0"/>
                </a:lnTo>
                <a:lnTo>
                  <a:pt x="11451" y="368"/>
                </a:lnTo>
                <a:lnTo>
                  <a:pt x="16184" y="2459"/>
                </a:lnTo>
                <a:lnTo>
                  <a:pt x="19742" y="5287"/>
                </a:lnTo>
                <a:lnTo>
                  <a:pt x="22505" y="8976"/>
                </a:lnTo>
                <a:lnTo>
                  <a:pt x="23299" y="13403"/>
                </a:lnTo>
                <a:lnTo>
                  <a:pt x="22505" y="17953"/>
                </a:lnTo>
                <a:lnTo>
                  <a:pt x="19742" y="21520"/>
                </a:lnTo>
                <a:lnTo>
                  <a:pt x="16184" y="24471"/>
                </a:lnTo>
                <a:lnTo>
                  <a:pt x="11451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7" name="object 16177"/>
          <p:cNvSpPr/>
          <p:nvPr/>
        </p:nvSpPr>
        <p:spPr>
          <a:xfrm>
            <a:off x="2306431" y="2598019"/>
            <a:ext cx="121499" cy="94445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178" name="object 16178"/>
          <p:cNvSpPr/>
          <p:nvPr/>
        </p:nvSpPr>
        <p:spPr>
          <a:xfrm>
            <a:off x="490819" y="4181778"/>
            <a:ext cx="1568450" cy="0"/>
          </a:xfrm>
          <a:custGeom>
            <a:avLst/>
            <a:gdLst/>
            <a:ahLst/>
            <a:cxnLst/>
            <a:rect l="l" t="t" r="r" b="b"/>
            <a:pathLst>
              <a:path w="1568450" h="0">
                <a:moveTo>
                  <a:pt x="15678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79" name="object 16179"/>
          <p:cNvSpPr/>
          <p:nvPr/>
        </p:nvSpPr>
        <p:spPr>
          <a:xfrm>
            <a:off x="4079891" y="4742285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4" h="65404">
                <a:moveTo>
                  <a:pt x="0" y="12297"/>
                </a:moveTo>
                <a:lnTo>
                  <a:pt x="9053" y="8976"/>
                </a:lnTo>
                <a:lnTo>
                  <a:pt x="24459" y="0"/>
                </a:lnTo>
                <a:lnTo>
                  <a:pt x="2064" y="65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0" name="object 16180"/>
          <p:cNvSpPr/>
          <p:nvPr/>
        </p:nvSpPr>
        <p:spPr>
          <a:xfrm>
            <a:off x="4132780" y="4742285"/>
            <a:ext cx="60325" cy="65405"/>
          </a:xfrm>
          <a:custGeom>
            <a:avLst/>
            <a:gdLst/>
            <a:ahLst/>
            <a:cxnLst/>
            <a:rect l="l" t="t" r="r" b="b"/>
            <a:pathLst>
              <a:path w="60325" h="65404">
                <a:moveTo>
                  <a:pt x="59718" y="8976"/>
                </a:moveTo>
                <a:lnTo>
                  <a:pt x="57654" y="3320"/>
                </a:lnTo>
                <a:lnTo>
                  <a:pt x="47012" y="0"/>
                </a:lnTo>
                <a:lnTo>
                  <a:pt x="38753" y="0"/>
                </a:lnTo>
                <a:lnTo>
                  <a:pt x="26047" y="3320"/>
                </a:lnTo>
                <a:lnTo>
                  <a:pt x="15088" y="12297"/>
                </a:lnTo>
                <a:lnTo>
                  <a:pt x="6035" y="27791"/>
                </a:lnTo>
                <a:lnTo>
                  <a:pt x="0" y="43286"/>
                </a:lnTo>
                <a:lnTo>
                  <a:pt x="0" y="55460"/>
                </a:lnTo>
                <a:lnTo>
                  <a:pt x="6035" y="61977"/>
                </a:lnTo>
                <a:lnTo>
                  <a:pt x="16200" y="65298"/>
                </a:lnTo>
                <a:lnTo>
                  <a:pt x="20647" y="65298"/>
                </a:lnTo>
                <a:lnTo>
                  <a:pt x="52254" y="43286"/>
                </a:lnTo>
                <a:lnTo>
                  <a:pt x="7147" y="34309"/>
                </a:lnTo>
                <a:lnTo>
                  <a:pt x="0" y="432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1" name="object 16181"/>
          <p:cNvSpPr/>
          <p:nvPr/>
        </p:nvSpPr>
        <p:spPr>
          <a:xfrm>
            <a:off x="1621491" y="5693499"/>
            <a:ext cx="36830" cy="28575"/>
          </a:xfrm>
          <a:custGeom>
            <a:avLst/>
            <a:gdLst/>
            <a:ahLst/>
            <a:cxnLst/>
            <a:rect l="l" t="t" r="r" b="b"/>
            <a:pathLst>
              <a:path w="36830" h="28575">
                <a:moveTo>
                  <a:pt x="36339" y="14264"/>
                </a:moveTo>
                <a:lnTo>
                  <a:pt x="30812" y="4476"/>
                </a:lnTo>
                <a:lnTo>
                  <a:pt x="18169" y="0"/>
                </a:lnTo>
                <a:lnTo>
                  <a:pt x="5527" y="4476"/>
                </a:lnTo>
                <a:lnTo>
                  <a:pt x="0" y="14264"/>
                </a:lnTo>
                <a:lnTo>
                  <a:pt x="5527" y="24459"/>
                </a:lnTo>
                <a:lnTo>
                  <a:pt x="18169" y="28529"/>
                </a:lnTo>
                <a:lnTo>
                  <a:pt x="30812" y="24459"/>
                </a:lnTo>
                <a:lnTo>
                  <a:pt x="36339" y="142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2" name="object 16182"/>
          <p:cNvSpPr/>
          <p:nvPr/>
        </p:nvSpPr>
        <p:spPr>
          <a:xfrm>
            <a:off x="2483046" y="59823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58"/>
                </a:lnTo>
                <a:lnTo>
                  <a:pt x="35100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3" name="object 16183"/>
          <p:cNvSpPr/>
          <p:nvPr/>
        </p:nvSpPr>
        <p:spPr>
          <a:xfrm>
            <a:off x="2486858" y="598622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312" y="0"/>
                </a:lnTo>
                <a:lnTo>
                  <a:pt x="23188" y="811"/>
                </a:lnTo>
                <a:lnTo>
                  <a:pt x="27953" y="2852"/>
                </a:lnTo>
                <a:lnTo>
                  <a:pt x="31447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4" name="object 16184"/>
          <p:cNvSpPr/>
          <p:nvPr/>
        </p:nvSpPr>
        <p:spPr>
          <a:xfrm>
            <a:off x="2483046" y="5996208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0" y="170832"/>
                </a:moveTo>
                <a:lnTo>
                  <a:pt x="35100" y="170832"/>
                </a:lnTo>
                <a:lnTo>
                  <a:pt x="35100" y="0"/>
                </a:lnTo>
                <a:lnTo>
                  <a:pt x="0" y="0"/>
                </a:lnTo>
                <a:lnTo>
                  <a:pt x="0" y="17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5" name="object 16185"/>
          <p:cNvSpPr/>
          <p:nvPr/>
        </p:nvSpPr>
        <p:spPr>
          <a:xfrm>
            <a:off x="2486858" y="6000081"/>
            <a:ext cx="35560" cy="171450"/>
          </a:xfrm>
          <a:custGeom>
            <a:avLst/>
            <a:gdLst/>
            <a:ahLst/>
            <a:cxnLst/>
            <a:rect l="l" t="t" r="r" b="b"/>
            <a:pathLst>
              <a:path w="35560" h="171450">
                <a:moveTo>
                  <a:pt x="35100" y="0"/>
                </a:moveTo>
                <a:lnTo>
                  <a:pt x="17312" y="0"/>
                </a:lnTo>
                <a:lnTo>
                  <a:pt x="0" y="0"/>
                </a:lnTo>
                <a:lnTo>
                  <a:pt x="0" y="170832"/>
                </a:lnTo>
                <a:lnTo>
                  <a:pt x="17312" y="170832"/>
                </a:lnTo>
                <a:lnTo>
                  <a:pt x="35100" y="170832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6" name="object 16186"/>
          <p:cNvSpPr/>
          <p:nvPr/>
        </p:nvSpPr>
        <p:spPr>
          <a:xfrm>
            <a:off x="2483046" y="616704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76"/>
                </a:lnTo>
                <a:lnTo>
                  <a:pt x="3494" y="8153"/>
                </a:lnTo>
                <a:lnTo>
                  <a:pt x="7147" y="11006"/>
                </a:lnTo>
                <a:lnTo>
                  <a:pt x="11753" y="13047"/>
                </a:lnTo>
                <a:lnTo>
                  <a:pt x="17312" y="13858"/>
                </a:lnTo>
                <a:lnTo>
                  <a:pt x="23347" y="13047"/>
                </a:lnTo>
                <a:lnTo>
                  <a:pt x="27953" y="11006"/>
                </a:lnTo>
                <a:lnTo>
                  <a:pt x="31606" y="8153"/>
                </a:lnTo>
                <a:lnTo>
                  <a:pt x="34306" y="447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87" name="object 16187"/>
          <p:cNvSpPr/>
          <p:nvPr/>
        </p:nvSpPr>
        <p:spPr>
          <a:xfrm>
            <a:off x="2486858" y="617091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858"/>
                </a:lnTo>
                <a:lnTo>
                  <a:pt x="11753" y="13035"/>
                </a:lnTo>
                <a:lnTo>
                  <a:pt x="6988" y="11006"/>
                </a:lnTo>
                <a:lnTo>
                  <a:pt x="3494" y="8153"/>
                </a:lnTo>
                <a:lnTo>
                  <a:pt x="635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8" name="object 16188"/>
          <p:cNvSpPr/>
          <p:nvPr/>
        </p:nvSpPr>
        <p:spPr>
          <a:xfrm>
            <a:off x="903514" y="5336732"/>
            <a:ext cx="374015" cy="285115"/>
          </a:xfrm>
          <a:custGeom>
            <a:avLst/>
            <a:gdLst/>
            <a:ahLst/>
            <a:cxnLst/>
            <a:rect l="l" t="t" r="r" b="b"/>
            <a:pathLst>
              <a:path w="374015" h="285114">
                <a:moveTo>
                  <a:pt x="0" y="284594"/>
                </a:moveTo>
                <a:lnTo>
                  <a:pt x="37360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89" name="object 16189"/>
          <p:cNvSpPr/>
          <p:nvPr/>
        </p:nvSpPr>
        <p:spPr>
          <a:xfrm>
            <a:off x="8108531" y="3686446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0" name="object 16190"/>
          <p:cNvSpPr/>
          <p:nvPr/>
        </p:nvSpPr>
        <p:spPr>
          <a:xfrm>
            <a:off x="5879001" y="2333997"/>
            <a:ext cx="0" cy="25400"/>
          </a:xfrm>
          <a:custGeom>
            <a:avLst/>
            <a:gdLst/>
            <a:ahLst/>
            <a:cxnLst/>
            <a:rect l="l" t="t" r="r" b="b"/>
            <a:pathLst>
              <a:path w="0" h="25400">
                <a:moveTo>
                  <a:pt x="0" y="0"/>
                </a:moveTo>
                <a:lnTo>
                  <a:pt x="0" y="25332"/>
                </a:lnTo>
              </a:path>
            </a:pathLst>
          </a:custGeom>
          <a:ln w="58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1" name="object 16191"/>
          <p:cNvSpPr/>
          <p:nvPr/>
        </p:nvSpPr>
        <p:spPr>
          <a:xfrm>
            <a:off x="6379226" y="28616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2" name="object 16192"/>
          <p:cNvSpPr/>
          <p:nvPr/>
        </p:nvSpPr>
        <p:spPr>
          <a:xfrm>
            <a:off x="6402891" y="28616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3" name="object 16193"/>
          <p:cNvSpPr/>
          <p:nvPr/>
        </p:nvSpPr>
        <p:spPr>
          <a:xfrm>
            <a:off x="6379226" y="284322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4" name="object 16194"/>
          <p:cNvSpPr/>
          <p:nvPr/>
        </p:nvSpPr>
        <p:spPr>
          <a:xfrm>
            <a:off x="6426556" y="2861671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5" name="object 16195"/>
          <p:cNvSpPr/>
          <p:nvPr/>
        </p:nvSpPr>
        <p:spPr>
          <a:xfrm>
            <a:off x="6402891" y="284322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6" name="object 16196"/>
          <p:cNvSpPr/>
          <p:nvPr/>
        </p:nvSpPr>
        <p:spPr>
          <a:xfrm>
            <a:off x="6388279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00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7" name="object 16197"/>
          <p:cNvSpPr/>
          <p:nvPr/>
        </p:nvSpPr>
        <p:spPr>
          <a:xfrm>
            <a:off x="6450698" y="2861671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93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8" name="object 16198"/>
          <p:cNvSpPr/>
          <p:nvPr/>
        </p:nvSpPr>
        <p:spPr>
          <a:xfrm>
            <a:off x="6426556" y="284322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99" name="object 16199"/>
          <p:cNvSpPr/>
          <p:nvPr/>
        </p:nvSpPr>
        <p:spPr>
          <a:xfrm>
            <a:off x="6411944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858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0" name="object 16200"/>
          <p:cNvSpPr/>
          <p:nvPr/>
        </p:nvSpPr>
        <p:spPr>
          <a:xfrm>
            <a:off x="6450698" y="2843225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753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1" name="object 16201"/>
          <p:cNvSpPr/>
          <p:nvPr/>
        </p:nvSpPr>
        <p:spPr>
          <a:xfrm>
            <a:off x="6435609" y="2831051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176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2" name="object 16202"/>
          <p:cNvSpPr/>
          <p:nvPr/>
        </p:nvSpPr>
        <p:spPr>
          <a:xfrm>
            <a:off x="6459751" y="283105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700" y="282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3" name="object 16203"/>
          <p:cNvSpPr/>
          <p:nvPr/>
        </p:nvSpPr>
        <p:spPr>
          <a:xfrm>
            <a:off x="6379226" y="28338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4" name="object 16204"/>
          <p:cNvSpPr/>
          <p:nvPr/>
        </p:nvSpPr>
        <p:spPr>
          <a:xfrm>
            <a:off x="6379226" y="28522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68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5" name="object 16205"/>
          <p:cNvSpPr/>
          <p:nvPr/>
        </p:nvSpPr>
        <p:spPr>
          <a:xfrm>
            <a:off x="6402891" y="28338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6" name="object 16206"/>
          <p:cNvSpPr/>
          <p:nvPr/>
        </p:nvSpPr>
        <p:spPr>
          <a:xfrm>
            <a:off x="6389073" y="28710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98"/>
                </a:moveTo>
                <a:lnTo>
                  <a:pt x="19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7" name="object 16207"/>
          <p:cNvSpPr/>
          <p:nvPr/>
        </p:nvSpPr>
        <p:spPr>
          <a:xfrm>
            <a:off x="6402891" y="28522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68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8" name="object 16208"/>
          <p:cNvSpPr/>
          <p:nvPr/>
        </p:nvSpPr>
        <p:spPr>
          <a:xfrm>
            <a:off x="6426556" y="283387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45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09" name="object 16209"/>
          <p:cNvSpPr/>
          <p:nvPr/>
        </p:nvSpPr>
        <p:spPr>
          <a:xfrm>
            <a:off x="6412738" y="28710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98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0" name="object 16210"/>
          <p:cNvSpPr/>
          <p:nvPr/>
        </p:nvSpPr>
        <p:spPr>
          <a:xfrm>
            <a:off x="6426556" y="2852202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468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1" name="object 16211"/>
          <p:cNvSpPr/>
          <p:nvPr/>
        </p:nvSpPr>
        <p:spPr>
          <a:xfrm>
            <a:off x="6450698" y="28338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45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2" name="object 16212"/>
          <p:cNvSpPr/>
          <p:nvPr/>
        </p:nvSpPr>
        <p:spPr>
          <a:xfrm>
            <a:off x="6436403" y="2871017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0" y="1598"/>
                </a:moveTo>
                <a:lnTo>
                  <a:pt x="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3" name="object 16213"/>
          <p:cNvSpPr/>
          <p:nvPr/>
        </p:nvSpPr>
        <p:spPr>
          <a:xfrm>
            <a:off x="6450698" y="2852202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468"/>
                </a:move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4" name="object 16214"/>
          <p:cNvSpPr/>
          <p:nvPr/>
        </p:nvSpPr>
        <p:spPr>
          <a:xfrm>
            <a:off x="6460545" y="287101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0" y="1598"/>
                </a:moveTo>
                <a:lnTo>
                  <a:pt x="19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5" name="object 16215"/>
          <p:cNvSpPr/>
          <p:nvPr/>
        </p:nvSpPr>
        <p:spPr>
          <a:xfrm>
            <a:off x="1799138" y="219467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5">
                <a:moveTo>
                  <a:pt x="0" y="2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6" name="object 16216"/>
          <p:cNvSpPr/>
          <p:nvPr/>
        </p:nvSpPr>
        <p:spPr>
          <a:xfrm>
            <a:off x="4380232" y="393939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1912" y="0"/>
                </a:moveTo>
                <a:lnTo>
                  <a:pt x="6670" y="2459"/>
                </a:lnTo>
                <a:lnTo>
                  <a:pt x="3653" y="4918"/>
                </a:lnTo>
                <a:lnTo>
                  <a:pt x="476" y="8976"/>
                </a:lnTo>
                <a:lnTo>
                  <a:pt x="0" y="13035"/>
                </a:lnTo>
                <a:lnTo>
                  <a:pt x="476" y="17462"/>
                </a:lnTo>
                <a:lnTo>
                  <a:pt x="3653" y="21151"/>
                </a:lnTo>
                <a:lnTo>
                  <a:pt x="6670" y="23979"/>
                </a:lnTo>
                <a:lnTo>
                  <a:pt x="11912" y="26070"/>
                </a:lnTo>
                <a:lnTo>
                  <a:pt x="17470" y="26930"/>
                </a:lnTo>
                <a:lnTo>
                  <a:pt x="22871" y="26070"/>
                </a:lnTo>
                <a:lnTo>
                  <a:pt x="17470" y="13035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7" name="object 16217"/>
          <p:cNvSpPr/>
          <p:nvPr/>
        </p:nvSpPr>
        <p:spPr>
          <a:xfrm>
            <a:off x="4384044" y="3943212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2871" y="26070"/>
                </a:moveTo>
                <a:lnTo>
                  <a:pt x="17312" y="26930"/>
                </a:lnTo>
                <a:lnTo>
                  <a:pt x="11753" y="26070"/>
                </a:lnTo>
                <a:lnTo>
                  <a:pt x="6670" y="24102"/>
                </a:lnTo>
                <a:lnTo>
                  <a:pt x="3494" y="21274"/>
                </a:lnTo>
                <a:lnTo>
                  <a:pt x="317" y="17585"/>
                </a:lnTo>
                <a:lnTo>
                  <a:pt x="0" y="13035"/>
                </a:lnTo>
                <a:lnTo>
                  <a:pt x="317" y="8976"/>
                </a:lnTo>
                <a:lnTo>
                  <a:pt x="3494" y="4918"/>
                </a:lnTo>
                <a:lnTo>
                  <a:pt x="6670" y="2459"/>
                </a:ln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18" name="object 16218"/>
          <p:cNvSpPr/>
          <p:nvPr/>
        </p:nvSpPr>
        <p:spPr>
          <a:xfrm>
            <a:off x="4392144" y="3914067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104190" y="0"/>
                </a:moveTo>
                <a:lnTo>
                  <a:pt x="0" y="25332"/>
                </a:lnTo>
                <a:lnTo>
                  <a:pt x="5558" y="38367"/>
                </a:lnTo>
                <a:lnTo>
                  <a:pt x="10959" y="51402"/>
                </a:lnTo>
                <a:lnTo>
                  <a:pt x="115625" y="26070"/>
                </a:lnTo>
                <a:lnTo>
                  <a:pt x="109749" y="13035"/>
                </a:lnTo>
                <a:lnTo>
                  <a:pt x="1041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19" name="object 16219"/>
          <p:cNvSpPr/>
          <p:nvPr/>
        </p:nvSpPr>
        <p:spPr>
          <a:xfrm>
            <a:off x="4395797" y="3918002"/>
            <a:ext cx="116205" cy="51435"/>
          </a:xfrm>
          <a:custGeom>
            <a:avLst/>
            <a:gdLst/>
            <a:ahLst/>
            <a:cxnLst/>
            <a:rect l="l" t="t" r="r" b="b"/>
            <a:pathLst>
              <a:path w="116204" h="51435">
                <a:moveTo>
                  <a:pt x="0" y="25209"/>
                </a:moveTo>
                <a:lnTo>
                  <a:pt x="5558" y="38244"/>
                </a:lnTo>
                <a:lnTo>
                  <a:pt x="11117" y="51279"/>
                </a:lnTo>
                <a:lnTo>
                  <a:pt x="115784" y="26070"/>
                </a:lnTo>
                <a:lnTo>
                  <a:pt x="109908" y="13035"/>
                </a:lnTo>
                <a:lnTo>
                  <a:pt x="104349" y="0"/>
                </a:lnTo>
                <a:lnTo>
                  <a:pt x="0" y="2520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0" name="object 16220"/>
          <p:cNvSpPr/>
          <p:nvPr/>
        </p:nvSpPr>
        <p:spPr>
          <a:xfrm>
            <a:off x="4496334" y="391332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5558" y="0"/>
                </a:moveTo>
                <a:lnTo>
                  <a:pt x="0" y="737"/>
                </a:lnTo>
                <a:lnTo>
                  <a:pt x="5558" y="13772"/>
                </a:lnTo>
                <a:lnTo>
                  <a:pt x="11435" y="26807"/>
                </a:lnTo>
                <a:lnTo>
                  <a:pt x="16200" y="24348"/>
                </a:lnTo>
                <a:lnTo>
                  <a:pt x="19853" y="22012"/>
                </a:lnTo>
                <a:lnTo>
                  <a:pt x="22553" y="17830"/>
                </a:lnTo>
                <a:lnTo>
                  <a:pt x="23347" y="13772"/>
                </a:lnTo>
                <a:lnTo>
                  <a:pt x="22553" y="9345"/>
                </a:lnTo>
                <a:lnTo>
                  <a:pt x="19853" y="5656"/>
                </a:lnTo>
                <a:lnTo>
                  <a:pt x="16200" y="2828"/>
                </a:lnTo>
                <a:lnTo>
                  <a:pt x="11435" y="737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1" name="object 16221"/>
          <p:cNvSpPr/>
          <p:nvPr/>
        </p:nvSpPr>
        <p:spPr>
          <a:xfrm>
            <a:off x="4500146" y="391714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0" y="860"/>
                </a:moveTo>
                <a:lnTo>
                  <a:pt x="5558" y="0"/>
                </a:lnTo>
                <a:lnTo>
                  <a:pt x="11435" y="860"/>
                </a:lnTo>
                <a:lnTo>
                  <a:pt x="16200" y="2828"/>
                </a:lnTo>
                <a:lnTo>
                  <a:pt x="19694" y="5656"/>
                </a:lnTo>
                <a:lnTo>
                  <a:pt x="22553" y="9345"/>
                </a:lnTo>
                <a:lnTo>
                  <a:pt x="23347" y="13895"/>
                </a:lnTo>
                <a:lnTo>
                  <a:pt x="22553" y="17953"/>
                </a:lnTo>
                <a:lnTo>
                  <a:pt x="19694" y="22012"/>
                </a:lnTo>
                <a:lnTo>
                  <a:pt x="16200" y="24471"/>
                </a:lnTo>
                <a:lnTo>
                  <a:pt x="11435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2" name="object 16222"/>
          <p:cNvSpPr/>
          <p:nvPr/>
        </p:nvSpPr>
        <p:spPr>
          <a:xfrm>
            <a:off x="3977765" y="394099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1912" y="0"/>
                </a:moveTo>
                <a:lnTo>
                  <a:pt x="7147" y="2459"/>
                </a:lnTo>
                <a:lnTo>
                  <a:pt x="3653" y="5656"/>
                </a:lnTo>
                <a:lnTo>
                  <a:pt x="794" y="9345"/>
                </a:lnTo>
                <a:lnTo>
                  <a:pt x="0" y="13035"/>
                </a:lnTo>
                <a:lnTo>
                  <a:pt x="794" y="17585"/>
                </a:lnTo>
                <a:lnTo>
                  <a:pt x="3653" y="21151"/>
                </a:lnTo>
                <a:lnTo>
                  <a:pt x="7941" y="24102"/>
                </a:lnTo>
                <a:lnTo>
                  <a:pt x="12706" y="26070"/>
                </a:lnTo>
                <a:lnTo>
                  <a:pt x="17788" y="26930"/>
                </a:lnTo>
                <a:lnTo>
                  <a:pt x="23347" y="26070"/>
                </a:lnTo>
                <a:lnTo>
                  <a:pt x="17788" y="13035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3" name="object 16223"/>
          <p:cNvSpPr/>
          <p:nvPr/>
        </p:nvSpPr>
        <p:spPr>
          <a:xfrm>
            <a:off x="3981577" y="394493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3347" y="26070"/>
                </a:moveTo>
                <a:lnTo>
                  <a:pt x="17788" y="26807"/>
                </a:lnTo>
                <a:lnTo>
                  <a:pt x="12706" y="26070"/>
                </a:lnTo>
                <a:lnTo>
                  <a:pt x="7941" y="23979"/>
                </a:lnTo>
                <a:lnTo>
                  <a:pt x="3494" y="21151"/>
                </a:lnTo>
                <a:lnTo>
                  <a:pt x="794" y="17462"/>
                </a:lnTo>
                <a:lnTo>
                  <a:pt x="0" y="13035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336"/>
                </a:ln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4" name="object 16224"/>
          <p:cNvSpPr/>
          <p:nvPr/>
        </p:nvSpPr>
        <p:spPr>
          <a:xfrm>
            <a:off x="3989677" y="3914067"/>
            <a:ext cx="115570" cy="53340"/>
          </a:xfrm>
          <a:custGeom>
            <a:avLst/>
            <a:gdLst/>
            <a:ahLst/>
            <a:cxnLst/>
            <a:rect l="l" t="t" r="r" b="b"/>
            <a:pathLst>
              <a:path w="115570" h="53339">
                <a:moveTo>
                  <a:pt x="103872" y="0"/>
                </a:moveTo>
                <a:lnTo>
                  <a:pt x="0" y="26930"/>
                </a:lnTo>
                <a:lnTo>
                  <a:pt x="5876" y="39965"/>
                </a:lnTo>
                <a:lnTo>
                  <a:pt x="11435" y="53001"/>
                </a:lnTo>
                <a:lnTo>
                  <a:pt x="114990" y="26070"/>
                </a:lnTo>
                <a:lnTo>
                  <a:pt x="1038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5" name="object 16225"/>
          <p:cNvSpPr/>
          <p:nvPr/>
        </p:nvSpPr>
        <p:spPr>
          <a:xfrm>
            <a:off x="3993489" y="3918002"/>
            <a:ext cx="114935" cy="53340"/>
          </a:xfrm>
          <a:custGeom>
            <a:avLst/>
            <a:gdLst/>
            <a:ahLst/>
            <a:cxnLst/>
            <a:rect l="l" t="t" r="r" b="b"/>
            <a:pathLst>
              <a:path w="114935" h="53339">
                <a:moveTo>
                  <a:pt x="0" y="26930"/>
                </a:moveTo>
                <a:lnTo>
                  <a:pt x="5876" y="39965"/>
                </a:lnTo>
                <a:lnTo>
                  <a:pt x="11435" y="53001"/>
                </a:lnTo>
                <a:lnTo>
                  <a:pt x="114831" y="26070"/>
                </a:lnTo>
                <a:lnTo>
                  <a:pt x="109272" y="13035"/>
                </a:lnTo>
                <a:lnTo>
                  <a:pt x="103872" y="0"/>
                </a:lnTo>
                <a:lnTo>
                  <a:pt x="0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6" name="object 16226"/>
          <p:cNvSpPr/>
          <p:nvPr/>
        </p:nvSpPr>
        <p:spPr>
          <a:xfrm>
            <a:off x="4093550" y="391332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5558" y="0"/>
                </a:moveTo>
                <a:lnTo>
                  <a:pt x="0" y="737"/>
                </a:lnTo>
                <a:lnTo>
                  <a:pt x="11117" y="26807"/>
                </a:lnTo>
                <a:lnTo>
                  <a:pt x="16200" y="24348"/>
                </a:lnTo>
                <a:lnTo>
                  <a:pt x="19694" y="21151"/>
                </a:lnTo>
                <a:lnTo>
                  <a:pt x="22553" y="17462"/>
                </a:lnTo>
                <a:lnTo>
                  <a:pt x="22871" y="13772"/>
                </a:lnTo>
                <a:lnTo>
                  <a:pt x="22553" y="9345"/>
                </a:lnTo>
                <a:lnTo>
                  <a:pt x="19694" y="5656"/>
                </a:lnTo>
                <a:lnTo>
                  <a:pt x="15406" y="2828"/>
                </a:lnTo>
                <a:lnTo>
                  <a:pt x="10641" y="737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27" name="object 16227"/>
          <p:cNvSpPr/>
          <p:nvPr/>
        </p:nvSpPr>
        <p:spPr>
          <a:xfrm>
            <a:off x="4097361" y="3917141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0" y="860"/>
                </a:moveTo>
                <a:lnTo>
                  <a:pt x="5400" y="0"/>
                </a:lnTo>
                <a:lnTo>
                  <a:pt x="10641" y="860"/>
                </a:lnTo>
                <a:lnTo>
                  <a:pt x="15406" y="2828"/>
                </a:lnTo>
                <a:lnTo>
                  <a:pt x="19694" y="5656"/>
                </a:lnTo>
                <a:lnTo>
                  <a:pt x="22394" y="9345"/>
                </a:lnTo>
                <a:lnTo>
                  <a:pt x="22871" y="13895"/>
                </a:lnTo>
                <a:lnTo>
                  <a:pt x="22394" y="17585"/>
                </a:lnTo>
                <a:lnTo>
                  <a:pt x="19694" y="21151"/>
                </a:lnTo>
                <a:lnTo>
                  <a:pt x="16200" y="24471"/>
                </a:lnTo>
                <a:lnTo>
                  <a:pt x="10959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28" name="object 16228"/>
          <p:cNvSpPr/>
          <p:nvPr/>
        </p:nvSpPr>
        <p:spPr>
          <a:xfrm>
            <a:off x="2177305" y="4434731"/>
            <a:ext cx="121341" cy="9481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29" name="object 16229"/>
          <p:cNvSpPr/>
          <p:nvPr/>
        </p:nvSpPr>
        <p:spPr>
          <a:xfrm>
            <a:off x="3776214" y="5422813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0" name="object 16230"/>
          <p:cNvSpPr/>
          <p:nvPr/>
        </p:nvSpPr>
        <p:spPr>
          <a:xfrm>
            <a:off x="2813406" y="6174985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41"/>
                </a:moveTo>
                <a:lnTo>
                  <a:pt x="9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1" name="object 16231"/>
          <p:cNvSpPr/>
          <p:nvPr/>
        </p:nvSpPr>
        <p:spPr>
          <a:xfrm>
            <a:off x="1050826" y="5942592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2572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2" name="object 16232"/>
          <p:cNvSpPr/>
          <p:nvPr/>
        </p:nvSpPr>
        <p:spPr>
          <a:xfrm>
            <a:off x="399001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253"/>
                </a:lnTo>
                <a:lnTo>
                  <a:pt x="6702" y="44761"/>
                </a:lnTo>
                <a:lnTo>
                  <a:pt x="29224" y="25209"/>
                </a:lnTo>
                <a:lnTo>
                  <a:pt x="29224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3" name="object 16233"/>
          <p:cNvSpPr/>
          <p:nvPr/>
        </p:nvSpPr>
        <p:spPr>
          <a:xfrm>
            <a:off x="402749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20044"/>
                </a:lnTo>
                <a:lnTo>
                  <a:pt x="29224" y="25332"/>
                </a:lnTo>
                <a:lnTo>
                  <a:pt x="6718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4" name="object 16234"/>
          <p:cNvSpPr/>
          <p:nvPr/>
        </p:nvSpPr>
        <p:spPr>
          <a:xfrm>
            <a:off x="363059" y="355412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942" y="45253"/>
                </a:moveTo>
                <a:lnTo>
                  <a:pt x="35942" y="0"/>
                </a:lnTo>
                <a:lnTo>
                  <a:pt x="0" y="0"/>
                </a:lnTo>
                <a:lnTo>
                  <a:pt x="0" y="45253"/>
                </a:lnTo>
                <a:lnTo>
                  <a:pt x="35942" y="45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5" name="object 16235"/>
          <p:cNvSpPr/>
          <p:nvPr/>
        </p:nvSpPr>
        <p:spPr>
          <a:xfrm>
            <a:off x="366807" y="355794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942" y="45253"/>
                </a:moveTo>
                <a:lnTo>
                  <a:pt x="35942" y="22503"/>
                </a:lnTo>
                <a:lnTo>
                  <a:pt x="35942" y="0"/>
                </a:lnTo>
                <a:lnTo>
                  <a:pt x="0" y="0"/>
                </a:lnTo>
                <a:lnTo>
                  <a:pt x="0" y="22503"/>
                </a:lnTo>
                <a:lnTo>
                  <a:pt x="0" y="45253"/>
                </a:lnTo>
                <a:lnTo>
                  <a:pt x="35942" y="452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6" name="object 16236"/>
          <p:cNvSpPr/>
          <p:nvPr/>
        </p:nvSpPr>
        <p:spPr>
          <a:xfrm>
            <a:off x="333834" y="355412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19921"/>
                </a:lnTo>
                <a:lnTo>
                  <a:pt x="0" y="25209"/>
                </a:lnTo>
                <a:lnTo>
                  <a:pt x="29224" y="45253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7" name="object 16237"/>
          <p:cNvSpPr/>
          <p:nvPr/>
        </p:nvSpPr>
        <p:spPr>
          <a:xfrm>
            <a:off x="337583" y="355794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253"/>
                </a:moveTo>
                <a:lnTo>
                  <a:pt x="0" y="25332"/>
                </a:lnTo>
                <a:lnTo>
                  <a:pt x="0" y="20044"/>
                </a:lnTo>
                <a:lnTo>
                  <a:pt x="22124" y="491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38" name="object 16238"/>
          <p:cNvSpPr/>
          <p:nvPr/>
        </p:nvSpPr>
        <p:spPr>
          <a:xfrm>
            <a:off x="372938" y="452610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0"/>
                </a:moveTo>
                <a:lnTo>
                  <a:pt x="0" y="13403"/>
                </a:lnTo>
                <a:lnTo>
                  <a:pt x="778" y="17830"/>
                </a:lnTo>
                <a:lnTo>
                  <a:pt x="3541" y="21520"/>
                </a:lnTo>
                <a:lnTo>
                  <a:pt x="7099" y="24348"/>
                </a:lnTo>
                <a:lnTo>
                  <a:pt x="11848" y="26439"/>
                </a:lnTo>
                <a:lnTo>
                  <a:pt x="17375" y="26807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39" name="object 16239"/>
          <p:cNvSpPr/>
          <p:nvPr/>
        </p:nvSpPr>
        <p:spPr>
          <a:xfrm>
            <a:off x="376686" y="45299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75" y="26930"/>
                </a:moveTo>
                <a:lnTo>
                  <a:pt x="0" y="13403"/>
                </a:lnTo>
                <a:lnTo>
                  <a:pt x="794" y="9345"/>
                </a:lnTo>
                <a:lnTo>
                  <a:pt x="3557" y="5287"/>
                </a:lnTo>
                <a:lnTo>
                  <a:pt x="7099" y="2828"/>
                </a:lnTo>
                <a:lnTo>
                  <a:pt x="11848" y="36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0" name="object 16240"/>
          <p:cNvSpPr/>
          <p:nvPr/>
        </p:nvSpPr>
        <p:spPr>
          <a:xfrm>
            <a:off x="390313" y="4539503"/>
            <a:ext cx="7967345" cy="0"/>
          </a:xfrm>
          <a:custGeom>
            <a:avLst/>
            <a:gdLst/>
            <a:ahLst/>
            <a:cxnLst/>
            <a:rect l="l" t="t" r="r" b="b"/>
            <a:pathLst>
              <a:path w="7967345" h="0">
                <a:moveTo>
                  <a:pt x="0" y="0"/>
                </a:moveTo>
                <a:lnTo>
                  <a:pt x="7966940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1" name="object 16241"/>
          <p:cNvSpPr/>
          <p:nvPr/>
        </p:nvSpPr>
        <p:spPr>
          <a:xfrm>
            <a:off x="394062" y="4529912"/>
            <a:ext cx="7967345" cy="27305"/>
          </a:xfrm>
          <a:custGeom>
            <a:avLst/>
            <a:gdLst/>
            <a:ahLst/>
            <a:cxnLst/>
            <a:rect l="l" t="t" r="r" b="b"/>
            <a:pathLst>
              <a:path w="7967345" h="27304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7966845" y="26930"/>
                </a:lnTo>
                <a:lnTo>
                  <a:pt x="7966845" y="13403"/>
                </a:lnTo>
                <a:lnTo>
                  <a:pt x="79668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2" name="object 16242"/>
          <p:cNvSpPr/>
          <p:nvPr/>
        </p:nvSpPr>
        <p:spPr>
          <a:xfrm>
            <a:off x="8357254" y="452610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807"/>
                </a:lnTo>
                <a:lnTo>
                  <a:pt x="5400" y="26439"/>
                </a:lnTo>
                <a:lnTo>
                  <a:pt x="10641" y="24348"/>
                </a:lnTo>
                <a:lnTo>
                  <a:pt x="14135" y="21520"/>
                </a:lnTo>
                <a:lnTo>
                  <a:pt x="16835" y="17830"/>
                </a:lnTo>
                <a:lnTo>
                  <a:pt x="17312" y="13403"/>
                </a:lnTo>
                <a:lnTo>
                  <a:pt x="16835" y="9345"/>
                </a:lnTo>
                <a:lnTo>
                  <a:pt x="14135" y="5287"/>
                </a:lnTo>
                <a:lnTo>
                  <a:pt x="10641" y="2828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3" name="object 16243"/>
          <p:cNvSpPr/>
          <p:nvPr/>
        </p:nvSpPr>
        <p:spPr>
          <a:xfrm>
            <a:off x="8360907" y="45299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4" name="object 16244"/>
          <p:cNvSpPr/>
          <p:nvPr/>
        </p:nvSpPr>
        <p:spPr>
          <a:xfrm>
            <a:off x="6610794" y="2868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7747"/>
                </a:lnTo>
                <a:lnTo>
                  <a:pt x="7147" y="10575"/>
                </a:lnTo>
                <a:lnTo>
                  <a:pt x="11912" y="12543"/>
                </a:lnTo>
                <a:lnTo>
                  <a:pt x="17470" y="13403"/>
                </a:lnTo>
                <a:lnTo>
                  <a:pt x="23347" y="12543"/>
                </a:lnTo>
                <a:lnTo>
                  <a:pt x="28112" y="10575"/>
                </a:lnTo>
                <a:lnTo>
                  <a:pt x="31606" y="7747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5" name="object 16245"/>
          <p:cNvSpPr/>
          <p:nvPr/>
        </p:nvSpPr>
        <p:spPr>
          <a:xfrm>
            <a:off x="6614607" y="2872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312" y="13403"/>
                </a:lnTo>
                <a:lnTo>
                  <a:pt x="11753" y="12666"/>
                </a:lnTo>
                <a:lnTo>
                  <a:pt x="6988" y="10575"/>
                </a:lnTo>
                <a:lnTo>
                  <a:pt x="3494" y="7747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6" name="object 16246"/>
          <p:cNvSpPr/>
          <p:nvPr/>
        </p:nvSpPr>
        <p:spPr>
          <a:xfrm>
            <a:off x="6610794" y="2827116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59" h="41910">
                <a:moveTo>
                  <a:pt x="0" y="41687"/>
                </a:moveTo>
                <a:lnTo>
                  <a:pt x="35100" y="41687"/>
                </a:lnTo>
                <a:lnTo>
                  <a:pt x="35100" y="0"/>
                </a:lnTo>
                <a:lnTo>
                  <a:pt x="0" y="0"/>
                </a:lnTo>
                <a:lnTo>
                  <a:pt x="0" y="416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7" name="object 16247"/>
          <p:cNvSpPr/>
          <p:nvPr/>
        </p:nvSpPr>
        <p:spPr>
          <a:xfrm>
            <a:off x="6614607" y="2831051"/>
            <a:ext cx="35560" cy="41910"/>
          </a:xfrm>
          <a:custGeom>
            <a:avLst/>
            <a:gdLst/>
            <a:ahLst/>
            <a:cxnLst/>
            <a:rect l="l" t="t" r="r" b="b"/>
            <a:pathLst>
              <a:path w="35559" h="41910">
                <a:moveTo>
                  <a:pt x="0" y="41564"/>
                </a:moveTo>
                <a:lnTo>
                  <a:pt x="17312" y="41564"/>
                </a:lnTo>
                <a:lnTo>
                  <a:pt x="35100" y="41564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4156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48" name="object 16248"/>
          <p:cNvSpPr/>
          <p:nvPr/>
        </p:nvSpPr>
        <p:spPr>
          <a:xfrm>
            <a:off x="6610794" y="281371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470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49" name="object 16249"/>
          <p:cNvSpPr/>
          <p:nvPr/>
        </p:nvSpPr>
        <p:spPr>
          <a:xfrm>
            <a:off x="6614607" y="281752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526"/>
                </a:moveTo>
                <a:lnTo>
                  <a:pt x="17312" y="0"/>
                </a:lnTo>
                <a:lnTo>
                  <a:pt x="23188" y="491"/>
                </a:lnTo>
                <a:lnTo>
                  <a:pt x="27953" y="2951"/>
                </a:lnTo>
                <a:lnTo>
                  <a:pt x="31606" y="5410"/>
                </a:lnTo>
                <a:lnTo>
                  <a:pt x="34306" y="9468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0" name="object 16250"/>
          <p:cNvSpPr/>
          <p:nvPr/>
        </p:nvSpPr>
        <p:spPr>
          <a:xfrm>
            <a:off x="2898551" y="2764641"/>
            <a:ext cx="217020" cy="112406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251" name="object 16251"/>
          <p:cNvSpPr/>
          <p:nvPr/>
        </p:nvSpPr>
        <p:spPr>
          <a:xfrm>
            <a:off x="5689600" y="427142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1229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2" name="object 16252"/>
          <p:cNvSpPr/>
          <p:nvPr/>
        </p:nvSpPr>
        <p:spPr>
          <a:xfrm>
            <a:off x="4291924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3" name="object 16253"/>
          <p:cNvSpPr/>
          <p:nvPr/>
        </p:nvSpPr>
        <p:spPr>
          <a:xfrm>
            <a:off x="2966038" y="624654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794" y="4070"/>
                </a:lnTo>
                <a:lnTo>
                  <a:pt x="3494" y="8153"/>
                </a:lnTo>
                <a:lnTo>
                  <a:pt x="6670" y="10600"/>
                </a:lnTo>
                <a:lnTo>
                  <a:pt x="11912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0600"/>
                </a:lnTo>
                <a:lnTo>
                  <a:pt x="31606" y="8153"/>
                </a:lnTo>
                <a:lnTo>
                  <a:pt x="34306" y="4070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4" name="object 16254"/>
          <p:cNvSpPr/>
          <p:nvPr/>
        </p:nvSpPr>
        <p:spPr>
          <a:xfrm>
            <a:off x="2969850" y="625041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17312" y="13453"/>
                </a:lnTo>
                <a:lnTo>
                  <a:pt x="11753" y="13035"/>
                </a:lnTo>
                <a:lnTo>
                  <a:pt x="6670" y="10600"/>
                </a:lnTo>
                <a:lnTo>
                  <a:pt x="3494" y="8153"/>
                </a:lnTo>
                <a:lnTo>
                  <a:pt x="794" y="407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5" name="object 16255"/>
          <p:cNvSpPr/>
          <p:nvPr/>
        </p:nvSpPr>
        <p:spPr>
          <a:xfrm>
            <a:off x="2983430" y="5912635"/>
            <a:ext cx="0" cy="334010"/>
          </a:xfrm>
          <a:custGeom>
            <a:avLst/>
            <a:gdLst/>
            <a:ahLst/>
            <a:cxnLst/>
            <a:rect l="l" t="t" r="r" b="b"/>
            <a:pathLst>
              <a:path w="0" h="334010">
                <a:moveTo>
                  <a:pt x="0" y="0"/>
                </a:moveTo>
                <a:lnTo>
                  <a:pt x="0" y="333906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6" name="object 16256"/>
          <p:cNvSpPr/>
          <p:nvPr/>
        </p:nvSpPr>
        <p:spPr>
          <a:xfrm>
            <a:off x="2969850" y="5916509"/>
            <a:ext cx="34925" cy="334010"/>
          </a:xfrm>
          <a:custGeom>
            <a:avLst/>
            <a:gdLst/>
            <a:ahLst/>
            <a:cxnLst/>
            <a:rect l="l" t="t" r="r" b="b"/>
            <a:pathLst>
              <a:path w="34925" h="334010">
                <a:moveTo>
                  <a:pt x="0" y="333906"/>
                </a:moveTo>
                <a:lnTo>
                  <a:pt x="17312" y="333906"/>
                </a:lnTo>
                <a:lnTo>
                  <a:pt x="34624" y="333906"/>
                </a:lnTo>
                <a:lnTo>
                  <a:pt x="34624" y="0"/>
                </a:lnTo>
                <a:lnTo>
                  <a:pt x="17312" y="0"/>
                </a:lnTo>
                <a:lnTo>
                  <a:pt x="0" y="0"/>
                </a:lnTo>
                <a:lnTo>
                  <a:pt x="0" y="333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7" name="object 16257"/>
          <p:cNvSpPr/>
          <p:nvPr/>
        </p:nvSpPr>
        <p:spPr>
          <a:xfrm>
            <a:off x="2966038" y="589876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871"/>
                </a:lnTo>
                <a:lnTo>
                  <a:pt x="34783" y="13871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58" name="object 16258"/>
          <p:cNvSpPr/>
          <p:nvPr/>
        </p:nvSpPr>
        <p:spPr>
          <a:xfrm>
            <a:off x="2969850" y="5902638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71"/>
                </a:moveTo>
                <a:lnTo>
                  <a:pt x="17312" y="0"/>
                </a:lnTo>
                <a:lnTo>
                  <a:pt x="22871" y="823"/>
                </a:lnTo>
                <a:lnTo>
                  <a:pt x="27953" y="2852"/>
                </a:lnTo>
                <a:lnTo>
                  <a:pt x="31447" y="5718"/>
                </a:lnTo>
                <a:lnTo>
                  <a:pt x="34306" y="9382"/>
                </a:lnTo>
                <a:lnTo>
                  <a:pt x="34624" y="138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59" name="object 16259"/>
          <p:cNvSpPr/>
          <p:nvPr/>
        </p:nvSpPr>
        <p:spPr>
          <a:xfrm>
            <a:off x="3628505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0" name="object 16260"/>
          <p:cNvSpPr/>
          <p:nvPr/>
        </p:nvSpPr>
        <p:spPr>
          <a:xfrm>
            <a:off x="2278636" y="4543316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1" name="object 16261"/>
          <p:cNvSpPr/>
          <p:nvPr/>
        </p:nvSpPr>
        <p:spPr>
          <a:xfrm>
            <a:off x="6812664" y="2578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2" name="object 16262"/>
          <p:cNvSpPr/>
          <p:nvPr/>
        </p:nvSpPr>
        <p:spPr>
          <a:xfrm>
            <a:off x="6816317" y="25824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72"/>
                </a:moveTo>
                <a:lnTo>
                  <a:pt x="17470" y="0"/>
                </a:lnTo>
                <a:lnTo>
                  <a:pt x="23347" y="737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259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3" name="object 16263"/>
          <p:cNvSpPr/>
          <p:nvPr/>
        </p:nvSpPr>
        <p:spPr>
          <a:xfrm>
            <a:off x="6830214" y="2592362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0"/>
                </a:moveTo>
                <a:lnTo>
                  <a:pt x="0" y="276441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4" name="object 16264"/>
          <p:cNvSpPr/>
          <p:nvPr/>
        </p:nvSpPr>
        <p:spPr>
          <a:xfrm>
            <a:off x="6816317" y="2596174"/>
            <a:ext cx="35560" cy="276860"/>
          </a:xfrm>
          <a:custGeom>
            <a:avLst/>
            <a:gdLst/>
            <a:ahLst/>
            <a:cxnLst/>
            <a:rect l="l" t="t" r="r" b="b"/>
            <a:pathLst>
              <a:path w="35559" h="276860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276441"/>
                </a:lnTo>
                <a:lnTo>
                  <a:pt x="17470" y="276441"/>
                </a:lnTo>
                <a:lnTo>
                  <a:pt x="35259" y="276441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5" name="object 16265"/>
          <p:cNvSpPr/>
          <p:nvPr/>
        </p:nvSpPr>
        <p:spPr>
          <a:xfrm>
            <a:off x="6812664" y="2868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7747"/>
                </a:lnTo>
                <a:lnTo>
                  <a:pt x="6988" y="10575"/>
                </a:lnTo>
                <a:lnTo>
                  <a:pt x="11753" y="12543"/>
                </a:lnTo>
                <a:lnTo>
                  <a:pt x="17312" y="13403"/>
                </a:lnTo>
                <a:lnTo>
                  <a:pt x="23188" y="12543"/>
                </a:lnTo>
                <a:lnTo>
                  <a:pt x="27953" y="10575"/>
                </a:lnTo>
                <a:lnTo>
                  <a:pt x="31606" y="7747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6" name="object 16266"/>
          <p:cNvSpPr/>
          <p:nvPr/>
        </p:nvSpPr>
        <p:spPr>
          <a:xfrm>
            <a:off x="6816317" y="2872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17470" y="13403"/>
                </a:lnTo>
                <a:lnTo>
                  <a:pt x="11912" y="12666"/>
                </a:lnTo>
                <a:lnTo>
                  <a:pt x="7147" y="10575"/>
                </a:lnTo>
                <a:lnTo>
                  <a:pt x="3653" y="7747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7" name="object 16267"/>
          <p:cNvSpPr/>
          <p:nvPr/>
        </p:nvSpPr>
        <p:spPr>
          <a:xfrm>
            <a:off x="5923393" y="2601462"/>
            <a:ext cx="0" cy="237490"/>
          </a:xfrm>
          <a:custGeom>
            <a:avLst/>
            <a:gdLst/>
            <a:ahLst/>
            <a:cxnLst/>
            <a:rect l="l" t="t" r="r" b="b"/>
            <a:pathLst>
              <a:path w="0" h="237489">
                <a:moveTo>
                  <a:pt x="0" y="23696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68" name="object 16268"/>
          <p:cNvSpPr/>
          <p:nvPr/>
        </p:nvSpPr>
        <p:spPr>
          <a:xfrm>
            <a:off x="2292295" y="219762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2012"/>
                </a:lnTo>
                <a:lnTo>
                  <a:pt x="7147" y="24471"/>
                </a:lnTo>
                <a:lnTo>
                  <a:pt x="12229" y="26930"/>
                </a:lnTo>
                <a:lnTo>
                  <a:pt x="17788" y="2742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69" name="object 16269"/>
          <p:cNvSpPr/>
          <p:nvPr/>
        </p:nvSpPr>
        <p:spPr>
          <a:xfrm>
            <a:off x="2296107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17629" y="27299"/>
                </a:moveTo>
                <a:lnTo>
                  <a:pt x="0" y="13895"/>
                </a:lnTo>
                <a:lnTo>
                  <a:pt x="635" y="9345"/>
                </a:lnTo>
                <a:lnTo>
                  <a:pt x="3494" y="5656"/>
                </a:lnTo>
                <a:lnTo>
                  <a:pt x="6988" y="2828"/>
                </a:lnTo>
                <a:lnTo>
                  <a:pt x="12229" y="860"/>
                </a:lnTo>
                <a:lnTo>
                  <a:pt x="176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0" name="object 16270"/>
          <p:cNvSpPr/>
          <p:nvPr/>
        </p:nvSpPr>
        <p:spPr>
          <a:xfrm>
            <a:off x="2310084" y="2211333"/>
            <a:ext cx="141605" cy="0"/>
          </a:xfrm>
          <a:custGeom>
            <a:avLst/>
            <a:gdLst/>
            <a:ahLst/>
            <a:cxnLst/>
            <a:rect l="l" t="t" r="r" b="b"/>
            <a:pathLst>
              <a:path w="141605" h="0">
                <a:moveTo>
                  <a:pt x="0" y="0"/>
                </a:moveTo>
                <a:lnTo>
                  <a:pt x="141355" y="0"/>
                </a:lnTo>
              </a:path>
            </a:pathLst>
          </a:custGeom>
          <a:ln w="27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1" name="object 16271"/>
          <p:cNvSpPr/>
          <p:nvPr/>
        </p:nvSpPr>
        <p:spPr>
          <a:xfrm>
            <a:off x="2313737" y="2201557"/>
            <a:ext cx="141605" cy="27305"/>
          </a:xfrm>
          <a:custGeom>
            <a:avLst/>
            <a:gdLst/>
            <a:ahLst/>
            <a:cxnLst/>
            <a:rect l="l" t="t" r="r" b="b"/>
            <a:pathLst>
              <a:path w="141605" h="27305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141514" y="27299"/>
                </a:lnTo>
                <a:lnTo>
                  <a:pt x="141514" y="13895"/>
                </a:lnTo>
                <a:lnTo>
                  <a:pt x="141514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2" name="object 16272"/>
          <p:cNvSpPr/>
          <p:nvPr/>
        </p:nvSpPr>
        <p:spPr>
          <a:xfrm>
            <a:off x="2451440" y="2197621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422"/>
                </a:lnTo>
                <a:lnTo>
                  <a:pt x="5558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468"/>
                </a:lnTo>
                <a:lnTo>
                  <a:pt x="14135" y="5779"/>
                </a:lnTo>
                <a:lnTo>
                  <a:pt x="10641" y="2951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3" name="object 16273"/>
          <p:cNvSpPr/>
          <p:nvPr/>
        </p:nvSpPr>
        <p:spPr>
          <a:xfrm>
            <a:off x="2455252" y="22015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5">
                <a:moveTo>
                  <a:pt x="0" y="0"/>
                </a:moveTo>
                <a:lnTo>
                  <a:pt x="17629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400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4" name="object 16274"/>
          <p:cNvSpPr/>
          <p:nvPr/>
        </p:nvSpPr>
        <p:spPr>
          <a:xfrm>
            <a:off x="2119492" y="2822935"/>
            <a:ext cx="570865" cy="347345"/>
          </a:xfrm>
          <a:custGeom>
            <a:avLst/>
            <a:gdLst/>
            <a:ahLst/>
            <a:cxnLst/>
            <a:rect l="l" t="t" r="r" b="b"/>
            <a:pathLst>
              <a:path w="570864" h="347344">
                <a:moveTo>
                  <a:pt x="570664" y="0"/>
                </a:moveTo>
                <a:lnTo>
                  <a:pt x="0" y="346904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5" name="object 16275"/>
          <p:cNvSpPr/>
          <p:nvPr/>
        </p:nvSpPr>
        <p:spPr>
          <a:xfrm>
            <a:off x="7340445" y="5988669"/>
            <a:ext cx="19050" cy="49530"/>
          </a:xfrm>
          <a:custGeom>
            <a:avLst/>
            <a:gdLst/>
            <a:ahLst/>
            <a:cxnLst/>
            <a:rect l="l" t="t" r="r" b="b"/>
            <a:pathLst>
              <a:path w="19050" h="49529">
                <a:moveTo>
                  <a:pt x="0" y="8964"/>
                </a:moveTo>
                <a:lnTo>
                  <a:pt x="7147" y="6923"/>
                </a:lnTo>
                <a:lnTo>
                  <a:pt x="18582" y="0"/>
                </a:lnTo>
                <a:lnTo>
                  <a:pt x="1588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6" name="object 16276"/>
          <p:cNvSpPr/>
          <p:nvPr/>
        </p:nvSpPr>
        <p:spPr>
          <a:xfrm>
            <a:off x="7374752" y="5988669"/>
            <a:ext cx="52705" cy="49530"/>
          </a:xfrm>
          <a:custGeom>
            <a:avLst/>
            <a:gdLst/>
            <a:ahLst/>
            <a:cxnLst/>
            <a:rect l="l" t="t" r="r" b="b"/>
            <a:pathLst>
              <a:path w="52704" h="49529">
                <a:moveTo>
                  <a:pt x="15406" y="11411"/>
                </a:moveTo>
                <a:lnTo>
                  <a:pt x="16200" y="8964"/>
                </a:lnTo>
                <a:lnTo>
                  <a:pt x="21441" y="4894"/>
                </a:lnTo>
                <a:lnTo>
                  <a:pt x="24459" y="2041"/>
                </a:lnTo>
                <a:lnTo>
                  <a:pt x="31606" y="0"/>
                </a:lnTo>
                <a:lnTo>
                  <a:pt x="43518" y="0"/>
                </a:lnTo>
                <a:lnTo>
                  <a:pt x="49395" y="2041"/>
                </a:lnTo>
                <a:lnTo>
                  <a:pt x="51459" y="4894"/>
                </a:lnTo>
                <a:lnTo>
                  <a:pt x="52571" y="8964"/>
                </a:lnTo>
                <a:lnTo>
                  <a:pt x="50665" y="13858"/>
                </a:lnTo>
                <a:lnTo>
                  <a:pt x="46218" y="18347"/>
                </a:lnTo>
                <a:lnTo>
                  <a:pt x="37959" y="25270"/>
                </a:lnTo>
                <a:lnTo>
                  <a:pt x="0" y="48918"/>
                </a:lnTo>
                <a:lnTo>
                  <a:pt x="41453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7" name="object 16277"/>
          <p:cNvSpPr/>
          <p:nvPr/>
        </p:nvSpPr>
        <p:spPr>
          <a:xfrm>
            <a:off x="3140907" y="442698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294" y="0"/>
                </a:moveTo>
                <a:lnTo>
                  <a:pt x="8735" y="860"/>
                </a:lnTo>
                <a:lnTo>
                  <a:pt x="3653" y="2828"/>
                </a:lnTo>
                <a:lnTo>
                  <a:pt x="0" y="6148"/>
                </a:lnTo>
                <a:lnTo>
                  <a:pt x="14294" y="13895"/>
                </a:lnTo>
                <a:lnTo>
                  <a:pt x="28112" y="21151"/>
                </a:lnTo>
                <a:lnTo>
                  <a:pt x="30812" y="17585"/>
                </a:lnTo>
                <a:lnTo>
                  <a:pt x="31606" y="13895"/>
                </a:lnTo>
                <a:lnTo>
                  <a:pt x="30812" y="9345"/>
                </a:lnTo>
                <a:lnTo>
                  <a:pt x="28112" y="5656"/>
                </a:lnTo>
                <a:lnTo>
                  <a:pt x="24141" y="2828"/>
                </a:lnTo>
                <a:lnTo>
                  <a:pt x="19059" y="860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78" name="object 16278"/>
          <p:cNvSpPr/>
          <p:nvPr/>
        </p:nvSpPr>
        <p:spPr>
          <a:xfrm>
            <a:off x="3144719" y="443079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148"/>
                </a:moveTo>
                <a:lnTo>
                  <a:pt x="3494" y="2951"/>
                </a:lnTo>
                <a:lnTo>
                  <a:pt x="8735" y="860"/>
                </a:lnTo>
                <a:lnTo>
                  <a:pt x="14294" y="0"/>
                </a:lnTo>
                <a:lnTo>
                  <a:pt x="18900" y="860"/>
                </a:lnTo>
                <a:lnTo>
                  <a:pt x="24141" y="2951"/>
                </a:lnTo>
                <a:lnTo>
                  <a:pt x="28112" y="5779"/>
                </a:lnTo>
                <a:lnTo>
                  <a:pt x="30812" y="9468"/>
                </a:lnTo>
                <a:lnTo>
                  <a:pt x="31606" y="13895"/>
                </a:lnTo>
                <a:lnTo>
                  <a:pt x="30812" y="17585"/>
                </a:lnTo>
                <a:lnTo>
                  <a:pt x="28112" y="2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79" name="object 16279"/>
          <p:cNvSpPr/>
          <p:nvPr/>
        </p:nvSpPr>
        <p:spPr>
          <a:xfrm>
            <a:off x="3125501" y="4433133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002"/>
                </a:lnTo>
                <a:lnTo>
                  <a:pt x="29700" y="774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0" name="object 16280"/>
          <p:cNvSpPr/>
          <p:nvPr/>
        </p:nvSpPr>
        <p:spPr>
          <a:xfrm>
            <a:off x="3129312" y="4436945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700" y="7747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471"/>
                </a:lnTo>
                <a:lnTo>
                  <a:pt x="28112" y="32218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1" name="object 16281"/>
          <p:cNvSpPr/>
          <p:nvPr/>
        </p:nvSpPr>
        <p:spPr>
          <a:xfrm>
            <a:off x="3122006" y="4449857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4058"/>
                </a:lnTo>
                <a:lnTo>
                  <a:pt x="0" y="7747"/>
                </a:lnTo>
                <a:lnTo>
                  <a:pt x="794" y="12174"/>
                </a:lnTo>
                <a:lnTo>
                  <a:pt x="3494" y="15863"/>
                </a:lnTo>
                <a:lnTo>
                  <a:pt x="7941" y="18691"/>
                </a:lnTo>
                <a:lnTo>
                  <a:pt x="12706" y="20782"/>
                </a:lnTo>
                <a:lnTo>
                  <a:pt x="17788" y="21151"/>
                </a:lnTo>
                <a:lnTo>
                  <a:pt x="23347" y="20782"/>
                </a:lnTo>
                <a:lnTo>
                  <a:pt x="28112" y="18691"/>
                </a:lnTo>
                <a:lnTo>
                  <a:pt x="31606" y="15494"/>
                </a:lnTo>
                <a:lnTo>
                  <a:pt x="17788" y="7747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2" name="object 16282"/>
          <p:cNvSpPr/>
          <p:nvPr/>
        </p:nvSpPr>
        <p:spPr>
          <a:xfrm>
            <a:off x="3125818" y="445366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494"/>
                </a:moveTo>
                <a:lnTo>
                  <a:pt x="27953" y="18814"/>
                </a:lnTo>
                <a:lnTo>
                  <a:pt x="23188" y="20782"/>
                </a:lnTo>
                <a:lnTo>
                  <a:pt x="17788" y="21151"/>
                </a:lnTo>
                <a:lnTo>
                  <a:pt x="12547" y="20782"/>
                </a:lnTo>
                <a:lnTo>
                  <a:pt x="7782" y="18814"/>
                </a:lnTo>
                <a:lnTo>
                  <a:pt x="3494" y="15863"/>
                </a:lnTo>
                <a:lnTo>
                  <a:pt x="794" y="12297"/>
                </a:lnTo>
                <a:lnTo>
                  <a:pt x="0" y="7747"/>
                </a:lnTo>
                <a:lnTo>
                  <a:pt x="794" y="4058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3" name="object 16283"/>
          <p:cNvSpPr/>
          <p:nvPr/>
        </p:nvSpPr>
        <p:spPr>
          <a:xfrm>
            <a:off x="2690315" y="529947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058"/>
                </a:lnTo>
                <a:lnTo>
                  <a:pt x="3653" y="8116"/>
                </a:lnTo>
                <a:lnTo>
                  <a:pt x="7147" y="10575"/>
                </a:lnTo>
                <a:lnTo>
                  <a:pt x="12229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575"/>
                </a:lnTo>
                <a:lnTo>
                  <a:pt x="31606" y="8116"/>
                </a:lnTo>
                <a:lnTo>
                  <a:pt x="34465" y="4058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4" name="object 16284"/>
          <p:cNvSpPr/>
          <p:nvPr/>
        </p:nvSpPr>
        <p:spPr>
          <a:xfrm>
            <a:off x="2694127" y="530328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526"/>
                </a:lnTo>
                <a:lnTo>
                  <a:pt x="12229" y="13035"/>
                </a:lnTo>
                <a:lnTo>
                  <a:pt x="7147" y="10698"/>
                </a:lnTo>
                <a:lnTo>
                  <a:pt x="3494" y="8239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5" name="object 16285"/>
          <p:cNvSpPr/>
          <p:nvPr/>
        </p:nvSpPr>
        <p:spPr>
          <a:xfrm>
            <a:off x="2690315" y="5273771"/>
            <a:ext cx="35560" cy="26034"/>
          </a:xfrm>
          <a:custGeom>
            <a:avLst/>
            <a:gdLst/>
            <a:ahLst/>
            <a:cxnLst/>
            <a:rect l="l" t="t" r="r" b="b"/>
            <a:pathLst>
              <a:path w="35560" h="26035">
                <a:moveTo>
                  <a:pt x="0" y="25701"/>
                </a:moveTo>
                <a:lnTo>
                  <a:pt x="35259" y="25701"/>
                </a:lnTo>
                <a:lnTo>
                  <a:pt x="35259" y="0"/>
                </a:lnTo>
                <a:lnTo>
                  <a:pt x="0" y="0"/>
                </a:lnTo>
                <a:lnTo>
                  <a:pt x="0" y="25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6" name="object 16286"/>
          <p:cNvSpPr/>
          <p:nvPr/>
        </p:nvSpPr>
        <p:spPr>
          <a:xfrm>
            <a:off x="2694127" y="5277583"/>
            <a:ext cx="35560" cy="26034"/>
          </a:xfrm>
          <a:custGeom>
            <a:avLst/>
            <a:gdLst/>
            <a:ahLst/>
            <a:cxnLst/>
            <a:rect l="l" t="t" r="r" b="b"/>
            <a:pathLst>
              <a:path w="35560" h="26035">
                <a:moveTo>
                  <a:pt x="0" y="25701"/>
                </a:moveTo>
                <a:lnTo>
                  <a:pt x="17788" y="25701"/>
                </a:lnTo>
                <a:lnTo>
                  <a:pt x="35100" y="25701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7" name="object 16287"/>
          <p:cNvSpPr/>
          <p:nvPr/>
        </p:nvSpPr>
        <p:spPr>
          <a:xfrm>
            <a:off x="2690315" y="52603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88" name="object 16288"/>
          <p:cNvSpPr/>
          <p:nvPr/>
        </p:nvSpPr>
        <p:spPr>
          <a:xfrm>
            <a:off x="2694127" y="52641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03"/>
                </a:moveTo>
                <a:lnTo>
                  <a:pt x="17788" y="0"/>
                </a:lnTo>
                <a:lnTo>
                  <a:pt x="23347" y="368"/>
                </a:lnTo>
                <a:lnTo>
                  <a:pt x="27953" y="2459"/>
                </a:lnTo>
                <a:lnTo>
                  <a:pt x="31606" y="5287"/>
                </a:lnTo>
                <a:lnTo>
                  <a:pt x="34306" y="8976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89" name="object 16289"/>
          <p:cNvSpPr/>
          <p:nvPr/>
        </p:nvSpPr>
        <p:spPr>
          <a:xfrm>
            <a:off x="1953994" y="5519813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0" name="object 16290"/>
          <p:cNvSpPr/>
          <p:nvPr/>
        </p:nvSpPr>
        <p:spPr>
          <a:xfrm>
            <a:off x="2050402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1" name="object 16291"/>
          <p:cNvSpPr/>
          <p:nvPr/>
        </p:nvSpPr>
        <p:spPr>
          <a:xfrm>
            <a:off x="2159357" y="551981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2" name="object 16292"/>
          <p:cNvSpPr/>
          <p:nvPr/>
        </p:nvSpPr>
        <p:spPr>
          <a:xfrm>
            <a:off x="2269583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3" name="object 16293"/>
          <p:cNvSpPr/>
          <p:nvPr/>
        </p:nvSpPr>
        <p:spPr>
          <a:xfrm>
            <a:off x="2379015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4" name="object 16294"/>
          <p:cNvSpPr/>
          <p:nvPr/>
        </p:nvSpPr>
        <p:spPr>
          <a:xfrm>
            <a:off x="2488764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5" name="object 16295"/>
          <p:cNvSpPr/>
          <p:nvPr/>
        </p:nvSpPr>
        <p:spPr>
          <a:xfrm>
            <a:off x="2598196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6" name="object 16296"/>
          <p:cNvSpPr/>
          <p:nvPr/>
        </p:nvSpPr>
        <p:spPr>
          <a:xfrm>
            <a:off x="2708263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7" name="object 16297"/>
          <p:cNvSpPr/>
          <p:nvPr/>
        </p:nvSpPr>
        <p:spPr>
          <a:xfrm>
            <a:off x="2817694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8" name="object 16298"/>
          <p:cNvSpPr/>
          <p:nvPr/>
        </p:nvSpPr>
        <p:spPr>
          <a:xfrm>
            <a:off x="2927126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99" name="object 16299"/>
          <p:cNvSpPr/>
          <p:nvPr/>
        </p:nvSpPr>
        <p:spPr>
          <a:xfrm>
            <a:off x="3036875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0" name="object 16300"/>
          <p:cNvSpPr/>
          <p:nvPr/>
        </p:nvSpPr>
        <p:spPr>
          <a:xfrm>
            <a:off x="3146307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1" name="object 16301"/>
          <p:cNvSpPr/>
          <p:nvPr/>
        </p:nvSpPr>
        <p:spPr>
          <a:xfrm>
            <a:off x="3256533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2" name="object 16302"/>
          <p:cNvSpPr/>
          <p:nvPr/>
        </p:nvSpPr>
        <p:spPr>
          <a:xfrm>
            <a:off x="3365488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3" name="object 16303"/>
          <p:cNvSpPr/>
          <p:nvPr/>
        </p:nvSpPr>
        <p:spPr>
          <a:xfrm>
            <a:off x="3474920" y="551981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4" name="object 16304"/>
          <p:cNvSpPr/>
          <p:nvPr/>
        </p:nvSpPr>
        <p:spPr>
          <a:xfrm>
            <a:off x="3585145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5" name="object 16305"/>
          <p:cNvSpPr/>
          <p:nvPr/>
        </p:nvSpPr>
        <p:spPr>
          <a:xfrm>
            <a:off x="3694418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6" name="object 16306"/>
          <p:cNvSpPr/>
          <p:nvPr/>
        </p:nvSpPr>
        <p:spPr>
          <a:xfrm>
            <a:off x="3804326" y="551981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7" name="object 16307"/>
          <p:cNvSpPr/>
          <p:nvPr/>
        </p:nvSpPr>
        <p:spPr>
          <a:xfrm>
            <a:off x="3913599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8" name="object 16308"/>
          <p:cNvSpPr/>
          <p:nvPr/>
        </p:nvSpPr>
        <p:spPr>
          <a:xfrm>
            <a:off x="4023031" y="551981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09" name="object 16309"/>
          <p:cNvSpPr/>
          <p:nvPr/>
        </p:nvSpPr>
        <p:spPr>
          <a:xfrm>
            <a:off x="4132780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0" name="object 16310"/>
          <p:cNvSpPr/>
          <p:nvPr/>
        </p:nvSpPr>
        <p:spPr>
          <a:xfrm>
            <a:off x="4242211" y="551981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1" name="object 16311"/>
          <p:cNvSpPr/>
          <p:nvPr/>
        </p:nvSpPr>
        <p:spPr>
          <a:xfrm>
            <a:off x="4352437" y="5519813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196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2" name="object 16312"/>
          <p:cNvSpPr/>
          <p:nvPr/>
        </p:nvSpPr>
        <p:spPr>
          <a:xfrm>
            <a:off x="1995448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3" name="object 16313"/>
          <p:cNvSpPr/>
          <p:nvPr/>
        </p:nvSpPr>
        <p:spPr>
          <a:xfrm>
            <a:off x="2104880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4" name="object 16314"/>
          <p:cNvSpPr/>
          <p:nvPr/>
        </p:nvSpPr>
        <p:spPr>
          <a:xfrm>
            <a:off x="2215106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5" name="object 16315"/>
          <p:cNvSpPr/>
          <p:nvPr/>
        </p:nvSpPr>
        <p:spPr>
          <a:xfrm>
            <a:off x="2324061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6" name="object 16316"/>
          <p:cNvSpPr/>
          <p:nvPr/>
        </p:nvSpPr>
        <p:spPr>
          <a:xfrm>
            <a:off x="2434287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7" name="object 16317"/>
          <p:cNvSpPr/>
          <p:nvPr/>
        </p:nvSpPr>
        <p:spPr>
          <a:xfrm>
            <a:off x="2543718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8" name="object 16318"/>
          <p:cNvSpPr/>
          <p:nvPr/>
        </p:nvSpPr>
        <p:spPr>
          <a:xfrm>
            <a:off x="2652991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19" name="object 16319"/>
          <p:cNvSpPr/>
          <p:nvPr/>
        </p:nvSpPr>
        <p:spPr>
          <a:xfrm>
            <a:off x="2762899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0" name="object 16320"/>
          <p:cNvSpPr/>
          <p:nvPr/>
        </p:nvSpPr>
        <p:spPr>
          <a:xfrm>
            <a:off x="2872172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1" name="object 16321"/>
          <p:cNvSpPr/>
          <p:nvPr/>
        </p:nvSpPr>
        <p:spPr>
          <a:xfrm>
            <a:off x="2982398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2" name="object 16322"/>
          <p:cNvSpPr/>
          <p:nvPr/>
        </p:nvSpPr>
        <p:spPr>
          <a:xfrm>
            <a:off x="3091829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3" name="object 16323"/>
          <p:cNvSpPr/>
          <p:nvPr/>
        </p:nvSpPr>
        <p:spPr>
          <a:xfrm>
            <a:off x="3200785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4" name="object 16324"/>
          <p:cNvSpPr/>
          <p:nvPr/>
        </p:nvSpPr>
        <p:spPr>
          <a:xfrm>
            <a:off x="3311010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5" name="object 16325"/>
          <p:cNvSpPr/>
          <p:nvPr/>
        </p:nvSpPr>
        <p:spPr>
          <a:xfrm>
            <a:off x="3420442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6" name="object 16326"/>
          <p:cNvSpPr/>
          <p:nvPr/>
        </p:nvSpPr>
        <p:spPr>
          <a:xfrm>
            <a:off x="3530191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7" name="object 16327"/>
          <p:cNvSpPr/>
          <p:nvPr/>
        </p:nvSpPr>
        <p:spPr>
          <a:xfrm>
            <a:off x="3639623" y="556221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8" name="object 16328"/>
          <p:cNvSpPr/>
          <p:nvPr/>
        </p:nvSpPr>
        <p:spPr>
          <a:xfrm>
            <a:off x="3748895" y="55622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29" name="object 16329"/>
          <p:cNvSpPr/>
          <p:nvPr/>
        </p:nvSpPr>
        <p:spPr>
          <a:xfrm>
            <a:off x="3859121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0" name="object 16330"/>
          <p:cNvSpPr/>
          <p:nvPr/>
        </p:nvSpPr>
        <p:spPr>
          <a:xfrm>
            <a:off x="3968077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1" name="object 16331"/>
          <p:cNvSpPr/>
          <p:nvPr/>
        </p:nvSpPr>
        <p:spPr>
          <a:xfrm>
            <a:off x="4078303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2" name="object 16332"/>
          <p:cNvSpPr/>
          <p:nvPr/>
        </p:nvSpPr>
        <p:spPr>
          <a:xfrm>
            <a:off x="4187734" y="556221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3" name="object 16333"/>
          <p:cNvSpPr/>
          <p:nvPr/>
        </p:nvSpPr>
        <p:spPr>
          <a:xfrm>
            <a:off x="4297166" y="55622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4" name="object 16334"/>
          <p:cNvSpPr/>
          <p:nvPr/>
        </p:nvSpPr>
        <p:spPr>
          <a:xfrm>
            <a:off x="1953994" y="5604615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5" name="object 16335"/>
          <p:cNvSpPr/>
          <p:nvPr/>
        </p:nvSpPr>
        <p:spPr>
          <a:xfrm>
            <a:off x="2050402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6" name="object 16336"/>
          <p:cNvSpPr/>
          <p:nvPr/>
        </p:nvSpPr>
        <p:spPr>
          <a:xfrm>
            <a:off x="2159357" y="5604615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7" name="object 16337"/>
          <p:cNvSpPr/>
          <p:nvPr/>
        </p:nvSpPr>
        <p:spPr>
          <a:xfrm>
            <a:off x="2269583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8" name="object 16338"/>
          <p:cNvSpPr/>
          <p:nvPr/>
        </p:nvSpPr>
        <p:spPr>
          <a:xfrm>
            <a:off x="2379015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39" name="object 16339"/>
          <p:cNvSpPr/>
          <p:nvPr/>
        </p:nvSpPr>
        <p:spPr>
          <a:xfrm>
            <a:off x="2488764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0" name="object 16340"/>
          <p:cNvSpPr/>
          <p:nvPr/>
        </p:nvSpPr>
        <p:spPr>
          <a:xfrm>
            <a:off x="2598196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1" name="object 16341"/>
          <p:cNvSpPr/>
          <p:nvPr/>
        </p:nvSpPr>
        <p:spPr>
          <a:xfrm>
            <a:off x="2708263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2" name="object 16342"/>
          <p:cNvSpPr/>
          <p:nvPr/>
        </p:nvSpPr>
        <p:spPr>
          <a:xfrm>
            <a:off x="2817694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3" name="object 16343"/>
          <p:cNvSpPr/>
          <p:nvPr/>
        </p:nvSpPr>
        <p:spPr>
          <a:xfrm>
            <a:off x="2927126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4" name="object 16344"/>
          <p:cNvSpPr/>
          <p:nvPr/>
        </p:nvSpPr>
        <p:spPr>
          <a:xfrm>
            <a:off x="3036875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5" name="object 16345"/>
          <p:cNvSpPr/>
          <p:nvPr/>
        </p:nvSpPr>
        <p:spPr>
          <a:xfrm>
            <a:off x="3146307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6" name="object 16346"/>
          <p:cNvSpPr/>
          <p:nvPr/>
        </p:nvSpPr>
        <p:spPr>
          <a:xfrm>
            <a:off x="3256533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7" name="object 16347"/>
          <p:cNvSpPr/>
          <p:nvPr/>
        </p:nvSpPr>
        <p:spPr>
          <a:xfrm>
            <a:off x="3365488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8" name="object 16348"/>
          <p:cNvSpPr/>
          <p:nvPr/>
        </p:nvSpPr>
        <p:spPr>
          <a:xfrm>
            <a:off x="3474920" y="5604615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9" name="object 16349"/>
          <p:cNvSpPr/>
          <p:nvPr/>
        </p:nvSpPr>
        <p:spPr>
          <a:xfrm>
            <a:off x="3585145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0" name="object 16350"/>
          <p:cNvSpPr/>
          <p:nvPr/>
        </p:nvSpPr>
        <p:spPr>
          <a:xfrm>
            <a:off x="3694418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1" name="object 16351"/>
          <p:cNvSpPr/>
          <p:nvPr/>
        </p:nvSpPr>
        <p:spPr>
          <a:xfrm>
            <a:off x="3804326" y="560461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2" name="object 16352"/>
          <p:cNvSpPr/>
          <p:nvPr/>
        </p:nvSpPr>
        <p:spPr>
          <a:xfrm>
            <a:off x="3913599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3" name="object 16353"/>
          <p:cNvSpPr/>
          <p:nvPr/>
        </p:nvSpPr>
        <p:spPr>
          <a:xfrm>
            <a:off x="4023031" y="5604615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4" name="object 16354"/>
          <p:cNvSpPr/>
          <p:nvPr/>
        </p:nvSpPr>
        <p:spPr>
          <a:xfrm>
            <a:off x="4132780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5" name="object 16355"/>
          <p:cNvSpPr/>
          <p:nvPr/>
        </p:nvSpPr>
        <p:spPr>
          <a:xfrm>
            <a:off x="4242211" y="560461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6" name="object 16356"/>
          <p:cNvSpPr/>
          <p:nvPr/>
        </p:nvSpPr>
        <p:spPr>
          <a:xfrm>
            <a:off x="4352437" y="5604615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196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7" name="object 16357"/>
          <p:cNvSpPr/>
          <p:nvPr/>
        </p:nvSpPr>
        <p:spPr>
          <a:xfrm>
            <a:off x="1995448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8" name="object 16358"/>
          <p:cNvSpPr/>
          <p:nvPr/>
        </p:nvSpPr>
        <p:spPr>
          <a:xfrm>
            <a:off x="2104880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9" name="object 16359"/>
          <p:cNvSpPr/>
          <p:nvPr/>
        </p:nvSpPr>
        <p:spPr>
          <a:xfrm>
            <a:off x="2215106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0" name="object 16360"/>
          <p:cNvSpPr/>
          <p:nvPr/>
        </p:nvSpPr>
        <p:spPr>
          <a:xfrm>
            <a:off x="2324061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1" name="object 16361"/>
          <p:cNvSpPr/>
          <p:nvPr/>
        </p:nvSpPr>
        <p:spPr>
          <a:xfrm>
            <a:off x="2434287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2" name="object 16362"/>
          <p:cNvSpPr/>
          <p:nvPr/>
        </p:nvSpPr>
        <p:spPr>
          <a:xfrm>
            <a:off x="2543718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3" name="object 16363"/>
          <p:cNvSpPr/>
          <p:nvPr/>
        </p:nvSpPr>
        <p:spPr>
          <a:xfrm>
            <a:off x="2652991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4" name="object 16364"/>
          <p:cNvSpPr/>
          <p:nvPr/>
        </p:nvSpPr>
        <p:spPr>
          <a:xfrm>
            <a:off x="2762899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5" name="object 16365"/>
          <p:cNvSpPr/>
          <p:nvPr/>
        </p:nvSpPr>
        <p:spPr>
          <a:xfrm>
            <a:off x="2872172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6" name="object 16366"/>
          <p:cNvSpPr/>
          <p:nvPr/>
        </p:nvSpPr>
        <p:spPr>
          <a:xfrm>
            <a:off x="2982398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7" name="object 16367"/>
          <p:cNvSpPr/>
          <p:nvPr/>
        </p:nvSpPr>
        <p:spPr>
          <a:xfrm>
            <a:off x="3091829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8" name="object 16368"/>
          <p:cNvSpPr/>
          <p:nvPr/>
        </p:nvSpPr>
        <p:spPr>
          <a:xfrm>
            <a:off x="3200785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9" name="object 16369"/>
          <p:cNvSpPr/>
          <p:nvPr/>
        </p:nvSpPr>
        <p:spPr>
          <a:xfrm>
            <a:off x="3311010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0" name="object 16370"/>
          <p:cNvSpPr/>
          <p:nvPr/>
        </p:nvSpPr>
        <p:spPr>
          <a:xfrm>
            <a:off x="3420442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1" name="object 16371"/>
          <p:cNvSpPr/>
          <p:nvPr/>
        </p:nvSpPr>
        <p:spPr>
          <a:xfrm>
            <a:off x="3530191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2" name="object 16372"/>
          <p:cNvSpPr/>
          <p:nvPr/>
        </p:nvSpPr>
        <p:spPr>
          <a:xfrm>
            <a:off x="3639623" y="5647016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3" name="object 16373"/>
          <p:cNvSpPr/>
          <p:nvPr/>
        </p:nvSpPr>
        <p:spPr>
          <a:xfrm>
            <a:off x="3748895" y="564701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4" name="object 16374"/>
          <p:cNvSpPr/>
          <p:nvPr/>
        </p:nvSpPr>
        <p:spPr>
          <a:xfrm>
            <a:off x="3859121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5" name="object 16375"/>
          <p:cNvSpPr/>
          <p:nvPr/>
        </p:nvSpPr>
        <p:spPr>
          <a:xfrm>
            <a:off x="3968077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6" name="object 16376"/>
          <p:cNvSpPr/>
          <p:nvPr/>
        </p:nvSpPr>
        <p:spPr>
          <a:xfrm>
            <a:off x="4078303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7" name="object 16377"/>
          <p:cNvSpPr/>
          <p:nvPr/>
        </p:nvSpPr>
        <p:spPr>
          <a:xfrm>
            <a:off x="4187734" y="5647016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8" name="object 16378"/>
          <p:cNvSpPr/>
          <p:nvPr/>
        </p:nvSpPr>
        <p:spPr>
          <a:xfrm>
            <a:off x="4297166" y="5647016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9" name="object 16379"/>
          <p:cNvSpPr/>
          <p:nvPr/>
        </p:nvSpPr>
        <p:spPr>
          <a:xfrm>
            <a:off x="1953994" y="5689822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0" name="object 16380"/>
          <p:cNvSpPr/>
          <p:nvPr/>
        </p:nvSpPr>
        <p:spPr>
          <a:xfrm>
            <a:off x="2050402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1" name="object 16381"/>
          <p:cNvSpPr/>
          <p:nvPr/>
        </p:nvSpPr>
        <p:spPr>
          <a:xfrm>
            <a:off x="2159357" y="568982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2" name="object 16382"/>
          <p:cNvSpPr/>
          <p:nvPr/>
        </p:nvSpPr>
        <p:spPr>
          <a:xfrm>
            <a:off x="2269583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3" name="object 16383"/>
          <p:cNvSpPr/>
          <p:nvPr/>
        </p:nvSpPr>
        <p:spPr>
          <a:xfrm>
            <a:off x="2379015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4" name="object 16384"/>
          <p:cNvSpPr/>
          <p:nvPr/>
        </p:nvSpPr>
        <p:spPr>
          <a:xfrm>
            <a:off x="2488764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5" name="object 16385"/>
          <p:cNvSpPr/>
          <p:nvPr/>
        </p:nvSpPr>
        <p:spPr>
          <a:xfrm>
            <a:off x="2598196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6" name="object 16386"/>
          <p:cNvSpPr/>
          <p:nvPr/>
        </p:nvSpPr>
        <p:spPr>
          <a:xfrm>
            <a:off x="2708263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7" name="object 16387"/>
          <p:cNvSpPr/>
          <p:nvPr/>
        </p:nvSpPr>
        <p:spPr>
          <a:xfrm>
            <a:off x="2817694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8" name="object 16388"/>
          <p:cNvSpPr/>
          <p:nvPr/>
        </p:nvSpPr>
        <p:spPr>
          <a:xfrm>
            <a:off x="2927126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9" name="object 16389"/>
          <p:cNvSpPr/>
          <p:nvPr/>
        </p:nvSpPr>
        <p:spPr>
          <a:xfrm>
            <a:off x="3036875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0" name="object 16390"/>
          <p:cNvSpPr/>
          <p:nvPr/>
        </p:nvSpPr>
        <p:spPr>
          <a:xfrm>
            <a:off x="3146307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1" name="object 16391"/>
          <p:cNvSpPr/>
          <p:nvPr/>
        </p:nvSpPr>
        <p:spPr>
          <a:xfrm>
            <a:off x="3256533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2" name="object 16392"/>
          <p:cNvSpPr/>
          <p:nvPr/>
        </p:nvSpPr>
        <p:spPr>
          <a:xfrm>
            <a:off x="3365488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3" name="object 16393"/>
          <p:cNvSpPr/>
          <p:nvPr/>
        </p:nvSpPr>
        <p:spPr>
          <a:xfrm>
            <a:off x="3474920" y="568982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4" name="object 16394"/>
          <p:cNvSpPr/>
          <p:nvPr/>
        </p:nvSpPr>
        <p:spPr>
          <a:xfrm>
            <a:off x="3585145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5" name="object 16395"/>
          <p:cNvSpPr/>
          <p:nvPr/>
        </p:nvSpPr>
        <p:spPr>
          <a:xfrm>
            <a:off x="3694418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6" name="object 16396"/>
          <p:cNvSpPr/>
          <p:nvPr/>
        </p:nvSpPr>
        <p:spPr>
          <a:xfrm>
            <a:off x="3804326" y="5689822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7" name="object 16397"/>
          <p:cNvSpPr/>
          <p:nvPr/>
        </p:nvSpPr>
        <p:spPr>
          <a:xfrm>
            <a:off x="3913599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8" name="object 16398"/>
          <p:cNvSpPr/>
          <p:nvPr/>
        </p:nvSpPr>
        <p:spPr>
          <a:xfrm>
            <a:off x="4023031" y="568982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9" name="object 16399"/>
          <p:cNvSpPr/>
          <p:nvPr/>
        </p:nvSpPr>
        <p:spPr>
          <a:xfrm>
            <a:off x="4132780" y="5689822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0" name="object 16400"/>
          <p:cNvSpPr/>
          <p:nvPr/>
        </p:nvSpPr>
        <p:spPr>
          <a:xfrm>
            <a:off x="4242211" y="5689822"/>
            <a:ext cx="3810" cy="0"/>
          </a:xfrm>
          <a:custGeom>
            <a:avLst/>
            <a:gdLst/>
            <a:ahLst/>
            <a:cxnLst/>
            <a:rect l="l" t="t" r="r" b="b"/>
            <a:pathLst>
              <a:path w="3810" h="0">
                <a:moveTo>
                  <a:pt x="0" y="0"/>
                </a:move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1" name="object 16401"/>
          <p:cNvSpPr/>
          <p:nvPr/>
        </p:nvSpPr>
        <p:spPr>
          <a:xfrm>
            <a:off x="4352437" y="5689822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196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2" name="object 16402"/>
          <p:cNvSpPr/>
          <p:nvPr/>
        </p:nvSpPr>
        <p:spPr>
          <a:xfrm>
            <a:off x="1995448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3" name="object 16403"/>
          <p:cNvSpPr/>
          <p:nvPr/>
        </p:nvSpPr>
        <p:spPr>
          <a:xfrm>
            <a:off x="2104880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4" name="object 16404"/>
          <p:cNvSpPr/>
          <p:nvPr/>
        </p:nvSpPr>
        <p:spPr>
          <a:xfrm>
            <a:off x="2215106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5" name="object 16405"/>
          <p:cNvSpPr/>
          <p:nvPr/>
        </p:nvSpPr>
        <p:spPr>
          <a:xfrm>
            <a:off x="2324061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6" name="object 16406"/>
          <p:cNvSpPr/>
          <p:nvPr/>
        </p:nvSpPr>
        <p:spPr>
          <a:xfrm>
            <a:off x="2434287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7" name="object 16407"/>
          <p:cNvSpPr/>
          <p:nvPr/>
        </p:nvSpPr>
        <p:spPr>
          <a:xfrm>
            <a:off x="2543718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8" name="object 16408"/>
          <p:cNvSpPr/>
          <p:nvPr/>
        </p:nvSpPr>
        <p:spPr>
          <a:xfrm>
            <a:off x="2652991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9" name="object 16409"/>
          <p:cNvSpPr/>
          <p:nvPr/>
        </p:nvSpPr>
        <p:spPr>
          <a:xfrm>
            <a:off x="2762899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0" name="object 16410"/>
          <p:cNvSpPr/>
          <p:nvPr/>
        </p:nvSpPr>
        <p:spPr>
          <a:xfrm>
            <a:off x="2872172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1" name="object 16411"/>
          <p:cNvSpPr/>
          <p:nvPr/>
        </p:nvSpPr>
        <p:spPr>
          <a:xfrm>
            <a:off x="2982398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2" name="object 16412"/>
          <p:cNvSpPr/>
          <p:nvPr/>
        </p:nvSpPr>
        <p:spPr>
          <a:xfrm>
            <a:off x="3091829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3" name="object 16413"/>
          <p:cNvSpPr/>
          <p:nvPr/>
        </p:nvSpPr>
        <p:spPr>
          <a:xfrm>
            <a:off x="3200785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4" name="object 16414"/>
          <p:cNvSpPr/>
          <p:nvPr/>
        </p:nvSpPr>
        <p:spPr>
          <a:xfrm>
            <a:off x="3311010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5" name="object 16415"/>
          <p:cNvSpPr/>
          <p:nvPr/>
        </p:nvSpPr>
        <p:spPr>
          <a:xfrm>
            <a:off x="3420442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6" name="object 16416"/>
          <p:cNvSpPr/>
          <p:nvPr/>
        </p:nvSpPr>
        <p:spPr>
          <a:xfrm>
            <a:off x="3530191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7" name="object 16417"/>
          <p:cNvSpPr/>
          <p:nvPr/>
        </p:nvSpPr>
        <p:spPr>
          <a:xfrm>
            <a:off x="3639623" y="5732223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8" name="object 16418"/>
          <p:cNvSpPr/>
          <p:nvPr/>
        </p:nvSpPr>
        <p:spPr>
          <a:xfrm>
            <a:off x="3748895" y="573222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9" name="object 16419"/>
          <p:cNvSpPr/>
          <p:nvPr/>
        </p:nvSpPr>
        <p:spPr>
          <a:xfrm>
            <a:off x="3859121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0" name="object 16420"/>
          <p:cNvSpPr/>
          <p:nvPr/>
        </p:nvSpPr>
        <p:spPr>
          <a:xfrm>
            <a:off x="3968077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1" name="object 16421"/>
          <p:cNvSpPr/>
          <p:nvPr/>
        </p:nvSpPr>
        <p:spPr>
          <a:xfrm>
            <a:off x="4078303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2" name="object 16422"/>
          <p:cNvSpPr/>
          <p:nvPr/>
        </p:nvSpPr>
        <p:spPr>
          <a:xfrm>
            <a:off x="4187734" y="5732223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3" name="object 16423"/>
          <p:cNvSpPr/>
          <p:nvPr/>
        </p:nvSpPr>
        <p:spPr>
          <a:xfrm>
            <a:off x="4297166" y="5732223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4" name="object 16424"/>
          <p:cNvSpPr/>
          <p:nvPr/>
        </p:nvSpPr>
        <p:spPr>
          <a:xfrm>
            <a:off x="1953994" y="5774624"/>
            <a:ext cx="14604" cy="0"/>
          </a:xfrm>
          <a:custGeom>
            <a:avLst/>
            <a:gdLst/>
            <a:ahLst/>
            <a:cxnLst/>
            <a:rect l="l" t="t" r="r" b="b"/>
            <a:pathLst>
              <a:path w="14605" h="0">
                <a:moveTo>
                  <a:pt x="0" y="0"/>
                </a:moveTo>
                <a:lnTo>
                  <a:pt x="1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5" name="object 16425"/>
          <p:cNvSpPr/>
          <p:nvPr/>
        </p:nvSpPr>
        <p:spPr>
          <a:xfrm>
            <a:off x="2050402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6" name="object 16426"/>
          <p:cNvSpPr/>
          <p:nvPr/>
        </p:nvSpPr>
        <p:spPr>
          <a:xfrm>
            <a:off x="2159357" y="577462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7" name="object 16427"/>
          <p:cNvSpPr/>
          <p:nvPr/>
        </p:nvSpPr>
        <p:spPr>
          <a:xfrm>
            <a:off x="2269583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8" name="object 16428"/>
          <p:cNvSpPr/>
          <p:nvPr/>
        </p:nvSpPr>
        <p:spPr>
          <a:xfrm>
            <a:off x="2379015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9" name="object 16429"/>
          <p:cNvSpPr/>
          <p:nvPr/>
        </p:nvSpPr>
        <p:spPr>
          <a:xfrm>
            <a:off x="2488764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0" name="object 16430"/>
          <p:cNvSpPr/>
          <p:nvPr/>
        </p:nvSpPr>
        <p:spPr>
          <a:xfrm>
            <a:off x="2598196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1" name="object 16431"/>
          <p:cNvSpPr/>
          <p:nvPr/>
        </p:nvSpPr>
        <p:spPr>
          <a:xfrm>
            <a:off x="2708263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2" name="object 16432"/>
          <p:cNvSpPr/>
          <p:nvPr/>
        </p:nvSpPr>
        <p:spPr>
          <a:xfrm>
            <a:off x="2817694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3" name="object 16433"/>
          <p:cNvSpPr/>
          <p:nvPr/>
        </p:nvSpPr>
        <p:spPr>
          <a:xfrm>
            <a:off x="2927126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4" name="object 16434"/>
          <p:cNvSpPr/>
          <p:nvPr/>
        </p:nvSpPr>
        <p:spPr>
          <a:xfrm>
            <a:off x="3036875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5" name="object 16435"/>
          <p:cNvSpPr/>
          <p:nvPr/>
        </p:nvSpPr>
        <p:spPr>
          <a:xfrm>
            <a:off x="3146307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6" name="object 16436"/>
          <p:cNvSpPr/>
          <p:nvPr/>
        </p:nvSpPr>
        <p:spPr>
          <a:xfrm>
            <a:off x="3256533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7" name="object 16437"/>
          <p:cNvSpPr/>
          <p:nvPr/>
        </p:nvSpPr>
        <p:spPr>
          <a:xfrm>
            <a:off x="3365488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8" name="object 16438"/>
          <p:cNvSpPr/>
          <p:nvPr/>
        </p:nvSpPr>
        <p:spPr>
          <a:xfrm>
            <a:off x="3474920" y="577462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9" name="object 16439"/>
          <p:cNvSpPr/>
          <p:nvPr/>
        </p:nvSpPr>
        <p:spPr>
          <a:xfrm>
            <a:off x="3585145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0" name="object 16440"/>
          <p:cNvSpPr/>
          <p:nvPr/>
        </p:nvSpPr>
        <p:spPr>
          <a:xfrm>
            <a:off x="3694418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1" name="object 16441"/>
          <p:cNvSpPr/>
          <p:nvPr/>
        </p:nvSpPr>
        <p:spPr>
          <a:xfrm>
            <a:off x="3804326" y="5774624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2" name="object 16442"/>
          <p:cNvSpPr/>
          <p:nvPr/>
        </p:nvSpPr>
        <p:spPr>
          <a:xfrm>
            <a:off x="3913599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3" name="object 16443"/>
          <p:cNvSpPr/>
          <p:nvPr/>
        </p:nvSpPr>
        <p:spPr>
          <a:xfrm>
            <a:off x="4023031" y="577462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4" name="object 16444"/>
          <p:cNvSpPr/>
          <p:nvPr/>
        </p:nvSpPr>
        <p:spPr>
          <a:xfrm>
            <a:off x="4132780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5" name="object 16445"/>
          <p:cNvSpPr/>
          <p:nvPr/>
        </p:nvSpPr>
        <p:spPr>
          <a:xfrm>
            <a:off x="4242211" y="5774624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6" name="object 16446"/>
          <p:cNvSpPr/>
          <p:nvPr/>
        </p:nvSpPr>
        <p:spPr>
          <a:xfrm>
            <a:off x="4352437" y="5774624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196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7" name="object 16447"/>
          <p:cNvSpPr/>
          <p:nvPr/>
        </p:nvSpPr>
        <p:spPr>
          <a:xfrm>
            <a:off x="1995448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8" name="object 16448"/>
          <p:cNvSpPr/>
          <p:nvPr/>
        </p:nvSpPr>
        <p:spPr>
          <a:xfrm>
            <a:off x="2104880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9" name="object 16449"/>
          <p:cNvSpPr/>
          <p:nvPr/>
        </p:nvSpPr>
        <p:spPr>
          <a:xfrm>
            <a:off x="2215106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0" name="object 16450"/>
          <p:cNvSpPr/>
          <p:nvPr/>
        </p:nvSpPr>
        <p:spPr>
          <a:xfrm>
            <a:off x="2324061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1" name="object 16451"/>
          <p:cNvSpPr/>
          <p:nvPr/>
        </p:nvSpPr>
        <p:spPr>
          <a:xfrm>
            <a:off x="2434287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2" name="object 16452"/>
          <p:cNvSpPr/>
          <p:nvPr/>
        </p:nvSpPr>
        <p:spPr>
          <a:xfrm>
            <a:off x="2543718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3" name="object 16453"/>
          <p:cNvSpPr/>
          <p:nvPr/>
        </p:nvSpPr>
        <p:spPr>
          <a:xfrm>
            <a:off x="2652991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4" name="object 16454"/>
          <p:cNvSpPr/>
          <p:nvPr/>
        </p:nvSpPr>
        <p:spPr>
          <a:xfrm>
            <a:off x="2762899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5" name="object 16455"/>
          <p:cNvSpPr/>
          <p:nvPr/>
        </p:nvSpPr>
        <p:spPr>
          <a:xfrm>
            <a:off x="2872172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6" name="object 16456"/>
          <p:cNvSpPr/>
          <p:nvPr/>
        </p:nvSpPr>
        <p:spPr>
          <a:xfrm>
            <a:off x="2982398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7" name="object 16457"/>
          <p:cNvSpPr/>
          <p:nvPr/>
        </p:nvSpPr>
        <p:spPr>
          <a:xfrm>
            <a:off x="3091829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8" name="object 16458"/>
          <p:cNvSpPr/>
          <p:nvPr/>
        </p:nvSpPr>
        <p:spPr>
          <a:xfrm>
            <a:off x="3200785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9" name="object 16459"/>
          <p:cNvSpPr/>
          <p:nvPr/>
        </p:nvSpPr>
        <p:spPr>
          <a:xfrm>
            <a:off x="3311010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0" name="object 16460"/>
          <p:cNvSpPr/>
          <p:nvPr/>
        </p:nvSpPr>
        <p:spPr>
          <a:xfrm>
            <a:off x="3420442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1" name="object 16461"/>
          <p:cNvSpPr/>
          <p:nvPr/>
        </p:nvSpPr>
        <p:spPr>
          <a:xfrm>
            <a:off x="3530191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2" name="object 16462"/>
          <p:cNvSpPr/>
          <p:nvPr/>
        </p:nvSpPr>
        <p:spPr>
          <a:xfrm>
            <a:off x="3639623" y="5817025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3" name="object 16463"/>
          <p:cNvSpPr/>
          <p:nvPr/>
        </p:nvSpPr>
        <p:spPr>
          <a:xfrm>
            <a:off x="3748895" y="5817025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4" name="object 16464"/>
          <p:cNvSpPr/>
          <p:nvPr/>
        </p:nvSpPr>
        <p:spPr>
          <a:xfrm>
            <a:off x="3859121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5" name="object 16465"/>
          <p:cNvSpPr/>
          <p:nvPr/>
        </p:nvSpPr>
        <p:spPr>
          <a:xfrm>
            <a:off x="3968077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7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6" name="object 16466"/>
          <p:cNvSpPr/>
          <p:nvPr/>
        </p:nvSpPr>
        <p:spPr>
          <a:xfrm>
            <a:off x="4078303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7" name="object 16467"/>
          <p:cNvSpPr/>
          <p:nvPr/>
        </p:nvSpPr>
        <p:spPr>
          <a:xfrm>
            <a:off x="4187734" y="5817025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8" name="object 16468"/>
          <p:cNvSpPr/>
          <p:nvPr/>
        </p:nvSpPr>
        <p:spPr>
          <a:xfrm>
            <a:off x="4297166" y="5817025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9" name="object 16469"/>
          <p:cNvSpPr/>
          <p:nvPr/>
        </p:nvSpPr>
        <p:spPr>
          <a:xfrm>
            <a:off x="2269583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0" name="object 16470"/>
          <p:cNvSpPr/>
          <p:nvPr/>
        </p:nvSpPr>
        <p:spPr>
          <a:xfrm>
            <a:off x="2379015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1" name="object 16471"/>
          <p:cNvSpPr/>
          <p:nvPr/>
        </p:nvSpPr>
        <p:spPr>
          <a:xfrm>
            <a:off x="2488764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2" name="object 16472"/>
          <p:cNvSpPr/>
          <p:nvPr/>
        </p:nvSpPr>
        <p:spPr>
          <a:xfrm>
            <a:off x="2598196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5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3" name="object 16473"/>
          <p:cNvSpPr/>
          <p:nvPr/>
        </p:nvSpPr>
        <p:spPr>
          <a:xfrm>
            <a:off x="2708263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4" name="object 16474"/>
          <p:cNvSpPr/>
          <p:nvPr/>
        </p:nvSpPr>
        <p:spPr>
          <a:xfrm>
            <a:off x="2817694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5" name="object 16475"/>
          <p:cNvSpPr/>
          <p:nvPr/>
        </p:nvSpPr>
        <p:spPr>
          <a:xfrm>
            <a:off x="2927126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6" name="object 16476"/>
          <p:cNvSpPr/>
          <p:nvPr/>
        </p:nvSpPr>
        <p:spPr>
          <a:xfrm>
            <a:off x="3036875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7" name="object 16477"/>
          <p:cNvSpPr/>
          <p:nvPr/>
        </p:nvSpPr>
        <p:spPr>
          <a:xfrm>
            <a:off x="3146307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8" name="object 16478"/>
          <p:cNvSpPr/>
          <p:nvPr/>
        </p:nvSpPr>
        <p:spPr>
          <a:xfrm>
            <a:off x="3256533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9" name="object 16479"/>
          <p:cNvSpPr/>
          <p:nvPr/>
        </p:nvSpPr>
        <p:spPr>
          <a:xfrm>
            <a:off x="3365488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0" name="object 16480"/>
          <p:cNvSpPr/>
          <p:nvPr/>
        </p:nvSpPr>
        <p:spPr>
          <a:xfrm>
            <a:off x="3474920" y="585983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79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1" name="object 16481"/>
          <p:cNvSpPr/>
          <p:nvPr/>
        </p:nvSpPr>
        <p:spPr>
          <a:xfrm>
            <a:off x="3585145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2" name="object 16482"/>
          <p:cNvSpPr/>
          <p:nvPr/>
        </p:nvSpPr>
        <p:spPr>
          <a:xfrm>
            <a:off x="3694418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3" name="object 16483"/>
          <p:cNvSpPr/>
          <p:nvPr/>
        </p:nvSpPr>
        <p:spPr>
          <a:xfrm>
            <a:off x="3804326" y="5859831"/>
            <a:ext cx="27305" cy="0"/>
          </a:xfrm>
          <a:custGeom>
            <a:avLst/>
            <a:gdLst/>
            <a:ahLst/>
            <a:cxnLst/>
            <a:rect l="l" t="t" r="r" b="b"/>
            <a:pathLst>
              <a:path w="27304" h="0">
                <a:moveTo>
                  <a:pt x="0" y="0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4" name="object 16484"/>
          <p:cNvSpPr/>
          <p:nvPr/>
        </p:nvSpPr>
        <p:spPr>
          <a:xfrm>
            <a:off x="3913599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5" name="object 16485"/>
          <p:cNvSpPr/>
          <p:nvPr/>
        </p:nvSpPr>
        <p:spPr>
          <a:xfrm>
            <a:off x="4023031" y="5859831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1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6" name="object 16486"/>
          <p:cNvSpPr/>
          <p:nvPr/>
        </p:nvSpPr>
        <p:spPr>
          <a:xfrm>
            <a:off x="4132780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6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7" name="object 16487"/>
          <p:cNvSpPr/>
          <p:nvPr/>
        </p:nvSpPr>
        <p:spPr>
          <a:xfrm>
            <a:off x="4242211" y="5859831"/>
            <a:ext cx="27940" cy="0"/>
          </a:xfrm>
          <a:custGeom>
            <a:avLst/>
            <a:gdLst/>
            <a:ahLst/>
            <a:cxnLst/>
            <a:rect l="l" t="t" r="r" b="b"/>
            <a:pathLst>
              <a:path w="27939" h="0">
                <a:moveTo>
                  <a:pt x="0" y="0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8" name="object 16488"/>
          <p:cNvSpPr/>
          <p:nvPr/>
        </p:nvSpPr>
        <p:spPr>
          <a:xfrm>
            <a:off x="4352437" y="5859831"/>
            <a:ext cx="20320" cy="0"/>
          </a:xfrm>
          <a:custGeom>
            <a:avLst/>
            <a:gdLst/>
            <a:ahLst/>
            <a:cxnLst/>
            <a:rect l="l" t="t" r="r" b="b"/>
            <a:pathLst>
              <a:path w="20320" h="0">
                <a:moveTo>
                  <a:pt x="0" y="0"/>
                </a:moveTo>
                <a:lnTo>
                  <a:pt x="196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9" name="object 16489"/>
          <p:cNvSpPr/>
          <p:nvPr/>
        </p:nvSpPr>
        <p:spPr>
          <a:xfrm>
            <a:off x="1953994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0" name="object 16490"/>
          <p:cNvSpPr/>
          <p:nvPr/>
        </p:nvSpPr>
        <p:spPr>
          <a:xfrm>
            <a:off x="1953994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1" name="object 16491"/>
          <p:cNvSpPr/>
          <p:nvPr/>
        </p:nvSpPr>
        <p:spPr>
          <a:xfrm>
            <a:off x="1953995" y="5592748"/>
            <a:ext cx="0" cy="23495"/>
          </a:xfrm>
          <a:custGeom>
            <a:avLst/>
            <a:gdLst/>
            <a:ahLst/>
            <a:cxnLst/>
            <a:rect l="l" t="t" r="r" b="b"/>
            <a:pathLst>
              <a:path w="0" h="23495">
                <a:moveTo>
                  <a:pt x="0" y="0"/>
                </a:moveTo>
                <a:lnTo>
                  <a:pt x="0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2" name="object 16492"/>
          <p:cNvSpPr/>
          <p:nvPr/>
        </p:nvSpPr>
        <p:spPr>
          <a:xfrm>
            <a:off x="1953598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0"/>
                </a:moveTo>
                <a:lnTo>
                  <a:pt x="0" y="212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3" name="object 16493"/>
          <p:cNvSpPr/>
          <p:nvPr/>
        </p:nvSpPr>
        <p:spPr>
          <a:xfrm>
            <a:off x="2008949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4" name="object 16494"/>
          <p:cNvSpPr/>
          <p:nvPr/>
        </p:nvSpPr>
        <p:spPr>
          <a:xfrm>
            <a:off x="2008949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5" name="object 16495"/>
          <p:cNvSpPr/>
          <p:nvPr/>
        </p:nvSpPr>
        <p:spPr>
          <a:xfrm>
            <a:off x="2008949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6" name="object 16496"/>
          <p:cNvSpPr/>
          <p:nvPr/>
        </p:nvSpPr>
        <p:spPr>
          <a:xfrm>
            <a:off x="2008949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7" name="object 16497"/>
          <p:cNvSpPr/>
          <p:nvPr/>
        </p:nvSpPr>
        <p:spPr>
          <a:xfrm>
            <a:off x="2064220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8" name="object 16498"/>
          <p:cNvSpPr/>
          <p:nvPr/>
        </p:nvSpPr>
        <p:spPr>
          <a:xfrm>
            <a:off x="2064220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9" name="object 16499"/>
          <p:cNvSpPr/>
          <p:nvPr/>
        </p:nvSpPr>
        <p:spPr>
          <a:xfrm>
            <a:off x="2064220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0" name="object 16500"/>
          <p:cNvSpPr/>
          <p:nvPr/>
        </p:nvSpPr>
        <p:spPr>
          <a:xfrm>
            <a:off x="2064220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1" name="object 16501"/>
          <p:cNvSpPr/>
          <p:nvPr/>
        </p:nvSpPr>
        <p:spPr>
          <a:xfrm>
            <a:off x="2118698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2" name="object 16502"/>
          <p:cNvSpPr/>
          <p:nvPr/>
        </p:nvSpPr>
        <p:spPr>
          <a:xfrm>
            <a:off x="2118698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3" name="object 16503"/>
          <p:cNvSpPr/>
          <p:nvPr/>
        </p:nvSpPr>
        <p:spPr>
          <a:xfrm>
            <a:off x="2118698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4" name="object 16504"/>
          <p:cNvSpPr/>
          <p:nvPr/>
        </p:nvSpPr>
        <p:spPr>
          <a:xfrm>
            <a:off x="2118698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5" name="object 16505"/>
          <p:cNvSpPr/>
          <p:nvPr/>
        </p:nvSpPr>
        <p:spPr>
          <a:xfrm>
            <a:off x="2173652" y="5848825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89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6" name="object 16506"/>
          <p:cNvSpPr/>
          <p:nvPr/>
        </p:nvSpPr>
        <p:spPr>
          <a:xfrm>
            <a:off x="2173652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7" name="object 16507"/>
          <p:cNvSpPr/>
          <p:nvPr/>
        </p:nvSpPr>
        <p:spPr>
          <a:xfrm>
            <a:off x="2173652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8" name="object 16508"/>
          <p:cNvSpPr/>
          <p:nvPr/>
        </p:nvSpPr>
        <p:spPr>
          <a:xfrm>
            <a:off x="2173652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9" name="object 16509"/>
          <p:cNvSpPr/>
          <p:nvPr/>
        </p:nvSpPr>
        <p:spPr>
          <a:xfrm>
            <a:off x="2173652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0" name="object 16510"/>
          <p:cNvSpPr/>
          <p:nvPr/>
        </p:nvSpPr>
        <p:spPr>
          <a:xfrm>
            <a:off x="2228129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1" name="object 16511"/>
          <p:cNvSpPr/>
          <p:nvPr/>
        </p:nvSpPr>
        <p:spPr>
          <a:xfrm>
            <a:off x="2228129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2" name="object 16512"/>
          <p:cNvSpPr/>
          <p:nvPr/>
        </p:nvSpPr>
        <p:spPr>
          <a:xfrm>
            <a:off x="2228129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3" name="object 16513"/>
          <p:cNvSpPr/>
          <p:nvPr/>
        </p:nvSpPr>
        <p:spPr>
          <a:xfrm>
            <a:off x="2228129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4" name="object 16514"/>
          <p:cNvSpPr/>
          <p:nvPr/>
        </p:nvSpPr>
        <p:spPr>
          <a:xfrm>
            <a:off x="2282925" y="5848825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5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5" name="object 16515"/>
          <p:cNvSpPr/>
          <p:nvPr/>
        </p:nvSpPr>
        <p:spPr>
          <a:xfrm>
            <a:off x="2282925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6" name="object 16516"/>
          <p:cNvSpPr/>
          <p:nvPr/>
        </p:nvSpPr>
        <p:spPr>
          <a:xfrm>
            <a:off x="2282925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7" name="object 16517"/>
          <p:cNvSpPr/>
          <p:nvPr/>
        </p:nvSpPr>
        <p:spPr>
          <a:xfrm>
            <a:off x="2282925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8" name="object 16518"/>
          <p:cNvSpPr/>
          <p:nvPr/>
        </p:nvSpPr>
        <p:spPr>
          <a:xfrm>
            <a:off x="2282925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9" name="object 16519"/>
          <p:cNvSpPr/>
          <p:nvPr/>
        </p:nvSpPr>
        <p:spPr>
          <a:xfrm>
            <a:off x="2338355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0" name="object 16520"/>
          <p:cNvSpPr/>
          <p:nvPr/>
        </p:nvSpPr>
        <p:spPr>
          <a:xfrm>
            <a:off x="2338355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1" name="object 16521"/>
          <p:cNvSpPr/>
          <p:nvPr/>
        </p:nvSpPr>
        <p:spPr>
          <a:xfrm>
            <a:off x="2338355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2" name="object 16522"/>
          <p:cNvSpPr/>
          <p:nvPr/>
        </p:nvSpPr>
        <p:spPr>
          <a:xfrm>
            <a:off x="2338355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3" name="object 16523"/>
          <p:cNvSpPr/>
          <p:nvPr/>
        </p:nvSpPr>
        <p:spPr>
          <a:xfrm>
            <a:off x="2392833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4" name="object 16524"/>
          <p:cNvSpPr/>
          <p:nvPr/>
        </p:nvSpPr>
        <p:spPr>
          <a:xfrm>
            <a:off x="2392833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5" name="object 16525"/>
          <p:cNvSpPr/>
          <p:nvPr/>
        </p:nvSpPr>
        <p:spPr>
          <a:xfrm>
            <a:off x="2392833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6" name="object 16526"/>
          <p:cNvSpPr/>
          <p:nvPr/>
        </p:nvSpPr>
        <p:spPr>
          <a:xfrm>
            <a:off x="2392833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7" name="object 16527"/>
          <p:cNvSpPr/>
          <p:nvPr/>
        </p:nvSpPr>
        <p:spPr>
          <a:xfrm>
            <a:off x="2392833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8" name="object 16528"/>
          <p:cNvSpPr/>
          <p:nvPr/>
        </p:nvSpPr>
        <p:spPr>
          <a:xfrm>
            <a:off x="2447628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9" name="object 16529"/>
          <p:cNvSpPr/>
          <p:nvPr/>
        </p:nvSpPr>
        <p:spPr>
          <a:xfrm>
            <a:off x="2447628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0" name="object 16530"/>
          <p:cNvSpPr/>
          <p:nvPr/>
        </p:nvSpPr>
        <p:spPr>
          <a:xfrm>
            <a:off x="2447628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1" name="object 16531"/>
          <p:cNvSpPr/>
          <p:nvPr/>
        </p:nvSpPr>
        <p:spPr>
          <a:xfrm>
            <a:off x="2447628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2" name="object 16532"/>
          <p:cNvSpPr/>
          <p:nvPr/>
        </p:nvSpPr>
        <p:spPr>
          <a:xfrm>
            <a:off x="2502105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3" name="object 16533"/>
          <p:cNvSpPr/>
          <p:nvPr/>
        </p:nvSpPr>
        <p:spPr>
          <a:xfrm>
            <a:off x="2502105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4" name="object 16534"/>
          <p:cNvSpPr/>
          <p:nvPr/>
        </p:nvSpPr>
        <p:spPr>
          <a:xfrm>
            <a:off x="2502105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5" name="object 16535"/>
          <p:cNvSpPr/>
          <p:nvPr/>
        </p:nvSpPr>
        <p:spPr>
          <a:xfrm>
            <a:off x="2502105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6" name="object 16536"/>
          <p:cNvSpPr/>
          <p:nvPr/>
        </p:nvSpPr>
        <p:spPr>
          <a:xfrm>
            <a:off x="2502105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7" name="object 16537"/>
          <p:cNvSpPr/>
          <p:nvPr/>
        </p:nvSpPr>
        <p:spPr>
          <a:xfrm>
            <a:off x="2557060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8" name="object 16538"/>
          <p:cNvSpPr/>
          <p:nvPr/>
        </p:nvSpPr>
        <p:spPr>
          <a:xfrm>
            <a:off x="2557060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9" name="object 16539"/>
          <p:cNvSpPr/>
          <p:nvPr/>
        </p:nvSpPr>
        <p:spPr>
          <a:xfrm>
            <a:off x="2557060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0" name="object 16540"/>
          <p:cNvSpPr/>
          <p:nvPr/>
        </p:nvSpPr>
        <p:spPr>
          <a:xfrm>
            <a:off x="2557060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1" name="object 16541"/>
          <p:cNvSpPr/>
          <p:nvPr/>
        </p:nvSpPr>
        <p:spPr>
          <a:xfrm>
            <a:off x="2557060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2" name="object 16542"/>
          <p:cNvSpPr/>
          <p:nvPr/>
        </p:nvSpPr>
        <p:spPr>
          <a:xfrm>
            <a:off x="2612331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3" name="object 16543"/>
          <p:cNvSpPr/>
          <p:nvPr/>
        </p:nvSpPr>
        <p:spPr>
          <a:xfrm>
            <a:off x="2612331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4" name="object 16544"/>
          <p:cNvSpPr/>
          <p:nvPr/>
        </p:nvSpPr>
        <p:spPr>
          <a:xfrm>
            <a:off x="2612331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5" name="object 16545"/>
          <p:cNvSpPr/>
          <p:nvPr/>
        </p:nvSpPr>
        <p:spPr>
          <a:xfrm>
            <a:off x="2612331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6" name="object 16546"/>
          <p:cNvSpPr/>
          <p:nvPr/>
        </p:nvSpPr>
        <p:spPr>
          <a:xfrm>
            <a:off x="2612331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7" name="object 16547"/>
          <p:cNvSpPr/>
          <p:nvPr/>
        </p:nvSpPr>
        <p:spPr>
          <a:xfrm>
            <a:off x="2666809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8" name="object 16548"/>
          <p:cNvSpPr/>
          <p:nvPr/>
        </p:nvSpPr>
        <p:spPr>
          <a:xfrm>
            <a:off x="2666809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9" name="object 16549"/>
          <p:cNvSpPr/>
          <p:nvPr/>
        </p:nvSpPr>
        <p:spPr>
          <a:xfrm>
            <a:off x="2666809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0" name="object 16550"/>
          <p:cNvSpPr/>
          <p:nvPr/>
        </p:nvSpPr>
        <p:spPr>
          <a:xfrm>
            <a:off x="2666809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1" name="object 16551"/>
          <p:cNvSpPr/>
          <p:nvPr/>
        </p:nvSpPr>
        <p:spPr>
          <a:xfrm>
            <a:off x="2666809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2" name="object 16552"/>
          <p:cNvSpPr/>
          <p:nvPr/>
        </p:nvSpPr>
        <p:spPr>
          <a:xfrm>
            <a:off x="2721763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3" name="object 16553"/>
          <p:cNvSpPr/>
          <p:nvPr/>
        </p:nvSpPr>
        <p:spPr>
          <a:xfrm>
            <a:off x="2721763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4" name="object 16554"/>
          <p:cNvSpPr/>
          <p:nvPr/>
        </p:nvSpPr>
        <p:spPr>
          <a:xfrm>
            <a:off x="2721763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5" name="object 16555"/>
          <p:cNvSpPr/>
          <p:nvPr/>
        </p:nvSpPr>
        <p:spPr>
          <a:xfrm>
            <a:off x="2721763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6" name="object 16556"/>
          <p:cNvSpPr/>
          <p:nvPr/>
        </p:nvSpPr>
        <p:spPr>
          <a:xfrm>
            <a:off x="2721763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7" name="object 16557"/>
          <p:cNvSpPr/>
          <p:nvPr/>
        </p:nvSpPr>
        <p:spPr>
          <a:xfrm>
            <a:off x="2776241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8" name="object 16558"/>
          <p:cNvSpPr/>
          <p:nvPr/>
        </p:nvSpPr>
        <p:spPr>
          <a:xfrm>
            <a:off x="2776241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59" name="object 16559"/>
          <p:cNvSpPr/>
          <p:nvPr/>
        </p:nvSpPr>
        <p:spPr>
          <a:xfrm>
            <a:off x="2776241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0" name="object 16560"/>
          <p:cNvSpPr/>
          <p:nvPr/>
        </p:nvSpPr>
        <p:spPr>
          <a:xfrm>
            <a:off x="2776241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1" name="object 16561"/>
          <p:cNvSpPr/>
          <p:nvPr/>
        </p:nvSpPr>
        <p:spPr>
          <a:xfrm>
            <a:off x="2776241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2" name="object 16562"/>
          <p:cNvSpPr/>
          <p:nvPr/>
        </p:nvSpPr>
        <p:spPr>
          <a:xfrm>
            <a:off x="2830718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3" name="object 16563"/>
          <p:cNvSpPr/>
          <p:nvPr/>
        </p:nvSpPr>
        <p:spPr>
          <a:xfrm>
            <a:off x="2830718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4" name="object 16564"/>
          <p:cNvSpPr/>
          <p:nvPr/>
        </p:nvSpPr>
        <p:spPr>
          <a:xfrm>
            <a:off x="2830718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5" name="object 16565"/>
          <p:cNvSpPr/>
          <p:nvPr/>
        </p:nvSpPr>
        <p:spPr>
          <a:xfrm>
            <a:off x="2830718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6" name="object 16566"/>
          <p:cNvSpPr/>
          <p:nvPr/>
        </p:nvSpPr>
        <p:spPr>
          <a:xfrm>
            <a:off x="2830718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7" name="object 16567"/>
          <p:cNvSpPr/>
          <p:nvPr/>
        </p:nvSpPr>
        <p:spPr>
          <a:xfrm>
            <a:off x="2886466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8" name="object 16568"/>
          <p:cNvSpPr/>
          <p:nvPr/>
        </p:nvSpPr>
        <p:spPr>
          <a:xfrm>
            <a:off x="2886466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69" name="object 16569"/>
          <p:cNvSpPr/>
          <p:nvPr/>
        </p:nvSpPr>
        <p:spPr>
          <a:xfrm>
            <a:off x="2886466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0" name="object 16570"/>
          <p:cNvSpPr/>
          <p:nvPr/>
        </p:nvSpPr>
        <p:spPr>
          <a:xfrm>
            <a:off x="2886466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1" name="object 16571"/>
          <p:cNvSpPr/>
          <p:nvPr/>
        </p:nvSpPr>
        <p:spPr>
          <a:xfrm>
            <a:off x="2886466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2" name="object 16572"/>
          <p:cNvSpPr/>
          <p:nvPr/>
        </p:nvSpPr>
        <p:spPr>
          <a:xfrm>
            <a:off x="2940944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3" name="object 16573"/>
          <p:cNvSpPr/>
          <p:nvPr/>
        </p:nvSpPr>
        <p:spPr>
          <a:xfrm>
            <a:off x="2940944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4" name="object 16574"/>
          <p:cNvSpPr/>
          <p:nvPr/>
        </p:nvSpPr>
        <p:spPr>
          <a:xfrm>
            <a:off x="2940944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5" name="object 16575"/>
          <p:cNvSpPr/>
          <p:nvPr/>
        </p:nvSpPr>
        <p:spPr>
          <a:xfrm>
            <a:off x="2940944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6" name="object 16576"/>
          <p:cNvSpPr/>
          <p:nvPr/>
        </p:nvSpPr>
        <p:spPr>
          <a:xfrm>
            <a:off x="2940944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7" name="object 16577"/>
          <p:cNvSpPr/>
          <p:nvPr/>
        </p:nvSpPr>
        <p:spPr>
          <a:xfrm>
            <a:off x="2995422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8" name="object 16578"/>
          <p:cNvSpPr/>
          <p:nvPr/>
        </p:nvSpPr>
        <p:spPr>
          <a:xfrm>
            <a:off x="2995422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79" name="object 16579"/>
          <p:cNvSpPr/>
          <p:nvPr/>
        </p:nvSpPr>
        <p:spPr>
          <a:xfrm>
            <a:off x="2995422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0" name="object 16580"/>
          <p:cNvSpPr/>
          <p:nvPr/>
        </p:nvSpPr>
        <p:spPr>
          <a:xfrm>
            <a:off x="2995422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1" name="object 16581"/>
          <p:cNvSpPr/>
          <p:nvPr/>
        </p:nvSpPr>
        <p:spPr>
          <a:xfrm>
            <a:off x="2995422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2" name="object 16582"/>
          <p:cNvSpPr/>
          <p:nvPr/>
        </p:nvSpPr>
        <p:spPr>
          <a:xfrm>
            <a:off x="3050376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3" name="object 16583"/>
          <p:cNvSpPr/>
          <p:nvPr/>
        </p:nvSpPr>
        <p:spPr>
          <a:xfrm>
            <a:off x="3050376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4" name="object 16584"/>
          <p:cNvSpPr/>
          <p:nvPr/>
        </p:nvSpPr>
        <p:spPr>
          <a:xfrm>
            <a:off x="3050376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5" name="object 16585"/>
          <p:cNvSpPr/>
          <p:nvPr/>
        </p:nvSpPr>
        <p:spPr>
          <a:xfrm>
            <a:off x="3050376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6" name="object 16586"/>
          <p:cNvSpPr/>
          <p:nvPr/>
        </p:nvSpPr>
        <p:spPr>
          <a:xfrm>
            <a:off x="3050376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7" name="object 16587"/>
          <p:cNvSpPr/>
          <p:nvPr/>
        </p:nvSpPr>
        <p:spPr>
          <a:xfrm>
            <a:off x="3105647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8" name="object 16588"/>
          <p:cNvSpPr/>
          <p:nvPr/>
        </p:nvSpPr>
        <p:spPr>
          <a:xfrm>
            <a:off x="3105647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89" name="object 16589"/>
          <p:cNvSpPr/>
          <p:nvPr/>
        </p:nvSpPr>
        <p:spPr>
          <a:xfrm>
            <a:off x="3105647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0" name="object 16590"/>
          <p:cNvSpPr/>
          <p:nvPr/>
        </p:nvSpPr>
        <p:spPr>
          <a:xfrm>
            <a:off x="3105647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1" name="object 16591"/>
          <p:cNvSpPr/>
          <p:nvPr/>
        </p:nvSpPr>
        <p:spPr>
          <a:xfrm>
            <a:off x="3105647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2" name="object 16592"/>
          <p:cNvSpPr/>
          <p:nvPr/>
        </p:nvSpPr>
        <p:spPr>
          <a:xfrm>
            <a:off x="3160125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3" name="object 16593"/>
          <p:cNvSpPr/>
          <p:nvPr/>
        </p:nvSpPr>
        <p:spPr>
          <a:xfrm>
            <a:off x="3160125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4" name="object 16594"/>
          <p:cNvSpPr/>
          <p:nvPr/>
        </p:nvSpPr>
        <p:spPr>
          <a:xfrm>
            <a:off x="3160125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5" name="object 16595"/>
          <p:cNvSpPr/>
          <p:nvPr/>
        </p:nvSpPr>
        <p:spPr>
          <a:xfrm>
            <a:off x="3160125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6" name="object 16596"/>
          <p:cNvSpPr/>
          <p:nvPr/>
        </p:nvSpPr>
        <p:spPr>
          <a:xfrm>
            <a:off x="3160125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7" name="object 16597"/>
          <p:cNvSpPr/>
          <p:nvPr/>
        </p:nvSpPr>
        <p:spPr>
          <a:xfrm>
            <a:off x="3215079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8" name="object 16598"/>
          <p:cNvSpPr/>
          <p:nvPr/>
        </p:nvSpPr>
        <p:spPr>
          <a:xfrm>
            <a:off x="3215079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99" name="object 16599"/>
          <p:cNvSpPr/>
          <p:nvPr/>
        </p:nvSpPr>
        <p:spPr>
          <a:xfrm>
            <a:off x="3215079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0" name="object 16600"/>
          <p:cNvSpPr/>
          <p:nvPr/>
        </p:nvSpPr>
        <p:spPr>
          <a:xfrm>
            <a:off x="3215079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1" name="object 16601"/>
          <p:cNvSpPr/>
          <p:nvPr/>
        </p:nvSpPr>
        <p:spPr>
          <a:xfrm>
            <a:off x="3215079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2" name="object 16602"/>
          <p:cNvSpPr/>
          <p:nvPr/>
        </p:nvSpPr>
        <p:spPr>
          <a:xfrm>
            <a:off x="3269557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3" name="object 16603"/>
          <p:cNvSpPr/>
          <p:nvPr/>
        </p:nvSpPr>
        <p:spPr>
          <a:xfrm>
            <a:off x="3269557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4" name="object 16604"/>
          <p:cNvSpPr/>
          <p:nvPr/>
        </p:nvSpPr>
        <p:spPr>
          <a:xfrm>
            <a:off x="3269557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5" name="object 16605"/>
          <p:cNvSpPr/>
          <p:nvPr/>
        </p:nvSpPr>
        <p:spPr>
          <a:xfrm>
            <a:off x="3269557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6" name="object 16606"/>
          <p:cNvSpPr/>
          <p:nvPr/>
        </p:nvSpPr>
        <p:spPr>
          <a:xfrm>
            <a:off x="3269557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7" name="object 16607"/>
          <p:cNvSpPr/>
          <p:nvPr/>
        </p:nvSpPr>
        <p:spPr>
          <a:xfrm>
            <a:off x="3324352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8" name="object 16608"/>
          <p:cNvSpPr/>
          <p:nvPr/>
        </p:nvSpPr>
        <p:spPr>
          <a:xfrm>
            <a:off x="3324352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09" name="object 16609"/>
          <p:cNvSpPr/>
          <p:nvPr/>
        </p:nvSpPr>
        <p:spPr>
          <a:xfrm>
            <a:off x="3324352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0" name="object 16610"/>
          <p:cNvSpPr/>
          <p:nvPr/>
        </p:nvSpPr>
        <p:spPr>
          <a:xfrm>
            <a:off x="3324352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1" name="object 16611"/>
          <p:cNvSpPr/>
          <p:nvPr/>
        </p:nvSpPr>
        <p:spPr>
          <a:xfrm>
            <a:off x="3324352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2" name="object 16612"/>
          <p:cNvSpPr/>
          <p:nvPr/>
        </p:nvSpPr>
        <p:spPr>
          <a:xfrm>
            <a:off x="3379782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3" name="object 16613"/>
          <p:cNvSpPr/>
          <p:nvPr/>
        </p:nvSpPr>
        <p:spPr>
          <a:xfrm>
            <a:off x="3379782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4" name="object 16614"/>
          <p:cNvSpPr/>
          <p:nvPr/>
        </p:nvSpPr>
        <p:spPr>
          <a:xfrm>
            <a:off x="3379782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5" name="object 16615"/>
          <p:cNvSpPr/>
          <p:nvPr/>
        </p:nvSpPr>
        <p:spPr>
          <a:xfrm>
            <a:off x="3379782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6" name="object 16616"/>
          <p:cNvSpPr/>
          <p:nvPr/>
        </p:nvSpPr>
        <p:spPr>
          <a:xfrm>
            <a:off x="3379782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7" name="object 16617"/>
          <p:cNvSpPr/>
          <p:nvPr/>
        </p:nvSpPr>
        <p:spPr>
          <a:xfrm>
            <a:off x="3434260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8" name="object 16618"/>
          <p:cNvSpPr/>
          <p:nvPr/>
        </p:nvSpPr>
        <p:spPr>
          <a:xfrm>
            <a:off x="3434260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19" name="object 16619"/>
          <p:cNvSpPr/>
          <p:nvPr/>
        </p:nvSpPr>
        <p:spPr>
          <a:xfrm>
            <a:off x="3434260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0" name="object 16620"/>
          <p:cNvSpPr/>
          <p:nvPr/>
        </p:nvSpPr>
        <p:spPr>
          <a:xfrm>
            <a:off x="3434260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1" name="object 16621"/>
          <p:cNvSpPr/>
          <p:nvPr/>
        </p:nvSpPr>
        <p:spPr>
          <a:xfrm>
            <a:off x="3434260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2" name="object 16622"/>
          <p:cNvSpPr/>
          <p:nvPr/>
        </p:nvSpPr>
        <p:spPr>
          <a:xfrm>
            <a:off x="3489055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3" name="object 16623"/>
          <p:cNvSpPr/>
          <p:nvPr/>
        </p:nvSpPr>
        <p:spPr>
          <a:xfrm>
            <a:off x="3489055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4" name="object 16624"/>
          <p:cNvSpPr/>
          <p:nvPr/>
        </p:nvSpPr>
        <p:spPr>
          <a:xfrm>
            <a:off x="3489055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5" name="object 16625"/>
          <p:cNvSpPr/>
          <p:nvPr/>
        </p:nvSpPr>
        <p:spPr>
          <a:xfrm>
            <a:off x="3489055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6" name="object 16626"/>
          <p:cNvSpPr/>
          <p:nvPr/>
        </p:nvSpPr>
        <p:spPr>
          <a:xfrm>
            <a:off x="3489055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7" name="object 16627"/>
          <p:cNvSpPr/>
          <p:nvPr/>
        </p:nvSpPr>
        <p:spPr>
          <a:xfrm>
            <a:off x="3543533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8" name="object 16628"/>
          <p:cNvSpPr/>
          <p:nvPr/>
        </p:nvSpPr>
        <p:spPr>
          <a:xfrm>
            <a:off x="3543533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29" name="object 16629"/>
          <p:cNvSpPr/>
          <p:nvPr/>
        </p:nvSpPr>
        <p:spPr>
          <a:xfrm>
            <a:off x="3543533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0" name="object 16630"/>
          <p:cNvSpPr/>
          <p:nvPr/>
        </p:nvSpPr>
        <p:spPr>
          <a:xfrm>
            <a:off x="3543533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1" name="object 16631"/>
          <p:cNvSpPr/>
          <p:nvPr/>
        </p:nvSpPr>
        <p:spPr>
          <a:xfrm>
            <a:off x="3543533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2" name="object 16632"/>
          <p:cNvSpPr/>
          <p:nvPr/>
        </p:nvSpPr>
        <p:spPr>
          <a:xfrm>
            <a:off x="3598169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3" name="object 16633"/>
          <p:cNvSpPr/>
          <p:nvPr/>
        </p:nvSpPr>
        <p:spPr>
          <a:xfrm>
            <a:off x="3598169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4" name="object 16634"/>
          <p:cNvSpPr/>
          <p:nvPr/>
        </p:nvSpPr>
        <p:spPr>
          <a:xfrm>
            <a:off x="3598169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5" name="object 16635"/>
          <p:cNvSpPr/>
          <p:nvPr/>
        </p:nvSpPr>
        <p:spPr>
          <a:xfrm>
            <a:off x="3598169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6" name="object 16636"/>
          <p:cNvSpPr/>
          <p:nvPr/>
        </p:nvSpPr>
        <p:spPr>
          <a:xfrm>
            <a:off x="3598169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7" name="object 16637"/>
          <p:cNvSpPr/>
          <p:nvPr/>
        </p:nvSpPr>
        <p:spPr>
          <a:xfrm>
            <a:off x="3653758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8" name="object 16638"/>
          <p:cNvSpPr/>
          <p:nvPr/>
        </p:nvSpPr>
        <p:spPr>
          <a:xfrm>
            <a:off x="3653758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39" name="object 16639"/>
          <p:cNvSpPr/>
          <p:nvPr/>
        </p:nvSpPr>
        <p:spPr>
          <a:xfrm>
            <a:off x="3653758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0" name="object 16640"/>
          <p:cNvSpPr/>
          <p:nvPr/>
        </p:nvSpPr>
        <p:spPr>
          <a:xfrm>
            <a:off x="3653758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1" name="object 16641"/>
          <p:cNvSpPr/>
          <p:nvPr/>
        </p:nvSpPr>
        <p:spPr>
          <a:xfrm>
            <a:off x="3653758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2" name="object 16642"/>
          <p:cNvSpPr/>
          <p:nvPr/>
        </p:nvSpPr>
        <p:spPr>
          <a:xfrm>
            <a:off x="3708236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3" name="object 16643"/>
          <p:cNvSpPr/>
          <p:nvPr/>
        </p:nvSpPr>
        <p:spPr>
          <a:xfrm>
            <a:off x="3708236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4" name="object 16644"/>
          <p:cNvSpPr/>
          <p:nvPr/>
        </p:nvSpPr>
        <p:spPr>
          <a:xfrm>
            <a:off x="3708236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5" name="object 16645"/>
          <p:cNvSpPr/>
          <p:nvPr/>
        </p:nvSpPr>
        <p:spPr>
          <a:xfrm>
            <a:off x="3708236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6" name="object 16646"/>
          <p:cNvSpPr/>
          <p:nvPr/>
        </p:nvSpPr>
        <p:spPr>
          <a:xfrm>
            <a:off x="3708236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7" name="object 16647"/>
          <p:cNvSpPr/>
          <p:nvPr/>
        </p:nvSpPr>
        <p:spPr>
          <a:xfrm>
            <a:off x="3762714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8" name="object 16648"/>
          <p:cNvSpPr/>
          <p:nvPr/>
        </p:nvSpPr>
        <p:spPr>
          <a:xfrm>
            <a:off x="3762714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49" name="object 16649"/>
          <p:cNvSpPr/>
          <p:nvPr/>
        </p:nvSpPr>
        <p:spPr>
          <a:xfrm>
            <a:off x="3762714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0" name="object 16650"/>
          <p:cNvSpPr/>
          <p:nvPr/>
        </p:nvSpPr>
        <p:spPr>
          <a:xfrm>
            <a:off x="3762714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1" name="object 16651"/>
          <p:cNvSpPr/>
          <p:nvPr/>
        </p:nvSpPr>
        <p:spPr>
          <a:xfrm>
            <a:off x="3762714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2" name="object 16652"/>
          <p:cNvSpPr/>
          <p:nvPr/>
        </p:nvSpPr>
        <p:spPr>
          <a:xfrm>
            <a:off x="3817668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3" name="object 16653"/>
          <p:cNvSpPr/>
          <p:nvPr/>
        </p:nvSpPr>
        <p:spPr>
          <a:xfrm>
            <a:off x="3817668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4" name="object 16654"/>
          <p:cNvSpPr/>
          <p:nvPr/>
        </p:nvSpPr>
        <p:spPr>
          <a:xfrm>
            <a:off x="3817668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5" name="object 16655"/>
          <p:cNvSpPr/>
          <p:nvPr/>
        </p:nvSpPr>
        <p:spPr>
          <a:xfrm>
            <a:off x="3817668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6" name="object 16656"/>
          <p:cNvSpPr/>
          <p:nvPr/>
        </p:nvSpPr>
        <p:spPr>
          <a:xfrm>
            <a:off x="3817668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7" name="object 16657"/>
          <p:cNvSpPr/>
          <p:nvPr/>
        </p:nvSpPr>
        <p:spPr>
          <a:xfrm>
            <a:off x="3872145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8" name="object 16658"/>
          <p:cNvSpPr/>
          <p:nvPr/>
        </p:nvSpPr>
        <p:spPr>
          <a:xfrm>
            <a:off x="3872145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59" name="object 16659"/>
          <p:cNvSpPr/>
          <p:nvPr/>
        </p:nvSpPr>
        <p:spPr>
          <a:xfrm>
            <a:off x="3872145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0" name="object 16660"/>
          <p:cNvSpPr/>
          <p:nvPr/>
        </p:nvSpPr>
        <p:spPr>
          <a:xfrm>
            <a:off x="3872145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1" name="object 16661"/>
          <p:cNvSpPr/>
          <p:nvPr/>
        </p:nvSpPr>
        <p:spPr>
          <a:xfrm>
            <a:off x="3872145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2" name="object 16662"/>
          <p:cNvSpPr/>
          <p:nvPr/>
        </p:nvSpPr>
        <p:spPr>
          <a:xfrm>
            <a:off x="3927893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3" name="object 16663"/>
          <p:cNvSpPr/>
          <p:nvPr/>
        </p:nvSpPr>
        <p:spPr>
          <a:xfrm>
            <a:off x="3927893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4" name="object 16664"/>
          <p:cNvSpPr/>
          <p:nvPr/>
        </p:nvSpPr>
        <p:spPr>
          <a:xfrm>
            <a:off x="3927893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5" name="object 16665"/>
          <p:cNvSpPr/>
          <p:nvPr/>
        </p:nvSpPr>
        <p:spPr>
          <a:xfrm>
            <a:off x="3927893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6" name="object 16666"/>
          <p:cNvSpPr/>
          <p:nvPr/>
        </p:nvSpPr>
        <p:spPr>
          <a:xfrm>
            <a:off x="3927893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7" name="object 16667"/>
          <p:cNvSpPr/>
          <p:nvPr/>
        </p:nvSpPr>
        <p:spPr>
          <a:xfrm>
            <a:off x="3982371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8" name="object 16668"/>
          <p:cNvSpPr/>
          <p:nvPr/>
        </p:nvSpPr>
        <p:spPr>
          <a:xfrm>
            <a:off x="3982371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69" name="object 16669"/>
          <p:cNvSpPr/>
          <p:nvPr/>
        </p:nvSpPr>
        <p:spPr>
          <a:xfrm>
            <a:off x="3982371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0" name="object 16670"/>
          <p:cNvSpPr/>
          <p:nvPr/>
        </p:nvSpPr>
        <p:spPr>
          <a:xfrm>
            <a:off x="3982371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1" name="object 16671"/>
          <p:cNvSpPr/>
          <p:nvPr/>
        </p:nvSpPr>
        <p:spPr>
          <a:xfrm>
            <a:off x="3982371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2" name="object 16672"/>
          <p:cNvSpPr/>
          <p:nvPr/>
        </p:nvSpPr>
        <p:spPr>
          <a:xfrm>
            <a:off x="4036848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3" name="object 16673"/>
          <p:cNvSpPr/>
          <p:nvPr/>
        </p:nvSpPr>
        <p:spPr>
          <a:xfrm>
            <a:off x="4036848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4" name="object 16674"/>
          <p:cNvSpPr/>
          <p:nvPr/>
        </p:nvSpPr>
        <p:spPr>
          <a:xfrm>
            <a:off x="4036848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5" name="object 16675"/>
          <p:cNvSpPr/>
          <p:nvPr/>
        </p:nvSpPr>
        <p:spPr>
          <a:xfrm>
            <a:off x="4036848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6" name="object 16676"/>
          <p:cNvSpPr/>
          <p:nvPr/>
        </p:nvSpPr>
        <p:spPr>
          <a:xfrm>
            <a:off x="4036848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7" name="object 16677"/>
          <p:cNvSpPr/>
          <p:nvPr/>
        </p:nvSpPr>
        <p:spPr>
          <a:xfrm>
            <a:off x="4091802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8" name="object 16678"/>
          <p:cNvSpPr/>
          <p:nvPr/>
        </p:nvSpPr>
        <p:spPr>
          <a:xfrm>
            <a:off x="4091802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79" name="object 16679"/>
          <p:cNvSpPr/>
          <p:nvPr/>
        </p:nvSpPr>
        <p:spPr>
          <a:xfrm>
            <a:off x="4091802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0" name="object 16680"/>
          <p:cNvSpPr/>
          <p:nvPr/>
        </p:nvSpPr>
        <p:spPr>
          <a:xfrm>
            <a:off x="4091802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1" name="object 16681"/>
          <p:cNvSpPr/>
          <p:nvPr/>
        </p:nvSpPr>
        <p:spPr>
          <a:xfrm>
            <a:off x="4091802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2" name="object 16682"/>
          <p:cNvSpPr/>
          <p:nvPr/>
        </p:nvSpPr>
        <p:spPr>
          <a:xfrm>
            <a:off x="4146280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3" name="object 16683"/>
          <p:cNvSpPr/>
          <p:nvPr/>
        </p:nvSpPr>
        <p:spPr>
          <a:xfrm>
            <a:off x="4146280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4" name="object 16684"/>
          <p:cNvSpPr/>
          <p:nvPr/>
        </p:nvSpPr>
        <p:spPr>
          <a:xfrm>
            <a:off x="4146280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-1111" y="10600"/>
                </a:moveTo>
                <a:lnTo>
                  <a:pt x="1111" y="10600"/>
                </a:lnTo>
              </a:path>
            </a:pathLst>
          </a:custGeom>
          <a:ln w="212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5" name="object 16685"/>
          <p:cNvSpPr/>
          <p:nvPr/>
        </p:nvSpPr>
        <p:spPr>
          <a:xfrm>
            <a:off x="4146280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6" name="object 16686"/>
          <p:cNvSpPr/>
          <p:nvPr/>
        </p:nvSpPr>
        <p:spPr>
          <a:xfrm>
            <a:off x="4146280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7" name="object 16687"/>
          <p:cNvSpPr/>
          <p:nvPr/>
        </p:nvSpPr>
        <p:spPr>
          <a:xfrm>
            <a:off x="4201552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8" name="object 16688"/>
          <p:cNvSpPr/>
          <p:nvPr/>
        </p:nvSpPr>
        <p:spPr>
          <a:xfrm>
            <a:off x="4201552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89" name="object 16689"/>
          <p:cNvSpPr/>
          <p:nvPr/>
        </p:nvSpPr>
        <p:spPr>
          <a:xfrm>
            <a:off x="4201552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0" name="object 16690"/>
          <p:cNvSpPr/>
          <p:nvPr/>
        </p:nvSpPr>
        <p:spPr>
          <a:xfrm>
            <a:off x="4201552" y="5636821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1" name="object 16691"/>
          <p:cNvSpPr/>
          <p:nvPr/>
        </p:nvSpPr>
        <p:spPr>
          <a:xfrm>
            <a:off x="4201552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2" name="object 16692"/>
          <p:cNvSpPr/>
          <p:nvPr/>
        </p:nvSpPr>
        <p:spPr>
          <a:xfrm>
            <a:off x="4256506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3" name="object 16693"/>
          <p:cNvSpPr/>
          <p:nvPr/>
        </p:nvSpPr>
        <p:spPr>
          <a:xfrm>
            <a:off x="4256506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4" name="object 16694"/>
          <p:cNvSpPr/>
          <p:nvPr/>
        </p:nvSpPr>
        <p:spPr>
          <a:xfrm>
            <a:off x="4256506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5" name="object 16695"/>
          <p:cNvSpPr/>
          <p:nvPr/>
        </p:nvSpPr>
        <p:spPr>
          <a:xfrm>
            <a:off x="4256506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6" name="object 16696"/>
          <p:cNvSpPr/>
          <p:nvPr/>
        </p:nvSpPr>
        <p:spPr>
          <a:xfrm>
            <a:off x="4310984" y="5891226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-1111" y="1223"/>
                </a:moveTo>
                <a:lnTo>
                  <a:pt x="1111" y="12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7" name="object 16697"/>
          <p:cNvSpPr/>
          <p:nvPr/>
        </p:nvSpPr>
        <p:spPr>
          <a:xfrm>
            <a:off x="4310984" y="580683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8" name="object 16698"/>
          <p:cNvSpPr/>
          <p:nvPr/>
        </p:nvSpPr>
        <p:spPr>
          <a:xfrm>
            <a:off x="4310984" y="5721217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99" name="object 16699"/>
          <p:cNvSpPr/>
          <p:nvPr/>
        </p:nvSpPr>
        <p:spPr>
          <a:xfrm>
            <a:off x="4310984" y="5636821"/>
            <a:ext cx="0" cy="15875"/>
          </a:xfrm>
          <a:custGeom>
            <a:avLst/>
            <a:gdLst/>
            <a:ahLst/>
            <a:cxnLst/>
            <a:rect l="l" t="t" r="r" b="b"/>
            <a:pathLst>
              <a:path w="0" h="15875">
                <a:moveTo>
                  <a:pt x="0" y="154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0" name="object 16700"/>
          <p:cNvSpPr/>
          <p:nvPr/>
        </p:nvSpPr>
        <p:spPr>
          <a:xfrm>
            <a:off x="4310984" y="5551208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1" name="object 16701"/>
          <p:cNvSpPr/>
          <p:nvPr/>
        </p:nvSpPr>
        <p:spPr>
          <a:xfrm>
            <a:off x="4365779" y="5848825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2" name="object 16702"/>
          <p:cNvSpPr/>
          <p:nvPr/>
        </p:nvSpPr>
        <p:spPr>
          <a:xfrm>
            <a:off x="4365779" y="5764429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3" name="object 16703"/>
          <p:cNvSpPr/>
          <p:nvPr/>
        </p:nvSpPr>
        <p:spPr>
          <a:xfrm>
            <a:off x="4365779" y="5678816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4" name="object 16704"/>
          <p:cNvSpPr/>
          <p:nvPr/>
        </p:nvSpPr>
        <p:spPr>
          <a:xfrm>
            <a:off x="4365779" y="5593609"/>
            <a:ext cx="0" cy="22225"/>
          </a:xfrm>
          <a:custGeom>
            <a:avLst/>
            <a:gdLst/>
            <a:ahLst/>
            <a:cxnLst/>
            <a:rect l="l" t="t" r="r" b="b"/>
            <a:pathLst>
              <a:path w="0" h="22225">
                <a:moveTo>
                  <a:pt x="0" y="2201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5" name="object 16705"/>
          <p:cNvSpPr/>
          <p:nvPr/>
        </p:nvSpPr>
        <p:spPr>
          <a:xfrm>
            <a:off x="4365779" y="550921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89">
                <a:moveTo>
                  <a:pt x="0" y="21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6" name="object 16706"/>
          <p:cNvSpPr/>
          <p:nvPr/>
        </p:nvSpPr>
        <p:spPr>
          <a:xfrm>
            <a:off x="2479235" y="6000081"/>
            <a:ext cx="16510" cy="46990"/>
          </a:xfrm>
          <a:custGeom>
            <a:avLst/>
            <a:gdLst/>
            <a:ahLst/>
            <a:cxnLst/>
            <a:rect l="l" t="t" r="r" b="b"/>
            <a:pathLst>
              <a:path w="16510" h="46989">
                <a:moveTo>
                  <a:pt x="15882" y="0"/>
                </a:moveTo>
                <a:lnTo>
                  <a:pt x="0" y="464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7" name="object 16707"/>
          <p:cNvSpPr/>
          <p:nvPr/>
        </p:nvSpPr>
        <p:spPr>
          <a:xfrm>
            <a:off x="4509199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08" name="object 16708"/>
          <p:cNvSpPr/>
          <p:nvPr/>
        </p:nvSpPr>
        <p:spPr>
          <a:xfrm>
            <a:off x="6378273" y="28271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1753" y="13035"/>
                </a:lnTo>
                <a:lnTo>
                  <a:pt x="17312" y="13895"/>
                </a:lnTo>
                <a:lnTo>
                  <a:pt x="22871" y="13035"/>
                </a:lnTo>
                <a:lnTo>
                  <a:pt x="27953" y="11067"/>
                </a:lnTo>
                <a:lnTo>
                  <a:pt x="31447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09" name="object 16709"/>
          <p:cNvSpPr/>
          <p:nvPr/>
        </p:nvSpPr>
        <p:spPr>
          <a:xfrm>
            <a:off x="6381925" y="28310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470" y="13895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0" name="object 16710"/>
          <p:cNvSpPr/>
          <p:nvPr/>
        </p:nvSpPr>
        <p:spPr>
          <a:xfrm>
            <a:off x="6378273" y="2815802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30">
                <a:moveTo>
                  <a:pt x="0" y="11313"/>
                </a:moveTo>
                <a:lnTo>
                  <a:pt x="35100" y="11313"/>
                </a:lnTo>
                <a:lnTo>
                  <a:pt x="35100" y="0"/>
                </a:lnTo>
                <a:lnTo>
                  <a:pt x="0" y="0"/>
                </a:lnTo>
                <a:lnTo>
                  <a:pt x="0" y="11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1" name="object 16711"/>
          <p:cNvSpPr/>
          <p:nvPr/>
        </p:nvSpPr>
        <p:spPr>
          <a:xfrm>
            <a:off x="6381925" y="2819615"/>
            <a:ext cx="35560" cy="12065"/>
          </a:xfrm>
          <a:custGeom>
            <a:avLst/>
            <a:gdLst/>
            <a:ahLst/>
            <a:cxnLst/>
            <a:rect l="l" t="t" r="r" b="b"/>
            <a:pathLst>
              <a:path w="35560" h="12064">
                <a:moveTo>
                  <a:pt x="0" y="11436"/>
                </a:moveTo>
                <a:lnTo>
                  <a:pt x="17470" y="11436"/>
                </a:lnTo>
                <a:lnTo>
                  <a:pt x="35100" y="11436"/>
                </a:lnTo>
                <a:lnTo>
                  <a:pt x="35100" y="0"/>
                </a:lnTo>
                <a:lnTo>
                  <a:pt x="17470" y="0"/>
                </a:lnTo>
                <a:lnTo>
                  <a:pt x="0" y="0"/>
                </a:lnTo>
                <a:lnTo>
                  <a:pt x="0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2" name="object 16712"/>
          <p:cNvSpPr/>
          <p:nvPr/>
        </p:nvSpPr>
        <p:spPr>
          <a:xfrm>
            <a:off x="6378273" y="28022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3" name="object 16713"/>
          <p:cNvSpPr/>
          <p:nvPr/>
        </p:nvSpPr>
        <p:spPr>
          <a:xfrm>
            <a:off x="6381925" y="280621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403"/>
                </a:moveTo>
                <a:lnTo>
                  <a:pt x="17470" y="0"/>
                </a:lnTo>
                <a:lnTo>
                  <a:pt x="22871" y="368"/>
                </a:lnTo>
                <a:lnTo>
                  <a:pt x="28112" y="2828"/>
                </a:lnTo>
                <a:lnTo>
                  <a:pt x="31606" y="5287"/>
                </a:lnTo>
                <a:lnTo>
                  <a:pt x="34465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4" name="object 16714"/>
          <p:cNvSpPr/>
          <p:nvPr/>
        </p:nvSpPr>
        <p:spPr>
          <a:xfrm>
            <a:off x="7134765" y="1995209"/>
            <a:ext cx="107950" cy="1270"/>
          </a:xfrm>
          <a:custGeom>
            <a:avLst/>
            <a:gdLst/>
            <a:ahLst/>
            <a:cxnLst/>
            <a:rect l="l" t="t" r="r" b="b"/>
            <a:pathLst>
              <a:path w="107950" h="1269">
                <a:moveTo>
                  <a:pt x="0" y="860"/>
                </a:moveTo>
                <a:lnTo>
                  <a:pt x="107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5" name="object 16715"/>
          <p:cNvSpPr/>
          <p:nvPr/>
        </p:nvSpPr>
        <p:spPr>
          <a:xfrm>
            <a:off x="3955370" y="232526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6994" y="0"/>
                </a:moveTo>
                <a:lnTo>
                  <a:pt x="0" y="14264"/>
                </a:lnTo>
                <a:lnTo>
                  <a:pt x="794" y="17953"/>
                </a:lnTo>
                <a:lnTo>
                  <a:pt x="3494" y="22012"/>
                </a:lnTo>
                <a:lnTo>
                  <a:pt x="7782" y="25332"/>
                </a:lnTo>
                <a:lnTo>
                  <a:pt x="12547" y="26930"/>
                </a:lnTo>
                <a:lnTo>
                  <a:pt x="18106" y="27299"/>
                </a:lnTo>
                <a:lnTo>
                  <a:pt x="17788" y="13895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6" name="object 16716"/>
          <p:cNvSpPr/>
          <p:nvPr/>
        </p:nvSpPr>
        <p:spPr>
          <a:xfrm>
            <a:off x="3959023" y="232920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8265" y="27299"/>
                </a:moveTo>
                <a:lnTo>
                  <a:pt x="0" y="14264"/>
                </a:lnTo>
                <a:lnTo>
                  <a:pt x="794" y="9714"/>
                </a:lnTo>
                <a:lnTo>
                  <a:pt x="2858" y="6025"/>
                </a:lnTo>
                <a:lnTo>
                  <a:pt x="7147" y="2828"/>
                </a:lnTo>
                <a:lnTo>
                  <a:pt x="12229" y="737"/>
                </a:lnTo>
                <a:lnTo>
                  <a:pt x="169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7" name="object 16717"/>
          <p:cNvSpPr/>
          <p:nvPr/>
        </p:nvSpPr>
        <p:spPr>
          <a:xfrm>
            <a:off x="3972365" y="2322069"/>
            <a:ext cx="202565" cy="31115"/>
          </a:xfrm>
          <a:custGeom>
            <a:avLst/>
            <a:gdLst/>
            <a:ahLst/>
            <a:cxnLst/>
            <a:rect l="l" t="t" r="r" b="b"/>
            <a:pathLst>
              <a:path w="202564" h="31114">
                <a:moveTo>
                  <a:pt x="200915" y="0"/>
                </a:moveTo>
                <a:lnTo>
                  <a:pt x="0" y="3197"/>
                </a:lnTo>
                <a:lnTo>
                  <a:pt x="794" y="17093"/>
                </a:lnTo>
                <a:lnTo>
                  <a:pt x="1111" y="30497"/>
                </a:lnTo>
                <a:lnTo>
                  <a:pt x="202504" y="27299"/>
                </a:lnTo>
                <a:lnTo>
                  <a:pt x="20091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18" name="object 16718"/>
          <p:cNvSpPr/>
          <p:nvPr/>
        </p:nvSpPr>
        <p:spPr>
          <a:xfrm>
            <a:off x="3976018" y="2325881"/>
            <a:ext cx="203200" cy="31115"/>
          </a:xfrm>
          <a:custGeom>
            <a:avLst/>
            <a:gdLst/>
            <a:ahLst/>
            <a:cxnLst/>
            <a:rect l="l" t="t" r="r" b="b"/>
            <a:pathLst>
              <a:path w="203200" h="31114">
                <a:moveTo>
                  <a:pt x="0" y="3320"/>
                </a:moveTo>
                <a:lnTo>
                  <a:pt x="794" y="17093"/>
                </a:lnTo>
                <a:lnTo>
                  <a:pt x="1270" y="30620"/>
                </a:lnTo>
                <a:lnTo>
                  <a:pt x="202662" y="27299"/>
                </a:lnTo>
                <a:lnTo>
                  <a:pt x="201868" y="13895"/>
                </a:lnTo>
                <a:lnTo>
                  <a:pt x="201074" y="0"/>
                </a:lnTo>
                <a:lnTo>
                  <a:pt x="0" y="332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19" name="object 16719"/>
          <p:cNvSpPr/>
          <p:nvPr/>
        </p:nvSpPr>
        <p:spPr>
          <a:xfrm>
            <a:off x="4173281" y="232206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588" y="27299"/>
                </a:lnTo>
                <a:lnTo>
                  <a:pt x="6353" y="26807"/>
                </a:lnTo>
                <a:lnTo>
                  <a:pt x="11435" y="24471"/>
                </a:lnTo>
                <a:lnTo>
                  <a:pt x="15406" y="21151"/>
                </a:lnTo>
                <a:lnTo>
                  <a:pt x="17788" y="17462"/>
                </a:lnTo>
                <a:lnTo>
                  <a:pt x="18265" y="13035"/>
                </a:lnTo>
                <a:lnTo>
                  <a:pt x="17788" y="9345"/>
                </a:lnTo>
                <a:lnTo>
                  <a:pt x="14612" y="5656"/>
                </a:lnTo>
                <a:lnTo>
                  <a:pt x="10641" y="2459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0" name="object 16720"/>
          <p:cNvSpPr/>
          <p:nvPr/>
        </p:nvSpPr>
        <p:spPr>
          <a:xfrm>
            <a:off x="4177093" y="232588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8106" y="13035"/>
                </a:lnTo>
                <a:lnTo>
                  <a:pt x="17788" y="17585"/>
                </a:lnTo>
                <a:lnTo>
                  <a:pt x="15406" y="21274"/>
                </a:lnTo>
                <a:lnTo>
                  <a:pt x="11435" y="24471"/>
                </a:lnTo>
                <a:lnTo>
                  <a:pt x="6353" y="26930"/>
                </a:lnTo>
                <a:lnTo>
                  <a:pt x="1588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1" name="object 16721"/>
          <p:cNvSpPr/>
          <p:nvPr/>
        </p:nvSpPr>
        <p:spPr>
          <a:xfrm>
            <a:off x="2777988" y="2782354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39" h="25400">
                <a:moveTo>
                  <a:pt x="16994" y="0"/>
                </a:moveTo>
                <a:lnTo>
                  <a:pt x="0" y="13772"/>
                </a:lnTo>
                <a:lnTo>
                  <a:pt x="1588" y="18322"/>
                </a:lnTo>
                <a:lnTo>
                  <a:pt x="4447" y="22012"/>
                </a:lnTo>
                <a:lnTo>
                  <a:pt x="7941" y="24840"/>
                </a:lnTo>
                <a:lnTo>
                  <a:pt x="17788" y="13403"/>
                </a:lnTo>
                <a:lnTo>
                  <a:pt x="27318" y="1967"/>
                </a:lnTo>
                <a:lnTo>
                  <a:pt x="21759" y="368"/>
                </a:lnTo>
                <a:lnTo>
                  <a:pt x="169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2" name="object 16722"/>
          <p:cNvSpPr/>
          <p:nvPr/>
        </p:nvSpPr>
        <p:spPr>
          <a:xfrm>
            <a:off x="2781799" y="2786166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39" h="25400">
                <a:moveTo>
                  <a:pt x="7941" y="24840"/>
                </a:moveTo>
                <a:lnTo>
                  <a:pt x="4288" y="22012"/>
                </a:lnTo>
                <a:lnTo>
                  <a:pt x="1588" y="18322"/>
                </a:lnTo>
                <a:lnTo>
                  <a:pt x="0" y="13895"/>
                </a:lnTo>
                <a:lnTo>
                  <a:pt x="794" y="10206"/>
                </a:lnTo>
                <a:lnTo>
                  <a:pt x="2700" y="5779"/>
                </a:lnTo>
                <a:lnTo>
                  <a:pt x="6353" y="3320"/>
                </a:lnTo>
                <a:lnTo>
                  <a:pt x="11435" y="860"/>
                </a:lnTo>
                <a:lnTo>
                  <a:pt x="16994" y="0"/>
                </a:lnTo>
                <a:lnTo>
                  <a:pt x="21759" y="491"/>
                </a:lnTo>
                <a:lnTo>
                  <a:pt x="27318" y="20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3" name="object 16723"/>
          <p:cNvSpPr/>
          <p:nvPr/>
        </p:nvSpPr>
        <p:spPr>
          <a:xfrm>
            <a:off x="2785929" y="2784321"/>
            <a:ext cx="75565" cy="50800"/>
          </a:xfrm>
          <a:custGeom>
            <a:avLst/>
            <a:gdLst/>
            <a:ahLst/>
            <a:cxnLst/>
            <a:rect l="l" t="t" r="r" b="b"/>
            <a:pathLst>
              <a:path w="75564" h="50800">
                <a:moveTo>
                  <a:pt x="19376" y="0"/>
                </a:moveTo>
                <a:lnTo>
                  <a:pt x="9847" y="11436"/>
                </a:lnTo>
                <a:lnTo>
                  <a:pt x="0" y="22872"/>
                </a:lnTo>
                <a:lnTo>
                  <a:pt x="55271" y="50541"/>
                </a:lnTo>
                <a:lnTo>
                  <a:pt x="75125" y="27791"/>
                </a:lnTo>
                <a:lnTo>
                  <a:pt x="193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4" name="object 16724"/>
          <p:cNvSpPr/>
          <p:nvPr/>
        </p:nvSpPr>
        <p:spPr>
          <a:xfrm>
            <a:off x="2789741" y="2788257"/>
            <a:ext cx="75565" cy="50800"/>
          </a:xfrm>
          <a:custGeom>
            <a:avLst/>
            <a:gdLst/>
            <a:ahLst/>
            <a:cxnLst/>
            <a:rect l="l" t="t" r="r" b="b"/>
            <a:pathLst>
              <a:path w="75564" h="50800">
                <a:moveTo>
                  <a:pt x="19376" y="0"/>
                </a:moveTo>
                <a:lnTo>
                  <a:pt x="9847" y="11436"/>
                </a:lnTo>
                <a:lnTo>
                  <a:pt x="0" y="22749"/>
                </a:lnTo>
                <a:lnTo>
                  <a:pt x="55271" y="50541"/>
                </a:lnTo>
                <a:lnTo>
                  <a:pt x="65118" y="39105"/>
                </a:lnTo>
                <a:lnTo>
                  <a:pt x="74966" y="27668"/>
                </a:lnTo>
                <a:lnTo>
                  <a:pt x="1937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5" name="object 16725"/>
          <p:cNvSpPr/>
          <p:nvPr/>
        </p:nvSpPr>
        <p:spPr>
          <a:xfrm>
            <a:off x="2841201" y="2812113"/>
            <a:ext cx="27940" cy="25400"/>
          </a:xfrm>
          <a:custGeom>
            <a:avLst/>
            <a:gdLst/>
            <a:ahLst/>
            <a:cxnLst/>
            <a:rect l="l" t="t" r="r" b="b"/>
            <a:pathLst>
              <a:path w="27939" h="25400">
                <a:moveTo>
                  <a:pt x="19853" y="0"/>
                </a:moveTo>
                <a:lnTo>
                  <a:pt x="0" y="22749"/>
                </a:lnTo>
                <a:lnTo>
                  <a:pt x="5558" y="24471"/>
                </a:lnTo>
                <a:lnTo>
                  <a:pt x="10641" y="24840"/>
                </a:lnTo>
                <a:lnTo>
                  <a:pt x="27318" y="10944"/>
                </a:lnTo>
                <a:lnTo>
                  <a:pt x="26047" y="6517"/>
                </a:lnTo>
                <a:lnTo>
                  <a:pt x="22871" y="2828"/>
                </a:lnTo>
                <a:lnTo>
                  <a:pt x="198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6" name="object 16726"/>
          <p:cNvSpPr/>
          <p:nvPr/>
        </p:nvSpPr>
        <p:spPr>
          <a:xfrm>
            <a:off x="2845012" y="2815925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5" h="25400">
                <a:moveTo>
                  <a:pt x="19694" y="0"/>
                </a:moveTo>
                <a:lnTo>
                  <a:pt x="22871" y="2828"/>
                </a:lnTo>
                <a:lnTo>
                  <a:pt x="26047" y="6517"/>
                </a:lnTo>
                <a:lnTo>
                  <a:pt x="27159" y="11067"/>
                </a:lnTo>
                <a:lnTo>
                  <a:pt x="26365" y="14756"/>
                </a:lnTo>
                <a:lnTo>
                  <a:pt x="24459" y="19183"/>
                </a:lnTo>
                <a:lnTo>
                  <a:pt x="20965" y="21643"/>
                </a:lnTo>
                <a:lnTo>
                  <a:pt x="16200" y="24102"/>
                </a:lnTo>
                <a:lnTo>
                  <a:pt x="10641" y="24840"/>
                </a:lnTo>
                <a:lnTo>
                  <a:pt x="5558" y="24471"/>
                </a:lnTo>
                <a:lnTo>
                  <a:pt x="0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7" name="object 16727"/>
          <p:cNvSpPr/>
          <p:nvPr/>
        </p:nvSpPr>
        <p:spPr>
          <a:xfrm>
            <a:off x="1987030" y="43495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164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9345"/>
                </a:lnTo>
                <a:lnTo>
                  <a:pt x="13817" y="5287"/>
                </a:lnTo>
                <a:lnTo>
                  <a:pt x="10164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28" name="object 16728"/>
          <p:cNvSpPr/>
          <p:nvPr/>
        </p:nvSpPr>
        <p:spPr>
          <a:xfrm>
            <a:off x="1990683" y="43534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470" y="13403"/>
                </a:lnTo>
                <a:lnTo>
                  <a:pt x="16676" y="17830"/>
                </a:lnTo>
                <a:lnTo>
                  <a:pt x="13817" y="21520"/>
                </a:lnTo>
                <a:lnTo>
                  <a:pt x="10323" y="24348"/>
                </a:lnTo>
                <a:lnTo>
                  <a:pt x="5558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29" name="object 16729"/>
          <p:cNvSpPr/>
          <p:nvPr/>
        </p:nvSpPr>
        <p:spPr>
          <a:xfrm>
            <a:off x="1848057" y="4363161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 h="0">
                <a:moveTo>
                  <a:pt x="0" y="0"/>
                </a:moveTo>
                <a:lnTo>
                  <a:pt x="138973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0" name="object 16730"/>
          <p:cNvSpPr/>
          <p:nvPr/>
        </p:nvSpPr>
        <p:spPr>
          <a:xfrm>
            <a:off x="1851710" y="4353447"/>
            <a:ext cx="139065" cy="27305"/>
          </a:xfrm>
          <a:custGeom>
            <a:avLst/>
            <a:gdLst/>
            <a:ahLst/>
            <a:cxnLst/>
            <a:rect l="l" t="t" r="r" b="b"/>
            <a:pathLst>
              <a:path w="139064" h="27304">
                <a:moveTo>
                  <a:pt x="138973" y="27299"/>
                </a:moveTo>
                <a:lnTo>
                  <a:pt x="138973" y="13403"/>
                </a:lnTo>
                <a:lnTo>
                  <a:pt x="138973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138973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1" name="object 16731"/>
          <p:cNvSpPr/>
          <p:nvPr/>
        </p:nvSpPr>
        <p:spPr>
          <a:xfrm>
            <a:off x="1830586" y="43495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2" name="object 16732"/>
          <p:cNvSpPr/>
          <p:nvPr/>
        </p:nvSpPr>
        <p:spPr>
          <a:xfrm>
            <a:off x="1834398" y="43534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3" name="object 16733"/>
          <p:cNvSpPr/>
          <p:nvPr/>
        </p:nvSpPr>
        <p:spPr>
          <a:xfrm>
            <a:off x="1702095" y="5691052"/>
            <a:ext cx="29845" cy="23495"/>
          </a:xfrm>
          <a:custGeom>
            <a:avLst/>
            <a:gdLst/>
            <a:ahLst/>
            <a:cxnLst/>
            <a:rect l="l" t="t" r="r" b="b"/>
            <a:pathLst>
              <a:path w="29844" h="23495">
                <a:moveTo>
                  <a:pt x="29224" y="11817"/>
                </a:moveTo>
                <a:lnTo>
                  <a:pt x="25253" y="3664"/>
                </a:lnTo>
                <a:lnTo>
                  <a:pt x="14612" y="0"/>
                </a:lnTo>
                <a:lnTo>
                  <a:pt x="3970" y="3664"/>
                </a:lnTo>
                <a:lnTo>
                  <a:pt x="0" y="11817"/>
                </a:lnTo>
                <a:lnTo>
                  <a:pt x="3970" y="19970"/>
                </a:lnTo>
                <a:lnTo>
                  <a:pt x="14612" y="23229"/>
                </a:lnTo>
                <a:lnTo>
                  <a:pt x="25253" y="19970"/>
                </a:lnTo>
                <a:lnTo>
                  <a:pt x="29224" y="1181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4" name="object 16734"/>
          <p:cNvSpPr/>
          <p:nvPr/>
        </p:nvSpPr>
        <p:spPr>
          <a:xfrm>
            <a:off x="2937926" y="62204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06"/>
                </a:lnTo>
                <a:lnTo>
                  <a:pt x="5558" y="26500"/>
                </a:lnTo>
                <a:lnTo>
                  <a:pt x="10323" y="24459"/>
                </a:lnTo>
                <a:lnTo>
                  <a:pt x="13817" y="21606"/>
                </a:lnTo>
                <a:lnTo>
                  <a:pt x="16676" y="17941"/>
                </a:lnTo>
                <a:lnTo>
                  <a:pt x="17470" y="13453"/>
                </a:lnTo>
                <a:lnTo>
                  <a:pt x="16676" y="8964"/>
                </a:lnTo>
                <a:lnTo>
                  <a:pt x="13817" y="5300"/>
                </a:lnTo>
                <a:lnTo>
                  <a:pt x="10323" y="2852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5" name="object 16735"/>
          <p:cNvSpPr/>
          <p:nvPr/>
        </p:nvSpPr>
        <p:spPr>
          <a:xfrm>
            <a:off x="2941738" y="622432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517" y="17929"/>
                </a:lnTo>
                <a:lnTo>
                  <a:pt x="13817" y="21606"/>
                </a:lnTo>
                <a:lnTo>
                  <a:pt x="10323" y="24459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6" name="object 16736"/>
          <p:cNvSpPr/>
          <p:nvPr/>
        </p:nvSpPr>
        <p:spPr>
          <a:xfrm>
            <a:off x="2364562" y="6233900"/>
            <a:ext cx="573405" cy="0"/>
          </a:xfrm>
          <a:custGeom>
            <a:avLst/>
            <a:gdLst/>
            <a:ahLst/>
            <a:cxnLst/>
            <a:rect l="l" t="t" r="r" b="b"/>
            <a:pathLst>
              <a:path w="573405" h="0">
                <a:moveTo>
                  <a:pt x="0" y="0"/>
                </a:moveTo>
                <a:lnTo>
                  <a:pt x="573364" y="0"/>
                </a:lnTo>
              </a:path>
            </a:pathLst>
          </a:custGeom>
          <a:ln w="269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7" name="object 16737"/>
          <p:cNvSpPr/>
          <p:nvPr/>
        </p:nvSpPr>
        <p:spPr>
          <a:xfrm>
            <a:off x="2368374" y="6224321"/>
            <a:ext cx="573405" cy="27305"/>
          </a:xfrm>
          <a:custGeom>
            <a:avLst/>
            <a:gdLst/>
            <a:ahLst/>
            <a:cxnLst/>
            <a:rect l="l" t="t" r="r" b="b"/>
            <a:pathLst>
              <a:path w="573405" h="27304">
                <a:moveTo>
                  <a:pt x="573364" y="26906"/>
                </a:moveTo>
                <a:lnTo>
                  <a:pt x="573364" y="13453"/>
                </a:lnTo>
                <a:lnTo>
                  <a:pt x="573364" y="0"/>
                </a:lnTo>
                <a:lnTo>
                  <a:pt x="0" y="0"/>
                </a:lnTo>
                <a:lnTo>
                  <a:pt x="0" y="13453"/>
                </a:lnTo>
                <a:lnTo>
                  <a:pt x="0" y="26906"/>
                </a:lnTo>
                <a:lnTo>
                  <a:pt x="573364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38" name="object 16738"/>
          <p:cNvSpPr/>
          <p:nvPr/>
        </p:nvSpPr>
        <p:spPr>
          <a:xfrm>
            <a:off x="2347249" y="62204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453"/>
                </a:lnTo>
                <a:lnTo>
                  <a:pt x="635" y="17941"/>
                </a:lnTo>
                <a:lnTo>
                  <a:pt x="3494" y="21606"/>
                </a:lnTo>
                <a:lnTo>
                  <a:pt x="6988" y="24459"/>
                </a:lnTo>
                <a:lnTo>
                  <a:pt x="11753" y="26500"/>
                </a:lnTo>
                <a:lnTo>
                  <a:pt x="17312" y="2690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39" name="object 16739"/>
          <p:cNvSpPr/>
          <p:nvPr/>
        </p:nvSpPr>
        <p:spPr>
          <a:xfrm>
            <a:off x="2350903" y="622432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26906"/>
                </a:moveTo>
                <a:lnTo>
                  <a:pt x="0" y="13453"/>
                </a:lnTo>
                <a:lnTo>
                  <a:pt x="794" y="8964"/>
                </a:lnTo>
                <a:lnTo>
                  <a:pt x="3653" y="5300"/>
                </a:lnTo>
                <a:lnTo>
                  <a:pt x="7147" y="2852"/>
                </a:lnTo>
                <a:lnTo>
                  <a:pt x="11912" y="405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0" name="object 16740"/>
          <p:cNvSpPr/>
          <p:nvPr/>
        </p:nvSpPr>
        <p:spPr>
          <a:xfrm>
            <a:off x="3948858" y="6510932"/>
            <a:ext cx="107950" cy="0"/>
          </a:xfrm>
          <a:custGeom>
            <a:avLst/>
            <a:gdLst/>
            <a:ahLst/>
            <a:cxnLst/>
            <a:rect l="l" t="t" r="r" b="b"/>
            <a:pathLst>
              <a:path w="107950" h="0">
                <a:moveTo>
                  <a:pt x="0" y="0"/>
                </a:moveTo>
                <a:lnTo>
                  <a:pt x="1076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1" name="object 16741"/>
          <p:cNvSpPr/>
          <p:nvPr/>
        </p:nvSpPr>
        <p:spPr>
          <a:xfrm>
            <a:off x="7523731" y="3531870"/>
            <a:ext cx="24130" cy="64769"/>
          </a:xfrm>
          <a:custGeom>
            <a:avLst/>
            <a:gdLst/>
            <a:ahLst/>
            <a:cxnLst/>
            <a:rect l="l" t="t" r="r" b="b"/>
            <a:pathLst>
              <a:path w="24129" h="64770">
                <a:moveTo>
                  <a:pt x="0" y="12174"/>
                </a:moveTo>
                <a:lnTo>
                  <a:pt x="9053" y="8976"/>
                </a:lnTo>
                <a:lnTo>
                  <a:pt x="23665" y="0"/>
                </a:lnTo>
                <a:lnTo>
                  <a:pt x="1111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2" name="object 16742"/>
          <p:cNvSpPr/>
          <p:nvPr/>
        </p:nvSpPr>
        <p:spPr>
          <a:xfrm>
            <a:off x="7576621" y="3531870"/>
            <a:ext cx="59690" cy="43180"/>
          </a:xfrm>
          <a:custGeom>
            <a:avLst/>
            <a:gdLst/>
            <a:ahLst/>
            <a:cxnLst/>
            <a:rect l="l" t="t" r="r" b="b"/>
            <a:pathLst>
              <a:path w="59690" h="43179">
                <a:moveTo>
                  <a:pt x="54954" y="0"/>
                </a:moveTo>
                <a:lnTo>
                  <a:pt x="0" y="42794"/>
                </a:lnTo>
                <a:lnTo>
                  <a:pt x="59560" y="42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3" name="object 16743"/>
          <p:cNvSpPr/>
          <p:nvPr/>
        </p:nvSpPr>
        <p:spPr>
          <a:xfrm>
            <a:off x="7609021" y="3531870"/>
            <a:ext cx="22860" cy="64769"/>
          </a:xfrm>
          <a:custGeom>
            <a:avLst/>
            <a:gdLst/>
            <a:ahLst/>
            <a:cxnLst/>
            <a:rect l="l" t="t" r="r" b="b"/>
            <a:pathLst>
              <a:path w="22859" h="64770">
                <a:moveTo>
                  <a:pt x="22553" y="0"/>
                </a:moveTo>
                <a:lnTo>
                  <a:pt x="0" y="644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4" name="object 16744"/>
          <p:cNvSpPr/>
          <p:nvPr/>
        </p:nvSpPr>
        <p:spPr>
          <a:xfrm>
            <a:off x="5866215" y="235195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5">
                <a:moveTo>
                  <a:pt x="0" y="0"/>
                </a:moveTo>
                <a:lnTo>
                  <a:pt x="3494" y="4549"/>
                </a:lnTo>
                <a:lnTo>
                  <a:pt x="9847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5" name="object 16745"/>
          <p:cNvSpPr/>
          <p:nvPr/>
        </p:nvSpPr>
        <p:spPr>
          <a:xfrm>
            <a:off x="6723721" y="261929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323" y="24348"/>
                </a:lnTo>
                <a:lnTo>
                  <a:pt x="13817" y="21520"/>
                </a:lnTo>
                <a:lnTo>
                  <a:pt x="16676" y="17830"/>
                </a:lnTo>
                <a:lnTo>
                  <a:pt x="17470" y="13403"/>
                </a:lnTo>
                <a:lnTo>
                  <a:pt x="16676" y="9345"/>
                </a:lnTo>
                <a:lnTo>
                  <a:pt x="13817" y="5287"/>
                </a:lnTo>
                <a:lnTo>
                  <a:pt x="10323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46" name="object 16746"/>
          <p:cNvSpPr/>
          <p:nvPr/>
        </p:nvSpPr>
        <p:spPr>
          <a:xfrm>
            <a:off x="6727532" y="26231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7" name="object 16747"/>
          <p:cNvSpPr/>
          <p:nvPr/>
        </p:nvSpPr>
        <p:spPr>
          <a:xfrm>
            <a:off x="6627790" y="2632943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5931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8" name="object 16748"/>
          <p:cNvSpPr/>
          <p:nvPr/>
        </p:nvSpPr>
        <p:spPr>
          <a:xfrm>
            <a:off x="6631601" y="2623105"/>
            <a:ext cx="96520" cy="27305"/>
          </a:xfrm>
          <a:custGeom>
            <a:avLst/>
            <a:gdLst/>
            <a:ahLst/>
            <a:cxnLst/>
            <a:rect l="l" t="t" r="r" b="b"/>
            <a:pathLst>
              <a:path w="96520" h="27305">
                <a:moveTo>
                  <a:pt x="95931" y="27299"/>
                </a:moveTo>
                <a:lnTo>
                  <a:pt x="95931" y="13403"/>
                </a:lnTo>
                <a:lnTo>
                  <a:pt x="95931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95931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49" name="object 16749"/>
          <p:cNvSpPr/>
          <p:nvPr/>
        </p:nvSpPr>
        <p:spPr>
          <a:xfrm>
            <a:off x="6610001" y="261929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348"/>
                </a:lnTo>
                <a:lnTo>
                  <a:pt x="11912" y="26439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0" name="object 16750"/>
          <p:cNvSpPr/>
          <p:nvPr/>
        </p:nvSpPr>
        <p:spPr>
          <a:xfrm>
            <a:off x="5891469" y="2842488"/>
            <a:ext cx="635" cy="0"/>
          </a:xfrm>
          <a:custGeom>
            <a:avLst/>
            <a:gdLst/>
            <a:ahLst/>
            <a:cxnLst/>
            <a:rect l="l" t="t" r="r" b="b"/>
            <a:pathLst>
              <a:path w="635" h="0">
                <a:moveTo>
                  <a:pt x="158" y="-860"/>
                </a:moveTo>
                <a:lnTo>
                  <a:pt x="158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1" name="object 16751"/>
          <p:cNvSpPr/>
          <p:nvPr/>
        </p:nvSpPr>
        <p:spPr>
          <a:xfrm>
            <a:off x="6613813" y="262310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753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2" name="object 16752"/>
          <p:cNvSpPr/>
          <p:nvPr/>
        </p:nvSpPr>
        <p:spPr>
          <a:xfrm>
            <a:off x="1799138" y="2472710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5">
                <a:moveTo>
                  <a:pt x="0" y="2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3" name="object 16753"/>
          <p:cNvSpPr/>
          <p:nvPr/>
        </p:nvSpPr>
        <p:spPr>
          <a:xfrm>
            <a:off x="5648781" y="4444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526"/>
                </a:lnTo>
                <a:lnTo>
                  <a:pt x="317" y="17953"/>
                </a:lnTo>
                <a:lnTo>
                  <a:pt x="3176" y="21643"/>
                </a:lnTo>
                <a:lnTo>
                  <a:pt x="6670" y="24471"/>
                </a:lnTo>
                <a:lnTo>
                  <a:pt x="11912" y="26561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4" name="object 16754"/>
          <p:cNvSpPr/>
          <p:nvPr/>
        </p:nvSpPr>
        <p:spPr>
          <a:xfrm>
            <a:off x="5652593" y="44480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6807"/>
                </a:moveTo>
                <a:lnTo>
                  <a:pt x="0" y="13403"/>
                </a:lnTo>
                <a:lnTo>
                  <a:pt x="317" y="8976"/>
                </a:lnTo>
                <a:lnTo>
                  <a:pt x="3017" y="5287"/>
                </a:lnTo>
                <a:lnTo>
                  <a:pt x="6670" y="2459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5" name="object 16755"/>
          <p:cNvSpPr/>
          <p:nvPr/>
        </p:nvSpPr>
        <p:spPr>
          <a:xfrm>
            <a:off x="5666093" y="4457543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4" h="0">
                <a:moveTo>
                  <a:pt x="0" y="0"/>
                </a:moveTo>
                <a:lnTo>
                  <a:pt x="246816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6" name="object 16756"/>
          <p:cNvSpPr/>
          <p:nvPr/>
        </p:nvSpPr>
        <p:spPr>
          <a:xfrm>
            <a:off x="5669905" y="4448012"/>
            <a:ext cx="247015" cy="27305"/>
          </a:xfrm>
          <a:custGeom>
            <a:avLst/>
            <a:gdLst/>
            <a:ahLst/>
            <a:cxnLst/>
            <a:rect l="l" t="t" r="r" b="b"/>
            <a:pathLst>
              <a:path w="247014" h="27304">
                <a:moveTo>
                  <a:pt x="0" y="0"/>
                </a:moveTo>
                <a:lnTo>
                  <a:pt x="0" y="13403"/>
                </a:lnTo>
                <a:lnTo>
                  <a:pt x="0" y="26807"/>
                </a:lnTo>
                <a:lnTo>
                  <a:pt x="246816" y="26807"/>
                </a:lnTo>
                <a:lnTo>
                  <a:pt x="246816" y="13403"/>
                </a:lnTo>
                <a:lnTo>
                  <a:pt x="2468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7" name="object 16757"/>
          <p:cNvSpPr/>
          <p:nvPr/>
        </p:nvSpPr>
        <p:spPr>
          <a:xfrm>
            <a:off x="5912910" y="4444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526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58" name="object 16758"/>
          <p:cNvSpPr/>
          <p:nvPr/>
        </p:nvSpPr>
        <p:spPr>
          <a:xfrm>
            <a:off x="5916722" y="44480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520"/>
                </a:lnTo>
                <a:lnTo>
                  <a:pt x="10323" y="24471"/>
                </a:lnTo>
                <a:lnTo>
                  <a:pt x="5558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59" name="object 16759"/>
          <p:cNvSpPr/>
          <p:nvPr/>
        </p:nvSpPr>
        <p:spPr>
          <a:xfrm>
            <a:off x="418156" y="3956247"/>
            <a:ext cx="3581400" cy="1905"/>
          </a:xfrm>
          <a:custGeom>
            <a:avLst/>
            <a:gdLst/>
            <a:ahLst/>
            <a:cxnLst/>
            <a:rect l="l" t="t" r="r" b="b"/>
            <a:pathLst>
              <a:path w="3581400" h="1904">
                <a:moveTo>
                  <a:pt x="0" y="0"/>
                </a:moveTo>
                <a:lnTo>
                  <a:pt x="3581209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0" name="object 16760"/>
          <p:cNvSpPr/>
          <p:nvPr/>
        </p:nvSpPr>
        <p:spPr>
          <a:xfrm>
            <a:off x="3660429" y="5338331"/>
            <a:ext cx="157480" cy="97155"/>
          </a:xfrm>
          <a:custGeom>
            <a:avLst/>
            <a:gdLst/>
            <a:ahLst/>
            <a:cxnLst/>
            <a:rect l="l" t="t" r="r" b="b"/>
            <a:pathLst>
              <a:path w="157479" h="97154">
                <a:moveTo>
                  <a:pt x="0" y="96656"/>
                </a:moveTo>
                <a:lnTo>
                  <a:pt x="157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1" name="object 16761"/>
          <p:cNvSpPr/>
          <p:nvPr/>
        </p:nvSpPr>
        <p:spPr>
          <a:xfrm>
            <a:off x="2823253" y="6005381"/>
            <a:ext cx="43815" cy="0"/>
          </a:xfrm>
          <a:custGeom>
            <a:avLst/>
            <a:gdLst/>
            <a:ahLst/>
            <a:cxnLst/>
            <a:rect l="l" t="t" r="r" b="b"/>
            <a:pathLst>
              <a:path w="43814" h="0">
                <a:moveTo>
                  <a:pt x="0" y="0"/>
                </a:moveTo>
                <a:lnTo>
                  <a:pt x="435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2" name="object 16762"/>
          <p:cNvSpPr/>
          <p:nvPr/>
        </p:nvSpPr>
        <p:spPr>
          <a:xfrm>
            <a:off x="992775" y="6192926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60">
                <a:moveTo>
                  <a:pt x="0" y="0"/>
                </a:moveTo>
                <a:lnTo>
                  <a:pt x="3541" y="6517"/>
                </a:lnTo>
                <a:lnTo>
                  <a:pt x="11054" y="97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3" name="object 16763"/>
          <p:cNvSpPr/>
          <p:nvPr/>
        </p:nvSpPr>
        <p:spPr>
          <a:xfrm>
            <a:off x="4802870" y="356630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164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526"/>
                </a:lnTo>
                <a:lnTo>
                  <a:pt x="16517" y="9345"/>
                </a:lnTo>
                <a:lnTo>
                  <a:pt x="13817" y="5779"/>
                </a:lnTo>
                <a:lnTo>
                  <a:pt x="10164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4" name="object 16764"/>
          <p:cNvSpPr/>
          <p:nvPr/>
        </p:nvSpPr>
        <p:spPr>
          <a:xfrm>
            <a:off x="4806523" y="357023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403"/>
                </a:lnTo>
                <a:lnTo>
                  <a:pt x="16676" y="17953"/>
                </a:lnTo>
                <a:lnTo>
                  <a:pt x="13817" y="21520"/>
                </a:lnTo>
                <a:lnTo>
                  <a:pt x="10323" y="24471"/>
                </a:lnTo>
                <a:lnTo>
                  <a:pt x="5558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5" name="object 16765"/>
          <p:cNvSpPr/>
          <p:nvPr/>
        </p:nvSpPr>
        <p:spPr>
          <a:xfrm>
            <a:off x="4587660" y="3566302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4">
                <a:moveTo>
                  <a:pt x="0" y="27299"/>
                </a:moveTo>
                <a:lnTo>
                  <a:pt x="215210" y="27299"/>
                </a:lnTo>
                <a:lnTo>
                  <a:pt x="215210" y="0"/>
                </a:lnTo>
                <a:lnTo>
                  <a:pt x="0" y="0"/>
                </a:lnTo>
                <a:lnTo>
                  <a:pt x="0" y="27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6" name="object 16766"/>
          <p:cNvSpPr/>
          <p:nvPr/>
        </p:nvSpPr>
        <p:spPr>
          <a:xfrm>
            <a:off x="4591313" y="3570237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4">
                <a:moveTo>
                  <a:pt x="215210" y="27299"/>
                </a:moveTo>
                <a:lnTo>
                  <a:pt x="215210" y="13403"/>
                </a:lnTo>
                <a:lnTo>
                  <a:pt x="215210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215210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7" name="object 16767"/>
          <p:cNvSpPr/>
          <p:nvPr/>
        </p:nvSpPr>
        <p:spPr>
          <a:xfrm>
            <a:off x="4570189" y="356630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526"/>
                </a:lnTo>
                <a:lnTo>
                  <a:pt x="476" y="17953"/>
                </a:lnTo>
                <a:lnTo>
                  <a:pt x="3176" y="21643"/>
                </a:lnTo>
                <a:lnTo>
                  <a:pt x="6670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68" name="object 16768"/>
          <p:cNvSpPr/>
          <p:nvPr/>
        </p:nvSpPr>
        <p:spPr>
          <a:xfrm>
            <a:off x="4574001" y="357023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7299"/>
                </a:moveTo>
                <a:lnTo>
                  <a:pt x="0" y="13403"/>
                </a:lnTo>
                <a:lnTo>
                  <a:pt x="317" y="9345"/>
                </a:lnTo>
                <a:lnTo>
                  <a:pt x="3176" y="5656"/>
                </a:lnTo>
                <a:lnTo>
                  <a:pt x="6670" y="2828"/>
                </a:lnTo>
                <a:lnTo>
                  <a:pt x="11753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69" name="object 16769"/>
          <p:cNvSpPr/>
          <p:nvPr/>
        </p:nvSpPr>
        <p:spPr>
          <a:xfrm>
            <a:off x="1079653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0" name="object 16770"/>
          <p:cNvSpPr/>
          <p:nvPr/>
        </p:nvSpPr>
        <p:spPr>
          <a:xfrm>
            <a:off x="7042645" y="3072814"/>
            <a:ext cx="24765" cy="65405"/>
          </a:xfrm>
          <a:custGeom>
            <a:avLst/>
            <a:gdLst/>
            <a:ahLst/>
            <a:cxnLst/>
            <a:rect l="l" t="t" r="r" b="b"/>
            <a:pathLst>
              <a:path w="24765" h="65405">
                <a:moveTo>
                  <a:pt x="0" y="12666"/>
                </a:moveTo>
                <a:lnTo>
                  <a:pt x="9053" y="9345"/>
                </a:lnTo>
                <a:lnTo>
                  <a:pt x="24459" y="0"/>
                </a:lnTo>
                <a:lnTo>
                  <a:pt x="2382" y="65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1" name="object 16771"/>
          <p:cNvSpPr/>
          <p:nvPr/>
        </p:nvSpPr>
        <p:spPr>
          <a:xfrm>
            <a:off x="6108902" y="2546063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 h="0">
                <a:moveTo>
                  <a:pt x="0" y="0"/>
                </a:moveTo>
                <a:lnTo>
                  <a:pt x="223151" y="0"/>
                </a:lnTo>
              </a:path>
            </a:pathLst>
          </a:custGeom>
          <a:ln w="27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2" name="object 16772"/>
          <p:cNvSpPr/>
          <p:nvPr/>
        </p:nvSpPr>
        <p:spPr>
          <a:xfrm>
            <a:off x="6112555" y="2536287"/>
            <a:ext cx="223520" cy="27305"/>
          </a:xfrm>
          <a:custGeom>
            <a:avLst/>
            <a:gdLst/>
            <a:ahLst/>
            <a:cxnLst/>
            <a:rect l="l" t="t" r="r" b="b"/>
            <a:pathLst>
              <a:path w="223520" h="27305">
                <a:moveTo>
                  <a:pt x="0" y="0"/>
                </a:moveTo>
                <a:lnTo>
                  <a:pt x="0" y="13403"/>
                </a:lnTo>
                <a:lnTo>
                  <a:pt x="0" y="27299"/>
                </a:lnTo>
                <a:lnTo>
                  <a:pt x="223151" y="27299"/>
                </a:lnTo>
                <a:lnTo>
                  <a:pt x="223151" y="13403"/>
                </a:lnTo>
                <a:lnTo>
                  <a:pt x="22315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3" name="object 16773"/>
          <p:cNvSpPr/>
          <p:nvPr/>
        </p:nvSpPr>
        <p:spPr>
          <a:xfrm>
            <a:off x="6332054" y="2532352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2700" y="0"/>
                </a:moveTo>
                <a:lnTo>
                  <a:pt x="0" y="0"/>
                </a:lnTo>
                <a:lnTo>
                  <a:pt x="0" y="13526"/>
                </a:lnTo>
                <a:lnTo>
                  <a:pt x="17312" y="13526"/>
                </a:lnTo>
                <a:lnTo>
                  <a:pt x="17312" y="11436"/>
                </a:lnTo>
                <a:lnTo>
                  <a:pt x="16517" y="9468"/>
                </a:lnTo>
                <a:lnTo>
                  <a:pt x="13817" y="5287"/>
                </a:lnTo>
                <a:lnTo>
                  <a:pt x="12547" y="3689"/>
                </a:lnTo>
                <a:lnTo>
                  <a:pt x="10164" y="2951"/>
                </a:lnTo>
                <a:lnTo>
                  <a:pt x="7464" y="1721"/>
                </a:lnTo>
                <a:lnTo>
                  <a:pt x="5400" y="491"/>
                </a:lnTo>
                <a:lnTo>
                  <a:pt x="2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4" name="object 16774"/>
          <p:cNvSpPr/>
          <p:nvPr/>
        </p:nvSpPr>
        <p:spPr>
          <a:xfrm>
            <a:off x="6335707" y="2536287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0" y="0"/>
                </a:moveTo>
                <a:lnTo>
                  <a:pt x="2858" y="0"/>
                </a:lnTo>
                <a:lnTo>
                  <a:pt x="5558" y="368"/>
                </a:lnTo>
                <a:lnTo>
                  <a:pt x="7464" y="1598"/>
                </a:lnTo>
                <a:lnTo>
                  <a:pt x="10323" y="2828"/>
                </a:lnTo>
                <a:lnTo>
                  <a:pt x="12706" y="3689"/>
                </a:lnTo>
                <a:lnTo>
                  <a:pt x="13817" y="5287"/>
                </a:lnTo>
                <a:lnTo>
                  <a:pt x="15406" y="7747"/>
                </a:lnTo>
                <a:lnTo>
                  <a:pt x="16676" y="9345"/>
                </a:lnTo>
                <a:lnTo>
                  <a:pt x="17470" y="11436"/>
                </a:lnTo>
                <a:lnTo>
                  <a:pt x="1747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5" name="object 16775"/>
          <p:cNvSpPr/>
          <p:nvPr/>
        </p:nvSpPr>
        <p:spPr>
          <a:xfrm>
            <a:off x="6331816" y="2545878"/>
            <a:ext cx="0" cy="361315"/>
          </a:xfrm>
          <a:custGeom>
            <a:avLst/>
            <a:gdLst/>
            <a:ahLst/>
            <a:cxnLst/>
            <a:rect l="l" t="t" r="r" b="b"/>
            <a:pathLst>
              <a:path w="0" h="361314">
                <a:moveTo>
                  <a:pt x="0" y="0"/>
                </a:moveTo>
                <a:lnTo>
                  <a:pt x="0" y="360800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6" name="object 16776"/>
          <p:cNvSpPr/>
          <p:nvPr/>
        </p:nvSpPr>
        <p:spPr>
          <a:xfrm>
            <a:off x="6317919" y="2549691"/>
            <a:ext cx="35560" cy="361315"/>
          </a:xfrm>
          <a:custGeom>
            <a:avLst/>
            <a:gdLst/>
            <a:ahLst/>
            <a:cxnLst/>
            <a:rect l="l" t="t" r="r" b="b"/>
            <a:pathLst>
              <a:path w="35560" h="361314">
                <a:moveTo>
                  <a:pt x="35259" y="0"/>
                </a:moveTo>
                <a:lnTo>
                  <a:pt x="17788" y="0"/>
                </a:lnTo>
                <a:lnTo>
                  <a:pt x="0" y="0"/>
                </a:lnTo>
                <a:lnTo>
                  <a:pt x="0" y="360800"/>
                </a:lnTo>
                <a:lnTo>
                  <a:pt x="17788" y="360800"/>
                </a:lnTo>
                <a:lnTo>
                  <a:pt x="35259" y="360800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7" name="object 16777"/>
          <p:cNvSpPr/>
          <p:nvPr/>
        </p:nvSpPr>
        <p:spPr>
          <a:xfrm>
            <a:off x="6332054" y="290667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7312" y="0"/>
                </a:moveTo>
                <a:lnTo>
                  <a:pt x="0" y="0"/>
                </a:lnTo>
                <a:lnTo>
                  <a:pt x="0" y="13403"/>
                </a:lnTo>
                <a:lnTo>
                  <a:pt x="2700" y="13403"/>
                </a:lnTo>
                <a:lnTo>
                  <a:pt x="5400" y="13035"/>
                </a:lnTo>
                <a:lnTo>
                  <a:pt x="7464" y="11805"/>
                </a:lnTo>
                <a:lnTo>
                  <a:pt x="10164" y="10575"/>
                </a:lnTo>
                <a:lnTo>
                  <a:pt x="12547" y="9714"/>
                </a:lnTo>
                <a:lnTo>
                  <a:pt x="13817" y="8116"/>
                </a:lnTo>
                <a:lnTo>
                  <a:pt x="15406" y="5656"/>
                </a:lnTo>
                <a:lnTo>
                  <a:pt x="16517" y="4058"/>
                </a:lnTo>
                <a:lnTo>
                  <a:pt x="17312" y="1967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78" name="object 16778"/>
          <p:cNvSpPr/>
          <p:nvPr/>
        </p:nvSpPr>
        <p:spPr>
          <a:xfrm>
            <a:off x="6335707" y="2910491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7470" y="0"/>
                </a:moveTo>
                <a:lnTo>
                  <a:pt x="17470" y="2090"/>
                </a:lnTo>
                <a:lnTo>
                  <a:pt x="16676" y="4181"/>
                </a:lnTo>
                <a:lnTo>
                  <a:pt x="15406" y="5779"/>
                </a:lnTo>
                <a:lnTo>
                  <a:pt x="13817" y="8239"/>
                </a:lnTo>
                <a:lnTo>
                  <a:pt x="12706" y="9837"/>
                </a:lnTo>
                <a:lnTo>
                  <a:pt x="10323" y="10698"/>
                </a:lnTo>
                <a:lnTo>
                  <a:pt x="7464" y="11928"/>
                </a:lnTo>
                <a:lnTo>
                  <a:pt x="5558" y="13035"/>
                </a:lnTo>
                <a:lnTo>
                  <a:pt x="2858" y="13526"/>
                </a:lnTo>
                <a:lnTo>
                  <a:pt x="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79" name="object 16779"/>
          <p:cNvSpPr/>
          <p:nvPr/>
        </p:nvSpPr>
        <p:spPr>
          <a:xfrm>
            <a:off x="6108902" y="2906433"/>
            <a:ext cx="223520" cy="0"/>
          </a:xfrm>
          <a:custGeom>
            <a:avLst/>
            <a:gdLst/>
            <a:ahLst/>
            <a:cxnLst/>
            <a:rect l="l" t="t" r="r" b="b"/>
            <a:pathLst>
              <a:path w="223520" h="0">
                <a:moveTo>
                  <a:pt x="0" y="0"/>
                </a:moveTo>
                <a:lnTo>
                  <a:pt x="223151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0" name="object 16780"/>
          <p:cNvSpPr/>
          <p:nvPr/>
        </p:nvSpPr>
        <p:spPr>
          <a:xfrm>
            <a:off x="6112555" y="2896718"/>
            <a:ext cx="223520" cy="27305"/>
          </a:xfrm>
          <a:custGeom>
            <a:avLst/>
            <a:gdLst/>
            <a:ahLst/>
            <a:cxnLst/>
            <a:rect l="l" t="t" r="r" b="b"/>
            <a:pathLst>
              <a:path w="223520" h="27305">
                <a:moveTo>
                  <a:pt x="223151" y="27299"/>
                </a:moveTo>
                <a:lnTo>
                  <a:pt x="223151" y="13772"/>
                </a:lnTo>
                <a:lnTo>
                  <a:pt x="223151" y="0"/>
                </a:lnTo>
                <a:lnTo>
                  <a:pt x="0" y="0"/>
                </a:lnTo>
                <a:lnTo>
                  <a:pt x="0" y="13772"/>
                </a:lnTo>
                <a:lnTo>
                  <a:pt x="0" y="27299"/>
                </a:lnTo>
                <a:lnTo>
                  <a:pt x="223151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1" name="object 16781"/>
          <p:cNvSpPr/>
          <p:nvPr/>
        </p:nvSpPr>
        <p:spPr>
          <a:xfrm>
            <a:off x="6091431" y="2906679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7470" y="0"/>
                </a:moveTo>
                <a:lnTo>
                  <a:pt x="0" y="0"/>
                </a:lnTo>
                <a:lnTo>
                  <a:pt x="0" y="1967"/>
                </a:lnTo>
                <a:lnTo>
                  <a:pt x="794" y="4058"/>
                </a:lnTo>
                <a:lnTo>
                  <a:pt x="2064" y="5656"/>
                </a:lnTo>
                <a:lnTo>
                  <a:pt x="3653" y="8116"/>
                </a:lnTo>
                <a:lnTo>
                  <a:pt x="4764" y="9714"/>
                </a:lnTo>
                <a:lnTo>
                  <a:pt x="7147" y="10575"/>
                </a:lnTo>
                <a:lnTo>
                  <a:pt x="9847" y="11805"/>
                </a:lnTo>
                <a:lnTo>
                  <a:pt x="11912" y="13035"/>
                </a:lnTo>
                <a:lnTo>
                  <a:pt x="14612" y="13403"/>
                </a:lnTo>
                <a:lnTo>
                  <a:pt x="17470" y="1340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2" name="object 16782"/>
          <p:cNvSpPr/>
          <p:nvPr/>
        </p:nvSpPr>
        <p:spPr>
          <a:xfrm>
            <a:off x="6095243" y="2910491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7312" y="13526"/>
                </a:moveTo>
                <a:lnTo>
                  <a:pt x="14612" y="13526"/>
                </a:lnTo>
                <a:lnTo>
                  <a:pt x="11912" y="13035"/>
                </a:lnTo>
                <a:lnTo>
                  <a:pt x="9847" y="11928"/>
                </a:lnTo>
                <a:lnTo>
                  <a:pt x="7147" y="10698"/>
                </a:lnTo>
                <a:lnTo>
                  <a:pt x="4764" y="9837"/>
                </a:lnTo>
                <a:lnTo>
                  <a:pt x="3494" y="8239"/>
                </a:lnTo>
                <a:lnTo>
                  <a:pt x="1905" y="5779"/>
                </a:lnTo>
                <a:lnTo>
                  <a:pt x="794" y="4181"/>
                </a:lnTo>
                <a:lnTo>
                  <a:pt x="0" y="209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3" name="object 16783"/>
          <p:cNvSpPr/>
          <p:nvPr/>
        </p:nvSpPr>
        <p:spPr>
          <a:xfrm>
            <a:off x="6109061" y="2545878"/>
            <a:ext cx="0" cy="361315"/>
          </a:xfrm>
          <a:custGeom>
            <a:avLst/>
            <a:gdLst/>
            <a:ahLst/>
            <a:cxnLst/>
            <a:rect l="l" t="t" r="r" b="b"/>
            <a:pathLst>
              <a:path w="0" h="361314">
                <a:moveTo>
                  <a:pt x="0" y="0"/>
                </a:moveTo>
                <a:lnTo>
                  <a:pt x="0" y="360800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4" name="object 16784"/>
          <p:cNvSpPr/>
          <p:nvPr/>
        </p:nvSpPr>
        <p:spPr>
          <a:xfrm>
            <a:off x="6095243" y="2549691"/>
            <a:ext cx="35560" cy="361315"/>
          </a:xfrm>
          <a:custGeom>
            <a:avLst/>
            <a:gdLst/>
            <a:ahLst/>
            <a:cxnLst/>
            <a:rect l="l" t="t" r="r" b="b"/>
            <a:pathLst>
              <a:path w="35560" h="361314">
                <a:moveTo>
                  <a:pt x="0" y="360800"/>
                </a:moveTo>
                <a:lnTo>
                  <a:pt x="17312" y="360800"/>
                </a:lnTo>
                <a:lnTo>
                  <a:pt x="35100" y="360800"/>
                </a:lnTo>
                <a:lnTo>
                  <a:pt x="35100" y="0"/>
                </a:lnTo>
                <a:lnTo>
                  <a:pt x="17312" y="0"/>
                </a:lnTo>
                <a:lnTo>
                  <a:pt x="0" y="0"/>
                </a:lnTo>
                <a:lnTo>
                  <a:pt x="0" y="3608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5" name="object 16785"/>
          <p:cNvSpPr/>
          <p:nvPr/>
        </p:nvSpPr>
        <p:spPr>
          <a:xfrm>
            <a:off x="6091431" y="2532352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17470" y="0"/>
                </a:moveTo>
                <a:lnTo>
                  <a:pt x="14612" y="0"/>
                </a:lnTo>
                <a:lnTo>
                  <a:pt x="11912" y="491"/>
                </a:lnTo>
                <a:lnTo>
                  <a:pt x="9847" y="1721"/>
                </a:lnTo>
                <a:lnTo>
                  <a:pt x="7147" y="2951"/>
                </a:lnTo>
                <a:lnTo>
                  <a:pt x="4764" y="3689"/>
                </a:lnTo>
                <a:lnTo>
                  <a:pt x="3653" y="5287"/>
                </a:lnTo>
                <a:lnTo>
                  <a:pt x="2064" y="7747"/>
                </a:lnTo>
                <a:lnTo>
                  <a:pt x="794" y="9468"/>
                </a:lnTo>
                <a:lnTo>
                  <a:pt x="0" y="11436"/>
                </a:lnTo>
                <a:lnTo>
                  <a:pt x="0" y="13526"/>
                </a:lnTo>
                <a:lnTo>
                  <a:pt x="17470" y="13526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86" name="object 16786"/>
          <p:cNvSpPr/>
          <p:nvPr/>
        </p:nvSpPr>
        <p:spPr>
          <a:xfrm>
            <a:off x="6095243" y="2536287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69">
                <a:moveTo>
                  <a:pt x="0" y="13403"/>
                </a:moveTo>
                <a:lnTo>
                  <a:pt x="0" y="11436"/>
                </a:lnTo>
                <a:lnTo>
                  <a:pt x="794" y="9345"/>
                </a:lnTo>
                <a:lnTo>
                  <a:pt x="1905" y="7747"/>
                </a:lnTo>
                <a:lnTo>
                  <a:pt x="3494" y="5287"/>
                </a:lnTo>
                <a:lnTo>
                  <a:pt x="4764" y="3689"/>
                </a:lnTo>
                <a:lnTo>
                  <a:pt x="7147" y="2828"/>
                </a:lnTo>
                <a:lnTo>
                  <a:pt x="9847" y="1598"/>
                </a:lnTo>
                <a:lnTo>
                  <a:pt x="11912" y="368"/>
                </a:lnTo>
                <a:lnTo>
                  <a:pt x="14612" y="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7" name="object 16787"/>
          <p:cNvSpPr/>
          <p:nvPr/>
        </p:nvSpPr>
        <p:spPr>
          <a:xfrm>
            <a:off x="2521738" y="1917214"/>
            <a:ext cx="68419" cy="66836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788" name="object 16788"/>
          <p:cNvSpPr/>
          <p:nvPr/>
        </p:nvSpPr>
        <p:spPr>
          <a:xfrm>
            <a:off x="5703418" y="4352955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2064" y="0"/>
                </a:moveTo>
                <a:lnTo>
                  <a:pt x="0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89" name="object 16789"/>
          <p:cNvSpPr/>
          <p:nvPr/>
        </p:nvSpPr>
        <p:spPr>
          <a:xfrm>
            <a:off x="1570158" y="5742418"/>
            <a:ext cx="18415" cy="14604"/>
          </a:xfrm>
          <a:custGeom>
            <a:avLst/>
            <a:gdLst/>
            <a:ahLst/>
            <a:cxnLst/>
            <a:rect l="l" t="t" r="r" b="b"/>
            <a:pathLst>
              <a:path w="18415" h="14604">
                <a:moveTo>
                  <a:pt x="18169" y="7341"/>
                </a:moveTo>
                <a:lnTo>
                  <a:pt x="15406" y="2447"/>
                </a:lnTo>
                <a:lnTo>
                  <a:pt x="9084" y="0"/>
                </a:lnTo>
                <a:lnTo>
                  <a:pt x="2763" y="2447"/>
                </a:lnTo>
                <a:lnTo>
                  <a:pt x="0" y="7341"/>
                </a:lnTo>
                <a:lnTo>
                  <a:pt x="2763" y="12235"/>
                </a:lnTo>
                <a:lnTo>
                  <a:pt x="9084" y="14264"/>
                </a:lnTo>
                <a:lnTo>
                  <a:pt x="15406" y="12235"/>
                </a:lnTo>
                <a:lnTo>
                  <a:pt x="18169" y="734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0" name="object 16790"/>
          <p:cNvSpPr/>
          <p:nvPr/>
        </p:nvSpPr>
        <p:spPr>
          <a:xfrm>
            <a:off x="2412527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1" name="object 16791"/>
          <p:cNvSpPr/>
          <p:nvPr/>
        </p:nvSpPr>
        <p:spPr>
          <a:xfrm>
            <a:off x="2436192" y="6212897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2" name="object 16792"/>
          <p:cNvSpPr/>
          <p:nvPr/>
        </p:nvSpPr>
        <p:spPr>
          <a:xfrm>
            <a:off x="2412527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3" name="object 16793"/>
          <p:cNvSpPr/>
          <p:nvPr/>
        </p:nvSpPr>
        <p:spPr>
          <a:xfrm>
            <a:off x="2460334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4" name="object 16794"/>
          <p:cNvSpPr/>
          <p:nvPr/>
        </p:nvSpPr>
        <p:spPr>
          <a:xfrm>
            <a:off x="2436192" y="619454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229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5" name="object 16795"/>
          <p:cNvSpPr/>
          <p:nvPr/>
        </p:nvSpPr>
        <p:spPr>
          <a:xfrm>
            <a:off x="2420786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3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6" name="object 16796"/>
          <p:cNvSpPr/>
          <p:nvPr/>
        </p:nvSpPr>
        <p:spPr>
          <a:xfrm>
            <a:off x="2483999" y="6212897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9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7" name="object 16797"/>
          <p:cNvSpPr/>
          <p:nvPr/>
        </p:nvSpPr>
        <p:spPr>
          <a:xfrm>
            <a:off x="2460334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8" name="object 16798"/>
          <p:cNvSpPr/>
          <p:nvPr/>
        </p:nvSpPr>
        <p:spPr>
          <a:xfrm>
            <a:off x="2444928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494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99" name="object 16799"/>
          <p:cNvSpPr/>
          <p:nvPr/>
        </p:nvSpPr>
        <p:spPr>
          <a:xfrm>
            <a:off x="2483999" y="619454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11912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0" name="object 16800"/>
          <p:cNvSpPr/>
          <p:nvPr/>
        </p:nvSpPr>
        <p:spPr>
          <a:xfrm>
            <a:off x="2468593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3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1" name="object 16801"/>
          <p:cNvSpPr/>
          <p:nvPr/>
        </p:nvSpPr>
        <p:spPr>
          <a:xfrm>
            <a:off x="2492258" y="6183138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39">
                <a:moveTo>
                  <a:pt x="3653" y="204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2" name="object 16802"/>
          <p:cNvSpPr/>
          <p:nvPr/>
        </p:nvSpPr>
        <p:spPr>
          <a:xfrm>
            <a:off x="2412527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3" name="object 16803"/>
          <p:cNvSpPr/>
          <p:nvPr/>
        </p:nvSpPr>
        <p:spPr>
          <a:xfrm>
            <a:off x="2412527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4" name="object 16804"/>
          <p:cNvSpPr/>
          <p:nvPr/>
        </p:nvSpPr>
        <p:spPr>
          <a:xfrm>
            <a:off x="2436192" y="6185179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70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5" name="object 16805"/>
          <p:cNvSpPr/>
          <p:nvPr/>
        </p:nvSpPr>
        <p:spPr>
          <a:xfrm>
            <a:off x="2422375" y="622228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1635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6" name="object 16806"/>
          <p:cNvSpPr/>
          <p:nvPr/>
        </p:nvSpPr>
        <p:spPr>
          <a:xfrm>
            <a:off x="2436192" y="6203526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0" y="9370"/>
                </a:move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7" name="object 16807"/>
          <p:cNvSpPr/>
          <p:nvPr/>
        </p:nvSpPr>
        <p:spPr>
          <a:xfrm>
            <a:off x="2460334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8" name="object 16808"/>
          <p:cNvSpPr/>
          <p:nvPr/>
        </p:nvSpPr>
        <p:spPr>
          <a:xfrm>
            <a:off x="2446040" y="622228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1635"/>
                </a:moveTo>
                <a:lnTo>
                  <a:pt x="23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09" name="object 16809"/>
          <p:cNvSpPr/>
          <p:nvPr/>
        </p:nvSpPr>
        <p:spPr>
          <a:xfrm>
            <a:off x="2460334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0" name="object 16810"/>
          <p:cNvSpPr/>
          <p:nvPr/>
        </p:nvSpPr>
        <p:spPr>
          <a:xfrm>
            <a:off x="2483999" y="6185179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1" name="object 16811"/>
          <p:cNvSpPr/>
          <p:nvPr/>
        </p:nvSpPr>
        <p:spPr>
          <a:xfrm>
            <a:off x="2470181" y="622228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1635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2" name="object 16812"/>
          <p:cNvSpPr/>
          <p:nvPr/>
        </p:nvSpPr>
        <p:spPr>
          <a:xfrm>
            <a:off x="2483999" y="6203526"/>
            <a:ext cx="12065" cy="9525"/>
          </a:xfrm>
          <a:custGeom>
            <a:avLst/>
            <a:gdLst/>
            <a:ahLst/>
            <a:cxnLst/>
            <a:rect l="l" t="t" r="r" b="b"/>
            <a:pathLst>
              <a:path w="12064" h="9525">
                <a:moveTo>
                  <a:pt x="0" y="9370"/>
                </a:move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3" name="object 16813"/>
          <p:cNvSpPr/>
          <p:nvPr/>
        </p:nvSpPr>
        <p:spPr>
          <a:xfrm>
            <a:off x="2493847" y="6222280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0" y="1635"/>
                </a:moveTo>
                <a:lnTo>
                  <a:pt x="20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4" name="object 16814"/>
          <p:cNvSpPr/>
          <p:nvPr/>
        </p:nvSpPr>
        <p:spPr>
          <a:xfrm>
            <a:off x="3993489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5" name="object 16815"/>
          <p:cNvSpPr/>
          <p:nvPr/>
        </p:nvSpPr>
        <p:spPr>
          <a:xfrm>
            <a:off x="5217726" y="2620277"/>
            <a:ext cx="6985" cy="0"/>
          </a:xfrm>
          <a:custGeom>
            <a:avLst/>
            <a:gdLst/>
            <a:ahLst/>
            <a:cxnLst/>
            <a:rect l="l" t="t" r="r" b="b"/>
            <a:pathLst>
              <a:path w="6985" h="0">
                <a:moveTo>
                  <a:pt x="0" y="0"/>
                </a:moveTo>
                <a:lnTo>
                  <a:pt x="63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6" name="object 16816"/>
          <p:cNvSpPr/>
          <p:nvPr/>
        </p:nvSpPr>
        <p:spPr>
          <a:xfrm>
            <a:off x="1745773" y="24687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1753" y="13035"/>
                </a:lnTo>
                <a:lnTo>
                  <a:pt x="17629" y="13526"/>
                </a:lnTo>
                <a:lnTo>
                  <a:pt x="23188" y="13035"/>
                </a:lnTo>
                <a:lnTo>
                  <a:pt x="27953" y="11067"/>
                </a:lnTo>
                <a:lnTo>
                  <a:pt x="31447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17" name="object 16817"/>
          <p:cNvSpPr/>
          <p:nvPr/>
        </p:nvSpPr>
        <p:spPr>
          <a:xfrm>
            <a:off x="1749426" y="2472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403"/>
                </a:lnTo>
                <a:lnTo>
                  <a:pt x="11912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8" name="object 16818"/>
          <p:cNvSpPr/>
          <p:nvPr/>
        </p:nvSpPr>
        <p:spPr>
          <a:xfrm>
            <a:off x="1763323" y="2211517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19" name="object 16819"/>
          <p:cNvSpPr/>
          <p:nvPr/>
        </p:nvSpPr>
        <p:spPr>
          <a:xfrm>
            <a:off x="1749426" y="2215452"/>
            <a:ext cx="35560" cy="257810"/>
          </a:xfrm>
          <a:custGeom>
            <a:avLst/>
            <a:gdLst/>
            <a:ahLst/>
            <a:cxnLst/>
            <a:rect l="l" t="t" r="r" b="b"/>
            <a:pathLst>
              <a:path w="35560" h="257810">
                <a:moveTo>
                  <a:pt x="0" y="257257"/>
                </a:moveTo>
                <a:lnTo>
                  <a:pt x="17788" y="257257"/>
                </a:lnTo>
                <a:lnTo>
                  <a:pt x="35100" y="257257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0" name="object 16820"/>
          <p:cNvSpPr/>
          <p:nvPr/>
        </p:nvSpPr>
        <p:spPr>
          <a:xfrm>
            <a:off x="1745773" y="21976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629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1" name="object 16821"/>
          <p:cNvSpPr/>
          <p:nvPr/>
        </p:nvSpPr>
        <p:spPr>
          <a:xfrm>
            <a:off x="1749426" y="22015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788" y="0"/>
                </a:lnTo>
                <a:lnTo>
                  <a:pt x="23347" y="860"/>
                </a:lnTo>
                <a:lnTo>
                  <a:pt x="28112" y="2828"/>
                </a:lnTo>
                <a:lnTo>
                  <a:pt x="31606" y="5656"/>
                </a:lnTo>
                <a:lnTo>
                  <a:pt x="34306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2" name="object 16822"/>
          <p:cNvSpPr/>
          <p:nvPr/>
        </p:nvSpPr>
        <p:spPr>
          <a:xfrm>
            <a:off x="3123595" y="441714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294" y="0"/>
                </a:moveTo>
                <a:lnTo>
                  <a:pt x="8258" y="860"/>
                </a:lnTo>
                <a:lnTo>
                  <a:pt x="3494" y="2951"/>
                </a:lnTo>
                <a:lnTo>
                  <a:pt x="0" y="6148"/>
                </a:lnTo>
                <a:lnTo>
                  <a:pt x="28112" y="21274"/>
                </a:lnTo>
                <a:lnTo>
                  <a:pt x="30812" y="17585"/>
                </a:lnTo>
                <a:lnTo>
                  <a:pt x="31606" y="13895"/>
                </a:lnTo>
                <a:lnTo>
                  <a:pt x="30812" y="9468"/>
                </a:lnTo>
                <a:lnTo>
                  <a:pt x="28112" y="5779"/>
                </a:lnTo>
                <a:lnTo>
                  <a:pt x="23665" y="2951"/>
                </a:lnTo>
                <a:lnTo>
                  <a:pt x="18900" y="860"/>
                </a:lnTo>
                <a:lnTo>
                  <a:pt x="142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3" name="object 16823"/>
          <p:cNvSpPr/>
          <p:nvPr/>
        </p:nvSpPr>
        <p:spPr>
          <a:xfrm>
            <a:off x="3127406" y="4421082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148"/>
                </a:moveTo>
                <a:lnTo>
                  <a:pt x="3494" y="2828"/>
                </a:lnTo>
                <a:lnTo>
                  <a:pt x="8258" y="737"/>
                </a:lnTo>
                <a:lnTo>
                  <a:pt x="14135" y="0"/>
                </a:lnTo>
                <a:lnTo>
                  <a:pt x="18900" y="737"/>
                </a:lnTo>
                <a:lnTo>
                  <a:pt x="23665" y="2828"/>
                </a:lnTo>
                <a:lnTo>
                  <a:pt x="27953" y="5656"/>
                </a:lnTo>
                <a:lnTo>
                  <a:pt x="30812" y="9345"/>
                </a:lnTo>
                <a:lnTo>
                  <a:pt x="31606" y="13895"/>
                </a:lnTo>
                <a:lnTo>
                  <a:pt x="30812" y="17462"/>
                </a:lnTo>
                <a:lnTo>
                  <a:pt x="27953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4" name="object 16824"/>
          <p:cNvSpPr/>
          <p:nvPr/>
        </p:nvSpPr>
        <p:spPr>
          <a:xfrm>
            <a:off x="3108188" y="4423295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3817" y="24471"/>
                </a:lnTo>
                <a:lnTo>
                  <a:pt x="28112" y="32218"/>
                </a:lnTo>
                <a:lnTo>
                  <a:pt x="43518" y="15125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5" name="object 16825"/>
          <p:cNvSpPr/>
          <p:nvPr/>
        </p:nvSpPr>
        <p:spPr>
          <a:xfrm>
            <a:off x="3112000" y="4427230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359" y="15002"/>
                </a:moveTo>
                <a:lnTo>
                  <a:pt x="29541" y="7747"/>
                </a:lnTo>
                <a:lnTo>
                  <a:pt x="15406" y="0"/>
                </a:lnTo>
                <a:lnTo>
                  <a:pt x="0" y="16724"/>
                </a:lnTo>
                <a:lnTo>
                  <a:pt x="13817" y="24471"/>
                </a:lnTo>
                <a:lnTo>
                  <a:pt x="27953" y="32218"/>
                </a:lnTo>
                <a:lnTo>
                  <a:pt x="43359" y="150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6" name="object 16826"/>
          <p:cNvSpPr/>
          <p:nvPr/>
        </p:nvSpPr>
        <p:spPr>
          <a:xfrm>
            <a:off x="3104694" y="444001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494" y="0"/>
                </a:moveTo>
                <a:lnTo>
                  <a:pt x="794" y="4058"/>
                </a:lnTo>
                <a:lnTo>
                  <a:pt x="0" y="7747"/>
                </a:lnTo>
                <a:lnTo>
                  <a:pt x="794" y="12174"/>
                </a:lnTo>
                <a:lnTo>
                  <a:pt x="3494" y="15863"/>
                </a:lnTo>
                <a:lnTo>
                  <a:pt x="7782" y="18814"/>
                </a:lnTo>
                <a:lnTo>
                  <a:pt x="12547" y="20782"/>
                </a:lnTo>
                <a:lnTo>
                  <a:pt x="17312" y="21151"/>
                </a:lnTo>
                <a:lnTo>
                  <a:pt x="23188" y="20782"/>
                </a:lnTo>
                <a:lnTo>
                  <a:pt x="27953" y="18814"/>
                </a:lnTo>
                <a:lnTo>
                  <a:pt x="31606" y="15494"/>
                </a:lnTo>
                <a:lnTo>
                  <a:pt x="17312" y="7747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27" name="object 16827"/>
          <p:cNvSpPr/>
          <p:nvPr/>
        </p:nvSpPr>
        <p:spPr>
          <a:xfrm>
            <a:off x="3108347" y="444395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494"/>
                </a:moveTo>
                <a:lnTo>
                  <a:pt x="28112" y="18691"/>
                </a:lnTo>
                <a:lnTo>
                  <a:pt x="23347" y="20782"/>
                </a:lnTo>
                <a:lnTo>
                  <a:pt x="17470" y="21151"/>
                </a:lnTo>
                <a:lnTo>
                  <a:pt x="12706" y="20782"/>
                </a:lnTo>
                <a:lnTo>
                  <a:pt x="7941" y="18691"/>
                </a:lnTo>
                <a:lnTo>
                  <a:pt x="3653" y="15863"/>
                </a:lnTo>
                <a:lnTo>
                  <a:pt x="794" y="12174"/>
                </a:lnTo>
                <a:lnTo>
                  <a:pt x="0" y="7747"/>
                </a:lnTo>
                <a:lnTo>
                  <a:pt x="794" y="4058"/>
                </a:lnTo>
                <a:lnTo>
                  <a:pt x="36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28" name="object 16828"/>
          <p:cNvSpPr/>
          <p:nvPr/>
        </p:nvSpPr>
        <p:spPr>
          <a:xfrm>
            <a:off x="1900097" y="6432869"/>
            <a:ext cx="71901" cy="66836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29" name="object 16829"/>
          <p:cNvSpPr/>
          <p:nvPr/>
        </p:nvSpPr>
        <p:spPr>
          <a:xfrm>
            <a:off x="4023189" y="5671684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2229" y="0"/>
                </a:moveTo>
                <a:lnTo>
                  <a:pt x="7147" y="2447"/>
                </a:lnTo>
                <a:lnTo>
                  <a:pt x="3653" y="5705"/>
                </a:lnTo>
                <a:lnTo>
                  <a:pt x="794" y="9370"/>
                </a:lnTo>
                <a:lnTo>
                  <a:pt x="0" y="13047"/>
                </a:lnTo>
                <a:lnTo>
                  <a:pt x="794" y="17523"/>
                </a:lnTo>
                <a:lnTo>
                  <a:pt x="3653" y="21200"/>
                </a:lnTo>
                <a:lnTo>
                  <a:pt x="7941" y="24053"/>
                </a:lnTo>
                <a:lnTo>
                  <a:pt x="12706" y="26094"/>
                </a:lnTo>
                <a:lnTo>
                  <a:pt x="17788" y="26906"/>
                </a:lnTo>
                <a:lnTo>
                  <a:pt x="23347" y="26094"/>
                </a:lnTo>
                <a:lnTo>
                  <a:pt x="122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0" name="object 16830"/>
          <p:cNvSpPr/>
          <p:nvPr/>
        </p:nvSpPr>
        <p:spPr>
          <a:xfrm>
            <a:off x="4027001" y="5675558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23347" y="26094"/>
                </a:moveTo>
                <a:lnTo>
                  <a:pt x="17788" y="26906"/>
                </a:lnTo>
                <a:lnTo>
                  <a:pt x="12706" y="26094"/>
                </a:lnTo>
                <a:lnTo>
                  <a:pt x="7941" y="24053"/>
                </a:lnTo>
                <a:lnTo>
                  <a:pt x="3494" y="21200"/>
                </a:lnTo>
                <a:lnTo>
                  <a:pt x="794" y="17523"/>
                </a:lnTo>
                <a:lnTo>
                  <a:pt x="0" y="13047"/>
                </a:lnTo>
                <a:lnTo>
                  <a:pt x="794" y="9370"/>
                </a:lnTo>
                <a:lnTo>
                  <a:pt x="3494" y="5705"/>
                </a:lnTo>
                <a:lnTo>
                  <a:pt x="7147" y="2447"/>
                </a:lnTo>
                <a:lnTo>
                  <a:pt x="122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1" name="object 16831"/>
          <p:cNvSpPr/>
          <p:nvPr/>
        </p:nvSpPr>
        <p:spPr>
          <a:xfrm>
            <a:off x="4035419" y="5644777"/>
            <a:ext cx="114300" cy="53340"/>
          </a:xfrm>
          <a:custGeom>
            <a:avLst/>
            <a:gdLst/>
            <a:ahLst/>
            <a:cxnLst/>
            <a:rect l="l" t="t" r="r" b="b"/>
            <a:pathLst>
              <a:path w="114300" h="53339">
                <a:moveTo>
                  <a:pt x="103078" y="0"/>
                </a:moveTo>
                <a:lnTo>
                  <a:pt x="0" y="26906"/>
                </a:lnTo>
                <a:lnTo>
                  <a:pt x="11117" y="53001"/>
                </a:lnTo>
                <a:lnTo>
                  <a:pt x="114196" y="26082"/>
                </a:lnTo>
                <a:lnTo>
                  <a:pt x="1030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2" name="object 16832"/>
          <p:cNvSpPr/>
          <p:nvPr/>
        </p:nvSpPr>
        <p:spPr>
          <a:xfrm>
            <a:off x="4039231" y="5648651"/>
            <a:ext cx="114300" cy="53340"/>
          </a:xfrm>
          <a:custGeom>
            <a:avLst/>
            <a:gdLst/>
            <a:ahLst/>
            <a:cxnLst/>
            <a:rect l="l" t="t" r="r" b="b"/>
            <a:pathLst>
              <a:path w="114300" h="53339">
                <a:moveTo>
                  <a:pt x="0" y="26906"/>
                </a:moveTo>
                <a:lnTo>
                  <a:pt x="5558" y="39953"/>
                </a:lnTo>
                <a:lnTo>
                  <a:pt x="11117" y="53001"/>
                </a:lnTo>
                <a:lnTo>
                  <a:pt x="114196" y="26082"/>
                </a:lnTo>
                <a:lnTo>
                  <a:pt x="108637" y="13047"/>
                </a:lnTo>
                <a:lnTo>
                  <a:pt x="103078" y="0"/>
                </a:lnTo>
                <a:lnTo>
                  <a:pt x="0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3" name="object 16833"/>
          <p:cNvSpPr/>
          <p:nvPr/>
        </p:nvSpPr>
        <p:spPr>
          <a:xfrm>
            <a:off x="4138498" y="5644360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5558" y="0"/>
                </a:moveTo>
                <a:lnTo>
                  <a:pt x="0" y="418"/>
                </a:lnTo>
                <a:lnTo>
                  <a:pt x="11117" y="26500"/>
                </a:lnTo>
                <a:lnTo>
                  <a:pt x="15882" y="24471"/>
                </a:lnTo>
                <a:lnTo>
                  <a:pt x="19376" y="21200"/>
                </a:lnTo>
                <a:lnTo>
                  <a:pt x="22235" y="17130"/>
                </a:lnTo>
                <a:lnTo>
                  <a:pt x="23029" y="13465"/>
                </a:lnTo>
                <a:lnTo>
                  <a:pt x="22235" y="8976"/>
                </a:lnTo>
                <a:lnTo>
                  <a:pt x="19376" y="5300"/>
                </a:lnTo>
                <a:lnTo>
                  <a:pt x="15406" y="2447"/>
                </a:lnTo>
                <a:lnTo>
                  <a:pt x="10323" y="418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34" name="object 16834"/>
          <p:cNvSpPr/>
          <p:nvPr/>
        </p:nvSpPr>
        <p:spPr>
          <a:xfrm>
            <a:off x="4142309" y="564823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0" y="418"/>
                </a:moveTo>
                <a:lnTo>
                  <a:pt x="5558" y="0"/>
                </a:lnTo>
                <a:lnTo>
                  <a:pt x="10323" y="418"/>
                </a:lnTo>
                <a:lnTo>
                  <a:pt x="15406" y="2447"/>
                </a:lnTo>
                <a:lnTo>
                  <a:pt x="19376" y="5300"/>
                </a:lnTo>
                <a:lnTo>
                  <a:pt x="22076" y="8976"/>
                </a:lnTo>
                <a:lnTo>
                  <a:pt x="22871" y="13465"/>
                </a:lnTo>
                <a:lnTo>
                  <a:pt x="22076" y="17130"/>
                </a:lnTo>
                <a:lnTo>
                  <a:pt x="19376" y="21200"/>
                </a:lnTo>
                <a:lnTo>
                  <a:pt x="15882" y="24471"/>
                </a:lnTo>
                <a:lnTo>
                  <a:pt x="11117" y="265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5" name="object 16835"/>
          <p:cNvSpPr/>
          <p:nvPr/>
        </p:nvSpPr>
        <p:spPr>
          <a:xfrm>
            <a:off x="2386003" y="60465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43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6" name="object 16836"/>
          <p:cNvSpPr/>
          <p:nvPr/>
        </p:nvSpPr>
        <p:spPr>
          <a:xfrm>
            <a:off x="346858" y="1935567"/>
            <a:ext cx="63626" cy="108264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7" name="object 16837"/>
          <p:cNvSpPr/>
          <p:nvPr/>
        </p:nvSpPr>
        <p:spPr>
          <a:xfrm>
            <a:off x="3715383" y="4736628"/>
            <a:ext cx="24130" cy="65405"/>
          </a:xfrm>
          <a:custGeom>
            <a:avLst/>
            <a:gdLst/>
            <a:ahLst/>
            <a:cxnLst/>
            <a:rect l="l" t="t" r="r" b="b"/>
            <a:pathLst>
              <a:path w="24129" h="65404">
                <a:moveTo>
                  <a:pt x="0" y="12666"/>
                </a:moveTo>
                <a:lnTo>
                  <a:pt x="9053" y="9345"/>
                </a:lnTo>
                <a:lnTo>
                  <a:pt x="23665" y="0"/>
                </a:lnTo>
                <a:lnTo>
                  <a:pt x="1270" y="64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38" name="object 16838"/>
          <p:cNvSpPr/>
          <p:nvPr/>
        </p:nvSpPr>
        <p:spPr>
          <a:xfrm>
            <a:off x="3759800" y="4735620"/>
            <a:ext cx="72375" cy="6682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39" name="object 16839"/>
          <p:cNvSpPr/>
          <p:nvPr/>
        </p:nvSpPr>
        <p:spPr>
          <a:xfrm>
            <a:off x="5876063" y="2333998"/>
            <a:ext cx="5080" cy="0"/>
          </a:xfrm>
          <a:custGeom>
            <a:avLst/>
            <a:gdLst/>
            <a:ahLst/>
            <a:cxnLst/>
            <a:rect l="l" t="t" r="r" b="b"/>
            <a:pathLst>
              <a:path w="5079" h="0">
                <a:moveTo>
                  <a:pt x="0" y="0"/>
                </a:moveTo>
                <a:lnTo>
                  <a:pt x="47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0" name="object 16840"/>
          <p:cNvSpPr/>
          <p:nvPr/>
        </p:nvSpPr>
        <p:spPr>
          <a:xfrm>
            <a:off x="6727532" y="2596174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0"/>
                </a:moveTo>
                <a:lnTo>
                  <a:pt x="0" y="40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1" name="object 16841"/>
          <p:cNvSpPr/>
          <p:nvPr/>
        </p:nvSpPr>
        <p:spPr>
          <a:xfrm>
            <a:off x="5815550" y="2591255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2" name="object 16842"/>
          <p:cNvSpPr/>
          <p:nvPr/>
        </p:nvSpPr>
        <p:spPr>
          <a:xfrm>
            <a:off x="1804380" y="2192594"/>
            <a:ext cx="3810" cy="18415"/>
          </a:xfrm>
          <a:custGeom>
            <a:avLst/>
            <a:gdLst/>
            <a:ahLst/>
            <a:cxnLst/>
            <a:rect l="l" t="t" r="r" b="b"/>
            <a:pathLst>
              <a:path w="3810" h="18414">
                <a:moveTo>
                  <a:pt x="0" y="17939"/>
                </a:moveTo>
                <a:lnTo>
                  <a:pt x="3554" y="17939"/>
                </a:lnTo>
                <a:lnTo>
                  <a:pt x="3554" y="0"/>
                </a:lnTo>
                <a:lnTo>
                  <a:pt x="0" y="0"/>
                </a:lnTo>
                <a:lnTo>
                  <a:pt x="0" y="179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3" name="object 16843"/>
          <p:cNvSpPr/>
          <p:nvPr/>
        </p:nvSpPr>
        <p:spPr>
          <a:xfrm>
            <a:off x="6452444" y="44440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641" y="24471"/>
                </a:lnTo>
                <a:lnTo>
                  <a:pt x="13817" y="21643"/>
                </a:lnTo>
                <a:lnTo>
                  <a:pt x="16994" y="17953"/>
                </a:lnTo>
                <a:lnTo>
                  <a:pt x="17312" y="13526"/>
                </a:lnTo>
                <a:lnTo>
                  <a:pt x="16994" y="8976"/>
                </a:lnTo>
                <a:lnTo>
                  <a:pt x="13817" y="5287"/>
                </a:lnTo>
                <a:lnTo>
                  <a:pt x="10641" y="2459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4" name="object 16844"/>
          <p:cNvSpPr/>
          <p:nvPr/>
        </p:nvSpPr>
        <p:spPr>
          <a:xfrm>
            <a:off x="6456257" y="44480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403"/>
                </a:lnTo>
                <a:lnTo>
                  <a:pt x="16994" y="17953"/>
                </a:lnTo>
                <a:lnTo>
                  <a:pt x="13817" y="21520"/>
                </a:lnTo>
                <a:lnTo>
                  <a:pt x="10641" y="24471"/>
                </a:lnTo>
                <a:lnTo>
                  <a:pt x="5400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5" name="object 16845"/>
          <p:cNvSpPr/>
          <p:nvPr/>
        </p:nvSpPr>
        <p:spPr>
          <a:xfrm>
            <a:off x="6263282" y="4457543"/>
            <a:ext cx="189230" cy="0"/>
          </a:xfrm>
          <a:custGeom>
            <a:avLst/>
            <a:gdLst/>
            <a:ahLst/>
            <a:cxnLst/>
            <a:rect l="l" t="t" r="r" b="b"/>
            <a:pathLst>
              <a:path w="189229" h="0">
                <a:moveTo>
                  <a:pt x="0" y="0"/>
                </a:moveTo>
                <a:lnTo>
                  <a:pt x="189162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6" name="object 16846"/>
          <p:cNvSpPr/>
          <p:nvPr/>
        </p:nvSpPr>
        <p:spPr>
          <a:xfrm>
            <a:off x="6267094" y="4448012"/>
            <a:ext cx="189230" cy="27305"/>
          </a:xfrm>
          <a:custGeom>
            <a:avLst/>
            <a:gdLst/>
            <a:ahLst/>
            <a:cxnLst/>
            <a:rect l="l" t="t" r="r" b="b"/>
            <a:pathLst>
              <a:path w="189229" h="27304">
                <a:moveTo>
                  <a:pt x="189162" y="26807"/>
                </a:moveTo>
                <a:lnTo>
                  <a:pt x="189162" y="13403"/>
                </a:lnTo>
                <a:lnTo>
                  <a:pt x="189162" y="0"/>
                </a:lnTo>
                <a:lnTo>
                  <a:pt x="0" y="0"/>
                </a:lnTo>
                <a:lnTo>
                  <a:pt x="0" y="13403"/>
                </a:lnTo>
                <a:lnTo>
                  <a:pt x="0" y="26807"/>
                </a:lnTo>
                <a:lnTo>
                  <a:pt x="189162" y="268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7" name="object 16847"/>
          <p:cNvSpPr/>
          <p:nvPr/>
        </p:nvSpPr>
        <p:spPr>
          <a:xfrm>
            <a:off x="6245493" y="444407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0"/>
                </a:moveTo>
                <a:lnTo>
                  <a:pt x="0" y="13526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2229" y="26561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48" name="object 16848"/>
          <p:cNvSpPr/>
          <p:nvPr/>
        </p:nvSpPr>
        <p:spPr>
          <a:xfrm>
            <a:off x="6249305" y="444801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6807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6988" y="2459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49" name="object 16849"/>
          <p:cNvSpPr/>
          <p:nvPr/>
        </p:nvSpPr>
        <p:spPr>
          <a:xfrm>
            <a:off x="2813406" y="6005381"/>
            <a:ext cx="10160" cy="2540"/>
          </a:xfrm>
          <a:custGeom>
            <a:avLst/>
            <a:gdLst/>
            <a:ahLst/>
            <a:cxnLst/>
            <a:rect l="l" t="t" r="r" b="b"/>
            <a:pathLst>
              <a:path w="10160" h="2539">
                <a:moveTo>
                  <a:pt x="0" y="2041"/>
                </a:moveTo>
                <a:lnTo>
                  <a:pt x="98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0" name="object 16850"/>
          <p:cNvSpPr/>
          <p:nvPr/>
        </p:nvSpPr>
        <p:spPr>
          <a:xfrm>
            <a:off x="1958918" y="593545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470" y="0"/>
                </a:moveTo>
                <a:lnTo>
                  <a:pt x="0" y="13453"/>
                </a:lnTo>
                <a:lnTo>
                  <a:pt x="35259" y="13453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1" name="object 16851"/>
          <p:cNvSpPr/>
          <p:nvPr/>
        </p:nvSpPr>
        <p:spPr>
          <a:xfrm>
            <a:off x="1962730" y="593933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53"/>
                </a:moveTo>
                <a:lnTo>
                  <a:pt x="17312" y="0"/>
                </a:lnTo>
                <a:lnTo>
                  <a:pt x="22871" y="405"/>
                </a:lnTo>
                <a:lnTo>
                  <a:pt x="27953" y="2447"/>
                </a:lnTo>
                <a:lnTo>
                  <a:pt x="31606" y="5300"/>
                </a:lnTo>
                <a:lnTo>
                  <a:pt x="34306" y="8976"/>
                </a:lnTo>
                <a:lnTo>
                  <a:pt x="35100" y="134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2" name="object 16852"/>
          <p:cNvSpPr/>
          <p:nvPr/>
        </p:nvSpPr>
        <p:spPr>
          <a:xfrm>
            <a:off x="1976548" y="5948912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39">
                <a:moveTo>
                  <a:pt x="0" y="0"/>
                </a:moveTo>
                <a:lnTo>
                  <a:pt x="0" y="116602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3" name="object 16853"/>
          <p:cNvSpPr/>
          <p:nvPr/>
        </p:nvSpPr>
        <p:spPr>
          <a:xfrm>
            <a:off x="1962730" y="5952786"/>
            <a:ext cx="35560" cy="116839"/>
          </a:xfrm>
          <a:custGeom>
            <a:avLst/>
            <a:gdLst/>
            <a:ahLst/>
            <a:cxnLst/>
            <a:rect l="l" t="t" r="r" b="b"/>
            <a:pathLst>
              <a:path w="35560" h="116839">
                <a:moveTo>
                  <a:pt x="35100" y="0"/>
                </a:moveTo>
                <a:lnTo>
                  <a:pt x="17312" y="0"/>
                </a:lnTo>
                <a:lnTo>
                  <a:pt x="0" y="0"/>
                </a:lnTo>
                <a:lnTo>
                  <a:pt x="0" y="116602"/>
                </a:lnTo>
                <a:lnTo>
                  <a:pt x="17312" y="116602"/>
                </a:lnTo>
                <a:lnTo>
                  <a:pt x="35100" y="116602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4" name="object 16854"/>
          <p:cNvSpPr/>
          <p:nvPr/>
        </p:nvSpPr>
        <p:spPr>
          <a:xfrm>
            <a:off x="1958918" y="60655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488"/>
                </a:lnTo>
                <a:lnTo>
                  <a:pt x="3653" y="8153"/>
                </a:lnTo>
                <a:lnTo>
                  <a:pt x="7147" y="11006"/>
                </a:lnTo>
                <a:lnTo>
                  <a:pt x="11912" y="13047"/>
                </a:lnTo>
                <a:lnTo>
                  <a:pt x="17470" y="13871"/>
                </a:lnTo>
                <a:lnTo>
                  <a:pt x="22871" y="13047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88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5" name="object 16855"/>
          <p:cNvSpPr/>
          <p:nvPr/>
        </p:nvSpPr>
        <p:spPr>
          <a:xfrm>
            <a:off x="1962730" y="606938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312" y="13858"/>
                </a:lnTo>
                <a:lnTo>
                  <a:pt x="11753" y="13047"/>
                </a:lnTo>
                <a:lnTo>
                  <a:pt x="7147" y="11006"/>
                </a:lnTo>
                <a:lnTo>
                  <a:pt x="3494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6" name="object 16856"/>
          <p:cNvSpPr/>
          <p:nvPr/>
        </p:nvSpPr>
        <p:spPr>
          <a:xfrm>
            <a:off x="5194855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7" name="object 16857"/>
          <p:cNvSpPr/>
          <p:nvPr/>
        </p:nvSpPr>
        <p:spPr>
          <a:xfrm>
            <a:off x="5213913" y="257354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6035" y="26561"/>
                </a:lnTo>
                <a:lnTo>
                  <a:pt x="10641" y="24471"/>
                </a:lnTo>
                <a:lnTo>
                  <a:pt x="14294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294" y="5779"/>
                </a:lnTo>
                <a:lnTo>
                  <a:pt x="10641" y="2828"/>
                </a:lnTo>
                <a:lnTo>
                  <a:pt x="6035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58" name="object 16858"/>
          <p:cNvSpPr/>
          <p:nvPr/>
        </p:nvSpPr>
        <p:spPr>
          <a:xfrm>
            <a:off x="5217726" y="257748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772"/>
                </a:lnTo>
                <a:lnTo>
                  <a:pt x="16994" y="17953"/>
                </a:lnTo>
                <a:lnTo>
                  <a:pt x="14135" y="21520"/>
                </a:lnTo>
                <a:lnTo>
                  <a:pt x="10641" y="24471"/>
                </a:lnTo>
                <a:lnTo>
                  <a:pt x="5876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59" name="object 16859"/>
          <p:cNvSpPr/>
          <p:nvPr/>
        </p:nvSpPr>
        <p:spPr>
          <a:xfrm>
            <a:off x="4966779" y="2587197"/>
            <a:ext cx="247650" cy="0"/>
          </a:xfrm>
          <a:custGeom>
            <a:avLst/>
            <a:gdLst/>
            <a:ahLst/>
            <a:cxnLst/>
            <a:rect l="l" t="t" r="r" b="b"/>
            <a:pathLst>
              <a:path w="247650" h="0">
                <a:moveTo>
                  <a:pt x="0" y="0"/>
                </a:moveTo>
                <a:lnTo>
                  <a:pt x="247134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0" name="object 16860"/>
          <p:cNvSpPr/>
          <p:nvPr/>
        </p:nvSpPr>
        <p:spPr>
          <a:xfrm>
            <a:off x="4970432" y="2577482"/>
            <a:ext cx="247650" cy="27305"/>
          </a:xfrm>
          <a:custGeom>
            <a:avLst/>
            <a:gdLst/>
            <a:ahLst/>
            <a:cxnLst/>
            <a:rect l="l" t="t" r="r" b="b"/>
            <a:pathLst>
              <a:path w="247650" h="27305">
                <a:moveTo>
                  <a:pt x="247293" y="27299"/>
                </a:moveTo>
                <a:lnTo>
                  <a:pt x="247293" y="13772"/>
                </a:lnTo>
                <a:lnTo>
                  <a:pt x="247293" y="0"/>
                </a:lnTo>
                <a:lnTo>
                  <a:pt x="0" y="0"/>
                </a:lnTo>
                <a:lnTo>
                  <a:pt x="0" y="13772"/>
                </a:lnTo>
                <a:lnTo>
                  <a:pt x="0" y="27299"/>
                </a:lnTo>
                <a:lnTo>
                  <a:pt x="247293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1" name="object 16861"/>
          <p:cNvSpPr/>
          <p:nvPr/>
        </p:nvSpPr>
        <p:spPr>
          <a:xfrm>
            <a:off x="4949308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895"/>
                </a:lnTo>
                <a:lnTo>
                  <a:pt x="476" y="17953"/>
                </a:lnTo>
                <a:lnTo>
                  <a:pt x="3176" y="21643"/>
                </a:lnTo>
                <a:lnTo>
                  <a:pt x="6829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2" name="object 16862"/>
          <p:cNvSpPr/>
          <p:nvPr/>
        </p:nvSpPr>
        <p:spPr>
          <a:xfrm>
            <a:off x="4953120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772"/>
                </a:lnTo>
                <a:lnTo>
                  <a:pt x="317" y="9345"/>
                </a:lnTo>
                <a:lnTo>
                  <a:pt x="3176" y="5656"/>
                </a:lnTo>
                <a:lnTo>
                  <a:pt x="6670" y="2828"/>
                </a:lnTo>
                <a:lnTo>
                  <a:pt x="11912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3" name="object 16863"/>
          <p:cNvSpPr/>
          <p:nvPr/>
        </p:nvSpPr>
        <p:spPr>
          <a:xfrm>
            <a:off x="4917225" y="3169840"/>
            <a:ext cx="156845" cy="1270"/>
          </a:xfrm>
          <a:custGeom>
            <a:avLst/>
            <a:gdLst/>
            <a:ahLst/>
            <a:cxnLst/>
            <a:rect l="l" t="t" r="r" b="b"/>
            <a:pathLst>
              <a:path w="156845" h="1269">
                <a:moveTo>
                  <a:pt x="0" y="860"/>
                </a:moveTo>
                <a:lnTo>
                  <a:pt x="156285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4" name="object 16864"/>
          <p:cNvSpPr/>
          <p:nvPr/>
        </p:nvSpPr>
        <p:spPr>
          <a:xfrm>
            <a:off x="374510" y="2324529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11848" y="0"/>
                </a:moveTo>
                <a:lnTo>
                  <a:pt x="6718" y="1967"/>
                </a:lnTo>
                <a:lnTo>
                  <a:pt x="3160" y="4795"/>
                </a:lnTo>
                <a:lnTo>
                  <a:pt x="397" y="8485"/>
                </a:lnTo>
                <a:lnTo>
                  <a:pt x="0" y="13035"/>
                </a:lnTo>
                <a:lnTo>
                  <a:pt x="397" y="17093"/>
                </a:lnTo>
                <a:lnTo>
                  <a:pt x="3160" y="21151"/>
                </a:lnTo>
                <a:lnTo>
                  <a:pt x="6718" y="23610"/>
                </a:lnTo>
                <a:lnTo>
                  <a:pt x="11848" y="26070"/>
                </a:lnTo>
                <a:lnTo>
                  <a:pt x="17375" y="26439"/>
                </a:lnTo>
                <a:lnTo>
                  <a:pt x="22902" y="26070"/>
                </a:lnTo>
                <a:lnTo>
                  <a:pt x="11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5" name="object 16865"/>
          <p:cNvSpPr/>
          <p:nvPr/>
        </p:nvSpPr>
        <p:spPr>
          <a:xfrm>
            <a:off x="378258" y="232834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22902" y="26070"/>
                </a:moveTo>
                <a:lnTo>
                  <a:pt x="17375" y="26561"/>
                </a:lnTo>
                <a:lnTo>
                  <a:pt x="11848" y="26070"/>
                </a:lnTo>
                <a:lnTo>
                  <a:pt x="6718" y="23610"/>
                </a:lnTo>
                <a:lnTo>
                  <a:pt x="3160" y="21151"/>
                </a:lnTo>
                <a:lnTo>
                  <a:pt x="397" y="17093"/>
                </a:lnTo>
                <a:lnTo>
                  <a:pt x="0" y="13035"/>
                </a:lnTo>
                <a:lnTo>
                  <a:pt x="397" y="8608"/>
                </a:lnTo>
                <a:lnTo>
                  <a:pt x="3160" y="4918"/>
                </a:lnTo>
                <a:lnTo>
                  <a:pt x="6718" y="2090"/>
                </a:lnTo>
                <a:lnTo>
                  <a:pt x="1184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6" name="object 16866"/>
          <p:cNvSpPr/>
          <p:nvPr/>
        </p:nvSpPr>
        <p:spPr>
          <a:xfrm>
            <a:off x="386358" y="2298827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69">
                <a:moveTo>
                  <a:pt x="104253" y="0"/>
                </a:moveTo>
                <a:lnTo>
                  <a:pt x="0" y="25701"/>
                </a:lnTo>
                <a:lnTo>
                  <a:pt x="11054" y="51771"/>
                </a:lnTo>
                <a:lnTo>
                  <a:pt x="115721" y="26070"/>
                </a:lnTo>
                <a:lnTo>
                  <a:pt x="109796" y="13035"/>
                </a:lnTo>
                <a:lnTo>
                  <a:pt x="1042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7" name="object 16867"/>
          <p:cNvSpPr/>
          <p:nvPr/>
        </p:nvSpPr>
        <p:spPr>
          <a:xfrm>
            <a:off x="390107" y="2302640"/>
            <a:ext cx="116205" cy="52069"/>
          </a:xfrm>
          <a:custGeom>
            <a:avLst/>
            <a:gdLst/>
            <a:ahLst/>
            <a:cxnLst/>
            <a:rect l="l" t="t" r="r" b="b"/>
            <a:pathLst>
              <a:path w="116204" h="52069">
                <a:moveTo>
                  <a:pt x="0" y="25701"/>
                </a:moveTo>
                <a:lnTo>
                  <a:pt x="5527" y="38736"/>
                </a:lnTo>
                <a:lnTo>
                  <a:pt x="11054" y="51771"/>
                </a:lnTo>
                <a:lnTo>
                  <a:pt x="115721" y="26070"/>
                </a:lnTo>
                <a:lnTo>
                  <a:pt x="109796" y="13035"/>
                </a:lnTo>
                <a:lnTo>
                  <a:pt x="104269" y="0"/>
                </a:lnTo>
                <a:lnTo>
                  <a:pt x="0" y="2570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68" name="object 16868"/>
          <p:cNvSpPr/>
          <p:nvPr/>
        </p:nvSpPr>
        <p:spPr>
          <a:xfrm>
            <a:off x="490612" y="229833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5543" y="0"/>
                </a:moveTo>
                <a:lnTo>
                  <a:pt x="0" y="491"/>
                </a:lnTo>
                <a:lnTo>
                  <a:pt x="5543" y="13526"/>
                </a:lnTo>
                <a:lnTo>
                  <a:pt x="11467" y="26561"/>
                </a:lnTo>
                <a:lnTo>
                  <a:pt x="16200" y="24471"/>
                </a:lnTo>
                <a:lnTo>
                  <a:pt x="19758" y="21643"/>
                </a:lnTo>
                <a:lnTo>
                  <a:pt x="22521" y="17953"/>
                </a:lnTo>
                <a:lnTo>
                  <a:pt x="23299" y="13526"/>
                </a:lnTo>
                <a:lnTo>
                  <a:pt x="22521" y="9468"/>
                </a:lnTo>
                <a:lnTo>
                  <a:pt x="19758" y="5287"/>
                </a:lnTo>
                <a:lnTo>
                  <a:pt x="16200" y="2951"/>
                </a:lnTo>
                <a:lnTo>
                  <a:pt x="11467" y="491"/>
                </a:lnTo>
                <a:lnTo>
                  <a:pt x="554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69" name="object 16869"/>
          <p:cNvSpPr/>
          <p:nvPr/>
        </p:nvSpPr>
        <p:spPr>
          <a:xfrm>
            <a:off x="494377" y="230227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0" y="368"/>
                </a:moveTo>
                <a:lnTo>
                  <a:pt x="5527" y="0"/>
                </a:lnTo>
                <a:lnTo>
                  <a:pt x="11451" y="368"/>
                </a:lnTo>
                <a:lnTo>
                  <a:pt x="16184" y="2828"/>
                </a:lnTo>
                <a:lnTo>
                  <a:pt x="19742" y="5287"/>
                </a:lnTo>
                <a:lnTo>
                  <a:pt x="22505" y="9345"/>
                </a:lnTo>
                <a:lnTo>
                  <a:pt x="23299" y="13403"/>
                </a:lnTo>
                <a:lnTo>
                  <a:pt x="22505" y="17953"/>
                </a:lnTo>
                <a:lnTo>
                  <a:pt x="19742" y="21643"/>
                </a:lnTo>
                <a:lnTo>
                  <a:pt x="16184" y="24471"/>
                </a:lnTo>
                <a:lnTo>
                  <a:pt x="11451" y="264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0" name="object 16870"/>
          <p:cNvSpPr/>
          <p:nvPr/>
        </p:nvSpPr>
        <p:spPr>
          <a:xfrm>
            <a:off x="2317231" y="2814081"/>
            <a:ext cx="104554" cy="68879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71" name="object 16871"/>
          <p:cNvSpPr/>
          <p:nvPr/>
        </p:nvSpPr>
        <p:spPr>
          <a:xfrm>
            <a:off x="1830586" y="436586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520"/>
                </a:lnTo>
                <a:lnTo>
                  <a:pt x="7147" y="24471"/>
                </a:lnTo>
                <a:lnTo>
                  <a:pt x="11912" y="26439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2" name="object 16872"/>
          <p:cNvSpPr/>
          <p:nvPr/>
        </p:nvSpPr>
        <p:spPr>
          <a:xfrm>
            <a:off x="1834398" y="436967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7299"/>
                </a:moveTo>
                <a:lnTo>
                  <a:pt x="0" y="13526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3" name="object 16873"/>
          <p:cNvSpPr/>
          <p:nvPr/>
        </p:nvSpPr>
        <p:spPr>
          <a:xfrm>
            <a:off x="1848057" y="4379517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 h="0">
                <a:moveTo>
                  <a:pt x="0" y="0"/>
                </a:moveTo>
                <a:lnTo>
                  <a:pt x="138973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4" name="object 16874"/>
          <p:cNvSpPr/>
          <p:nvPr/>
        </p:nvSpPr>
        <p:spPr>
          <a:xfrm>
            <a:off x="1851710" y="4369679"/>
            <a:ext cx="139065" cy="27305"/>
          </a:xfrm>
          <a:custGeom>
            <a:avLst/>
            <a:gdLst/>
            <a:ahLst/>
            <a:cxnLst/>
            <a:rect l="l" t="t" r="r" b="b"/>
            <a:pathLst>
              <a:path w="139064" h="27304">
                <a:moveTo>
                  <a:pt x="0" y="0"/>
                </a:moveTo>
                <a:lnTo>
                  <a:pt x="0" y="13526"/>
                </a:lnTo>
                <a:lnTo>
                  <a:pt x="0" y="27299"/>
                </a:lnTo>
                <a:lnTo>
                  <a:pt x="138973" y="27299"/>
                </a:lnTo>
                <a:lnTo>
                  <a:pt x="138973" y="13526"/>
                </a:lnTo>
                <a:lnTo>
                  <a:pt x="13897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5" name="object 16875"/>
          <p:cNvSpPr/>
          <p:nvPr/>
        </p:nvSpPr>
        <p:spPr>
          <a:xfrm>
            <a:off x="1987030" y="436586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164" y="24471"/>
                </a:lnTo>
                <a:lnTo>
                  <a:pt x="13817" y="21520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9345"/>
                </a:lnTo>
                <a:lnTo>
                  <a:pt x="13817" y="5287"/>
                </a:lnTo>
                <a:lnTo>
                  <a:pt x="10164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6" name="object 16876"/>
          <p:cNvSpPr/>
          <p:nvPr/>
        </p:nvSpPr>
        <p:spPr>
          <a:xfrm>
            <a:off x="1990683" y="436967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470" y="13526"/>
                </a:lnTo>
                <a:lnTo>
                  <a:pt x="16676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7" name="object 16877"/>
          <p:cNvSpPr/>
          <p:nvPr/>
        </p:nvSpPr>
        <p:spPr>
          <a:xfrm>
            <a:off x="1892370" y="5613174"/>
            <a:ext cx="0" cy="172085"/>
          </a:xfrm>
          <a:custGeom>
            <a:avLst/>
            <a:gdLst/>
            <a:ahLst/>
            <a:cxnLst/>
            <a:rect l="l" t="t" r="r" b="b"/>
            <a:pathLst>
              <a:path w="0" h="172085">
                <a:moveTo>
                  <a:pt x="0" y="0"/>
                </a:moveTo>
                <a:lnTo>
                  <a:pt x="0" y="1716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78" name="object 16878"/>
          <p:cNvSpPr/>
          <p:nvPr/>
        </p:nvSpPr>
        <p:spPr>
          <a:xfrm>
            <a:off x="2500359" y="620617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24"/>
                </a:lnTo>
                <a:lnTo>
                  <a:pt x="6035" y="26500"/>
                </a:lnTo>
                <a:lnTo>
                  <a:pt x="10641" y="24471"/>
                </a:lnTo>
                <a:lnTo>
                  <a:pt x="14294" y="22024"/>
                </a:lnTo>
                <a:lnTo>
                  <a:pt x="16994" y="17941"/>
                </a:lnTo>
                <a:lnTo>
                  <a:pt x="17788" y="13871"/>
                </a:lnTo>
                <a:lnTo>
                  <a:pt x="16994" y="9382"/>
                </a:lnTo>
                <a:lnTo>
                  <a:pt x="14294" y="5718"/>
                </a:lnTo>
                <a:lnTo>
                  <a:pt x="10641" y="2852"/>
                </a:lnTo>
                <a:lnTo>
                  <a:pt x="6035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79" name="object 16879"/>
          <p:cNvSpPr/>
          <p:nvPr/>
        </p:nvSpPr>
        <p:spPr>
          <a:xfrm>
            <a:off x="2504170" y="6210044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71"/>
                </a:lnTo>
                <a:lnTo>
                  <a:pt x="16994" y="17941"/>
                </a:lnTo>
                <a:lnTo>
                  <a:pt x="14135" y="22024"/>
                </a:lnTo>
                <a:lnTo>
                  <a:pt x="10641" y="24471"/>
                </a:lnTo>
                <a:lnTo>
                  <a:pt x="5876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0" name="object 16880"/>
          <p:cNvSpPr/>
          <p:nvPr/>
        </p:nvSpPr>
        <p:spPr>
          <a:xfrm>
            <a:off x="2364562" y="6219832"/>
            <a:ext cx="135890" cy="0"/>
          </a:xfrm>
          <a:custGeom>
            <a:avLst/>
            <a:gdLst/>
            <a:ahLst/>
            <a:cxnLst/>
            <a:rect l="l" t="t" r="r" b="b"/>
            <a:pathLst>
              <a:path w="135889" h="0">
                <a:moveTo>
                  <a:pt x="0" y="0"/>
                </a:moveTo>
                <a:lnTo>
                  <a:pt x="135796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1" name="object 16881"/>
          <p:cNvSpPr/>
          <p:nvPr/>
        </p:nvSpPr>
        <p:spPr>
          <a:xfrm>
            <a:off x="2368374" y="6210044"/>
            <a:ext cx="135890" cy="27940"/>
          </a:xfrm>
          <a:custGeom>
            <a:avLst/>
            <a:gdLst/>
            <a:ahLst/>
            <a:cxnLst/>
            <a:rect l="l" t="t" r="r" b="b"/>
            <a:pathLst>
              <a:path w="135889" h="27939">
                <a:moveTo>
                  <a:pt x="135796" y="27324"/>
                </a:moveTo>
                <a:lnTo>
                  <a:pt x="135796" y="13871"/>
                </a:lnTo>
                <a:lnTo>
                  <a:pt x="135796" y="0"/>
                </a:lnTo>
                <a:lnTo>
                  <a:pt x="0" y="0"/>
                </a:lnTo>
                <a:lnTo>
                  <a:pt x="0" y="13871"/>
                </a:lnTo>
                <a:lnTo>
                  <a:pt x="0" y="27324"/>
                </a:lnTo>
                <a:lnTo>
                  <a:pt x="135796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2" name="object 16882"/>
          <p:cNvSpPr/>
          <p:nvPr/>
        </p:nvSpPr>
        <p:spPr>
          <a:xfrm>
            <a:off x="2347249" y="620617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71"/>
                </a:lnTo>
                <a:lnTo>
                  <a:pt x="635" y="17941"/>
                </a:lnTo>
                <a:lnTo>
                  <a:pt x="3494" y="22024"/>
                </a:lnTo>
                <a:lnTo>
                  <a:pt x="6988" y="24471"/>
                </a:lnTo>
                <a:lnTo>
                  <a:pt x="11753" y="26500"/>
                </a:lnTo>
                <a:lnTo>
                  <a:pt x="17312" y="27324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3" name="object 16883"/>
          <p:cNvSpPr/>
          <p:nvPr/>
        </p:nvSpPr>
        <p:spPr>
          <a:xfrm>
            <a:off x="2350903" y="6210044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27324"/>
                </a:moveTo>
                <a:lnTo>
                  <a:pt x="0" y="13871"/>
                </a:lnTo>
                <a:lnTo>
                  <a:pt x="794" y="9382"/>
                </a:lnTo>
                <a:lnTo>
                  <a:pt x="3653" y="5705"/>
                </a:lnTo>
                <a:lnTo>
                  <a:pt x="7147" y="2852"/>
                </a:lnTo>
                <a:lnTo>
                  <a:pt x="11912" y="823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4" name="object 16884"/>
          <p:cNvSpPr/>
          <p:nvPr/>
        </p:nvSpPr>
        <p:spPr>
          <a:xfrm>
            <a:off x="3216191" y="5256431"/>
            <a:ext cx="60960" cy="65405"/>
          </a:xfrm>
          <a:custGeom>
            <a:avLst/>
            <a:gdLst/>
            <a:ahLst/>
            <a:cxnLst/>
            <a:rect l="l" t="t" r="r" b="b"/>
            <a:pathLst>
              <a:path w="60960" h="65404">
                <a:moveTo>
                  <a:pt x="60512" y="9345"/>
                </a:moveTo>
                <a:lnTo>
                  <a:pt x="58448" y="3320"/>
                </a:lnTo>
                <a:lnTo>
                  <a:pt x="47012" y="0"/>
                </a:lnTo>
                <a:lnTo>
                  <a:pt x="39547" y="0"/>
                </a:lnTo>
                <a:lnTo>
                  <a:pt x="5876" y="27791"/>
                </a:lnTo>
                <a:lnTo>
                  <a:pt x="0" y="55460"/>
                </a:lnTo>
                <a:lnTo>
                  <a:pt x="6353" y="61977"/>
                </a:lnTo>
                <a:lnTo>
                  <a:pt x="16994" y="64806"/>
                </a:lnTo>
                <a:lnTo>
                  <a:pt x="21282" y="64806"/>
                </a:lnTo>
                <a:lnTo>
                  <a:pt x="51301" y="33817"/>
                </a:lnTo>
                <a:lnTo>
                  <a:pt x="7941" y="33817"/>
                </a:lnTo>
                <a:lnTo>
                  <a:pt x="794" y="42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5" name="object 16885"/>
          <p:cNvSpPr/>
          <p:nvPr/>
        </p:nvSpPr>
        <p:spPr>
          <a:xfrm>
            <a:off x="4570189" y="354109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403"/>
                </a:lnTo>
                <a:lnTo>
                  <a:pt x="476" y="17953"/>
                </a:lnTo>
                <a:lnTo>
                  <a:pt x="3176" y="21520"/>
                </a:lnTo>
                <a:lnTo>
                  <a:pt x="6670" y="24471"/>
                </a:lnTo>
                <a:lnTo>
                  <a:pt x="11912" y="26439"/>
                </a:lnTo>
                <a:lnTo>
                  <a:pt x="17470" y="26807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6" name="object 16886"/>
          <p:cNvSpPr/>
          <p:nvPr/>
        </p:nvSpPr>
        <p:spPr>
          <a:xfrm>
            <a:off x="4574001" y="35449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6930"/>
                </a:moveTo>
                <a:lnTo>
                  <a:pt x="0" y="13526"/>
                </a:lnTo>
                <a:lnTo>
                  <a:pt x="317" y="8976"/>
                </a:lnTo>
                <a:lnTo>
                  <a:pt x="3176" y="5287"/>
                </a:lnTo>
                <a:lnTo>
                  <a:pt x="6670" y="2459"/>
                </a:lnTo>
                <a:lnTo>
                  <a:pt x="11753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7" name="object 16887"/>
          <p:cNvSpPr/>
          <p:nvPr/>
        </p:nvSpPr>
        <p:spPr>
          <a:xfrm>
            <a:off x="4587660" y="3541092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4">
                <a:moveTo>
                  <a:pt x="0" y="26807"/>
                </a:moveTo>
                <a:lnTo>
                  <a:pt x="215210" y="26807"/>
                </a:lnTo>
                <a:lnTo>
                  <a:pt x="215210" y="0"/>
                </a:lnTo>
                <a:lnTo>
                  <a:pt x="0" y="0"/>
                </a:lnTo>
                <a:lnTo>
                  <a:pt x="0" y="268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88" name="object 16888"/>
          <p:cNvSpPr/>
          <p:nvPr/>
        </p:nvSpPr>
        <p:spPr>
          <a:xfrm>
            <a:off x="4591313" y="3544905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4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215210" y="26930"/>
                </a:lnTo>
                <a:lnTo>
                  <a:pt x="215210" y="13526"/>
                </a:lnTo>
                <a:lnTo>
                  <a:pt x="21521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89" name="object 16889"/>
          <p:cNvSpPr/>
          <p:nvPr/>
        </p:nvSpPr>
        <p:spPr>
          <a:xfrm>
            <a:off x="4802870" y="354109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164" y="24471"/>
                </a:lnTo>
                <a:lnTo>
                  <a:pt x="13817" y="21520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8976"/>
                </a:lnTo>
                <a:lnTo>
                  <a:pt x="13817" y="5287"/>
                </a:lnTo>
                <a:lnTo>
                  <a:pt x="10164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0" name="object 16890"/>
          <p:cNvSpPr/>
          <p:nvPr/>
        </p:nvSpPr>
        <p:spPr>
          <a:xfrm>
            <a:off x="4806523" y="354490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470" y="13526"/>
                </a:lnTo>
                <a:lnTo>
                  <a:pt x="16676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1" name="object 16891"/>
          <p:cNvSpPr/>
          <p:nvPr/>
        </p:nvSpPr>
        <p:spPr>
          <a:xfrm>
            <a:off x="1765626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2" name="object 16892"/>
          <p:cNvSpPr/>
          <p:nvPr/>
        </p:nvSpPr>
        <p:spPr>
          <a:xfrm>
            <a:off x="4399291" y="2674630"/>
            <a:ext cx="104541" cy="82394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3" name="object 16893"/>
          <p:cNvSpPr/>
          <p:nvPr/>
        </p:nvSpPr>
        <p:spPr>
          <a:xfrm>
            <a:off x="6091431" y="2838552"/>
            <a:ext cx="105174" cy="86450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6894" name="object 16894"/>
          <p:cNvSpPr/>
          <p:nvPr/>
        </p:nvSpPr>
        <p:spPr>
          <a:xfrm>
            <a:off x="5748525" y="4183376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4">
                <a:moveTo>
                  <a:pt x="0" y="207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5" name="object 16895"/>
          <p:cNvSpPr/>
          <p:nvPr/>
        </p:nvSpPr>
        <p:spPr>
          <a:xfrm>
            <a:off x="1632545" y="5702464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29">
                <a:moveTo>
                  <a:pt x="13833" y="5300"/>
                </a:moveTo>
                <a:lnTo>
                  <a:pt x="11848" y="1635"/>
                </a:lnTo>
                <a:lnTo>
                  <a:pt x="7115" y="0"/>
                </a:lnTo>
                <a:lnTo>
                  <a:pt x="1985" y="1635"/>
                </a:lnTo>
                <a:lnTo>
                  <a:pt x="0" y="5300"/>
                </a:lnTo>
                <a:lnTo>
                  <a:pt x="1985" y="9788"/>
                </a:lnTo>
                <a:lnTo>
                  <a:pt x="7115" y="11411"/>
                </a:lnTo>
                <a:lnTo>
                  <a:pt x="11848" y="9788"/>
                </a:lnTo>
                <a:lnTo>
                  <a:pt x="13833" y="530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6" name="object 16896"/>
          <p:cNvSpPr/>
          <p:nvPr/>
        </p:nvSpPr>
        <p:spPr>
          <a:xfrm>
            <a:off x="2756387" y="597093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400" y="26906"/>
                </a:lnTo>
                <a:lnTo>
                  <a:pt x="10641" y="24459"/>
                </a:lnTo>
                <a:lnTo>
                  <a:pt x="14135" y="22012"/>
                </a:lnTo>
                <a:lnTo>
                  <a:pt x="16835" y="17929"/>
                </a:lnTo>
                <a:lnTo>
                  <a:pt x="17629" y="13858"/>
                </a:lnTo>
                <a:lnTo>
                  <a:pt x="16835" y="9370"/>
                </a:lnTo>
                <a:lnTo>
                  <a:pt x="14135" y="5705"/>
                </a:lnTo>
                <a:lnTo>
                  <a:pt x="10641" y="2852"/>
                </a:lnTo>
                <a:lnTo>
                  <a:pt x="5400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97" name="object 16897"/>
          <p:cNvSpPr/>
          <p:nvPr/>
        </p:nvSpPr>
        <p:spPr>
          <a:xfrm>
            <a:off x="2760040" y="597481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58"/>
                </a:lnTo>
                <a:lnTo>
                  <a:pt x="16994" y="17929"/>
                </a:lnTo>
                <a:lnTo>
                  <a:pt x="14294" y="22012"/>
                </a:lnTo>
                <a:lnTo>
                  <a:pt x="10641" y="24459"/>
                </a:lnTo>
                <a:lnTo>
                  <a:pt x="5558" y="26906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8" name="object 16898"/>
          <p:cNvSpPr/>
          <p:nvPr/>
        </p:nvSpPr>
        <p:spPr>
          <a:xfrm>
            <a:off x="2661091" y="5984593"/>
            <a:ext cx="95885" cy="0"/>
          </a:xfrm>
          <a:custGeom>
            <a:avLst/>
            <a:gdLst/>
            <a:ahLst/>
            <a:cxnLst/>
            <a:rect l="l" t="t" r="r" b="b"/>
            <a:pathLst>
              <a:path w="95885" h="0">
                <a:moveTo>
                  <a:pt x="0" y="0"/>
                </a:moveTo>
                <a:lnTo>
                  <a:pt x="95296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99" name="object 16899"/>
          <p:cNvSpPr/>
          <p:nvPr/>
        </p:nvSpPr>
        <p:spPr>
          <a:xfrm>
            <a:off x="2664903" y="5974810"/>
            <a:ext cx="95250" cy="27940"/>
          </a:xfrm>
          <a:custGeom>
            <a:avLst/>
            <a:gdLst/>
            <a:ahLst/>
            <a:cxnLst/>
            <a:rect l="l" t="t" r="r" b="b"/>
            <a:pathLst>
              <a:path w="95250" h="27939">
                <a:moveTo>
                  <a:pt x="95137" y="27312"/>
                </a:moveTo>
                <a:lnTo>
                  <a:pt x="95137" y="13858"/>
                </a:lnTo>
                <a:lnTo>
                  <a:pt x="95137" y="0"/>
                </a:lnTo>
                <a:lnTo>
                  <a:pt x="0" y="0"/>
                </a:lnTo>
                <a:lnTo>
                  <a:pt x="0" y="13858"/>
                </a:lnTo>
                <a:lnTo>
                  <a:pt x="0" y="27312"/>
                </a:lnTo>
                <a:lnTo>
                  <a:pt x="95137" y="273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0" name="object 16900"/>
          <p:cNvSpPr/>
          <p:nvPr/>
        </p:nvSpPr>
        <p:spPr>
          <a:xfrm>
            <a:off x="2643302" y="5970937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0"/>
                </a:moveTo>
                <a:lnTo>
                  <a:pt x="0" y="13858"/>
                </a:lnTo>
                <a:lnTo>
                  <a:pt x="794" y="17929"/>
                </a:lnTo>
                <a:lnTo>
                  <a:pt x="3653" y="22012"/>
                </a:lnTo>
                <a:lnTo>
                  <a:pt x="7147" y="24459"/>
                </a:lnTo>
                <a:lnTo>
                  <a:pt x="12388" y="26906"/>
                </a:lnTo>
                <a:lnTo>
                  <a:pt x="17788" y="2731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01" name="object 16901"/>
          <p:cNvSpPr/>
          <p:nvPr/>
        </p:nvSpPr>
        <p:spPr>
          <a:xfrm>
            <a:off x="2647114" y="5974810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27312"/>
                </a:moveTo>
                <a:lnTo>
                  <a:pt x="0" y="13858"/>
                </a:lnTo>
                <a:lnTo>
                  <a:pt x="794" y="9370"/>
                </a:lnTo>
                <a:lnTo>
                  <a:pt x="3494" y="5705"/>
                </a:lnTo>
                <a:lnTo>
                  <a:pt x="7147" y="2852"/>
                </a:lnTo>
                <a:lnTo>
                  <a:pt x="12229" y="81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2" name="object 16902"/>
          <p:cNvSpPr/>
          <p:nvPr/>
        </p:nvSpPr>
        <p:spPr>
          <a:xfrm>
            <a:off x="1881411" y="619373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3" name="object 16903"/>
          <p:cNvSpPr/>
          <p:nvPr/>
        </p:nvSpPr>
        <p:spPr>
          <a:xfrm>
            <a:off x="5000133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4" name="object 16904"/>
          <p:cNvSpPr/>
          <p:nvPr/>
        </p:nvSpPr>
        <p:spPr>
          <a:xfrm>
            <a:off x="4679779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5" name="object 16905"/>
          <p:cNvSpPr/>
          <p:nvPr/>
        </p:nvSpPr>
        <p:spPr>
          <a:xfrm>
            <a:off x="4960585" y="610731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6" name="object 16906"/>
          <p:cNvSpPr/>
          <p:nvPr/>
        </p:nvSpPr>
        <p:spPr>
          <a:xfrm>
            <a:off x="5102417" y="6095889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5" h="32385">
                <a:moveTo>
                  <a:pt x="0" y="0"/>
                </a:moveTo>
                <a:lnTo>
                  <a:pt x="6353" y="32206"/>
                </a:lnTo>
                <a:lnTo>
                  <a:pt x="35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7" name="object 16907"/>
          <p:cNvSpPr/>
          <p:nvPr/>
        </p:nvSpPr>
        <p:spPr>
          <a:xfrm>
            <a:off x="5081928" y="6128095"/>
            <a:ext cx="27305" cy="16510"/>
          </a:xfrm>
          <a:custGeom>
            <a:avLst/>
            <a:gdLst/>
            <a:ahLst/>
            <a:cxnLst/>
            <a:rect l="l" t="t" r="r" b="b"/>
            <a:pathLst>
              <a:path w="27304" h="16510">
                <a:moveTo>
                  <a:pt x="26841" y="0"/>
                </a:moveTo>
                <a:lnTo>
                  <a:pt x="17312" y="9382"/>
                </a:lnTo>
                <a:lnTo>
                  <a:pt x="9847" y="14277"/>
                </a:lnTo>
                <a:lnTo>
                  <a:pt x="3494" y="16318"/>
                </a:lnTo>
                <a:lnTo>
                  <a:pt x="0" y="163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8" name="object 16908"/>
          <p:cNvSpPr/>
          <p:nvPr/>
        </p:nvSpPr>
        <p:spPr>
          <a:xfrm>
            <a:off x="5138789" y="6095889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153" y="0"/>
                </a:moveTo>
                <a:lnTo>
                  <a:pt x="26047" y="0"/>
                </a:lnTo>
                <a:lnTo>
                  <a:pt x="18106" y="22835"/>
                </a:lnTo>
                <a:lnTo>
                  <a:pt x="12547" y="30177"/>
                </a:lnTo>
                <a:lnTo>
                  <a:pt x="5400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09" name="object 16909"/>
          <p:cNvSpPr/>
          <p:nvPr/>
        </p:nvSpPr>
        <p:spPr>
          <a:xfrm>
            <a:off x="5171507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0" name="object 16910"/>
          <p:cNvSpPr/>
          <p:nvPr/>
        </p:nvSpPr>
        <p:spPr>
          <a:xfrm>
            <a:off x="5196760" y="6095889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894" y="2447"/>
                </a:lnTo>
                <a:lnTo>
                  <a:pt x="39865" y="6529"/>
                </a:lnTo>
                <a:lnTo>
                  <a:pt x="40659" y="13858"/>
                </a:lnTo>
                <a:lnTo>
                  <a:pt x="39547" y="18753"/>
                </a:lnTo>
                <a:lnTo>
                  <a:pt x="33512" y="25283"/>
                </a:lnTo>
                <a:lnTo>
                  <a:pt x="26047" y="30177"/>
                </a:lnTo>
                <a:lnTo>
                  <a:pt x="19694" y="32206"/>
                </a:lnTo>
                <a:lnTo>
                  <a:pt x="10641" y="32206"/>
                </a:lnTo>
                <a:lnTo>
                  <a:pt x="5082" y="30177"/>
                </a:lnTo>
                <a:lnTo>
                  <a:pt x="794" y="25283"/>
                </a:lnTo>
                <a:lnTo>
                  <a:pt x="0" y="18753"/>
                </a:lnTo>
                <a:lnTo>
                  <a:pt x="2064" y="13858"/>
                </a:lnTo>
                <a:lnTo>
                  <a:pt x="7147" y="6529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1" name="object 16911"/>
          <p:cNvSpPr/>
          <p:nvPr/>
        </p:nvSpPr>
        <p:spPr>
          <a:xfrm>
            <a:off x="5242979" y="6109748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347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2" name="object 16912"/>
          <p:cNvSpPr/>
          <p:nvPr/>
        </p:nvSpPr>
        <p:spPr>
          <a:xfrm>
            <a:off x="5257273" y="6095889"/>
            <a:ext cx="53975" cy="20955"/>
          </a:xfrm>
          <a:custGeom>
            <a:avLst/>
            <a:gdLst/>
            <a:ahLst/>
            <a:cxnLst/>
            <a:rect l="l" t="t" r="r" b="b"/>
            <a:pathLst>
              <a:path w="53975" h="20954">
                <a:moveTo>
                  <a:pt x="53683" y="0"/>
                </a:moveTo>
                <a:lnTo>
                  <a:pt x="19218" y="20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3" name="object 16913"/>
          <p:cNvSpPr/>
          <p:nvPr/>
        </p:nvSpPr>
        <p:spPr>
          <a:xfrm>
            <a:off x="5273315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4" name="object 16914"/>
          <p:cNvSpPr/>
          <p:nvPr/>
        </p:nvSpPr>
        <p:spPr>
          <a:xfrm>
            <a:off x="5288721" y="6109748"/>
            <a:ext cx="13970" cy="18415"/>
          </a:xfrm>
          <a:custGeom>
            <a:avLst/>
            <a:gdLst/>
            <a:ahLst/>
            <a:cxnLst/>
            <a:rect l="l" t="t" r="r" b="b"/>
            <a:pathLst>
              <a:path w="13970" h="18414">
                <a:moveTo>
                  <a:pt x="0" y="0"/>
                </a:moveTo>
                <a:lnTo>
                  <a:pt x="13817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5" name="object 16915"/>
          <p:cNvSpPr/>
          <p:nvPr/>
        </p:nvSpPr>
        <p:spPr>
          <a:xfrm>
            <a:off x="5319533" y="6095889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270" y="13858"/>
                </a:moveTo>
                <a:lnTo>
                  <a:pt x="37959" y="13858"/>
                </a:lnTo>
                <a:lnTo>
                  <a:pt x="39230" y="9382"/>
                </a:lnTo>
                <a:lnTo>
                  <a:pt x="37959" y="4488"/>
                </a:lnTo>
                <a:lnTo>
                  <a:pt x="35577" y="2447"/>
                </a:lnTo>
                <a:lnTo>
                  <a:pt x="30018" y="0"/>
                </a:lnTo>
                <a:lnTo>
                  <a:pt x="21759" y="0"/>
                </a:lnTo>
                <a:lnTo>
                  <a:pt x="14612" y="2447"/>
                </a:lnTo>
                <a:lnTo>
                  <a:pt x="6829" y="6529"/>
                </a:lnTo>
                <a:lnTo>
                  <a:pt x="1270" y="13858"/>
                </a:lnTo>
                <a:lnTo>
                  <a:pt x="0" y="18753"/>
                </a:lnTo>
                <a:lnTo>
                  <a:pt x="476" y="25283"/>
                </a:lnTo>
                <a:lnTo>
                  <a:pt x="4764" y="30177"/>
                </a:lnTo>
                <a:lnTo>
                  <a:pt x="10323" y="32206"/>
                </a:lnTo>
                <a:lnTo>
                  <a:pt x="19059" y="32206"/>
                </a:lnTo>
                <a:lnTo>
                  <a:pt x="25729" y="30177"/>
                </a:lnTo>
                <a:lnTo>
                  <a:pt x="33671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6" name="object 16916"/>
          <p:cNvSpPr/>
          <p:nvPr/>
        </p:nvSpPr>
        <p:spPr>
          <a:xfrm>
            <a:off x="5376870" y="611178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7" name="object 16917"/>
          <p:cNvSpPr/>
          <p:nvPr/>
        </p:nvSpPr>
        <p:spPr>
          <a:xfrm>
            <a:off x="5404188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8" name="object 16918"/>
          <p:cNvSpPr/>
          <p:nvPr/>
        </p:nvSpPr>
        <p:spPr>
          <a:xfrm>
            <a:off x="5371311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19" name="object 16919"/>
          <p:cNvSpPr/>
          <p:nvPr/>
        </p:nvSpPr>
        <p:spPr>
          <a:xfrm>
            <a:off x="5433730" y="611178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0" name="object 16920"/>
          <p:cNvSpPr/>
          <p:nvPr/>
        </p:nvSpPr>
        <p:spPr>
          <a:xfrm>
            <a:off x="5461048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1" name="object 16921"/>
          <p:cNvSpPr/>
          <p:nvPr/>
        </p:nvSpPr>
        <p:spPr>
          <a:xfrm>
            <a:off x="5428171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2" name="object 16922"/>
          <p:cNvSpPr/>
          <p:nvPr/>
        </p:nvSpPr>
        <p:spPr>
          <a:xfrm>
            <a:off x="5487096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5283"/>
                </a:moveTo>
                <a:lnTo>
                  <a:pt x="25571" y="30177"/>
                </a:lnTo>
                <a:lnTo>
                  <a:pt x="18900" y="32206"/>
                </a:lnTo>
                <a:lnTo>
                  <a:pt x="9847" y="32206"/>
                </a:lnTo>
                <a:lnTo>
                  <a:pt x="4764" y="30177"/>
                </a:lnTo>
                <a:lnTo>
                  <a:pt x="2700" y="27730"/>
                </a:lnTo>
                <a:lnTo>
                  <a:pt x="794" y="25283"/>
                </a:lnTo>
                <a:lnTo>
                  <a:pt x="0" y="18753"/>
                </a:lnTo>
                <a:lnTo>
                  <a:pt x="1111" y="13858"/>
                </a:lnTo>
                <a:lnTo>
                  <a:pt x="6988" y="6529"/>
                </a:lnTo>
                <a:lnTo>
                  <a:pt x="14612" y="2447"/>
                </a:lnTo>
                <a:lnTo>
                  <a:pt x="20806" y="0"/>
                </a:lnTo>
                <a:lnTo>
                  <a:pt x="30018" y="0"/>
                </a:lnTo>
                <a:lnTo>
                  <a:pt x="35100" y="2447"/>
                </a:lnTo>
                <a:lnTo>
                  <a:pt x="39865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3" name="object 16923"/>
          <p:cNvSpPr/>
          <p:nvPr/>
        </p:nvSpPr>
        <p:spPr>
          <a:xfrm>
            <a:off x="5517908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4" name="object 16924"/>
          <p:cNvSpPr/>
          <p:nvPr/>
        </p:nvSpPr>
        <p:spPr>
          <a:xfrm>
            <a:off x="5538715" y="6116684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0" y="11411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5" name="object 16925"/>
          <p:cNvSpPr/>
          <p:nvPr/>
        </p:nvSpPr>
        <p:spPr>
          <a:xfrm>
            <a:off x="5545861" y="6095889"/>
            <a:ext cx="34925" cy="32384"/>
          </a:xfrm>
          <a:custGeom>
            <a:avLst/>
            <a:gdLst/>
            <a:ahLst/>
            <a:cxnLst/>
            <a:rect l="l" t="t" r="r" b="b"/>
            <a:pathLst>
              <a:path w="34925" h="32385">
                <a:moveTo>
                  <a:pt x="22871" y="32206"/>
                </a:moveTo>
                <a:lnTo>
                  <a:pt x="34465" y="0"/>
                </a:lnTo>
                <a:lnTo>
                  <a:pt x="16200" y="0"/>
                </a:lnTo>
                <a:lnTo>
                  <a:pt x="9053" y="2447"/>
                </a:lnTo>
                <a:lnTo>
                  <a:pt x="5558" y="4488"/>
                </a:lnTo>
                <a:lnTo>
                  <a:pt x="794" y="9382"/>
                </a:lnTo>
                <a:lnTo>
                  <a:pt x="0" y="11424"/>
                </a:lnTo>
                <a:lnTo>
                  <a:pt x="1270" y="15900"/>
                </a:lnTo>
                <a:lnTo>
                  <a:pt x="3653" y="18753"/>
                </a:lnTo>
                <a:lnTo>
                  <a:pt x="9053" y="20794"/>
                </a:lnTo>
                <a:lnTo>
                  <a:pt x="26524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6" name="object 16926"/>
          <p:cNvSpPr/>
          <p:nvPr/>
        </p:nvSpPr>
        <p:spPr>
          <a:xfrm>
            <a:off x="5651005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5283"/>
                </a:moveTo>
                <a:lnTo>
                  <a:pt x="26047" y="30177"/>
                </a:lnTo>
                <a:lnTo>
                  <a:pt x="19694" y="32206"/>
                </a:lnTo>
                <a:lnTo>
                  <a:pt x="10641" y="32206"/>
                </a:lnTo>
                <a:lnTo>
                  <a:pt x="4605" y="30177"/>
                </a:lnTo>
                <a:lnTo>
                  <a:pt x="2700" y="27730"/>
                </a:lnTo>
                <a:lnTo>
                  <a:pt x="794" y="25283"/>
                </a:lnTo>
                <a:lnTo>
                  <a:pt x="0" y="18753"/>
                </a:lnTo>
                <a:lnTo>
                  <a:pt x="1905" y="13858"/>
                </a:lnTo>
                <a:lnTo>
                  <a:pt x="6988" y="6529"/>
                </a:lnTo>
                <a:lnTo>
                  <a:pt x="14612" y="2447"/>
                </a:lnTo>
                <a:lnTo>
                  <a:pt x="21600" y="0"/>
                </a:lnTo>
                <a:lnTo>
                  <a:pt x="30812" y="0"/>
                </a:lnTo>
                <a:lnTo>
                  <a:pt x="35894" y="2447"/>
                </a:lnTo>
                <a:lnTo>
                  <a:pt x="39865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7" name="object 16927"/>
          <p:cNvSpPr/>
          <p:nvPr/>
        </p:nvSpPr>
        <p:spPr>
          <a:xfrm>
            <a:off x="5682612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8" name="object 16928"/>
          <p:cNvSpPr/>
          <p:nvPr/>
        </p:nvSpPr>
        <p:spPr>
          <a:xfrm>
            <a:off x="5707865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29"/>
                </a:moveTo>
                <a:lnTo>
                  <a:pt x="35418" y="2447"/>
                </a:lnTo>
                <a:lnTo>
                  <a:pt x="30812" y="0"/>
                </a:lnTo>
                <a:lnTo>
                  <a:pt x="21600" y="0"/>
                </a:lnTo>
                <a:lnTo>
                  <a:pt x="14612" y="2447"/>
                </a:lnTo>
                <a:lnTo>
                  <a:pt x="6988" y="6529"/>
                </a:lnTo>
                <a:lnTo>
                  <a:pt x="1905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4764" y="30177"/>
                </a:lnTo>
                <a:lnTo>
                  <a:pt x="10164" y="32206"/>
                </a:lnTo>
                <a:lnTo>
                  <a:pt x="19376" y="32206"/>
                </a:lnTo>
                <a:lnTo>
                  <a:pt x="25571" y="30177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29" name="object 16929"/>
          <p:cNvSpPr/>
          <p:nvPr/>
        </p:nvSpPr>
        <p:spPr>
          <a:xfrm>
            <a:off x="5758689" y="6095889"/>
            <a:ext cx="49530" cy="32384"/>
          </a:xfrm>
          <a:custGeom>
            <a:avLst/>
            <a:gdLst/>
            <a:ahLst/>
            <a:cxnLst/>
            <a:rect l="l" t="t" r="r" b="b"/>
            <a:pathLst>
              <a:path w="49529" h="32385">
                <a:moveTo>
                  <a:pt x="39547" y="0"/>
                </a:moveTo>
                <a:lnTo>
                  <a:pt x="21441" y="0"/>
                </a:lnTo>
                <a:lnTo>
                  <a:pt x="15088" y="2447"/>
                </a:lnTo>
                <a:lnTo>
                  <a:pt x="7147" y="6529"/>
                </a:lnTo>
                <a:lnTo>
                  <a:pt x="1588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241" y="30177"/>
                </a:lnTo>
                <a:lnTo>
                  <a:pt x="10006" y="32206"/>
                </a:lnTo>
                <a:lnTo>
                  <a:pt x="28112" y="32206"/>
                </a:lnTo>
                <a:lnTo>
                  <a:pt x="35259" y="30177"/>
                </a:lnTo>
                <a:lnTo>
                  <a:pt x="42247" y="25283"/>
                </a:lnTo>
                <a:lnTo>
                  <a:pt x="47806" y="18753"/>
                </a:lnTo>
                <a:lnTo>
                  <a:pt x="49395" y="13858"/>
                </a:lnTo>
                <a:lnTo>
                  <a:pt x="48600" y="6529"/>
                </a:lnTo>
                <a:lnTo>
                  <a:pt x="44312" y="2447"/>
                </a:lnTo>
                <a:lnTo>
                  <a:pt x="395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0" name="object 16930"/>
          <p:cNvSpPr/>
          <p:nvPr/>
        </p:nvSpPr>
        <p:spPr>
          <a:xfrm>
            <a:off x="5772190" y="6095889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1" name="object 16931"/>
          <p:cNvSpPr/>
          <p:nvPr/>
        </p:nvSpPr>
        <p:spPr>
          <a:xfrm>
            <a:off x="5824761" y="6095889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33194" y="25283"/>
                </a:moveTo>
                <a:lnTo>
                  <a:pt x="26047" y="30177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30177"/>
                </a:lnTo>
                <a:lnTo>
                  <a:pt x="2700" y="27730"/>
                </a:lnTo>
                <a:lnTo>
                  <a:pt x="0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6988" y="6529"/>
                </a:lnTo>
                <a:lnTo>
                  <a:pt x="14135" y="2447"/>
                </a:lnTo>
                <a:lnTo>
                  <a:pt x="20806" y="0"/>
                </a:lnTo>
                <a:lnTo>
                  <a:pt x="30018" y="0"/>
                </a:lnTo>
                <a:lnTo>
                  <a:pt x="35100" y="2447"/>
                </a:lnTo>
                <a:lnTo>
                  <a:pt x="39071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2" name="object 16932"/>
          <p:cNvSpPr/>
          <p:nvPr/>
        </p:nvSpPr>
        <p:spPr>
          <a:xfrm>
            <a:off x="5855574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3" name="object 16933"/>
          <p:cNvSpPr/>
          <p:nvPr/>
        </p:nvSpPr>
        <p:spPr>
          <a:xfrm>
            <a:off x="5876380" y="6095889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206" y="0"/>
                </a:lnTo>
                <a:lnTo>
                  <a:pt x="18582" y="22835"/>
                </a:lnTo>
                <a:lnTo>
                  <a:pt x="12706" y="30177"/>
                </a:lnTo>
                <a:lnTo>
                  <a:pt x="6035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4" name="object 16934"/>
          <p:cNvSpPr/>
          <p:nvPr/>
        </p:nvSpPr>
        <p:spPr>
          <a:xfrm>
            <a:off x="5909575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5" name="object 16935"/>
          <p:cNvSpPr/>
          <p:nvPr/>
        </p:nvSpPr>
        <p:spPr>
          <a:xfrm>
            <a:off x="5934828" y="6105271"/>
            <a:ext cx="36195" cy="22860"/>
          </a:xfrm>
          <a:custGeom>
            <a:avLst/>
            <a:gdLst/>
            <a:ahLst/>
            <a:cxnLst/>
            <a:rect l="l" t="t" r="r" b="b"/>
            <a:pathLst>
              <a:path w="36195" h="22860">
                <a:moveTo>
                  <a:pt x="4764" y="4476"/>
                </a:moveTo>
                <a:lnTo>
                  <a:pt x="8417" y="2041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083" y="2041"/>
                </a:lnTo>
                <a:lnTo>
                  <a:pt x="34783" y="4476"/>
                </a:lnTo>
                <a:lnTo>
                  <a:pt x="35577" y="9370"/>
                </a:lnTo>
                <a:lnTo>
                  <a:pt x="34465" y="13453"/>
                </a:lnTo>
                <a:lnTo>
                  <a:pt x="30018" y="18347"/>
                </a:lnTo>
                <a:lnTo>
                  <a:pt x="25729" y="20794"/>
                </a:lnTo>
                <a:lnTo>
                  <a:pt x="19376" y="22823"/>
                </a:lnTo>
                <a:lnTo>
                  <a:pt x="7623" y="22823"/>
                </a:lnTo>
                <a:lnTo>
                  <a:pt x="2064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6" name="object 16936"/>
          <p:cNvSpPr/>
          <p:nvPr/>
        </p:nvSpPr>
        <p:spPr>
          <a:xfrm>
            <a:off x="5933240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594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7" name="object 16937"/>
          <p:cNvSpPr/>
          <p:nvPr/>
        </p:nvSpPr>
        <p:spPr>
          <a:xfrm>
            <a:off x="5986606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8" name="object 16938"/>
          <p:cNvSpPr/>
          <p:nvPr/>
        </p:nvSpPr>
        <p:spPr>
          <a:xfrm>
            <a:off x="5994865" y="6095889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4" h="32385">
                <a:moveTo>
                  <a:pt x="0" y="9382"/>
                </a:moveTo>
                <a:lnTo>
                  <a:pt x="11435" y="2447"/>
                </a:lnTo>
                <a:lnTo>
                  <a:pt x="18265" y="0"/>
                </a:lnTo>
                <a:lnTo>
                  <a:pt x="24141" y="0"/>
                </a:lnTo>
                <a:lnTo>
                  <a:pt x="29700" y="2447"/>
                </a:lnTo>
                <a:lnTo>
                  <a:pt x="30494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39" name="object 16939"/>
          <p:cNvSpPr/>
          <p:nvPr/>
        </p:nvSpPr>
        <p:spPr>
          <a:xfrm>
            <a:off x="6025360" y="6095889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0959" y="2447"/>
                </a:lnTo>
                <a:lnTo>
                  <a:pt x="17312" y="0"/>
                </a:lnTo>
                <a:lnTo>
                  <a:pt x="23665" y="0"/>
                </a:lnTo>
                <a:lnTo>
                  <a:pt x="28429" y="2447"/>
                </a:lnTo>
                <a:lnTo>
                  <a:pt x="29224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0" name="object 16940"/>
          <p:cNvSpPr/>
          <p:nvPr/>
        </p:nvSpPr>
        <p:spPr>
          <a:xfrm>
            <a:off x="6072372" y="6095889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21600" y="0"/>
                </a:moveTo>
                <a:lnTo>
                  <a:pt x="30812" y="0"/>
                </a:lnTo>
                <a:lnTo>
                  <a:pt x="35577" y="2447"/>
                </a:lnTo>
                <a:lnTo>
                  <a:pt x="39865" y="6529"/>
                </a:lnTo>
                <a:lnTo>
                  <a:pt x="40183" y="13858"/>
                </a:lnTo>
                <a:lnTo>
                  <a:pt x="39071" y="18753"/>
                </a:lnTo>
                <a:lnTo>
                  <a:pt x="33512" y="25283"/>
                </a:lnTo>
                <a:lnTo>
                  <a:pt x="25571" y="30177"/>
                </a:lnTo>
                <a:lnTo>
                  <a:pt x="19376" y="32206"/>
                </a:lnTo>
                <a:lnTo>
                  <a:pt x="10164" y="32206"/>
                </a:lnTo>
                <a:lnTo>
                  <a:pt x="5558" y="30177"/>
                </a:lnTo>
                <a:lnTo>
                  <a:pt x="317" y="25283"/>
                </a:lnTo>
                <a:lnTo>
                  <a:pt x="0" y="18753"/>
                </a:lnTo>
                <a:lnTo>
                  <a:pt x="1905" y="13858"/>
                </a:lnTo>
                <a:lnTo>
                  <a:pt x="6670" y="6529"/>
                </a:lnTo>
                <a:lnTo>
                  <a:pt x="14612" y="2447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1" name="object 16941"/>
          <p:cNvSpPr/>
          <p:nvPr/>
        </p:nvSpPr>
        <p:spPr>
          <a:xfrm>
            <a:off x="6130344" y="6079988"/>
            <a:ext cx="43815" cy="48260"/>
          </a:xfrm>
          <a:custGeom>
            <a:avLst/>
            <a:gdLst/>
            <a:ahLst/>
            <a:cxnLst/>
            <a:rect l="l" t="t" r="r" b="b"/>
            <a:pathLst>
              <a:path w="43814" h="48260">
                <a:moveTo>
                  <a:pt x="43518" y="0"/>
                </a:moveTo>
                <a:lnTo>
                  <a:pt x="37165" y="2041"/>
                </a:lnTo>
                <a:lnTo>
                  <a:pt x="20965" y="4082"/>
                </a:lnTo>
                <a:lnTo>
                  <a:pt x="14612" y="6529"/>
                </a:lnTo>
                <a:lnTo>
                  <a:pt x="9847" y="11424"/>
                </a:lnTo>
                <a:lnTo>
                  <a:pt x="0" y="38736"/>
                </a:lnTo>
                <a:lnTo>
                  <a:pt x="1270" y="43630"/>
                </a:lnTo>
                <a:lnTo>
                  <a:pt x="3970" y="46077"/>
                </a:lnTo>
                <a:lnTo>
                  <a:pt x="9053" y="48106"/>
                </a:lnTo>
                <a:lnTo>
                  <a:pt x="18265" y="48106"/>
                </a:lnTo>
                <a:lnTo>
                  <a:pt x="24459" y="46077"/>
                </a:lnTo>
                <a:lnTo>
                  <a:pt x="32083" y="41183"/>
                </a:lnTo>
                <a:lnTo>
                  <a:pt x="37959" y="34653"/>
                </a:lnTo>
                <a:lnTo>
                  <a:pt x="39071" y="29759"/>
                </a:lnTo>
                <a:lnTo>
                  <a:pt x="38277" y="22430"/>
                </a:lnTo>
                <a:lnTo>
                  <a:pt x="5558" y="22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2" name="object 16942"/>
          <p:cNvSpPr/>
          <p:nvPr/>
        </p:nvSpPr>
        <p:spPr>
          <a:xfrm>
            <a:off x="6185616" y="6095889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2064" y="13858"/>
                </a:moveTo>
                <a:lnTo>
                  <a:pt x="37959" y="13858"/>
                </a:lnTo>
                <a:lnTo>
                  <a:pt x="39230" y="9382"/>
                </a:lnTo>
                <a:lnTo>
                  <a:pt x="37959" y="4488"/>
                </a:lnTo>
                <a:lnTo>
                  <a:pt x="35577" y="2447"/>
                </a:lnTo>
                <a:lnTo>
                  <a:pt x="30812" y="0"/>
                </a:lnTo>
                <a:lnTo>
                  <a:pt x="21759" y="0"/>
                </a:lnTo>
                <a:lnTo>
                  <a:pt x="14612" y="2447"/>
                </a:lnTo>
                <a:lnTo>
                  <a:pt x="7147" y="6529"/>
                </a:lnTo>
                <a:lnTo>
                  <a:pt x="2064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558" y="30177"/>
                </a:lnTo>
                <a:lnTo>
                  <a:pt x="10800" y="32206"/>
                </a:lnTo>
                <a:lnTo>
                  <a:pt x="19853" y="32206"/>
                </a:lnTo>
                <a:lnTo>
                  <a:pt x="26047" y="30177"/>
                </a:lnTo>
                <a:lnTo>
                  <a:pt x="33671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3" name="object 16943"/>
          <p:cNvSpPr/>
          <p:nvPr/>
        </p:nvSpPr>
        <p:spPr>
          <a:xfrm>
            <a:off x="6238187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4" name="object 16944"/>
          <p:cNvSpPr/>
          <p:nvPr/>
        </p:nvSpPr>
        <p:spPr>
          <a:xfrm>
            <a:off x="6246129" y="6095889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82"/>
                </a:moveTo>
                <a:lnTo>
                  <a:pt x="10959" y="2447"/>
                </a:lnTo>
                <a:lnTo>
                  <a:pt x="18106" y="0"/>
                </a:lnTo>
                <a:lnTo>
                  <a:pt x="23665" y="0"/>
                </a:lnTo>
                <a:lnTo>
                  <a:pt x="29224" y="2447"/>
                </a:lnTo>
                <a:lnTo>
                  <a:pt x="30018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5" name="object 16945"/>
          <p:cNvSpPr/>
          <p:nvPr/>
        </p:nvSpPr>
        <p:spPr>
          <a:xfrm>
            <a:off x="6276147" y="6095889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0959" y="2447"/>
                </a:lnTo>
                <a:lnTo>
                  <a:pt x="18106" y="0"/>
                </a:lnTo>
                <a:lnTo>
                  <a:pt x="23665" y="0"/>
                </a:lnTo>
                <a:lnTo>
                  <a:pt x="28747" y="2447"/>
                </a:lnTo>
                <a:lnTo>
                  <a:pt x="29224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6" name="object 16946"/>
          <p:cNvSpPr/>
          <p:nvPr/>
        </p:nvSpPr>
        <p:spPr>
          <a:xfrm>
            <a:off x="6323954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806" y="0"/>
                </a:moveTo>
                <a:lnTo>
                  <a:pt x="30018" y="0"/>
                </a:lnTo>
                <a:lnTo>
                  <a:pt x="34624" y="2447"/>
                </a:lnTo>
                <a:lnTo>
                  <a:pt x="39071" y="6529"/>
                </a:lnTo>
                <a:lnTo>
                  <a:pt x="39865" y="13858"/>
                </a:lnTo>
                <a:lnTo>
                  <a:pt x="38277" y="18753"/>
                </a:lnTo>
                <a:lnTo>
                  <a:pt x="32718" y="25283"/>
                </a:lnTo>
                <a:lnTo>
                  <a:pt x="24776" y="30177"/>
                </a:lnTo>
                <a:lnTo>
                  <a:pt x="18582" y="32206"/>
                </a:lnTo>
                <a:lnTo>
                  <a:pt x="9370" y="32206"/>
                </a:lnTo>
                <a:lnTo>
                  <a:pt x="4605" y="30177"/>
                </a:lnTo>
                <a:lnTo>
                  <a:pt x="0" y="25283"/>
                </a:lnTo>
                <a:lnTo>
                  <a:pt x="0" y="18753"/>
                </a:lnTo>
                <a:lnTo>
                  <a:pt x="1111" y="13858"/>
                </a:lnTo>
                <a:lnTo>
                  <a:pt x="6670" y="6529"/>
                </a:lnTo>
                <a:lnTo>
                  <a:pt x="13817" y="2447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7" name="object 16947"/>
          <p:cNvSpPr/>
          <p:nvPr/>
        </p:nvSpPr>
        <p:spPr>
          <a:xfrm>
            <a:off x="6383990" y="611178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8" name="object 16948"/>
          <p:cNvSpPr/>
          <p:nvPr/>
        </p:nvSpPr>
        <p:spPr>
          <a:xfrm>
            <a:off x="6411150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49" name="object 16949"/>
          <p:cNvSpPr/>
          <p:nvPr/>
        </p:nvSpPr>
        <p:spPr>
          <a:xfrm>
            <a:off x="6378431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0" name="object 16950"/>
          <p:cNvSpPr/>
          <p:nvPr/>
        </p:nvSpPr>
        <p:spPr>
          <a:xfrm>
            <a:off x="6440850" y="611178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1" name="object 16951"/>
          <p:cNvSpPr/>
          <p:nvPr/>
        </p:nvSpPr>
        <p:spPr>
          <a:xfrm>
            <a:off x="6468010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2" name="object 16952"/>
          <p:cNvSpPr/>
          <p:nvPr/>
        </p:nvSpPr>
        <p:spPr>
          <a:xfrm>
            <a:off x="6435292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3" name="object 16953"/>
          <p:cNvSpPr/>
          <p:nvPr/>
        </p:nvSpPr>
        <p:spPr>
          <a:xfrm>
            <a:off x="6494057" y="6095889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32877" y="25283"/>
                </a:moveTo>
                <a:lnTo>
                  <a:pt x="25253" y="30177"/>
                </a:lnTo>
                <a:lnTo>
                  <a:pt x="19059" y="32206"/>
                </a:lnTo>
                <a:lnTo>
                  <a:pt x="10006" y="32206"/>
                </a:lnTo>
                <a:lnTo>
                  <a:pt x="4764" y="30177"/>
                </a:lnTo>
                <a:lnTo>
                  <a:pt x="2064" y="27730"/>
                </a:lnTo>
                <a:lnTo>
                  <a:pt x="0" y="25283"/>
                </a:lnTo>
                <a:lnTo>
                  <a:pt x="0" y="18753"/>
                </a:lnTo>
                <a:lnTo>
                  <a:pt x="1270" y="13858"/>
                </a:lnTo>
                <a:lnTo>
                  <a:pt x="7147" y="6529"/>
                </a:lnTo>
                <a:lnTo>
                  <a:pt x="13817" y="2447"/>
                </a:lnTo>
                <a:lnTo>
                  <a:pt x="20965" y="0"/>
                </a:lnTo>
                <a:lnTo>
                  <a:pt x="30018" y="0"/>
                </a:lnTo>
                <a:lnTo>
                  <a:pt x="34783" y="2447"/>
                </a:lnTo>
                <a:lnTo>
                  <a:pt x="39230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4" name="object 16954"/>
          <p:cNvSpPr/>
          <p:nvPr/>
        </p:nvSpPr>
        <p:spPr>
          <a:xfrm>
            <a:off x="6524869" y="6095889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5" name="object 16955"/>
          <p:cNvSpPr/>
          <p:nvPr/>
        </p:nvSpPr>
        <p:spPr>
          <a:xfrm>
            <a:off x="6545835" y="6116684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11411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6" name="object 16956"/>
          <p:cNvSpPr/>
          <p:nvPr/>
        </p:nvSpPr>
        <p:spPr>
          <a:xfrm>
            <a:off x="6552982" y="6095889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22553" y="32206"/>
                </a:moveTo>
                <a:lnTo>
                  <a:pt x="33512" y="0"/>
                </a:lnTo>
                <a:lnTo>
                  <a:pt x="16200" y="0"/>
                </a:lnTo>
                <a:lnTo>
                  <a:pt x="9053" y="2447"/>
                </a:lnTo>
                <a:lnTo>
                  <a:pt x="5558" y="4488"/>
                </a:lnTo>
                <a:lnTo>
                  <a:pt x="794" y="9382"/>
                </a:lnTo>
                <a:lnTo>
                  <a:pt x="0" y="11424"/>
                </a:lnTo>
                <a:lnTo>
                  <a:pt x="1111" y="15900"/>
                </a:lnTo>
                <a:lnTo>
                  <a:pt x="3494" y="18753"/>
                </a:lnTo>
                <a:lnTo>
                  <a:pt x="8258" y="20794"/>
                </a:lnTo>
                <a:lnTo>
                  <a:pt x="26365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7" name="object 16957"/>
          <p:cNvSpPr/>
          <p:nvPr/>
        </p:nvSpPr>
        <p:spPr>
          <a:xfrm>
            <a:off x="6657967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29"/>
                </a:moveTo>
                <a:lnTo>
                  <a:pt x="35577" y="2447"/>
                </a:lnTo>
                <a:lnTo>
                  <a:pt x="30018" y="0"/>
                </a:lnTo>
                <a:lnTo>
                  <a:pt x="20965" y="0"/>
                </a:lnTo>
                <a:lnTo>
                  <a:pt x="14612" y="2447"/>
                </a:lnTo>
                <a:lnTo>
                  <a:pt x="7147" y="6529"/>
                </a:lnTo>
                <a:lnTo>
                  <a:pt x="1588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4764" y="30177"/>
                </a:lnTo>
                <a:lnTo>
                  <a:pt x="9847" y="32206"/>
                </a:lnTo>
                <a:lnTo>
                  <a:pt x="19059" y="32206"/>
                </a:lnTo>
                <a:lnTo>
                  <a:pt x="26047" y="30177"/>
                </a:lnTo>
                <a:lnTo>
                  <a:pt x="33671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8" name="object 16958"/>
          <p:cNvSpPr/>
          <p:nvPr/>
        </p:nvSpPr>
        <p:spPr>
          <a:xfrm>
            <a:off x="6707044" y="6095889"/>
            <a:ext cx="53340" cy="32384"/>
          </a:xfrm>
          <a:custGeom>
            <a:avLst/>
            <a:gdLst/>
            <a:ahLst/>
            <a:cxnLst/>
            <a:rect l="l" t="t" r="r" b="b"/>
            <a:pathLst>
              <a:path w="53340" h="32385">
                <a:moveTo>
                  <a:pt x="42247" y="32206"/>
                </a:moveTo>
                <a:lnTo>
                  <a:pt x="53206" y="0"/>
                </a:lnTo>
                <a:lnTo>
                  <a:pt x="23188" y="25283"/>
                </a:lnTo>
                <a:lnTo>
                  <a:pt x="11435" y="0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59" name="object 16959"/>
          <p:cNvSpPr/>
          <p:nvPr/>
        </p:nvSpPr>
        <p:spPr>
          <a:xfrm>
            <a:off x="6774546" y="6095889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905" y="13858"/>
                </a:moveTo>
                <a:lnTo>
                  <a:pt x="37483" y="13858"/>
                </a:lnTo>
                <a:lnTo>
                  <a:pt x="39071" y="9382"/>
                </a:lnTo>
                <a:lnTo>
                  <a:pt x="37483" y="4488"/>
                </a:lnTo>
                <a:lnTo>
                  <a:pt x="35577" y="2447"/>
                </a:lnTo>
                <a:lnTo>
                  <a:pt x="30812" y="0"/>
                </a:lnTo>
                <a:lnTo>
                  <a:pt x="21759" y="0"/>
                </a:lnTo>
                <a:lnTo>
                  <a:pt x="14612" y="2447"/>
                </a:lnTo>
                <a:lnTo>
                  <a:pt x="6670" y="6529"/>
                </a:lnTo>
                <a:lnTo>
                  <a:pt x="1905" y="13858"/>
                </a:lnTo>
                <a:lnTo>
                  <a:pt x="0" y="18753"/>
                </a:lnTo>
                <a:lnTo>
                  <a:pt x="317" y="25283"/>
                </a:lnTo>
                <a:lnTo>
                  <a:pt x="4764" y="30177"/>
                </a:lnTo>
                <a:lnTo>
                  <a:pt x="10164" y="32206"/>
                </a:lnTo>
                <a:lnTo>
                  <a:pt x="19376" y="32206"/>
                </a:lnTo>
                <a:lnTo>
                  <a:pt x="25571" y="30177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0" name="object 16960"/>
          <p:cNvSpPr/>
          <p:nvPr/>
        </p:nvSpPr>
        <p:spPr>
          <a:xfrm>
            <a:off x="6828228" y="6095889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29"/>
                </a:moveTo>
                <a:lnTo>
                  <a:pt x="35894" y="2447"/>
                </a:lnTo>
                <a:lnTo>
                  <a:pt x="30335" y="0"/>
                </a:lnTo>
                <a:lnTo>
                  <a:pt x="20965" y="0"/>
                </a:lnTo>
                <a:lnTo>
                  <a:pt x="14612" y="2447"/>
                </a:lnTo>
                <a:lnTo>
                  <a:pt x="7147" y="6529"/>
                </a:lnTo>
                <a:lnTo>
                  <a:pt x="1588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082" y="30177"/>
                </a:lnTo>
                <a:lnTo>
                  <a:pt x="9847" y="32206"/>
                </a:lnTo>
                <a:lnTo>
                  <a:pt x="18900" y="32206"/>
                </a:lnTo>
                <a:lnTo>
                  <a:pt x="26047" y="30177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1" name="object 16961"/>
          <p:cNvSpPr/>
          <p:nvPr/>
        </p:nvSpPr>
        <p:spPr>
          <a:xfrm>
            <a:off x="6878735" y="6105271"/>
            <a:ext cx="36830" cy="22860"/>
          </a:xfrm>
          <a:custGeom>
            <a:avLst/>
            <a:gdLst/>
            <a:ahLst/>
            <a:cxnLst/>
            <a:rect l="l" t="t" r="r" b="b"/>
            <a:pathLst>
              <a:path w="36829" h="22860">
                <a:moveTo>
                  <a:pt x="4764" y="4476"/>
                </a:moveTo>
                <a:lnTo>
                  <a:pt x="8258" y="2041"/>
                </a:lnTo>
                <a:lnTo>
                  <a:pt x="15406" y="0"/>
                </a:lnTo>
                <a:lnTo>
                  <a:pt x="24459" y="0"/>
                </a:lnTo>
                <a:lnTo>
                  <a:pt x="27318" y="0"/>
                </a:lnTo>
                <a:lnTo>
                  <a:pt x="32877" y="2041"/>
                </a:lnTo>
                <a:lnTo>
                  <a:pt x="35259" y="4476"/>
                </a:lnTo>
                <a:lnTo>
                  <a:pt x="36371" y="9370"/>
                </a:lnTo>
                <a:lnTo>
                  <a:pt x="34465" y="13453"/>
                </a:lnTo>
                <a:lnTo>
                  <a:pt x="30018" y="18347"/>
                </a:lnTo>
                <a:lnTo>
                  <a:pt x="26047" y="20794"/>
                </a:lnTo>
                <a:lnTo>
                  <a:pt x="19853" y="22823"/>
                </a:lnTo>
                <a:lnTo>
                  <a:pt x="7464" y="22823"/>
                </a:lnTo>
                <a:lnTo>
                  <a:pt x="2064" y="20794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2" name="object 16962"/>
          <p:cNvSpPr/>
          <p:nvPr/>
        </p:nvSpPr>
        <p:spPr>
          <a:xfrm>
            <a:off x="6877147" y="6095889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3" name="object 16963"/>
          <p:cNvSpPr/>
          <p:nvPr/>
        </p:nvSpPr>
        <p:spPr>
          <a:xfrm>
            <a:off x="6732297" y="2764154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59" h="6985">
                <a:moveTo>
                  <a:pt x="9847" y="6517"/>
                </a:moveTo>
                <a:lnTo>
                  <a:pt x="6988" y="159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4" name="object 16964"/>
          <p:cNvSpPr/>
          <p:nvPr/>
        </p:nvSpPr>
        <p:spPr>
          <a:xfrm>
            <a:off x="4983138" y="2650405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29" h="20955">
                <a:moveTo>
                  <a:pt x="0" y="0"/>
                </a:moveTo>
                <a:lnTo>
                  <a:pt x="23665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5" name="object 16965"/>
          <p:cNvSpPr/>
          <p:nvPr/>
        </p:nvSpPr>
        <p:spPr>
          <a:xfrm>
            <a:off x="1687642" y="2448361"/>
            <a:ext cx="33655" cy="19050"/>
          </a:xfrm>
          <a:custGeom>
            <a:avLst/>
            <a:gdLst/>
            <a:ahLst/>
            <a:cxnLst/>
            <a:rect l="l" t="t" r="r" b="b"/>
            <a:pathLst>
              <a:path w="33655" h="19050">
                <a:moveTo>
                  <a:pt x="15406" y="0"/>
                </a:moveTo>
                <a:lnTo>
                  <a:pt x="0" y="15125"/>
                </a:lnTo>
                <a:lnTo>
                  <a:pt x="1588" y="18814"/>
                </a:lnTo>
                <a:lnTo>
                  <a:pt x="17312" y="13526"/>
                </a:lnTo>
                <a:lnTo>
                  <a:pt x="33512" y="7747"/>
                </a:lnTo>
                <a:lnTo>
                  <a:pt x="30018" y="4181"/>
                </a:lnTo>
                <a:lnTo>
                  <a:pt x="26047" y="1721"/>
                </a:lnTo>
                <a:lnTo>
                  <a:pt x="20965" y="491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6" name="object 16966"/>
          <p:cNvSpPr/>
          <p:nvPr/>
        </p:nvSpPr>
        <p:spPr>
          <a:xfrm>
            <a:off x="1691390" y="2452297"/>
            <a:ext cx="33655" cy="19050"/>
          </a:xfrm>
          <a:custGeom>
            <a:avLst/>
            <a:gdLst/>
            <a:ahLst/>
            <a:cxnLst/>
            <a:rect l="l" t="t" r="r" b="b"/>
            <a:pathLst>
              <a:path w="33655" h="19050">
                <a:moveTo>
                  <a:pt x="1588" y="18691"/>
                </a:moveTo>
                <a:lnTo>
                  <a:pt x="0" y="15125"/>
                </a:lnTo>
                <a:lnTo>
                  <a:pt x="794" y="10575"/>
                </a:lnTo>
                <a:lnTo>
                  <a:pt x="1969" y="6886"/>
                </a:lnTo>
                <a:lnTo>
                  <a:pt x="5463" y="3689"/>
                </a:lnTo>
                <a:lnTo>
                  <a:pt x="10704" y="860"/>
                </a:lnTo>
                <a:lnTo>
                  <a:pt x="15469" y="0"/>
                </a:lnTo>
                <a:lnTo>
                  <a:pt x="20869" y="368"/>
                </a:lnTo>
                <a:lnTo>
                  <a:pt x="26111" y="1598"/>
                </a:lnTo>
                <a:lnTo>
                  <a:pt x="30081" y="4058"/>
                </a:lnTo>
                <a:lnTo>
                  <a:pt x="33575" y="77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7" name="object 16967"/>
          <p:cNvSpPr/>
          <p:nvPr/>
        </p:nvSpPr>
        <p:spPr>
          <a:xfrm>
            <a:off x="1689230" y="2456109"/>
            <a:ext cx="36195" cy="17780"/>
          </a:xfrm>
          <a:custGeom>
            <a:avLst/>
            <a:gdLst/>
            <a:ahLst/>
            <a:cxnLst/>
            <a:rect l="l" t="t" r="r" b="b"/>
            <a:pathLst>
              <a:path w="36194" h="17780">
                <a:moveTo>
                  <a:pt x="31924" y="0"/>
                </a:moveTo>
                <a:lnTo>
                  <a:pt x="15723" y="5779"/>
                </a:lnTo>
                <a:lnTo>
                  <a:pt x="0" y="11067"/>
                </a:lnTo>
                <a:lnTo>
                  <a:pt x="3160" y="17216"/>
                </a:lnTo>
                <a:lnTo>
                  <a:pt x="19376" y="11436"/>
                </a:lnTo>
                <a:lnTo>
                  <a:pt x="35577" y="6148"/>
                </a:lnTo>
                <a:lnTo>
                  <a:pt x="31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68" name="object 16968"/>
          <p:cNvSpPr/>
          <p:nvPr/>
        </p:nvSpPr>
        <p:spPr>
          <a:xfrm>
            <a:off x="1692979" y="2460044"/>
            <a:ext cx="35560" cy="17145"/>
          </a:xfrm>
          <a:custGeom>
            <a:avLst/>
            <a:gdLst/>
            <a:ahLst/>
            <a:cxnLst/>
            <a:rect l="l" t="t" r="r" b="b"/>
            <a:pathLst>
              <a:path w="35560" h="17144">
                <a:moveTo>
                  <a:pt x="31987" y="0"/>
                </a:moveTo>
                <a:lnTo>
                  <a:pt x="15787" y="5656"/>
                </a:lnTo>
                <a:lnTo>
                  <a:pt x="0" y="10944"/>
                </a:lnTo>
                <a:lnTo>
                  <a:pt x="3081" y="17093"/>
                </a:lnTo>
                <a:lnTo>
                  <a:pt x="19281" y="11436"/>
                </a:lnTo>
                <a:lnTo>
                  <a:pt x="35481" y="6148"/>
                </a:lnTo>
                <a:lnTo>
                  <a:pt x="3198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69" name="object 16969"/>
          <p:cNvSpPr/>
          <p:nvPr/>
        </p:nvSpPr>
        <p:spPr>
          <a:xfrm>
            <a:off x="1692391" y="2467545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216" y="0"/>
                </a:moveTo>
                <a:lnTo>
                  <a:pt x="0" y="5779"/>
                </a:lnTo>
                <a:lnTo>
                  <a:pt x="1604" y="7747"/>
                </a:lnTo>
                <a:lnTo>
                  <a:pt x="3510" y="9468"/>
                </a:lnTo>
                <a:lnTo>
                  <a:pt x="7163" y="12297"/>
                </a:lnTo>
                <a:lnTo>
                  <a:pt x="1621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0" name="object 16970"/>
          <p:cNvSpPr/>
          <p:nvPr/>
        </p:nvSpPr>
        <p:spPr>
          <a:xfrm>
            <a:off x="1696060" y="2477137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1588" y="2090"/>
                </a:lnTo>
                <a:lnTo>
                  <a:pt x="3653" y="3689"/>
                </a:lnTo>
                <a:lnTo>
                  <a:pt x="7147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1" name="object 16971"/>
          <p:cNvSpPr/>
          <p:nvPr/>
        </p:nvSpPr>
        <p:spPr>
          <a:xfrm>
            <a:off x="1699554" y="2455740"/>
            <a:ext cx="27305" cy="27940"/>
          </a:xfrm>
          <a:custGeom>
            <a:avLst/>
            <a:gdLst/>
            <a:ahLst/>
            <a:cxnLst/>
            <a:rect l="l" t="t" r="r" b="b"/>
            <a:pathLst>
              <a:path w="27305" h="27939">
                <a:moveTo>
                  <a:pt x="18106" y="0"/>
                </a:moveTo>
                <a:lnTo>
                  <a:pt x="9053" y="11805"/>
                </a:lnTo>
                <a:lnTo>
                  <a:pt x="0" y="24102"/>
                </a:lnTo>
                <a:lnTo>
                  <a:pt x="8576" y="27791"/>
                </a:lnTo>
                <a:lnTo>
                  <a:pt x="17788" y="15863"/>
                </a:lnTo>
                <a:lnTo>
                  <a:pt x="26841" y="3689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2" name="object 16972"/>
          <p:cNvSpPr/>
          <p:nvPr/>
        </p:nvSpPr>
        <p:spPr>
          <a:xfrm>
            <a:off x="1703207" y="2459675"/>
            <a:ext cx="27305" cy="27940"/>
          </a:xfrm>
          <a:custGeom>
            <a:avLst/>
            <a:gdLst/>
            <a:ahLst/>
            <a:cxnLst/>
            <a:rect l="l" t="t" r="r" b="b"/>
            <a:pathLst>
              <a:path w="27305" h="27939">
                <a:moveTo>
                  <a:pt x="18265" y="0"/>
                </a:moveTo>
                <a:lnTo>
                  <a:pt x="9053" y="11805"/>
                </a:lnTo>
                <a:lnTo>
                  <a:pt x="0" y="23979"/>
                </a:lnTo>
                <a:lnTo>
                  <a:pt x="8735" y="27668"/>
                </a:lnTo>
                <a:lnTo>
                  <a:pt x="17788" y="15863"/>
                </a:lnTo>
                <a:lnTo>
                  <a:pt x="26841" y="3566"/>
                </a:lnTo>
                <a:lnTo>
                  <a:pt x="182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3" name="object 16973"/>
          <p:cNvSpPr/>
          <p:nvPr/>
        </p:nvSpPr>
        <p:spPr>
          <a:xfrm>
            <a:off x="1708131" y="2459429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18265" y="0"/>
                </a:moveTo>
                <a:lnTo>
                  <a:pt x="9211" y="12174"/>
                </a:lnTo>
                <a:lnTo>
                  <a:pt x="0" y="24102"/>
                </a:lnTo>
                <a:lnTo>
                  <a:pt x="5558" y="25209"/>
                </a:lnTo>
                <a:lnTo>
                  <a:pt x="26524" y="10575"/>
                </a:lnTo>
                <a:lnTo>
                  <a:pt x="24935" y="6517"/>
                </a:lnTo>
                <a:lnTo>
                  <a:pt x="22235" y="2828"/>
                </a:lnTo>
                <a:lnTo>
                  <a:pt x="182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4" name="object 16974"/>
          <p:cNvSpPr/>
          <p:nvPr/>
        </p:nvSpPr>
        <p:spPr>
          <a:xfrm>
            <a:off x="1711942" y="2463241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69" h="26035">
                <a:moveTo>
                  <a:pt x="18106" y="0"/>
                </a:moveTo>
                <a:lnTo>
                  <a:pt x="22076" y="2951"/>
                </a:lnTo>
                <a:lnTo>
                  <a:pt x="24935" y="6517"/>
                </a:lnTo>
                <a:lnTo>
                  <a:pt x="26524" y="10698"/>
                </a:lnTo>
                <a:lnTo>
                  <a:pt x="25729" y="14756"/>
                </a:lnTo>
                <a:lnTo>
                  <a:pt x="24459" y="19183"/>
                </a:lnTo>
                <a:lnTo>
                  <a:pt x="20965" y="22503"/>
                </a:lnTo>
                <a:lnTo>
                  <a:pt x="15723" y="24471"/>
                </a:lnTo>
                <a:lnTo>
                  <a:pt x="11117" y="25701"/>
                </a:lnTo>
                <a:lnTo>
                  <a:pt x="5558" y="25332"/>
                </a:lnTo>
                <a:lnTo>
                  <a:pt x="0" y="24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5" name="object 16975"/>
          <p:cNvSpPr/>
          <p:nvPr/>
        </p:nvSpPr>
        <p:spPr>
          <a:xfrm>
            <a:off x="8526563" y="249656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6035" y="26439"/>
                </a:lnTo>
                <a:lnTo>
                  <a:pt x="10641" y="24471"/>
                </a:lnTo>
                <a:lnTo>
                  <a:pt x="14294" y="21520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9345"/>
                </a:lnTo>
                <a:lnTo>
                  <a:pt x="14294" y="5287"/>
                </a:lnTo>
                <a:lnTo>
                  <a:pt x="10641" y="2828"/>
                </a:lnTo>
                <a:lnTo>
                  <a:pt x="6035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76" name="object 16976"/>
          <p:cNvSpPr/>
          <p:nvPr/>
        </p:nvSpPr>
        <p:spPr>
          <a:xfrm>
            <a:off x="8530375" y="250037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135" y="21643"/>
                </a:lnTo>
                <a:lnTo>
                  <a:pt x="10641" y="24471"/>
                </a:lnTo>
                <a:lnTo>
                  <a:pt x="5876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7" name="object 16977"/>
          <p:cNvSpPr/>
          <p:nvPr/>
        </p:nvSpPr>
        <p:spPr>
          <a:xfrm>
            <a:off x="8364242" y="2510216"/>
            <a:ext cx="162560" cy="0"/>
          </a:xfrm>
          <a:custGeom>
            <a:avLst/>
            <a:gdLst/>
            <a:ahLst/>
            <a:cxnLst/>
            <a:rect l="l" t="t" r="r" b="b"/>
            <a:pathLst>
              <a:path w="162559" h="0">
                <a:moveTo>
                  <a:pt x="0" y="0"/>
                </a:moveTo>
                <a:lnTo>
                  <a:pt x="162320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8" name="object 16978"/>
          <p:cNvSpPr/>
          <p:nvPr/>
        </p:nvSpPr>
        <p:spPr>
          <a:xfrm>
            <a:off x="8365354" y="2500379"/>
            <a:ext cx="165100" cy="27305"/>
          </a:xfrm>
          <a:custGeom>
            <a:avLst/>
            <a:gdLst/>
            <a:ahLst/>
            <a:cxnLst/>
            <a:rect l="l" t="t" r="r" b="b"/>
            <a:pathLst>
              <a:path w="165100" h="27305">
                <a:moveTo>
                  <a:pt x="165021" y="27299"/>
                </a:moveTo>
                <a:lnTo>
                  <a:pt x="165021" y="13526"/>
                </a:lnTo>
                <a:lnTo>
                  <a:pt x="165021" y="0"/>
                </a:lnTo>
                <a:lnTo>
                  <a:pt x="0" y="0"/>
                </a:lnTo>
                <a:lnTo>
                  <a:pt x="0" y="13526"/>
                </a:lnTo>
                <a:lnTo>
                  <a:pt x="0" y="27299"/>
                </a:lnTo>
                <a:lnTo>
                  <a:pt x="165021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79" name="object 16979"/>
          <p:cNvSpPr/>
          <p:nvPr/>
        </p:nvSpPr>
        <p:spPr>
          <a:xfrm>
            <a:off x="8343754" y="249656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520"/>
                </a:lnTo>
                <a:lnTo>
                  <a:pt x="7147" y="24471"/>
                </a:lnTo>
                <a:lnTo>
                  <a:pt x="12229" y="26439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0" name="object 16980"/>
          <p:cNvSpPr/>
          <p:nvPr/>
        </p:nvSpPr>
        <p:spPr>
          <a:xfrm>
            <a:off x="8347566" y="250037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17788" y="27299"/>
                </a:moveTo>
                <a:lnTo>
                  <a:pt x="0" y="13526"/>
                </a:lnTo>
                <a:lnTo>
                  <a:pt x="794" y="9345"/>
                </a:lnTo>
                <a:lnTo>
                  <a:pt x="3494" y="5287"/>
                </a:lnTo>
                <a:lnTo>
                  <a:pt x="6988" y="2828"/>
                </a:lnTo>
                <a:lnTo>
                  <a:pt x="12229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81" name="object 16981"/>
          <p:cNvSpPr/>
          <p:nvPr/>
        </p:nvSpPr>
        <p:spPr>
          <a:xfrm>
            <a:off x="3628346" y="4197026"/>
            <a:ext cx="22225" cy="1270"/>
          </a:xfrm>
          <a:custGeom>
            <a:avLst/>
            <a:gdLst/>
            <a:ahLst/>
            <a:cxnLst/>
            <a:rect l="l" t="t" r="r" b="b"/>
            <a:pathLst>
              <a:path w="22225" h="1270">
                <a:moveTo>
                  <a:pt x="6670" y="0"/>
                </a:moveTo>
                <a:lnTo>
                  <a:pt x="0" y="860"/>
                </a:lnTo>
                <a:lnTo>
                  <a:pt x="21759" y="860"/>
                </a:lnTo>
                <a:lnTo>
                  <a:pt x="667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2" name="object 16982"/>
          <p:cNvSpPr/>
          <p:nvPr/>
        </p:nvSpPr>
        <p:spPr>
          <a:xfrm>
            <a:off x="3635017" y="4197026"/>
            <a:ext cx="15240" cy="1270"/>
          </a:xfrm>
          <a:custGeom>
            <a:avLst/>
            <a:gdLst/>
            <a:ahLst/>
            <a:cxnLst/>
            <a:rect l="l" t="t" r="r" b="b"/>
            <a:pathLst>
              <a:path w="15239" h="1270">
                <a:moveTo>
                  <a:pt x="7941" y="0"/>
                </a:moveTo>
                <a:lnTo>
                  <a:pt x="0" y="0"/>
                </a:lnTo>
                <a:lnTo>
                  <a:pt x="15088" y="860"/>
                </a:lnTo>
                <a:lnTo>
                  <a:pt x="794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3" name="object 16983"/>
          <p:cNvSpPr/>
          <p:nvPr/>
        </p:nvSpPr>
        <p:spPr>
          <a:xfrm>
            <a:off x="3621199" y="4197887"/>
            <a:ext cx="36195" cy="2540"/>
          </a:xfrm>
          <a:custGeom>
            <a:avLst/>
            <a:gdLst/>
            <a:ahLst/>
            <a:cxnLst/>
            <a:rect l="l" t="t" r="r" b="b"/>
            <a:pathLst>
              <a:path w="36195" h="2539">
                <a:moveTo>
                  <a:pt x="7147" y="0"/>
                </a:moveTo>
                <a:lnTo>
                  <a:pt x="0" y="2459"/>
                </a:lnTo>
                <a:lnTo>
                  <a:pt x="35577" y="2459"/>
                </a:lnTo>
                <a:lnTo>
                  <a:pt x="714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4" name="object 16984"/>
          <p:cNvSpPr/>
          <p:nvPr/>
        </p:nvSpPr>
        <p:spPr>
          <a:xfrm>
            <a:off x="3628346" y="4197887"/>
            <a:ext cx="28575" cy="2540"/>
          </a:xfrm>
          <a:custGeom>
            <a:avLst/>
            <a:gdLst/>
            <a:ahLst/>
            <a:cxnLst/>
            <a:rect l="l" t="t" r="r" b="b"/>
            <a:pathLst>
              <a:path w="28575" h="2539">
                <a:moveTo>
                  <a:pt x="22076" y="0"/>
                </a:moveTo>
                <a:lnTo>
                  <a:pt x="0" y="0"/>
                </a:lnTo>
                <a:lnTo>
                  <a:pt x="28429" y="2459"/>
                </a:lnTo>
                <a:lnTo>
                  <a:pt x="2207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5" name="object 16985"/>
          <p:cNvSpPr/>
          <p:nvPr/>
        </p:nvSpPr>
        <p:spPr>
          <a:xfrm>
            <a:off x="3614846" y="4200346"/>
            <a:ext cx="48895" cy="3810"/>
          </a:xfrm>
          <a:custGeom>
            <a:avLst/>
            <a:gdLst/>
            <a:ahLst/>
            <a:cxnLst/>
            <a:rect l="l" t="t" r="r" b="b"/>
            <a:pathLst>
              <a:path w="48895" h="3810">
                <a:moveTo>
                  <a:pt x="6353" y="0"/>
                </a:moveTo>
                <a:lnTo>
                  <a:pt x="0" y="3197"/>
                </a:lnTo>
                <a:lnTo>
                  <a:pt x="48283" y="3197"/>
                </a:lnTo>
                <a:lnTo>
                  <a:pt x="6353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6" name="object 16986"/>
          <p:cNvSpPr/>
          <p:nvPr/>
        </p:nvSpPr>
        <p:spPr>
          <a:xfrm>
            <a:off x="3621199" y="4200346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5" h="3810">
                <a:moveTo>
                  <a:pt x="36371" y="0"/>
                </a:moveTo>
                <a:lnTo>
                  <a:pt x="0" y="0"/>
                </a:lnTo>
                <a:lnTo>
                  <a:pt x="41930" y="3197"/>
                </a:lnTo>
                <a:lnTo>
                  <a:pt x="36371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7" name="object 16987"/>
          <p:cNvSpPr/>
          <p:nvPr/>
        </p:nvSpPr>
        <p:spPr>
          <a:xfrm>
            <a:off x="3609287" y="4203544"/>
            <a:ext cx="60325" cy="3810"/>
          </a:xfrm>
          <a:custGeom>
            <a:avLst/>
            <a:gdLst/>
            <a:ahLst/>
            <a:cxnLst/>
            <a:rect l="l" t="t" r="r" b="b"/>
            <a:pathLst>
              <a:path w="60325" h="3810">
                <a:moveTo>
                  <a:pt x="5558" y="0"/>
                </a:moveTo>
                <a:lnTo>
                  <a:pt x="0" y="3689"/>
                </a:lnTo>
                <a:lnTo>
                  <a:pt x="59718" y="3689"/>
                </a:lnTo>
                <a:lnTo>
                  <a:pt x="555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8" name="object 16988"/>
          <p:cNvSpPr/>
          <p:nvPr/>
        </p:nvSpPr>
        <p:spPr>
          <a:xfrm>
            <a:off x="3614846" y="4203544"/>
            <a:ext cx="54610" cy="3810"/>
          </a:xfrm>
          <a:custGeom>
            <a:avLst/>
            <a:gdLst/>
            <a:ahLst/>
            <a:cxnLst/>
            <a:rect l="l" t="t" r="r" b="b"/>
            <a:pathLst>
              <a:path w="54610" h="3810">
                <a:moveTo>
                  <a:pt x="49077" y="0"/>
                </a:moveTo>
                <a:lnTo>
                  <a:pt x="0" y="0"/>
                </a:lnTo>
                <a:lnTo>
                  <a:pt x="54159" y="3689"/>
                </a:lnTo>
                <a:lnTo>
                  <a:pt x="490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89" name="object 16989"/>
          <p:cNvSpPr/>
          <p:nvPr/>
        </p:nvSpPr>
        <p:spPr>
          <a:xfrm>
            <a:off x="3604998" y="4207233"/>
            <a:ext cx="68580" cy="4445"/>
          </a:xfrm>
          <a:custGeom>
            <a:avLst/>
            <a:gdLst/>
            <a:ahLst/>
            <a:cxnLst/>
            <a:rect l="l" t="t" r="r" b="b"/>
            <a:pathLst>
              <a:path w="68579" h="4445">
                <a:moveTo>
                  <a:pt x="4288" y="0"/>
                </a:moveTo>
                <a:lnTo>
                  <a:pt x="0" y="4426"/>
                </a:lnTo>
                <a:lnTo>
                  <a:pt x="67977" y="4426"/>
                </a:lnTo>
                <a:lnTo>
                  <a:pt x="428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0" name="object 16990"/>
          <p:cNvSpPr/>
          <p:nvPr/>
        </p:nvSpPr>
        <p:spPr>
          <a:xfrm>
            <a:off x="3609287" y="4207233"/>
            <a:ext cx="64135" cy="4445"/>
          </a:xfrm>
          <a:custGeom>
            <a:avLst/>
            <a:gdLst/>
            <a:ahLst/>
            <a:cxnLst/>
            <a:rect l="l" t="t" r="r" b="b"/>
            <a:pathLst>
              <a:path w="64135" h="4445">
                <a:moveTo>
                  <a:pt x="60036" y="0"/>
                </a:moveTo>
                <a:lnTo>
                  <a:pt x="0" y="0"/>
                </a:lnTo>
                <a:lnTo>
                  <a:pt x="63689" y="4426"/>
                </a:lnTo>
                <a:lnTo>
                  <a:pt x="6003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1" name="object 16991"/>
          <p:cNvSpPr/>
          <p:nvPr/>
        </p:nvSpPr>
        <p:spPr>
          <a:xfrm>
            <a:off x="3604204" y="4211660"/>
            <a:ext cx="69850" cy="635"/>
          </a:xfrm>
          <a:custGeom>
            <a:avLst/>
            <a:gdLst/>
            <a:ahLst/>
            <a:cxnLst/>
            <a:rect l="l" t="t" r="r" b="b"/>
            <a:pathLst>
              <a:path w="69850" h="635">
                <a:moveTo>
                  <a:pt x="794" y="0"/>
                </a:moveTo>
                <a:lnTo>
                  <a:pt x="0" y="491"/>
                </a:lnTo>
                <a:lnTo>
                  <a:pt x="69566" y="491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2" name="object 16992"/>
          <p:cNvSpPr/>
          <p:nvPr/>
        </p:nvSpPr>
        <p:spPr>
          <a:xfrm>
            <a:off x="3604998" y="4211660"/>
            <a:ext cx="69215" cy="635"/>
          </a:xfrm>
          <a:custGeom>
            <a:avLst/>
            <a:gdLst/>
            <a:ahLst/>
            <a:cxnLst/>
            <a:rect l="l" t="t" r="r" b="b"/>
            <a:pathLst>
              <a:path w="69214" h="635">
                <a:moveTo>
                  <a:pt x="67977" y="0"/>
                </a:moveTo>
                <a:lnTo>
                  <a:pt x="0" y="0"/>
                </a:lnTo>
                <a:lnTo>
                  <a:pt x="68771" y="491"/>
                </a:lnTo>
                <a:lnTo>
                  <a:pt x="67977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3" name="object 16993"/>
          <p:cNvSpPr/>
          <p:nvPr/>
        </p:nvSpPr>
        <p:spPr>
          <a:xfrm>
            <a:off x="3601504" y="4212152"/>
            <a:ext cx="75565" cy="5080"/>
          </a:xfrm>
          <a:custGeom>
            <a:avLst/>
            <a:gdLst/>
            <a:ahLst/>
            <a:cxnLst/>
            <a:rect l="l" t="t" r="r" b="b"/>
            <a:pathLst>
              <a:path w="75564" h="5079">
                <a:moveTo>
                  <a:pt x="2700" y="0"/>
                </a:moveTo>
                <a:lnTo>
                  <a:pt x="0" y="4918"/>
                </a:lnTo>
                <a:lnTo>
                  <a:pt x="74966" y="4918"/>
                </a:lnTo>
                <a:lnTo>
                  <a:pt x="270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4" name="object 16994"/>
          <p:cNvSpPr/>
          <p:nvPr/>
        </p:nvSpPr>
        <p:spPr>
          <a:xfrm>
            <a:off x="3604204" y="4212152"/>
            <a:ext cx="72390" cy="5080"/>
          </a:xfrm>
          <a:custGeom>
            <a:avLst/>
            <a:gdLst/>
            <a:ahLst/>
            <a:cxnLst/>
            <a:rect l="l" t="t" r="r" b="b"/>
            <a:pathLst>
              <a:path w="72389" h="5079">
                <a:moveTo>
                  <a:pt x="69566" y="0"/>
                </a:moveTo>
                <a:lnTo>
                  <a:pt x="0" y="0"/>
                </a:lnTo>
                <a:lnTo>
                  <a:pt x="72266" y="4918"/>
                </a:lnTo>
                <a:lnTo>
                  <a:pt x="695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5" name="object 16995"/>
          <p:cNvSpPr/>
          <p:nvPr/>
        </p:nvSpPr>
        <p:spPr>
          <a:xfrm>
            <a:off x="3601504" y="4217070"/>
            <a:ext cx="76200" cy="635"/>
          </a:xfrm>
          <a:custGeom>
            <a:avLst/>
            <a:gdLst/>
            <a:ahLst/>
            <a:cxnLst/>
            <a:rect l="l" t="t" r="r" b="b"/>
            <a:pathLst>
              <a:path w="76200" h="635">
                <a:moveTo>
                  <a:pt x="0" y="0"/>
                </a:moveTo>
                <a:lnTo>
                  <a:pt x="0" y="368"/>
                </a:lnTo>
                <a:lnTo>
                  <a:pt x="7576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6" name="object 16996"/>
          <p:cNvSpPr/>
          <p:nvPr/>
        </p:nvSpPr>
        <p:spPr>
          <a:xfrm>
            <a:off x="3601504" y="4217070"/>
            <a:ext cx="76200" cy="635"/>
          </a:xfrm>
          <a:custGeom>
            <a:avLst/>
            <a:gdLst/>
            <a:ahLst/>
            <a:cxnLst/>
            <a:rect l="l" t="t" r="r" b="b"/>
            <a:pathLst>
              <a:path w="76200" h="635">
                <a:moveTo>
                  <a:pt x="74966" y="0"/>
                </a:moveTo>
                <a:lnTo>
                  <a:pt x="0" y="0"/>
                </a:lnTo>
                <a:lnTo>
                  <a:pt x="75760" y="368"/>
                </a:lnTo>
                <a:lnTo>
                  <a:pt x="74966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7" name="object 16997"/>
          <p:cNvSpPr/>
          <p:nvPr/>
        </p:nvSpPr>
        <p:spPr>
          <a:xfrm>
            <a:off x="3599439" y="4217439"/>
            <a:ext cx="79375" cy="5080"/>
          </a:xfrm>
          <a:custGeom>
            <a:avLst/>
            <a:gdLst/>
            <a:ahLst/>
            <a:cxnLst/>
            <a:rect l="l" t="t" r="r" b="b"/>
            <a:pathLst>
              <a:path w="79375" h="5079">
                <a:moveTo>
                  <a:pt x="2064" y="0"/>
                </a:moveTo>
                <a:lnTo>
                  <a:pt x="0" y="4918"/>
                </a:lnTo>
                <a:lnTo>
                  <a:pt x="79095" y="4918"/>
                </a:lnTo>
                <a:lnTo>
                  <a:pt x="206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8" name="object 16998"/>
          <p:cNvSpPr/>
          <p:nvPr/>
        </p:nvSpPr>
        <p:spPr>
          <a:xfrm>
            <a:off x="3601504" y="4217439"/>
            <a:ext cx="77470" cy="5080"/>
          </a:xfrm>
          <a:custGeom>
            <a:avLst/>
            <a:gdLst/>
            <a:ahLst/>
            <a:cxnLst/>
            <a:rect l="l" t="t" r="r" b="b"/>
            <a:pathLst>
              <a:path w="77470" h="5079">
                <a:moveTo>
                  <a:pt x="75760" y="0"/>
                </a:moveTo>
                <a:lnTo>
                  <a:pt x="0" y="0"/>
                </a:lnTo>
                <a:lnTo>
                  <a:pt x="77030" y="4918"/>
                </a:lnTo>
                <a:lnTo>
                  <a:pt x="7576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99" name="object 16999"/>
          <p:cNvSpPr/>
          <p:nvPr/>
        </p:nvSpPr>
        <p:spPr>
          <a:xfrm>
            <a:off x="3599439" y="4222358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0" y="0"/>
                </a:moveTo>
                <a:lnTo>
                  <a:pt x="0" y="737"/>
                </a:lnTo>
                <a:lnTo>
                  <a:pt x="79889" y="737"/>
                </a:lnTo>
                <a:lnTo>
                  <a:pt x="0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0" name="object 17000"/>
          <p:cNvSpPr/>
          <p:nvPr/>
        </p:nvSpPr>
        <p:spPr>
          <a:xfrm>
            <a:off x="3599439" y="4222358"/>
            <a:ext cx="80010" cy="1270"/>
          </a:xfrm>
          <a:custGeom>
            <a:avLst/>
            <a:gdLst/>
            <a:ahLst/>
            <a:cxnLst/>
            <a:rect l="l" t="t" r="r" b="b"/>
            <a:pathLst>
              <a:path w="80010" h="1270">
                <a:moveTo>
                  <a:pt x="79095" y="0"/>
                </a:moveTo>
                <a:lnTo>
                  <a:pt x="0" y="0"/>
                </a:lnTo>
                <a:lnTo>
                  <a:pt x="79889" y="737"/>
                </a:lnTo>
                <a:lnTo>
                  <a:pt x="79095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1" name="object 17001"/>
          <p:cNvSpPr/>
          <p:nvPr/>
        </p:nvSpPr>
        <p:spPr>
          <a:xfrm>
            <a:off x="3598645" y="4223096"/>
            <a:ext cx="81280" cy="5715"/>
          </a:xfrm>
          <a:custGeom>
            <a:avLst/>
            <a:gdLst/>
            <a:ahLst/>
            <a:cxnLst/>
            <a:rect l="l" t="t" r="r" b="b"/>
            <a:pathLst>
              <a:path w="81279" h="5714">
                <a:moveTo>
                  <a:pt x="794" y="0"/>
                </a:moveTo>
                <a:lnTo>
                  <a:pt x="0" y="5287"/>
                </a:lnTo>
                <a:lnTo>
                  <a:pt x="80683" y="5287"/>
                </a:lnTo>
                <a:lnTo>
                  <a:pt x="794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2" name="object 17002"/>
          <p:cNvSpPr/>
          <p:nvPr/>
        </p:nvSpPr>
        <p:spPr>
          <a:xfrm>
            <a:off x="3599439" y="4223096"/>
            <a:ext cx="80010" cy="5715"/>
          </a:xfrm>
          <a:custGeom>
            <a:avLst/>
            <a:gdLst/>
            <a:ahLst/>
            <a:cxnLst/>
            <a:rect l="l" t="t" r="r" b="b"/>
            <a:pathLst>
              <a:path w="80010" h="5714">
                <a:moveTo>
                  <a:pt x="79889" y="0"/>
                </a:moveTo>
                <a:lnTo>
                  <a:pt x="0" y="0"/>
                </a:lnTo>
                <a:lnTo>
                  <a:pt x="79889" y="5287"/>
                </a:lnTo>
                <a:lnTo>
                  <a:pt x="79889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3" name="object 17003"/>
          <p:cNvSpPr/>
          <p:nvPr/>
        </p:nvSpPr>
        <p:spPr>
          <a:xfrm>
            <a:off x="3602458" y="4200961"/>
            <a:ext cx="80645" cy="31750"/>
          </a:xfrm>
          <a:custGeom>
            <a:avLst/>
            <a:gdLst/>
            <a:ahLst/>
            <a:cxnLst/>
            <a:rect l="l" t="t" r="r" b="b"/>
            <a:pathLst>
              <a:path w="80645" h="31750">
                <a:moveTo>
                  <a:pt x="80525" y="31357"/>
                </a:moveTo>
                <a:lnTo>
                  <a:pt x="80525" y="26070"/>
                </a:lnTo>
                <a:lnTo>
                  <a:pt x="78619" y="20290"/>
                </a:lnTo>
                <a:lnTo>
                  <a:pt x="44153" y="0"/>
                </a:lnTo>
                <a:lnTo>
                  <a:pt x="37165" y="0"/>
                </a:lnTo>
                <a:lnTo>
                  <a:pt x="2700" y="19921"/>
                </a:lnTo>
                <a:lnTo>
                  <a:pt x="0" y="31357"/>
                </a:lnTo>
                <a:lnTo>
                  <a:pt x="80525" y="31357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4" name="object 17004"/>
          <p:cNvSpPr/>
          <p:nvPr/>
        </p:nvSpPr>
        <p:spPr>
          <a:xfrm>
            <a:off x="347462" y="542281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5" name="object 17005"/>
          <p:cNvSpPr/>
          <p:nvPr/>
        </p:nvSpPr>
        <p:spPr>
          <a:xfrm>
            <a:off x="462770" y="5686969"/>
            <a:ext cx="3582035" cy="1905"/>
          </a:xfrm>
          <a:custGeom>
            <a:avLst/>
            <a:gdLst/>
            <a:ahLst/>
            <a:cxnLst/>
            <a:rect l="l" t="t" r="r" b="b"/>
            <a:pathLst>
              <a:path w="3582035" h="1904">
                <a:moveTo>
                  <a:pt x="0" y="0"/>
                </a:moveTo>
                <a:lnTo>
                  <a:pt x="3582019" y="16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6" name="object 17006"/>
          <p:cNvSpPr/>
          <p:nvPr/>
        </p:nvSpPr>
        <p:spPr>
          <a:xfrm>
            <a:off x="2411574" y="617845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88"/>
                </a:lnTo>
                <a:lnTo>
                  <a:pt x="3494" y="8153"/>
                </a:lnTo>
                <a:lnTo>
                  <a:pt x="7147" y="11006"/>
                </a:lnTo>
                <a:lnTo>
                  <a:pt x="11753" y="13047"/>
                </a:lnTo>
                <a:lnTo>
                  <a:pt x="17312" y="13858"/>
                </a:lnTo>
                <a:lnTo>
                  <a:pt x="23347" y="13047"/>
                </a:lnTo>
                <a:lnTo>
                  <a:pt x="27953" y="11006"/>
                </a:lnTo>
                <a:lnTo>
                  <a:pt x="31606" y="8153"/>
                </a:lnTo>
                <a:lnTo>
                  <a:pt x="34306" y="448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7" name="object 17007"/>
          <p:cNvSpPr/>
          <p:nvPr/>
        </p:nvSpPr>
        <p:spPr>
          <a:xfrm>
            <a:off x="2415227" y="618232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858"/>
                </a:lnTo>
                <a:lnTo>
                  <a:pt x="11912" y="13047"/>
                </a:lnTo>
                <a:lnTo>
                  <a:pt x="7147" y="11006"/>
                </a:lnTo>
                <a:lnTo>
                  <a:pt x="3653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08" name="object 17008"/>
          <p:cNvSpPr/>
          <p:nvPr/>
        </p:nvSpPr>
        <p:spPr>
          <a:xfrm>
            <a:off x="2411574" y="6167041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35100" y="11411"/>
                </a:lnTo>
                <a:lnTo>
                  <a:pt x="3510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09" name="object 17009"/>
          <p:cNvSpPr/>
          <p:nvPr/>
        </p:nvSpPr>
        <p:spPr>
          <a:xfrm>
            <a:off x="2415227" y="6170914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17470" y="11411"/>
                </a:lnTo>
                <a:lnTo>
                  <a:pt x="35259" y="11411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0" name="object 17010"/>
          <p:cNvSpPr/>
          <p:nvPr/>
        </p:nvSpPr>
        <p:spPr>
          <a:xfrm>
            <a:off x="2411574" y="615358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453"/>
                </a:lnTo>
                <a:lnTo>
                  <a:pt x="35100" y="1345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1" name="object 17011"/>
          <p:cNvSpPr/>
          <p:nvPr/>
        </p:nvSpPr>
        <p:spPr>
          <a:xfrm>
            <a:off x="2415227" y="61574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65"/>
                </a:moveTo>
                <a:lnTo>
                  <a:pt x="17470" y="0"/>
                </a:lnTo>
                <a:lnTo>
                  <a:pt x="23347" y="418"/>
                </a:lnTo>
                <a:lnTo>
                  <a:pt x="28112" y="2865"/>
                </a:lnTo>
                <a:lnTo>
                  <a:pt x="31606" y="5300"/>
                </a:lnTo>
                <a:lnTo>
                  <a:pt x="34465" y="9382"/>
                </a:lnTo>
                <a:lnTo>
                  <a:pt x="35259" y="1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2" name="object 17012"/>
          <p:cNvSpPr/>
          <p:nvPr/>
        </p:nvSpPr>
        <p:spPr>
          <a:xfrm>
            <a:off x="361089" y="4736013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20413"/>
                </a:lnTo>
                <a:lnTo>
                  <a:pt x="0" y="25701"/>
                </a:lnTo>
                <a:lnTo>
                  <a:pt x="29224" y="45622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3" name="object 17013"/>
          <p:cNvSpPr/>
          <p:nvPr/>
        </p:nvSpPr>
        <p:spPr>
          <a:xfrm>
            <a:off x="364837" y="4739825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224" y="45745"/>
                </a:moveTo>
                <a:lnTo>
                  <a:pt x="0" y="25701"/>
                </a:lnTo>
                <a:lnTo>
                  <a:pt x="0" y="20413"/>
                </a:lnTo>
                <a:lnTo>
                  <a:pt x="22505" y="860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4" name="object 17014"/>
          <p:cNvSpPr/>
          <p:nvPr/>
        </p:nvSpPr>
        <p:spPr>
          <a:xfrm>
            <a:off x="390313" y="4736013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45622"/>
                </a:lnTo>
                <a:lnTo>
                  <a:pt x="35926" y="45622"/>
                </a:lnTo>
                <a:lnTo>
                  <a:pt x="3592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5" name="object 17015"/>
          <p:cNvSpPr/>
          <p:nvPr/>
        </p:nvSpPr>
        <p:spPr>
          <a:xfrm>
            <a:off x="394062" y="4739825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4">
                <a:moveTo>
                  <a:pt x="0" y="0"/>
                </a:moveTo>
                <a:lnTo>
                  <a:pt x="0" y="22872"/>
                </a:lnTo>
                <a:lnTo>
                  <a:pt x="0" y="45745"/>
                </a:lnTo>
                <a:lnTo>
                  <a:pt x="35942" y="45745"/>
                </a:lnTo>
                <a:lnTo>
                  <a:pt x="35942" y="22872"/>
                </a:lnTo>
                <a:lnTo>
                  <a:pt x="3594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6" name="object 17016"/>
          <p:cNvSpPr/>
          <p:nvPr/>
        </p:nvSpPr>
        <p:spPr>
          <a:xfrm>
            <a:off x="426240" y="4736013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22"/>
                </a:lnTo>
                <a:lnTo>
                  <a:pt x="7115" y="45253"/>
                </a:lnTo>
                <a:lnTo>
                  <a:pt x="29224" y="25701"/>
                </a:lnTo>
                <a:lnTo>
                  <a:pt x="29224" y="2041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7" name="object 17017"/>
          <p:cNvSpPr/>
          <p:nvPr/>
        </p:nvSpPr>
        <p:spPr>
          <a:xfrm>
            <a:off x="430004" y="4739825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29224" y="20413"/>
                </a:lnTo>
                <a:lnTo>
                  <a:pt x="29224" y="25701"/>
                </a:lnTo>
                <a:lnTo>
                  <a:pt x="7099" y="45253"/>
                </a:lnTo>
                <a:lnTo>
                  <a:pt x="0" y="45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18" name="object 17018"/>
          <p:cNvSpPr/>
          <p:nvPr/>
        </p:nvSpPr>
        <p:spPr>
          <a:xfrm>
            <a:off x="5317786" y="2254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470" y="0"/>
                </a:moveTo>
                <a:lnTo>
                  <a:pt x="0" y="13772"/>
                </a:lnTo>
                <a:lnTo>
                  <a:pt x="35259" y="13772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19" name="object 17019"/>
          <p:cNvSpPr/>
          <p:nvPr/>
        </p:nvSpPr>
        <p:spPr>
          <a:xfrm>
            <a:off x="5321598" y="2258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312" y="0"/>
                </a:lnTo>
                <a:lnTo>
                  <a:pt x="23347" y="860"/>
                </a:lnTo>
                <a:lnTo>
                  <a:pt x="27953" y="2828"/>
                </a:lnTo>
                <a:lnTo>
                  <a:pt x="31606" y="5779"/>
                </a:lnTo>
                <a:lnTo>
                  <a:pt x="34306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0" name="object 17020"/>
          <p:cNvSpPr/>
          <p:nvPr/>
        </p:nvSpPr>
        <p:spPr>
          <a:xfrm>
            <a:off x="5335416" y="2268576"/>
            <a:ext cx="0" cy="151765"/>
          </a:xfrm>
          <a:custGeom>
            <a:avLst/>
            <a:gdLst/>
            <a:ahLst/>
            <a:cxnLst/>
            <a:rect l="l" t="t" r="r" b="b"/>
            <a:pathLst>
              <a:path w="0" h="151764">
                <a:moveTo>
                  <a:pt x="0" y="0"/>
                </a:moveTo>
                <a:lnTo>
                  <a:pt x="0" y="151255"/>
                </a:lnTo>
              </a:path>
            </a:pathLst>
          </a:custGeom>
          <a:ln w="352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1" name="object 17021"/>
          <p:cNvSpPr/>
          <p:nvPr/>
        </p:nvSpPr>
        <p:spPr>
          <a:xfrm>
            <a:off x="5321598" y="2272512"/>
            <a:ext cx="35560" cy="151765"/>
          </a:xfrm>
          <a:custGeom>
            <a:avLst/>
            <a:gdLst/>
            <a:ahLst/>
            <a:cxnLst/>
            <a:rect l="l" t="t" r="r" b="b"/>
            <a:pathLst>
              <a:path w="35560" h="151764">
                <a:moveTo>
                  <a:pt x="35100" y="0"/>
                </a:moveTo>
                <a:lnTo>
                  <a:pt x="17312" y="0"/>
                </a:lnTo>
                <a:lnTo>
                  <a:pt x="0" y="0"/>
                </a:lnTo>
                <a:lnTo>
                  <a:pt x="0" y="151255"/>
                </a:lnTo>
                <a:lnTo>
                  <a:pt x="17312" y="151255"/>
                </a:lnTo>
                <a:lnTo>
                  <a:pt x="35100" y="151255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2" name="object 17022"/>
          <p:cNvSpPr/>
          <p:nvPr/>
        </p:nvSpPr>
        <p:spPr>
          <a:xfrm>
            <a:off x="5317786" y="241983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0" y="0"/>
                </a:lnTo>
                <a:lnTo>
                  <a:pt x="794" y="4549"/>
                </a:lnTo>
                <a:lnTo>
                  <a:pt x="3653" y="8239"/>
                </a:lnTo>
                <a:lnTo>
                  <a:pt x="7147" y="11067"/>
                </a:lnTo>
                <a:lnTo>
                  <a:pt x="11912" y="13035"/>
                </a:lnTo>
                <a:lnTo>
                  <a:pt x="17470" y="13895"/>
                </a:lnTo>
                <a:lnTo>
                  <a:pt x="23347" y="13035"/>
                </a:lnTo>
                <a:lnTo>
                  <a:pt x="28112" y="11067"/>
                </a:lnTo>
                <a:lnTo>
                  <a:pt x="31606" y="8239"/>
                </a:lnTo>
                <a:lnTo>
                  <a:pt x="34465" y="4549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23" name="object 17023"/>
          <p:cNvSpPr/>
          <p:nvPr/>
        </p:nvSpPr>
        <p:spPr>
          <a:xfrm>
            <a:off x="5321598" y="242376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312" y="13895"/>
                </a:lnTo>
                <a:lnTo>
                  <a:pt x="11753" y="13035"/>
                </a:lnTo>
                <a:lnTo>
                  <a:pt x="7147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4" name="object 17024"/>
          <p:cNvSpPr/>
          <p:nvPr/>
        </p:nvSpPr>
        <p:spPr>
          <a:xfrm>
            <a:off x="6720385" y="2732427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15406" y="6025"/>
                </a:moveTo>
                <a:lnTo>
                  <a:pt x="13500" y="1598"/>
                </a:lnTo>
                <a:lnTo>
                  <a:pt x="7464" y="0"/>
                </a:lnTo>
                <a:lnTo>
                  <a:pt x="2064" y="1598"/>
                </a:lnTo>
                <a:lnTo>
                  <a:pt x="0" y="6025"/>
                </a:lnTo>
                <a:lnTo>
                  <a:pt x="2064" y="10083"/>
                </a:lnTo>
                <a:lnTo>
                  <a:pt x="7464" y="11805"/>
                </a:lnTo>
                <a:lnTo>
                  <a:pt x="13500" y="10083"/>
                </a:lnTo>
                <a:lnTo>
                  <a:pt x="15406" y="60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5" name="object 17025"/>
          <p:cNvSpPr/>
          <p:nvPr/>
        </p:nvSpPr>
        <p:spPr>
          <a:xfrm>
            <a:off x="5421024" y="2591255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57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6" name="object 17026"/>
          <p:cNvSpPr/>
          <p:nvPr/>
        </p:nvSpPr>
        <p:spPr>
          <a:xfrm>
            <a:off x="2342961" y="246656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7" name="object 17027"/>
          <p:cNvSpPr/>
          <p:nvPr/>
        </p:nvSpPr>
        <p:spPr>
          <a:xfrm>
            <a:off x="1875058" y="5256431"/>
            <a:ext cx="59690" cy="43180"/>
          </a:xfrm>
          <a:custGeom>
            <a:avLst/>
            <a:gdLst/>
            <a:ahLst/>
            <a:cxnLst/>
            <a:rect l="l" t="t" r="r" b="b"/>
            <a:pathLst>
              <a:path w="59689" h="43179">
                <a:moveTo>
                  <a:pt x="54477" y="0"/>
                </a:moveTo>
                <a:lnTo>
                  <a:pt x="0" y="42794"/>
                </a:lnTo>
                <a:lnTo>
                  <a:pt x="59560" y="42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8" name="object 17028"/>
          <p:cNvSpPr/>
          <p:nvPr/>
        </p:nvSpPr>
        <p:spPr>
          <a:xfrm>
            <a:off x="1907458" y="5256431"/>
            <a:ext cx="22225" cy="65405"/>
          </a:xfrm>
          <a:custGeom>
            <a:avLst/>
            <a:gdLst/>
            <a:ahLst/>
            <a:cxnLst/>
            <a:rect l="l" t="t" r="r" b="b"/>
            <a:pathLst>
              <a:path w="22225" h="65404">
                <a:moveTo>
                  <a:pt x="22076" y="0"/>
                </a:moveTo>
                <a:lnTo>
                  <a:pt x="0" y="648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29" name="object 17029"/>
          <p:cNvSpPr/>
          <p:nvPr/>
        </p:nvSpPr>
        <p:spPr>
          <a:xfrm>
            <a:off x="2845648" y="592975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858"/>
                </a:lnTo>
                <a:lnTo>
                  <a:pt x="34624" y="13858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0" name="object 17030"/>
          <p:cNvSpPr/>
          <p:nvPr/>
        </p:nvSpPr>
        <p:spPr>
          <a:xfrm>
            <a:off x="2849301" y="593362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58"/>
                </a:moveTo>
                <a:lnTo>
                  <a:pt x="17470" y="0"/>
                </a:lnTo>
                <a:lnTo>
                  <a:pt x="22871" y="811"/>
                </a:lnTo>
                <a:lnTo>
                  <a:pt x="28112" y="2852"/>
                </a:lnTo>
                <a:lnTo>
                  <a:pt x="31288" y="5705"/>
                </a:lnTo>
                <a:lnTo>
                  <a:pt x="33988" y="9382"/>
                </a:lnTo>
                <a:lnTo>
                  <a:pt x="34783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1" name="object 17031"/>
          <p:cNvSpPr/>
          <p:nvPr/>
        </p:nvSpPr>
        <p:spPr>
          <a:xfrm>
            <a:off x="2862960" y="5943612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0"/>
                </a:moveTo>
                <a:lnTo>
                  <a:pt x="0" y="276834"/>
                </a:lnTo>
              </a:path>
            </a:pathLst>
          </a:custGeom>
          <a:ln w="346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2" name="object 17032"/>
          <p:cNvSpPr/>
          <p:nvPr/>
        </p:nvSpPr>
        <p:spPr>
          <a:xfrm>
            <a:off x="2849301" y="5947486"/>
            <a:ext cx="34925" cy="276860"/>
          </a:xfrm>
          <a:custGeom>
            <a:avLst/>
            <a:gdLst/>
            <a:ahLst/>
            <a:cxnLst/>
            <a:rect l="l" t="t" r="r" b="b"/>
            <a:pathLst>
              <a:path w="34925" h="276860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276834"/>
                </a:lnTo>
                <a:lnTo>
                  <a:pt x="17470" y="276834"/>
                </a:lnTo>
                <a:lnTo>
                  <a:pt x="34783" y="276834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3" name="object 17033"/>
          <p:cNvSpPr/>
          <p:nvPr/>
        </p:nvSpPr>
        <p:spPr>
          <a:xfrm>
            <a:off x="2845648" y="622044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0" y="0"/>
                </a:lnTo>
                <a:lnTo>
                  <a:pt x="317" y="4476"/>
                </a:lnTo>
                <a:lnTo>
                  <a:pt x="3017" y="8153"/>
                </a:lnTo>
                <a:lnTo>
                  <a:pt x="6670" y="10600"/>
                </a:lnTo>
                <a:lnTo>
                  <a:pt x="11753" y="13047"/>
                </a:lnTo>
                <a:lnTo>
                  <a:pt x="17312" y="13453"/>
                </a:lnTo>
                <a:lnTo>
                  <a:pt x="22871" y="13047"/>
                </a:lnTo>
                <a:lnTo>
                  <a:pt x="27953" y="10600"/>
                </a:lnTo>
                <a:lnTo>
                  <a:pt x="31130" y="8153"/>
                </a:lnTo>
                <a:lnTo>
                  <a:pt x="33830" y="4476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4" name="object 17034"/>
          <p:cNvSpPr/>
          <p:nvPr/>
        </p:nvSpPr>
        <p:spPr>
          <a:xfrm>
            <a:off x="2849301" y="622432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53"/>
                </a:lnTo>
                <a:lnTo>
                  <a:pt x="11912" y="13047"/>
                </a:lnTo>
                <a:lnTo>
                  <a:pt x="6670" y="10600"/>
                </a:lnTo>
                <a:lnTo>
                  <a:pt x="3176" y="8153"/>
                </a:lnTo>
                <a:lnTo>
                  <a:pt x="476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5" name="object 17035"/>
          <p:cNvSpPr/>
          <p:nvPr/>
        </p:nvSpPr>
        <p:spPr>
          <a:xfrm>
            <a:off x="1935729" y="593545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629" y="0"/>
                </a:moveTo>
                <a:lnTo>
                  <a:pt x="0" y="13453"/>
                </a:lnTo>
                <a:lnTo>
                  <a:pt x="794" y="17535"/>
                </a:lnTo>
                <a:lnTo>
                  <a:pt x="3494" y="21606"/>
                </a:lnTo>
                <a:lnTo>
                  <a:pt x="6988" y="24053"/>
                </a:lnTo>
                <a:lnTo>
                  <a:pt x="11753" y="26500"/>
                </a:lnTo>
                <a:lnTo>
                  <a:pt x="17629" y="26906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6" name="object 17036"/>
          <p:cNvSpPr/>
          <p:nvPr/>
        </p:nvSpPr>
        <p:spPr>
          <a:xfrm>
            <a:off x="1939382" y="593933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6906"/>
                </a:moveTo>
                <a:lnTo>
                  <a:pt x="0" y="13453"/>
                </a:lnTo>
                <a:lnTo>
                  <a:pt x="794" y="8976"/>
                </a:lnTo>
                <a:lnTo>
                  <a:pt x="3653" y="5300"/>
                </a:lnTo>
                <a:lnTo>
                  <a:pt x="7147" y="2447"/>
                </a:lnTo>
                <a:lnTo>
                  <a:pt x="11912" y="405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7" name="object 17037"/>
          <p:cNvSpPr/>
          <p:nvPr/>
        </p:nvSpPr>
        <p:spPr>
          <a:xfrm>
            <a:off x="1953359" y="5935459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4" h="27304">
                <a:moveTo>
                  <a:pt x="0" y="0"/>
                </a:moveTo>
                <a:lnTo>
                  <a:pt x="0" y="26906"/>
                </a:lnTo>
                <a:lnTo>
                  <a:pt x="23029" y="26906"/>
                </a:lnTo>
                <a:lnTo>
                  <a:pt x="2302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38" name="object 17038"/>
          <p:cNvSpPr/>
          <p:nvPr/>
        </p:nvSpPr>
        <p:spPr>
          <a:xfrm>
            <a:off x="1957171" y="593933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4" h="27304">
                <a:moveTo>
                  <a:pt x="0" y="0"/>
                </a:moveTo>
                <a:lnTo>
                  <a:pt x="0" y="13453"/>
                </a:lnTo>
                <a:lnTo>
                  <a:pt x="0" y="26906"/>
                </a:lnTo>
                <a:lnTo>
                  <a:pt x="22871" y="26906"/>
                </a:lnTo>
                <a:lnTo>
                  <a:pt x="22871" y="13453"/>
                </a:lnTo>
                <a:lnTo>
                  <a:pt x="22871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39" name="object 17039"/>
          <p:cNvSpPr/>
          <p:nvPr/>
        </p:nvSpPr>
        <p:spPr>
          <a:xfrm>
            <a:off x="1976389" y="593545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6906"/>
                </a:lnTo>
                <a:lnTo>
                  <a:pt x="5400" y="26500"/>
                </a:lnTo>
                <a:lnTo>
                  <a:pt x="10641" y="24053"/>
                </a:lnTo>
                <a:lnTo>
                  <a:pt x="14135" y="21606"/>
                </a:lnTo>
                <a:lnTo>
                  <a:pt x="16994" y="17535"/>
                </a:lnTo>
                <a:lnTo>
                  <a:pt x="17788" y="13453"/>
                </a:lnTo>
                <a:lnTo>
                  <a:pt x="16994" y="8976"/>
                </a:lnTo>
                <a:lnTo>
                  <a:pt x="14135" y="5300"/>
                </a:lnTo>
                <a:lnTo>
                  <a:pt x="10641" y="2447"/>
                </a:lnTo>
                <a:lnTo>
                  <a:pt x="5400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0" name="object 17040"/>
          <p:cNvSpPr/>
          <p:nvPr/>
        </p:nvSpPr>
        <p:spPr>
          <a:xfrm>
            <a:off x="1980042" y="593933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53"/>
                </a:lnTo>
                <a:lnTo>
                  <a:pt x="16994" y="17535"/>
                </a:lnTo>
                <a:lnTo>
                  <a:pt x="14294" y="21606"/>
                </a:lnTo>
                <a:lnTo>
                  <a:pt x="10641" y="24053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1" name="object 17041"/>
          <p:cNvSpPr/>
          <p:nvPr/>
        </p:nvSpPr>
        <p:spPr>
          <a:xfrm>
            <a:off x="8389972" y="4158290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12706" y="0"/>
                </a:moveTo>
                <a:lnTo>
                  <a:pt x="7941" y="2090"/>
                </a:lnTo>
                <a:lnTo>
                  <a:pt x="3494" y="4918"/>
                </a:lnTo>
                <a:lnTo>
                  <a:pt x="794" y="8608"/>
                </a:lnTo>
                <a:lnTo>
                  <a:pt x="0" y="13035"/>
                </a:lnTo>
                <a:lnTo>
                  <a:pt x="794" y="16724"/>
                </a:lnTo>
                <a:lnTo>
                  <a:pt x="3494" y="20782"/>
                </a:lnTo>
                <a:lnTo>
                  <a:pt x="7147" y="24102"/>
                </a:lnTo>
                <a:lnTo>
                  <a:pt x="12229" y="26070"/>
                </a:lnTo>
                <a:lnTo>
                  <a:pt x="17788" y="26561"/>
                </a:lnTo>
                <a:lnTo>
                  <a:pt x="22553" y="26070"/>
                </a:lnTo>
                <a:lnTo>
                  <a:pt x="17788" y="13035"/>
                </a:lnTo>
                <a:lnTo>
                  <a:pt x="127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2" name="object 17042"/>
          <p:cNvSpPr/>
          <p:nvPr/>
        </p:nvSpPr>
        <p:spPr>
          <a:xfrm>
            <a:off x="8393784" y="4162225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22394" y="26070"/>
                </a:moveTo>
                <a:lnTo>
                  <a:pt x="17629" y="26439"/>
                </a:lnTo>
                <a:lnTo>
                  <a:pt x="12229" y="26070"/>
                </a:lnTo>
                <a:lnTo>
                  <a:pt x="6988" y="23979"/>
                </a:lnTo>
                <a:lnTo>
                  <a:pt x="3494" y="20782"/>
                </a:lnTo>
                <a:lnTo>
                  <a:pt x="794" y="16724"/>
                </a:lnTo>
                <a:lnTo>
                  <a:pt x="0" y="13035"/>
                </a:lnTo>
                <a:lnTo>
                  <a:pt x="794" y="8485"/>
                </a:lnTo>
                <a:lnTo>
                  <a:pt x="3494" y="4795"/>
                </a:lnTo>
                <a:lnTo>
                  <a:pt x="7782" y="1967"/>
                </a:lnTo>
                <a:lnTo>
                  <a:pt x="125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3" name="object 17043"/>
          <p:cNvSpPr/>
          <p:nvPr/>
        </p:nvSpPr>
        <p:spPr>
          <a:xfrm>
            <a:off x="8402678" y="4137507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85607" y="0"/>
                </a:moveTo>
                <a:lnTo>
                  <a:pt x="0" y="20782"/>
                </a:lnTo>
                <a:lnTo>
                  <a:pt x="5082" y="33817"/>
                </a:lnTo>
                <a:lnTo>
                  <a:pt x="9847" y="46852"/>
                </a:lnTo>
                <a:lnTo>
                  <a:pt x="95454" y="26070"/>
                </a:lnTo>
                <a:lnTo>
                  <a:pt x="90372" y="13035"/>
                </a:lnTo>
                <a:lnTo>
                  <a:pt x="856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4" name="object 17044"/>
          <p:cNvSpPr/>
          <p:nvPr/>
        </p:nvSpPr>
        <p:spPr>
          <a:xfrm>
            <a:off x="8406331" y="4141443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0" y="20782"/>
                </a:moveTo>
                <a:lnTo>
                  <a:pt x="5082" y="33817"/>
                </a:lnTo>
                <a:lnTo>
                  <a:pt x="9847" y="46852"/>
                </a:lnTo>
                <a:lnTo>
                  <a:pt x="95613" y="26070"/>
                </a:lnTo>
                <a:lnTo>
                  <a:pt x="90531" y="13035"/>
                </a:lnTo>
                <a:lnTo>
                  <a:pt x="85766" y="0"/>
                </a:lnTo>
                <a:lnTo>
                  <a:pt x="0" y="207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5" name="object 17045"/>
          <p:cNvSpPr/>
          <p:nvPr/>
        </p:nvSpPr>
        <p:spPr>
          <a:xfrm>
            <a:off x="8488286" y="413713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4764" y="0"/>
                </a:moveTo>
                <a:lnTo>
                  <a:pt x="0" y="368"/>
                </a:lnTo>
                <a:lnTo>
                  <a:pt x="4764" y="13403"/>
                </a:lnTo>
                <a:lnTo>
                  <a:pt x="9847" y="26439"/>
                </a:lnTo>
                <a:lnTo>
                  <a:pt x="14612" y="24471"/>
                </a:lnTo>
                <a:lnTo>
                  <a:pt x="18900" y="21520"/>
                </a:lnTo>
                <a:lnTo>
                  <a:pt x="21759" y="17953"/>
                </a:lnTo>
                <a:lnTo>
                  <a:pt x="22553" y="13403"/>
                </a:lnTo>
                <a:lnTo>
                  <a:pt x="21759" y="9714"/>
                </a:lnTo>
                <a:lnTo>
                  <a:pt x="18900" y="6025"/>
                </a:lnTo>
                <a:lnTo>
                  <a:pt x="15406" y="2828"/>
                </a:lnTo>
                <a:lnTo>
                  <a:pt x="10641" y="368"/>
                </a:lnTo>
                <a:lnTo>
                  <a:pt x="47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46" name="object 17046"/>
          <p:cNvSpPr/>
          <p:nvPr/>
        </p:nvSpPr>
        <p:spPr>
          <a:xfrm>
            <a:off x="8492098" y="4140951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0" y="491"/>
                </a:moveTo>
                <a:lnTo>
                  <a:pt x="4764" y="0"/>
                </a:lnTo>
                <a:lnTo>
                  <a:pt x="10641" y="491"/>
                </a:lnTo>
                <a:lnTo>
                  <a:pt x="15406" y="2828"/>
                </a:lnTo>
                <a:lnTo>
                  <a:pt x="18900" y="6148"/>
                </a:lnTo>
                <a:lnTo>
                  <a:pt x="21600" y="9837"/>
                </a:lnTo>
                <a:lnTo>
                  <a:pt x="22394" y="13526"/>
                </a:lnTo>
                <a:lnTo>
                  <a:pt x="21600" y="17953"/>
                </a:lnTo>
                <a:lnTo>
                  <a:pt x="18900" y="21643"/>
                </a:lnTo>
                <a:lnTo>
                  <a:pt x="14612" y="24471"/>
                </a:lnTo>
                <a:lnTo>
                  <a:pt x="9847" y="26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7" name="object 17047"/>
          <p:cNvSpPr/>
          <p:nvPr/>
        </p:nvSpPr>
        <p:spPr>
          <a:xfrm>
            <a:off x="5880827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48" name="object 17048"/>
          <p:cNvSpPr/>
          <p:nvPr/>
        </p:nvSpPr>
        <p:spPr>
          <a:xfrm>
            <a:off x="913092" y="3446431"/>
            <a:ext cx="496237" cy="75958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49" name="object 17049"/>
          <p:cNvSpPr/>
          <p:nvPr/>
        </p:nvSpPr>
        <p:spPr>
          <a:xfrm>
            <a:off x="1471114" y="3455816"/>
            <a:ext cx="372583" cy="66573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050" name="object 17050"/>
          <p:cNvSpPr/>
          <p:nvPr/>
        </p:nvSpPr>
        <p:spPr>
          <a:xfrm>
            <a:off x="1913017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5" h="31750">
                <a:moveTo>
                  <a:pt x="6988" y="6517"/>
                </a:moveTo>
                <a:lnTo>
                  <a:pt x="10959" y="1967"/>
                </a:lnTo>
                <a:lnTo>
                  <a:pt x="20806" y="0"/>
                </a:lnTo>
                <a:lnTo>
                  <a:pt x="30018" y="0"/>
                </a:lnTo>
                <a:lnTo>
                  <a:pt x="38277" y="1967"/>
                </a:lnTo>
                <a:lnTo>
                  <a:pt x="39865" y="6517"/>
                </a:lnTo>
                <a:lnTo>
                  <a:pt x="35100" y="11313"/>
                </a:lnTo>
                <a:lnTo>
                  <a:pt x="27953" y="13403"/>
                </a:lnTo>
                <a:lnTo>
                  <a:pt x="12547" y="15494"/>
                </a:lnTo>
                <a:lnTo>
                  <a:pt x="5400" y="18322"/>
                </a:lnTo>
                <a:lnTo>
                  <a:pt x="1111" y="22749"/>
                </a:lnTo>
                <a:lnTo>
                  <a:pt x="0" y="25209"/>
                </a:lnTo>
                <a:lnTo>
                  <a:pt x="1111" y="29759"/>
                </a:lnTo>
                <a:lnTo>
                  <a:pt x="9847" y="31726"/>
                </a:lnTo>
                <a:lnTo>
                  <a:pt x="18900" y="31726"/>
                </a:lnTo>
                <a:lnTo>
                  <a:pt x="28747" y="29759"/>
                </a:lnTo>
                <a:lnTo>
                  <a:pt x="32718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1" name="object 17051"/>
          <p:cNvSpPr/>
          <p:nvPr/>
        </p:nvSpPr>
        <p:spPr>
          <a:xfrm>
            <a:off x="1966224" y="3473212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69" h="31750">
                <a:moveTo>
                  <a:pt x="2064" y="13403"/>
                </a:moveTo>
                <a:lnTo>
                  <a:pt x="37483" y="13403"/>
                </a:lnTo>
                <a:lnTo>
                  <a:pt x="39071" y="8976"/>
                </a:lnTo>
                <a:lnTo>
                  <a:pt x="37483" y="4058"/>
                </a:lnTo>
                <a:lnTo>
                  <a:pt x="35577" y="1967"/>
                </a:lnTo>
                <a:lnTo>
                  <a:pt x="30812" y="0"/>
                </a:lnTo>
                <a:lnTo>
                  <a:pt x="21759" y="0"/>
                </a:lnTo>
                <a:lnTo>
                  <a:pt x="14612" y="1967"/>
                </a:lnTo>
                <a:lnTo>
                  <a:pt x="6829" y="6517"/>
                </a:lnTo>
                <a:lnTo>
                  <a:pt x="2064" y="13403"/>
                </a:lnTo>
                <a:lnTo>
                  <a:pt x="0" y="18322"/>
                </a:lnTo>
                <a:lnTo>
                  <a:pt x="476" y="25209"/>
                </a:lnTo>
                <a:lnTo>
                  <a:pt x="4764" y="29759"/>
                </a:lnTo>
                <a:lnTo>
                  <a:pt x="10323" y="31726"/>
                </a:lnTo>
                <a:lnTo>
                  <a:pt x="19376" y="31726"/>
                </a:lnTo>
                <a:lnTo>
                  <a:pt x="25729" y="29759"/>
                </a:lnTo>
                <a:lnTo>
                  <a:pt x="33671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2" name="object 17052"/>
          <p:cNvSpPr/>
          <p:nvPr/>
        </p:nvSpPr>
        <p:spPr>
          <a:xfrm>
            <a:off x="2019908" y="3473212"/>
            <a:ext cx="41275" cy="31750"/>
          </a:xfrm>
          <a:custGeom>
            <a:avLst/>
            <a:gdLst/>
            <a:ahLst/>
            <a:cxnLst/>
            <a:rect l="l" t="t" r="r" b="b"/>
            <a:pathLst>
              <a:path w="41275" h="31750">
                <a:moveTo>
                  <a:pt x="21759" y="0"/>
                </a:moveTo>
                <a:lnTo>
                  <a:pt x="30494" y="0"/>
                </a:lnTo>
                <a:lnTo>
                  <a:pt x="36053" y="1967"/>
                </a:lnTo>
                <a:lnTo>
                  <a:pt x="40024" y="6517"/>
                </a:lnTo>
                <a:lnTo>
                  <a:pt x="40818" y="13403"/>
                </a:lnTo>
                <a:lnTo>
                  <a:pt x="39547" y="18322"/>
                </a:lnTo>
                <a:lnTo>
                  <a:pt x="33671" y="25209"/>
                </a:lnTo>
                <a:lnTo>
                  <a:pt x="26206" y="29759"/>
                </a:lnTo>
                <a:lnTo>
                  <a:pt x="19059" y="31726"/>
                </a:lnTo>
                <a:lnTo>
                  <a:pt x="10800" y="31726"/>
                </a:lnTo>
                <a:lnTo>
                  <a:pt x="5241" y="29759"/>
                </a:lnTo>
                <a:lnTo>
                  <a:pt x="794" y="25209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5088" y="196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3" name="object 17053"/>
          <p:cNvSpPr/>
          <p:nvPr/>
        </p:nvSpPr>
        <p:spPr>
          <a:xfrm>
            <a:off x="2069779" y="3473212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4" h="48260">
                <a:moveTo>
                  <a:pt x="16994" y="0"/>
                </a:moveTo>
                <a:lnTo>
                  <a:pt x="0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4" name="object 17054"/>
          <p:cNvSpPr/>
          <p:nvPr/>
        </p:nvSpPr>
        <p:spPr>
          <a:xfrm>
            <a:off x="2077562" y="3473212"/>
            <a:ext cx="40640" cy="31750"/>
          </a:xfrm>
          <a:custGeom>
            <a:avLst/>
            <a:gdLst/>
            <a:ahLst/>
            <a:cxnLst/>
            <a:rect l="l" t="t" r="r" b="b"/>
            <a:pathLst>
              <a:path w="40639" h="31750">
                <a:moveTo>
                  <a:pt x="6353" y="6517"/>
                </a:moveTo>
                <a:lnTo>
                  <a:pt x="13817" y="1967"/>
                </a:lnTo>
                <a:lnTo>
                  <a:pt x="20965" y="0"/>
                </a:lnTo>
                <a:lnTo>
                  <a:pt x="29224" y="0"/>
                </a:lnTo>
                <a:lnTo>
                  <a:pt x="35259" y="1967"/>
                </a:lnTo>
                <a:lnTo>
                  <a:pt x="39230" y="6517"/>
                </a:lnTo>
                <a:lnTo>
                  <a:pt x="40024" y="13403"/>
                </a:lnTo>
                <a:lnTo>
                  <a:pt x="38436" y="18322"/>
                </a:lnTo>
                <a:lnTo>
                  <a:pt x="32877" y="25209"/>
                </a:lnTo>
                <a:lnTo>
                  <a:pt x="25412" y="29759"/>
                </a:lnTo>
                <a:lnTo>
                  <a:pt x="18265" y="31726"/>
                </a:lnTo>
                <a:lnTo>
                  <a:pt x="10006" y="31726"/>
                </a:lnTo>
                <a:lnTo>
                  <a:pt x="3970" y="29759"/>
                </a:lnTo>
                <a:lnTo>
                  <a:pt x="0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5" name="object 17055"/>
          <p:cNvSpPr/>
          <p:nvPr/>
        </p:nvSpPr>
        <p:spPr>
          <a:xfrm>
            <a:off x="2133786" y="3473212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69" h="31750">
                <a:moveTo>
                  <a:pt x="1111" y="13403"/>
                </a:moveTo>
                <a:lnTo>
                  <a:pt x="37800" y="13403"/>
                </a:lnTo>
                <a:lnTo>
                  <a:pt x="39071" y="8976"/>
                </a:lnTo>
                <a:lnTo>
                  <a:pt x="37800" y="4058"/>
                </a:lnTo>
                <a:lnTo>
                  <a:pt x="35418" y="1967"/>
                </a:lnTo>
                <a:lnTo>
                  <a:pt x="30018" y="0"/>
                </a:lnTo>
                <a:lnTo>
                  <a:pt x="21600" y="0"/>
                </a:lnTo>
                <a:lnTo>
                  <a:pt x="14612" y="1967"/>
                </a:lnTo>
                <a:lnTo>
                  <a:pt x="6988" y="6517"/>
                </a:lnTo>
                <a:lnTo>
                  <a:pt x="1111" y="13403"/>
                </a:lnTo>
                <a:lnTo>
                  <a:pt x="0" y="18322"/>
                </a:lnTo>
                <a:lnTo>
                  <a:pt x="794" y="25209"/>
                </a:lnTo>
                <a:lnTo>
                  <a:pt x="4605" y="29759"/>
                </a:lnTo>
                <a:lnTo>
                  <a:pt x="10164" y="31726"/>
                </a:lnTo>
                <a:lnTo>
                  <a:pt x="18900" y="31726"/>
                </a:lnTo>
                <a:lnTo>
                  <a:pt x="25571" y="29759"/>
                </a:lnTo>
                <a:lnTo>
                  <a:pt x="33512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6" name="object 17056"/>
          <p:cNvSpPr/>
          <p:nvPr/>
        </p:nvSpPr>
        <p:spPr>
          <a:xfrm>
            <a:off x="2245918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0" y="31726"/>
                </a:moveTo>
                <a:lnTo>
                  <a:pt x="1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7" name="object 17057"/>
          <p:cNvSpPr/>
          <p:nvPr/>
        </p:nvSpPr>
        <p:spPr>
          <a:xfrm>
            <a:off x="2218282" y="3473212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30335" y="22749"/>
                </a:moveTo>
                <a:lnTo>
                  <a:pt x="18900" y="29759"/>
                </a:lnTo>
                <a:lnTo>
                  <a:pt x="12229" y="31726"/>
                </a:lnTo>
                <a:lnTo>
                  <a:pt x="6194" y="31726"/>
                </a:lnTo>
                <a:lnTo>
                  <a:pt x="794" y="29759"/>
                </a:lnTo>
                <a:lnTo>
                  <a:pt x="0" y="22749"/>
                </a:ln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8" name="object 17058"/>
          <p:cNvSpPr/>
          <p:nvPr/>
        </p:nvSpPr>
        <p:spPr>
          <a:xfrm>
            <a:off x="2189058" y="3473212"/>
            <a:ext cx="29845" cy="31750"/>
          </a:xfrm>
          <a:custGeom>
            <a:avLst/>
            <a:gdLst/>
            <a:ahLst/>
            <a:cxnLst/>
            <a:rect l="l" t="t" r="r" b="b"/>
            <a:pathLst>
              <a:path w="29844" h="31750">
                <a:moveTo>
                  <a:pt x="29224" y="22749"/>
                </a:moveTo>
                <a:lnTo>
                  <a:pt x="18106" y="29759"/>
                </a:lnTo>
                <a:lnTo>
                  <a:pt x="11753" y="31726"/>
                </a:lnTo>
                <a:lnTo>
                  <a:pt x="5400" y="31726"/>
                </a:lnTo>
                <a:lnTo>
                  <a:pt x="794" y="29759"/>
                </a:lnTo>
                <a:lnTo>
                  <a:pt x="0" y="22749"/>
                </a:lnTo>
                <a:lnTo>
                  <a:pt x="746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59" name="object 17059"/>
          <p:cNvSpPr/>
          <p:nvPr/>
        </p:nvSpPr>
        <p:spPr>
          <a:xfrm>
            <a:off x="2271172" y="3473212"/>
            <a:ext cx="39370" cy="31750"/>
          </a:xfrm>
          <a:custGeom>
            <a:avLst/>
            <a:gdLst/>
            <a:ahLst/>
            <a:cxnLst/>
            <a:rect l="l" t="t" r="r" b="b"/>
            <a:pathLst>
              <a:path w="39369" h="31750">
                <a:moveTo>
                  <a:pt x="1905" y="13403"/>
                </a:moveTo>
                <a:lnTo>
                  <a:pt x="37483" y="13403"/>
                </a:lnTo>
                <a:lnTo>
                  <a:pt x="39071" y="8976"/>
                </a:lnTo>
                <a:lnTo>
                  <a:pt x="37483" y="4058"/>
                </a:lnTo>
                <a:lnTo>
                  <a:pt x="35577" y="1967"/>
                </a:lnTo>
                <a:lnTo>
                  <a:pt x="30018" y="0"/>
                </a:lnTo>
                <a:lnTo>
                  <a:pt x="21759" y="0"/>
                </a:lnTo>
                <a:lnTo>
                  <a:pt x="14612" y="1967"/>
                </a:lnTo>
                <a:lnTo>
                  <a:pt x="6670" y="6517"/>
                </a:lnTo>
                <a:lnTo>
                  <a:pt x="1905" y="13403"/>
                </a:lnTo>
                <a:lnTo>
                  <a:pt x="0" y="18322"/>
                </a:lnTo>
                <a:lnTo>
                  <a:pt x="317" y="25209"/>
                </a:lnTo>
                <a:lnTo>
                  <a:pt x="4764" y="29759"/>
                </a:lnTo>
                <a:lnTo>
                  <a:pt x="10323" y="31726"/>
                </a:lnTo>
                <a:lnTo>
                  <a:pt x="18582" y="31726"/>
                </a:lnTo>
                <a:lnTo>
                  <a:pt x="25571" y="29759"/>
                </a:lnTo>
                <a:lnTo>
                  <a:pt x="33512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0" name="object 17060"/>
          <p:cNvSpPr/>
          <p:nvPr/>
        </p:nvSpPr>
        <p:spPr>
          <a:xfrm>
            <a:off x="2322949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1" name="object 17061"/>
          <p:cNvSpPr/>
          <p:nvPr/>
        </p:nvSpPr>
        <p:spPr>
          <a:xfrm>
            <a:off x="2331208" y="3473212"/>
            <a:ext cx="29845" cy="31750"/>
          </a:xfrm>
          <a:custGeom>
            <a:avLst/>
            <a:gdLst/>
            <a:ahLst/>
            <a:cxnLst/>
            <a:rect l="l" t="t" r="r" b="b"/>
            <a:pathLst>
              <a:path w="29844" h="31750">
                <a:moveTo>
                  <a:pt x="0" y="8976"/>
                </a:moveTo>
                <a:lnTo>
                  <a:pt x="11435" y="1967"/>
                </a:lnTo>
                <a:lnTo>
                  <a:pt x="18106" y="0"/>
                </a:lnTo>
                <a:lnTo>
                  <a:pt x="23982" y="0"/>
                </a:lnTo>
                <a:lnTo>
                  <a:pt x="29541" y="1967"/>
                </a:lnTo>
                <a:lnTo>
                  <a:pt x="29541" y="8976"/>
                </a:lnTo>
                <a:lnTo>
                  <a:pt x="21759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2" name="object 17062"/>
          <p:cNvSpPr/>
          <p:nvPr/>
        </p:nvSpPr>
        <p:spPr>
          <a:xfrm>
            <a:off x="2360750" y="3473212"/>
            <a:ext cx="30480" cy="31750"/>
          </a:xfrm>
          <a:custGeom>
            <a:avLst/>
            <a:gdLst/>
            <a:ahLst/>
            <a:cxnLst/>
            <a:rect l="l" t="t" r="r" b="b"/>
            <a:pathLst>
              <a:path w="30480" h="31750">
                <a:moveTo>
                  <a:pt x="0" y="8976"/>
                </a:moveTo>
                <a:lnTo>
                  <a:pt x="11912" y="1967"/>
                </a:lnTo>
                <a:lnTo>
                  <a:pt x="18265" y="0"/>
                </a:lnTo>
                <a:lnTo>
                  <a:pt x="24459" y="0"/>
                </a:lnTo>
                <a:lnTo>
                  <a:pt x="29224" y="1967"/>
                </a:lnTo>
                <a:lnTo>
                  <a:pt x="30018" y="8976"/>
                </a:lnTo>
                <a:lnTo>
                  <a:pt x="22235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3" name="object 17063"/>
          <p:cNvSpPr/>
          <p:nvPr/>
        </p:nvSpPr>
        <p:spPr>
          <a:xfrm>
            <a:off x="2406968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1117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4" name="object 17064"/>
          <p:cNvSpPr/>
          <p:nvPr/>
        </p:nvSpPr>
        <p:spPr>
          <a:xfrm>
            <a:off x="2425233" y="3486616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5" name="object 17065"/>
          <p:cNvSpPr/>
          <p:nvPr/>
        </p:nvSpPr>
        <p:spPr>
          <a:xfrm>
            <a:off x="2409827" y="3473212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800" y="0"/>
                </a:moveTo>
                <a:lnTo>
                  <a:pt x="0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6" name="object 17066"/>
          <p:cNvSpPr/>
          <p:nvPr/>
        </p:nvSpPr>
        <p:spPr>
          <a:xfrm>
            <a:off x="2457952" y="3473212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19" h="31750">
                <a:moveTo>
                  <a:pt x="7941" y="0"/>
                </a:moveTo>
                <a:lnTo>
                  <a:pt x="0" y="22749"/>
                </a:lnTo>
                <a:lnTo>
                  <a:pt x="0" y="29759"/>
                </a:lnTo>
                <a:lnTo>
                  <a:pt x="5876" y="31726"/>
                </a:lnTo>
                <a:lnTo>
                  <a:pt x="14929" y="31726"/>
                </a:lnTo>
                <a:lnTo>
                  <a:pt x="21282" y="29759"/>
                </a:lnTo>
                <a:lnTo>
                  <a:pt x="32400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7" name="object 17067"/>
          <p:cNvSpPr/>
          <p:nvPr/>
        </p:nvSpPr>
        <p:spPr>
          <a:xfrm>
            <a:off x="2487494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1117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8" name="object 17068"/>
          <p:cNvSpPr/>
          <p:nvPr/>
        </p:nvSpPr>
        <p:spPr>
          <a:xfrm>
            <a:off x="2571672" y="3473212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5" h="31750">
                <a:moveTo>
                  <a:pt x="7464" y="0"/>
                </a:moveTo>
                <a:lnTo>
                  <a:pt x="0" y="22749"/>
                </a:lnTo>
                <a:lnTo>
                  <a:pt x="0" y="29759"/>
                </a:lnTo>
                <a:lnTo>
                  <a:pt x="5558" y="31726"/>
                </a:lnTo>
                <a:lnTo>
                  <a:pt x="14612" y="31726"/>
                </a:lnTo>
                <a:lnTo>
                  <a:pt x="20965" y="29759"/>
                </a:lnTo>
                <a:lnTo>
                  <a:pt x="32083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69" name="object 17069"/>
          <p:cNvSpPr/>
          <p:nvPr/>
        </p:nvSpPr>
        <p:spPr>
          <a:xfrm>
            <a:off x="2600896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0" name="object 17070"/>
          <p:cNvSpPr/>
          <p:nvPr/>
        </p:nvSpPr>
        <p:spPr>
          <a:xfrm>
            <a:off x="2681421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1" name="object 17071"/>
          <p:cNvSpPr/>
          <p:nvPr/>
        </p:nvSpPr>
        <p:spPr>
          <a:xfrm>
            <a:off x="2689362" y="3473212"/>
            <a:ext cx="33655" cy="31750"/>
          </a:xfrm>
          <a:custGeom>
            <a:avLst/>
            <a:gdLst/>
            <a:ahLst/>
            <a:cxnLst/>
            <a:rect l="l" t="t" r="r" b="b"/>
            <a:pathLst>
              <a:path w="33655" h="31750">
                <a:moveTo>
                  <a:pt x="0" y="8976"/>
                </a:moveTo>
                <a:lnTo>
                  <a:pt x="11912" y="1967"/>
                </a:lnTo>
                <a:lnTo>
                  <a:pt x="18106" y="0"/>
                </a:lnTo>
                <a:lnTo>
                  <a:pt x="27318" y="0"/>
                </a:lnTo>
                <a:lnTo>
                  <a:pt x="32400" y="1967"/>
                </a:lnTo>
                <a:lnTo>
                  <a:pt x="33512" y="6517"/>
                </a:lnTo>
                <a:lnTo>
                  <a:pt x="25253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2" name="object 17072"/>
          <p:cNvSpPr/>
          <p:nvPr/>
        </p:nvSpPr>
        <p:spPr>
          <a:xfrm>
            <a:off x="2732881" y="3473212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4" h="48260">
                <a:moveTo>
                  <a:pt x="16994" y="0"/>
                </a:moveTo>
                <a:lnTo>
                  <a:pt x="0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3" name="object 17073"/>
          <p:cNvSpPr/>
          <p:nvPr/>
        </p:nvSpPr>
        <p:spPr>
          <a:xfrm>
            <a:off x="2740346" y="3473212"/>
            <a:ext cx="40640" cy="31750"/>
          </a:xfrm>
          <a:custGeom>
            <a:avLst/>
            <a:gdLst/>
            <a:ahLst/>
            <a:cxnLst/>
            <a:rect l="l" t="t" r="r" b="b"/>
            <a:pathLst>
              <a:path w="40639" h="31750">
                <a:moveTo>
                  <a:pt x="7147" y="6517"/>
                </a:moveTo>
                <a:lnTo>
                  <a:pt x="14135" y="1967"/>
                </a:lnTo>
                <a:lnTo>
                  <a:pt x="21282" y="0"/>
                </a:lnTo>
                <a:lnTo>
                  <a:pt x="30335" y="0"/>
                </a:lnTo>
                <a:lnTo>
                  <a:pt x="35100" y="1967"/>
                </a:lnTo>
                <a:lnTo>
                  <a:pt x="39547" y="6517"/>
                </a:lnTo>
                <a:lnTo>
                  <a:pt x="40183" y="13403"/>
                </a:lnTo>
                <a:lnTo>
                  <a:pt x="38753" y="18322"/>
                </a:lnTo>
                <a:lnTo>
                  <a:pt x="33194" y="25209"/>
                </a:lnTo>
                <a:lnTo>
                  <a:pt x="25253" y="29759"/>
                </a:lnTo>
                <a:lnTo>
                  <a:pt x="18900" y="31726"/>
                </a:lnTo>
                <a:lnTo>
                  <a:pt x="9847" y="31726"/>
                </a:lnTo>
                <a:lnTo>
                  <a:pt x="5082" y="29759"/>
                </a:lnTo>
                <a:lnTo>
                  <a:pt x="0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4" name="object 17074"/>
          <p:cNvSpPr/>
          <p:nvPr/>
        </p:nvSpPr>
        <p:spPr>
          <a:xfrm>
            <a:off x="2798794" y="3473212"/>
            <a:ext cx="32384" cy="31750"/>
          </a:xfrm>
          <a:custGeom>
            <a:avLst/>
            <a:gdLst/>
            <a:ahLst/>
            <a:cxnLst/>
            <a:rect l="l" t="t" r="r" b="b"/>
            <a:pathLst>
              <a:path w="32385" h="31750">
                <a:moveTo>
                  <a:pt x="7464" y="0"/>
                </a:moveTo>
                <a:lnTo>
                  <a:pt x="0" y="22749"/>
                </a:lnTo>
                <a:lnTo>
                  <a:pt x="0" y="29759"/>
                </a:lnTo>
                <a:lnTo>
                  <a:pt x="5558" y="31726"/>
                </a:lnTo>
                <a:lnTo>
                  <a:pt x="14612" y="31726"/>
                </a:lnTo>
                <a:lnTo>
                  <a:pt x="20965" y="29759"/>
                </a:lnTo>
                <a:lnTo>
                  <a:pt x="31924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5" name="object 17075"/>
          <p:cNvSpPr/>
          <p:nvPr/>
        </p:nvSpPr>
        <p:spPr>
          <a:xfrm>
            <a:off x="2828018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6" name="object 17076"/>
          <p:cNvSpPr/>
          <p:nvPr/>
        </p:nvSpPr>
        <p:spPr>
          <a:xfrm>
            <a:off x="2852160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7" name="object 17077"/>
          <p:cNvSpPr/>
          <p:nvPr/>
        </p:nvSpPr>
        <p:spPr>
          <a:xfrm>
            <a:off x="2870266" y="3486616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8" name="object 17078"/>
          <p:cNvSpPr/>
          <p:nvPr/>
        </p:nvSpPr>
        <p:spPr>
          <a:xfrm>
            <a:off x="2855654" y="3473212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483" y="0"/>
                </a:moveTo>
                <a:lnTo>
                  <a:pt x="0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79" name="object 17079"/>
          <p:cNvSpPr/>
          <p:nvPr/>
        </p:nvSpPr>
        <p:spPr>
          <a:xfrm>
            <a:off x="2896790" y="3473212"/>
            <a:ext cx="44450" cy="31750"/>
          </a:xfrm>
          <a:custGeom>
            <a:avLst/>
            <a:gdLst/>
            <a:ahLst/>
            <a:cxnLst/>
            <a:rect l="l" t="t" r="r" b="b"/>
            <a:pathLst>
              <a:path w="44450" h="31750">
                <a:moveTo>
                  <a:pt x="44153" y="0"/>
                </a:moveTo>
                <a:lnTo>
                  <a:pt x="26047" y="0"/>
                </a:lnTo>
                <a:lnTo>
                  <a:pt x="18106" y="22749"/>
                </a:lnTo>
                <a:lnTo>
                  <a:pt x="12547" y="29759"/>
                </a:lnTo>
                <a:lnTo>
                  <a:pt x="5400" y="31726"/>
                </a:ln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0" name="object 17080"/>
          <p:cNvSpPr/>
          <p:nvPr/>
        </p:nvSpPr>
        <p:spPr>
          <a:xfrm>
            <a:off x="2929826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1117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1" name="object 17081"/>
          <p:cNvSpPr/>
          <p:nvPr/>
        </p:nvSpPr>
        <p:spPr>
          <a:xfrm>
            <a:off x="2954762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5" h="31750">
                <a:moveTo>
                  <a:pt x="2382" y="13403"/>
                </a:moveTo>
                <a:lnTo>
                  <a:pt x="37959" y="13403"/>
                </a:lnTo>
                <a:lnTo>
                  <a:pt x="39547" y="8976"/>
                </a:lnTo>
                <a:lnTo>
                  <a:pt x="37959" y="4058"/>
                </a:lnTo>
                <a:lnTo>
                  <a:pt x="35894" y="1967"/>
                </a:lnTo>
                <a:lnTo>
                  <a:pt x="31130" y="0"/>
                </a:lnTo>
                <a:lnTo>
                  <a:pt x="21759" y="0"/>
                </a:lnTo>
                <a:lnTo>
                  <a:pt x="15088" y="1967"/>
                </a:lnTo>
                <a:lnTo>
                  <a:pt x="7147" y="6517"/>
                </a:lnTo>
                <a:lnTo>
                  <a:pt x="2382" y="13403"/>
                </a:lnTo>
                <a:lnTo>
                  <a:pt x="0" y="18322"/>
                </a:lnTo>
                <a:lnTo>
                  <a:pt x="794" y="25209"/>
                </a:lnTo>
                <a:lnTo>
                  <a:pt x="5876" y="29759"/>
                </a:lnTo>
                <a:lnTo>
                  <a:pt x="10641" y="31726"/>
                </a:lnTo>
                <a:lnTo>
                  <a:pt x="19694" y="31726"/>
                </a:lnTo>
                <a:lnTo>
                  <a:pt x="26047" y="29759"/>
                </a:lnTo>
                <a:lnTo>
                  <a:pt x="33988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2" name="object 17082"/>
          <p:cNvSpPr/>
          <p:nvPr/>
        </p:nvSpPr>
        <p:spPr>
          <a:xfrm>
            <a:off x="3010510" y="3473212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19" h="31750">
                <a:moveTo>
                  <a:pt x="8258" y="0"/>
                </a:moveTo>
                <a:lnTo>
                  <a:pt x="0" y="22749"/>
                </a:lnTo>
                <a:lnTo>
                  <a:pt x="317" y="29759"/>
                </a:lnTo>
                <a:lnTo>
                  <a:pt x="5400" y="31726"/>
                </a:lnTo>
                <a:lnTo>
                  <a:pt x="14612" y="31726"/>
                </a:lnTo>
                <a:lnTo>
                  <a:pt x="21600" y="29759"/>
                </a:lnTo>
                <a:lnTo>
                  <a:pt x="32718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3" name="object 17083"/>
          <p:cNvSpPr/>
          <p:nvPr/>
        </p:nvSpPr>
        <p:spPr>
          <a:xfrm>
            <a:off x="3040528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30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4" name="object 17084"/>
          <p:cNvSpPr/>
          <p:nvPr/>
        </p:nvSpPr>
        <p:spPr>
          <a:xfrm>
            <a:off x="3027822" y="3463743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30" h="5079">
                <a:moveTo>
                  <a:pt x="0" y="0"/>
                </a:moveTo>
                <a:lnTo>
                  <a:pt x="1905" y="2090"/>
                </a:lnTo>
                <a:lnTo>
                  <a:pt x="7147" y="4549"/>
                </a:lnTo>
                <a:lnTo>
                  <a:pt x="13500" y="4549"/>
                </a:lnTo>
                <a:lnTo>
                  <a:pt x="19694" y="2090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5" name="object 17085"/>
          <p:cNvSpPr/>
          <p:nvPr/>
        </p:nvSpPr>
        <p:spPr>
          <a:xfrm>
            <a:off x="3064193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6" name="object 17086"/>
          <p:cNvSpPr/>
          <p:nvPr/>
        </p:nvSpPr>
        <p:spPr>
          <a:xfrm>
            <a:off x="3082300" y="3486616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5088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7" name="object 17087"/>
          <p:cNvSpPr/>
          <p:nvPr/>
        </p:nvSpPr>
        <p:spPr>
          <a:xfrm>
            <a:off x="3066894" y="3473212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959" y="0"/>
                </a:moveTo>
                <a:lnTo>
                  <a:pt x="0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8" name="object 17088"/>
          <p:cNvSpPr/>
          <p:nvPr/>
        </p:nvSpPr>
        <p:spPr>
          <a:xfrm>
            <a:off x="3113589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5" h="31750">
                <a:moveTo>
                  <a:pt x="33512" y="25209"/>
                </a:moveTo>
                <a:lnTo>
                  <a:pt x="25571" y="29759"/>
                </a:lnTo>
                <a:lnTo>
                  <a:pt x="19218" y="31726"/>
                </a:lnTo>
                <a:lnTo>
                  <a:pt x="10164" y="31726"/>
                </a:lnTo>
                <a:lnTo>
                  <a:pt x="5400" y="29759"/>
                </a:lnTo>
                <a:lnTo>
                  <a:pt x="2700" y="27668"/>
                </a:lnTo>
                <a:lnTo>
                  <a:pt x="317" y="25209"/>
                </a:lnTo>
                <a:lnTo>
                  <a:pt x="0" y="18322"/>
                </a:lnTo>
                <a:lnTo>
                  <a:pt x="1905" y="13403"/>
                </a:lnTo>
                <a:lnTo>
                  <a:pt x="6670" y="6517"/>
                </a:lnTo>
                <a:lnTo>
                  <a:pt x="14612" y="1967"/>
                </a:lnTo>
                <a:lnTo>
                  <a:pt x="21600" y="0"/>
                </a:lnTo>
                <a:lnTo>
                  <a:pt x="30812" y="0"/>
                </a:lnTo>
                <a:lnTo>
                  <a:pt x="35418" y="196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89" name="object 17089"/>
          <p:cNvSpPr/>
          <p:nvPr/>
        </p:nvSpPr>
        <p:spPr>
          <a:xfrm>
            <a:off x="3144719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0" name="object 17090"/>
          <p:cNvSpPr/>
          <p:nvPr/>
        </p:nvSpPr>
        <p:spPr>
          <a:xfrm>
            <a:off x="3225244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1" name="object 17091"/>
          <p:cNvSpPr/>
          <p:nvPr/>
        </p:nvSpPr>
        <p:spPr>
          <a:xfrm>
            <a:off x="3243827" y="3486616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2" name="object 17092"/>
          <p:cNvSpPr/>
          <p:nvPr/>
        </p:nvSpPr>
        <p:spPr>
          <a:xfrm>
            <a:off x="3228420" y="3473212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483" y="0"/>
                </a:moveTo>
                <a:lnTo>
                  <a:pt x="0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3" name="object 17093"/>
          <p:cNvSpPr/>
          <p:nvPr/>
        </p:nvSpPr>
        <p:spPr>
          <a:xfrm>
            <a:off x="3331976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20806" y="0"/>
                </a:moveTo>
                <a:lnTo>
                  <a:pt x="30018" y="0"/>
                </a:lnTo>
                <a:lnTo>
                  <a:pt x="35100" y="1967"/>
                </a:lnTo>
                <a:lnTo>
                  <a:pt x="39865" y="6517"/>
                </a:lnTo>
                <a:lnTo>
                  <a:pt x="39865" y="13403"/>
                </a:lnTo>
                <a:lnTo>
                  <a:pt x="38594" y="18322"/>
                </a:lnTo>
                <a:lnTo>
                  <a:pt x="33194" y="25209"/>
                </a:lnTo>
                <a:lnTo>
                  <a:pt x="26047" y="29759"/>
                </a:lnTo>
                <a:lnTo>
                  <a:pt x="18900" y="31726"/>
                </a:lnTo>
                <a:lnTo>
                  <a:pt x="9847" y="31726"/>
                </a:lnTo>
                <a:lnTo>
                  <a:pt x="5082" y="29759"/>
                </a:lnTo>
                <a:lnTo>
                  <a:pt x="0" y="25209"/>
                </a:lnTo>
                <a:lnTo>
                  <a:pt x="0" y="18322"/>
                </a:lnTo>
                <a:lnTo>
                  <a:pt x="1588" y="13403"/>
                </a:lnTo>
                <a:lnTo>
                  <a:pt x="6988" y="6517"/>
                </a:lnTo>
                <a:lnTo>
                  <a:pt x="14135" y="1967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4" name="object 17094"/>
          <p:cNvSpPr/>
          <p:nvPr/>
        </p:nvSpPr>
        <p:spPr>
          <a:xfrm>
            <a:off x="3388835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39865" y="6517"/>
                </a:moveTo>
                <a:lnTo>
                  <a:pt x="35100" y="1967"/>
                </a:lnTo>
                <a:lnTo>
                  <a:pt x="30018" y="0"/>
                </a:lnTo>
                <a:lnTo>
                  <a:pt x="20965" y="0"/>
                </a:lnTo>
                <a:lnTo>
                  <a:pt x="13817" y="1967"/>
                </a:lnTo>
                <a:lnTo>
                  <a:pt x="7147" y="6517"/>
                </a:lnTo>
                <a:lnTo>
                  <a:pt x="1111" y="13403"/>
                </a:lnTo>
                <a:lnTo>
                  <a:pt x="0" y="18322"/>
                </a:lnTo>
                <a:lnTo>
                  <a:pt x="0" y="25209"/>
                </a:lnTo>
                <a:lnTo>
                  <a:pt x="4764" y="29759"/>
                </a:lnTo>
                <a:lnTo>
                  <a:pt x="9847" y="31726"/>
                </a:lnTo>
                <a:lnTo>
                  <a:pt x="18900" y="31726"/>
                </a:lnTo>
                <a:lnTo>
                  <a:pt x="26047" y="29759"/>
                </a:lnTo>
                <a:lnTo>
                  <a:pt x="32718" y="252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5" name="object 17095"/>
          <p:cNvSpPr/>
          <p:nvPr/>
        </p:nvSpPr>
        <p:spPr>
          <a:xfrm>
            <a:off x="3443313" y="3488706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6" name="object 17096"/>
          <p:cNvSpPr/>
          <p:nvPr/>
        </p:nvSpPr>
        <p:spPr>
          <a:xfrm>
            <a:off x="3470155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29" h="31750">
                <a:moveTo>
                  <a:pt x="11117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7" name="object 17097"/>
          <p:cNvSpPr/>
          <p:nvPr/>
        </p:nvSpPr>
        <p:spPr>
          <a:xfrm>
            <a:off x="3437754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8" name="object 17098"/>
          <p:cNvSpPr/>
          <p:nvPr/>
        </p:nvSpPr>
        <p:spPr>
          <a:xfrm>
            <a:off x="3495885" y="3473212"/>
            <a:ext cx="41275" cy="31750"/>
          </a:xfrm>
          <a:custGeom>
            <a:avLst/>
            <a:gdLst/>
            <a:ahLst/>
            <a:cxnLst/>
            <a:rect l="l" t="t" r="r" b="b"/>
            <a:pathLst>
              <a:path w="41275" h="31750">
                <a:moveTo>
                  <a:pt x="21600" y="0"/>
                </a:moveTo>
                <a:lnTo>
                  <a:pt x="30335" y="0"/>
                </a:lnTo>
                <a:lnTo>
                  <a:pt x="35894" y="1967"/>
                </a:lnTo>
                <a:lnTo>
                  <a:pt x="40183" y="6517"/>
                </a:lnTo>
                <a:lnTo>
                  <a:pt x="40659" y="13403"/>
                </a:lnTo>
                <a:lnTo>
                  <a:pt x="39389" y="18322"/>
                </a:lnTo>
                <a:lnTo>
                  <a:pt x="33830" y="25209"/>
                </a:lnTo>
                <a:lnTo>
                  <a:pt x="26047" y="29759"/>
                </a:lnTo>
                <a:lnTo>
                  <a:pt x="18900" y="31726"/>
                </a:lnTo>
                <a:lnTo>
                  <a:pt x="10641" y="31726"/>
                </a:lnTo>
                <a:lnTo>
                  <a:pt x="5082" y="29759"/>
                </a:lnTo>
                <a:lnTo>
                  <a:pt x="794" y="25209"/>
                </a:lnTo>
                <a:lnTo>
                  <a:pt x="0" y="18322"/>
                </a:lnTo>
                <a:lnTo>
                  <a:pt x="1588" y="13403"/>
                </a:lnTo>
                <a:lnTo>
                  <a:pt x="6988" y="6517"/>
                </a:lnTo>
                <a:lnTo>
                  <a:pt x="14929" y="1967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99" name="object 17099"/>
          <p:cNvSpPr/>
          <p:nvPr/>
        </p:nvSpPr>
        <p:spPr>
          <a:xfrm>
            <a:off x="3554333" y="3456857"/>
            <a:ext cx="39370" cy="48260"/>
          </a:xfrm>
          <a:custGeom>
            <a:avLst/>
            <a:gdLst/>
            <a:ahLst/>
            <a:cxnLst/>
            <a:rect l="l" t="t" r="r" b="b"/>
            <a:pathLst>
              <a:path w="39370" h="48260">
                <a:moveTo>
                  <a:pt x="5400" y="22872"/>
                </a:moveTo>
                <a:lnTo>
                  <a:pt x="13023" y="18322"/>
                </a:lnTo>
                <a:lnTo>
                  <a:pt x="20012" y="16355"/>
                </a:lnTo>
                <a:lnTo>
                  <a:pt x="30812" y="11436"/>
                </a:lnTo>
                <a:lnTo>
                  <a:pt x="34624" y="6886"/>
                </a:lnTo>
                <a:lnTo>
                  <a:pt x="33512" y="2090"/>
                </a:lnTo>
                <a:lnTo>
                  <a:pt x="31606" y="0"/>
                </a:lnTo>
                <a:lnTo>
                  <a:pt x="22076" y="0"/>
                </a:lnTo>
                <a:lnTo>
                  <a:pt x="16200" y="2090"/>
                </a:lnTo>
                <a:lnTo>
                  <a:pt x="11753" y="4058"/>
                </a:lnTo>
                <a:lnTo>
                  <a:pt x="0" y="39105"/>
                </a:lnTo>
                <a:lnTo>
                  <a:pt x="1111" y="44024"/>
                </a:lnTo>
                <a:lnTo>
                  <a:pt x="3494" y="46114"/>
                </a:lnTo>
                <a:lnTo>
                  <a:pt x="9053" y="48082"/>
                </a:lnTo>
                <a:lnTo>
                  <a:pt x="17312" y="48082"/>
                </a:lnTo>
                <a:lnTo>
                  <a:pt x="24459" y="46114"/>
                </a:lnTo>
                <a:lnTo>
                  <a:pt x="31924" y="41564"/>
                </a:lnTo>
                <a:lnTo>
                  <a:pt x="37800" y="34678"/>
                </a:lnTo>
                <a:lnTo>
                  <a:pt x="39071" y="29759"/>
                </a:lnTo>
                <a:lnTo>
                  <a:pt x="38277" y="22872"/>
                </a:lnTo>
                <a:lnTo>
                  <a:pt x="34306" y="18322"/>
                </a:lnTo>
                <a:lnTo>
                  <a:pt x="28429" y="16355"/>
                </a:lnTo>
                <a:lnTo>
                  <a:pt x="20012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0" name="object 17100"/>
          <p:cNvSpPr/>
          <p:nvPr/>
        </p:nvSpPr>
        <p:spPr>
          <a:xfrm>
            <a:off x="3609605" y="3473212"/>
            <a:ext cx="40005" cy="31750"/>
          </a:xfrm>
          <a:custGeom>
            <a:avLst/>
            <a:gdLst/>
            <a:ahLst/>
            <a:cxnLst/>
            <a:rect l="l" t="t" r="r" b="b"/>
            <a:pathLst>
              <a:path w="40004" h="31750">
                <a:moveTo>
                  <a:pt x="33512" y="25209"/>
                </a:moveTo>
                <a:lnTo>
                  <a:pt x="26047" y="29759"/>
                </a:lnTo>
                <a:lnTo>
                  <a:pt x="18900" y="31726"/>
                </a:lnTo>
                <a:lnTo>
                  <a:pt x="10164" y="31726"/>
                </a:lnTo>
                <a:lnTo>
                  <a:pt x="4764" y="29759"/>
                </a:lnTo>
                <a:lnTo>
                  <a:pt x="2700" y="27668"/>
                </a:lnTo>
                <a:lnTo>
                  <a:pt x="794" y="25209"/>
                </a:lnTo>
                <a:lnTo>
                  <a:pt x="0" y="18322"/>
                </a:lnTo>
                <a:lnTo>
                  <a:pt x="1111" y="13403"/>
                </a:lnTo>
                <a:lnTo>
                  <a:pt x="6988" y="6517"/>
                </a:lnTo>
                <a:lnTo>
                  <a:pt x="14612" y="1967"/>
                </a:lnTo>
                <a:lnTo>
                  <a:pt x="21600" y="0"/>
                </a:lnTo>
                <a:lnTo>
                  <a:pt x="30018" y="0"/>
                </a:lnTo>
                <a:lnTo>
                  <a:pt x="35577" y="196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1" name="object 17101"/>
          <p:cNvSpPr/>
          <p:nvPr/>
        </p:nvSpPr>
        <p:spPr>
          <a:xfrm>
            <a:off x="3640417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29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2" name="object 17102"/>
          <p:cNvSpPr/>
          <p:nvPr/>
        </p:nvSpPr>
        <p:spPr>
          <a:xfrm>
            <a:off x="3670435" y="3488706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3" name="object 17103"/>
          <p:cNvSpPr/>
          <p:nvPr/>
        </p:nvSpPr>
        <p:spPr>
          <a:xfrm>
            <a:off x="3697277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29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4" name="object 17104"/>
          <p:cNvSpPr/>
          <p:nvPr/>
        </p:nvSpPr>
        <p:spPr>
          <a:xfrm>
            <a:off x="3664876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29" h="31750">
                <a:moveTo>
                  <a:pt x="10959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5" name="object 17105"/>
          <p:cNvSpPr/>
          <p:nvPr/>
        </p:nvSpPr>
        <p:spPr>
          <a:xfrm>
            <a:off x="3724436" y="3473212"/>
            <a:ext cx="33020" cy="31750"/>
          </a:xfrm>
          <a:custGeom>
            <a:avLst/>
            <a:gdLst/>
            <a:ahLst/>
            <a:cxnLst/>
            <a:rect l="l" t="t" r="r" b="b"/>
            <a:pathLst>
              <a:path w="33020" h="31750">
                <a:moveTo>
                  <a:pt x="8417" y="0"/>
                </a:moveTo>
                <a:lnTo>
                  <a:pt x="0" y="22749"/>
                </a:lnTo>
                <a:lnTo>
                  <a:pt x="794" y="29759"/>
                </a:lnTo>
                <a:lnTo>
                  <a:pt x="5558" y="31726"/>
                </a:lnTo>
                <a:lnTo>
                  <a:pt x="14612" y="31726"/>
                </a:lnTo>
                <a:lnTo>
                  <a:pt x="21759" y="29759"/>
                </a:lnTo>
                <a:lnTo>
                  <a:pt x="32877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6" name="object 17106"/>
          <p:cNvSpPr/>
          <p:nvPr/>
        </p:nvSpPr>
        <p:spPr>
          <a:xfrm>
            <a:off x="3753660" y="3473212"/>
            <a:ext cx="12065" cy="31750"/>
          </a:xfrm>
          <a:custGeom>
            <a:avLst/>
            <a:gdLst/>
            <a:ahLst/>
            <a:cxnLst/>
            <a:rect l="l" t="t" r="r" b="b"/>
            <a:pathLst>
              <a:path w="12064" h="31750">
                <a:moveTo>
                  <a:pt x="11435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7" name="object 17107"/>
          <p:cNvSpPr/>
          <p:nvPr/>
        </p:nvSpPr>
        <p:spPr>
          <a:xfrm>
            <a:off x="3778596" y="3473212"/>
            <a:ext cx="11430" cy="31750"/>
          </a:xfrm>
          <a:custGeom>
            <a:avLst/>
            <a:gdLst/>
            <a:ahLst/>
            <a:cxnLst/>
            <a:rect l="l" t="t" r="r" b="b"/>
            <a:pathLst>
              <a:path w="11429" h="31750">
                <a:moveTo>
                  <a:pt x="11117" y="0"/>
                </a:moveTo>
                <a:lnTo>
                  <a:pt x="0" y="317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8" name="object 17108"/>
          <p:cNvSpPr/>
          <p:nvPr/>
        </p:nvSpPr>
        <p:spPr>
          <a:xfrm>
            <a:off x="3784155" y="3473212"/>
            <a:ext cx="51435" cy="31750"/>
          </a:xfrm>
          <a:custGeom>
            <a:avLst/>
            <a:gdLst/>
            <a:ahLst/>
            <a:cxnLst/>
            <a:rect l="l" t="t" r="r" b="b"/>
            <a:pathLst>
              <a:path w="51435" h="31750">
                <a:moveTo>
                  <a:pt x="0" y="15494"/>
                </a:moveTo>
                <a:lnTo>
                  <a:pt x="14612" y="15494"/>
                </a:lnTo>
                <a:lnTo>
                  <a:pt x="15406" y="13403"/>
                </a:lnTo>
                <a:lnTo>
                  <a:pt x="20965" y="6517"/>
                </a:lnTo>
                <a:lnTo>
                  <a:pt x="27953" y="1967"/>
                </a:lnTo>
                <a:lnTo>
                  <a:pt x="34783" y="0"/>
                </a:lnTo>
                <a:lnTo>
                  <a:pt x="40977" y="0"/>
                </a:lnTo>
                <a:lnTo>
                  <a:pt x="46218" y="1967"/>
                </a:lnTo>
                <a:lnTo>
                  <a:pt x="50189" y="6517"/>
                </a:lnTo>
                <a:lnTo>
                  <a:pt x="50983" y="13403"/>
                </a:lnTo>
                <a:lnTo>
                  <a:pt x="49712" y="18322"/>
                </a:lnTo>
                <a:lnTo>
                  <a:pt x="44153" y="25209"/>
                </a:lnTo>
                <a:lnTo>
                  <a:pt x="36371" y="29759"/>
                </a:lnTo>
                <a:lnTo>
                  <a:pt x="30018" y="31726"/>
                </a:lnTo>
                <a:lnTo>
                  <a:pt x="23665" y="31726"/>
                </a:lnTo>
                <a:lnTo>
                  <a:pt x="18900" y="29759"/>
                </a:lnTo>
                <a:lnTo>
                  <a:pt x="14612" y="25209"/>
                </a:lnTo>
                <a:lnTo>
                  <a:pt x="13817" y="18322"/>
                </a:lnTo>
                <a:lnTo>
                  <a:pt x="14612" y="15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09" name="object 17109"/>
          <p:cNvSpPr/>
          <p:nvPr/>
        </p:nvSpPr>
        <p:spPr>
          <a:xfrm>
            <a:off x="3832280" y="3447511"/>
            <a:ext cx="36830" cy="74295"/>
          </a:xfrm>
          <a:custGeom>
            <a:avLst/>
            <a:gdLst/>
            <a:ahLst/>
            <a:cxnLst/>
            <a:rect l="l" t="t" r="r" b="b"/>
            <a:pathLst>
              <a:path w="36829" h="74295">
                <a:moveTo>
                  <a:pt x="25253" y="0"/>
                </a:moveTo>
                <a:lnTo>
                  <a:pt x="30018" y="4426"/>
                </a:lnTo>
                <a:lnTo>
                  <a:pt x="33512" y="11436"/>
                </a:lnTo>
                <a:lnTo>
                  <a:pt x="36371" y="20782"/>
                </a:lnTo>
                <a:lnTo>
                  <a:pt x="35100" y="32218"/>
                </a:lnTo>
                <a:lnTo>
                  <a:pt x="32400" y="41195"/>
                </a:lnTo>
                <a:lnTo>
                  <a:pt x="25253" y="53369"/>
                </a:lnTo>
                <a:lnTo>
                  <a:pt x="16200" y="62346"/>
                </a:lnTo>
                <a:lnTo>
                  <a:pt x="7941" y="69725"/>
                </a:lnTo>
                <a:lnTo>
                  <a:pt x="0" y="737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0" name="object 17110"/>
          <p:cNvSpPr/>
          <p:nvPr/>
        </p:nvSpPr>
        <p:spPr>
          <a:xfrm>
            <a:off x="6730074" y="2763293"/>
            <a:ext cx="0" cy="26034"/>
          </a:xfrm>
          <a:custGeom>
            <a:avLst/>
            <a:gdLst/>
            <a:ahLst/>
            <a:cxnLst/>
            <a:rect l="l" t="t" r="r" b="b"/>
            <a:pathLst>
              <a:path w="0" h="26035">
                <a:moveTo>
                  <a:pt x="0" y="0"/>
                </a:moveTo>
                <a:lnTo>
                  <a:pt x="0" y="25824"/>
                </a:lnTo>
              </a:path>
            </a:pathLst>
          </a:custGeom>
          <a:ln w="44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1" name="object 17111"/>
          <p:cNvSpPr/>
          <p:nvPr/>
        </p:nvSpPr>
        <p:spPr>
          <a:xfrm>
            <a:off x="5478201" y="283129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807"/>
                </a:lnTo>
                <a:lnTo>
                  <a:pt x="5876" y="26439"/>
                </a:lnTo>
                <a:lnTo>
                  <a:pt x="10641" y="24348"/>
                </a:lnTo>
                <a:lnTo>
                  <a:pt x="14135" y="21520"/>
                </a:lnTo>
                <a:lnTo>
                  <a:pt x="16994" y="17830"/>
                </a:lnTo>
                <a:lnTo>
                  <a:pt x="17788" y="13403"/>
                </a:lnTo>
                <a:lnTo>
                  <a:pt x="16994" y="8853"/>
                </a:lnTo>
                <a:lnTo>
                  <a:pt x="14135" y="5287"/>
                </a:lnTo>
                <a:lnTo>
                  <a:pt x="10641" y="2336"/>
                </a:lnTo>
                <a:lnTo>
                  <a:pt x="58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2" name="object 17112"/>
          <p:cNvSpPr/>
          <p:nvPr/>
        </p:nvSpPr>
        <p:spPr>
          <a:xfrm>
            <a:off x="5481854" y="28351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800" y="24471"/>
                </a:lnTo>
                <a:lnTo>
                  <a:pt x="6035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3" name="object 17113"/>
          <p:cNvSpPr/>
          <p:nvPr/>
        </p:nvSpPr>
        <p:spPr>
          <a:xfrm>
            <a:off x="5345104" y="2844701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096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4" name="object 17114"/>
          <p:cNvSpPr/>
          <p:nvPr/>
        </p:nvSpPr>
        <p:spPr>
          <a:xfrm>
            <a:off x="5348758" y="2835109"/>
            <a:ext cx="133350" cy="27305"/>
          </a:xfrm>
          <a:custGeom>
            <a:avLst/>
            <a:gdLst/>
            <a:ahLst/>
            <a:cxnLst/>
            <a:rect l="l" t="t" r="r" b="b"/>
            <a:pathLst>
              <a:path w="133350" h="27305">
                <a:moveTo>
                  <a:pt x="133096" y="26930"/>
                </a:moveTo>
                <a:lnTo>
                  <a:pt x="133096" y="13403"/>
                </a:lnTo>
                <a:lnTo>
                  <a:pt x="133096" y="0"/>
                </a:lnTo>
                <a:lnTo>
                  <a:pt x="0" y="0"/>
                </a:lnTo>
                <a:lnTo>
                  <a:pt x="0" y="13403"/>
                </a:lnTo>
                <a:lnTo>
                  <a:pt x="0" y="26930"/>
                </a:lnTo>
                <a:lnTo>
                  <a:pt x="133096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5" name="object 17115"/>
          <p:cNvSpPr/>
          <p:nvPr/>
        </p:nvSpPr>
        <p:spPr>
          <a:xfrm>
            <a:off x="5327634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403"/>
                </a:lnTo>
                <a:lnTo>
                  <a:pt x="794" y="17830"/>
                </a:lnTo>
                <a:lnTo>
                  <a:pt x="3653" y="21520"/>
                </a:lnTo>
                <a:lnTo>
                  <a:pt x="7147" y="24348"/>
                </a:lnTo>
                <a:lnTo>
                  <a:pt x="11912" y="26439"/>
                </a:lnTo>
                <a:lnTo>
                  <a:pt x="17470" y="26807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6" name="object 17116"/>
          <p:cNvSpPr/>
          <p:nvPr/>
        </p:nvSpPr>
        <p:spPr>
          <a:xfrm>
            <a:off x="5331445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494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7" name="object 17117"/>
          <p:cNvSpPr/>
          <p:nvPr/>
        </p:nvSpPr>
        <p:spPr>
          <a:xfrm>
            <a:off x="2385527" y="285121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135" y="0"/>
                </a:moveTo>
                <a:lnTo>
                  <a:pt x="8576" y="368"/>
                </a:lnTo>
                <a:lnTo>
                  <a:pt x="3494" y="2828"/>
                </a:lnTo>
                <a:lnTo>
                  <a:pt x="0" y="6148"/>
                </a:lnTo>
                <a:lnTo>
                  <a:pt x="14135" y="13403"/>
                </a:lnTo>
                <a:lnTo>
                  <a:pt x="27953" y="21151"/>
                </a:lnTo>
                <a:lnTo>
                  <a:pt x="31130" y="17585"/>
                </a:lnTo>
                <a:lnTo>
                  <a:pt x="31606" y="13403"/>
                </a:lnTo>
                <a:lnTo>
                  <a:pt x="31130" y="9345"/>
                </a:lnTo>
                <a:lnTo>
                  <a:pt x="27953" y="5287"/>
                </a:lnTo>
                <a:lnTo>
                  <a:pt x="23982" y="2828"/>
                </a:lnTo>
                <a:lnTo>
                  <a:pt x="18900" y="368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18" name="object 17118"/>
          <p:cNvSpPr/>
          <p:nvPr/>
        </p:nvSpPr>
        <p:spPr>
          <a:xfrm>
            <a:off x="2389180" y="285515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025"/>
                </a:moveTo>
                <a:lnTo>
                  <a:pt x="3653" y="2828"/>
                </a:lnTo>
                <a:lnTo>
                  <a:pt x="8735" y="368"/>
                </a:lnTo>
                <a:lnTo>
                  <a:pt x="14294" y="0"/>
                </a:lnTo>
                <a:lnTo>
                  <a:pt x="19059" y="368"/>
                </a:lnTo>
                <a:lnTo>
                  <a:pt x="24141" y="2828"/>
                </a:lnTo>
                <a:lnTo>
                  <a:pt x="28112" y="5287"/>
                </a:lnTo>
                <a:lnTo>
                  <a:pt x="31288" y="9345"/>
                </a:lnTo>
                <a:lnTo>
                  <a:pt x="31606" y="13403"/>
                </a:lnTo>
                <a:lnTo>
                  <a:pt x="31288" y="17462"/>
                </a:lnTo>
                <a:lnTo>
                  <a:pt x="28112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19" name="object 17119"/>
          <p:cNvSpPr/>
          <p:nvPr/>
        </p:nvSpPr>
        <p:spPr>
          <a:xfrm>
            <a:off x="2370121" y="2857367"/>
            <a:ext cx="43815" cy="31750"/>
          </a:xfrm>
          <a:custGeom>
            <a:avLst/>
            <a:gdLst/>
            <a:ahLst/>
            <a:cxnLst/>
            <a:rect l="l" t="t" r="r" b="b"/>
            <a:pathLst>
              <a:path w="43814" h="31750">
                <a:moveTo>
                  <a:pt x="15406" y="0"/>
                </a:moveTo>
                <a:lnTo>
                  <a:pt x="0" y="16724"/>
                </a:lnTo>
                <a:lnTo>
                  <a:pt x="14135" y="23979"/>
                </a:lnTo>
                <a:lnTo>
                  <a:pt x="27953" y="31726"/>
                </a:lnTo>
                <a:lnTo>
                  <a:pt x="43359" y="15002"/>
                </a:lnTo>
                <a:lnTo>
                  <a:pt x="29541" y="7255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0" name="object 17120"/>
          <p:cNvSpPr/>
          <p:nvPr/>
        </p:nvSpPr>
        <p:spPr>
          <a:xfrm>
            <a:off x="2373774" y="2861179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700" y="7378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102"/>
                </a:lnTo>
                <a:lnTo>
                  <a:pt x="28112" y="31849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1" name="object 17121"/>
          <p:cNvSpPr/>
          <p:nvPr/>
        </p:nvSpPr>
        <p:spPr>
          <a:xfrm>
            <a:off x="2366944" y="2874091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76" y="0"/>
                </a:moveTo>
                <a:lnTo>
                  <a:pt x="317" y="3689"/>
                </a:lnTo>
                <a:lnTo>
                  <a:pt x="0" y="7255"/>
                </a:lnTo>
                <a:lnTo>
                  <a:pt x="317" y="11805"/>
                </a:lnTo>
                <a:lnTo>
                  <a:pt x="3176" y="15494"/>
                </a:lnTo>
                <a:lnTo>
                  <a:pt x="7464" y="18322"/>
                </a:lnTo>
                <a:lnTo>
                  <a:pt x="12229" y="20290"/>
                </a:lnTo>
                <a:lnTo>
                  <a:pt x="17312" y="21151"/>
                </a:lnTo>
                <a:lnTo>
                  <a:pt x="22871" y="20290"/>
                </a:lnTo>
                <a:lnTo>
                  <a:pt x="27953" y="18322"/>
                </a:lnTo>
                <a:lnTo>
                  <a:pt x="31130" y="15002"/>
                </a:lnTo>
                <a:lnTo>
                  <a:pt x="17312" y="7255"/>
                </a:lnTo>
                <a:lnTo>
                  <a:pt x="31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2" name="object 17122"/>
          <p:cNvSpPr/>
          <p:nvPr/>
        </p:nvSpPr>
        <p:spPr>
          <a:xfrm>
            <a:off x="2370597" y="2877903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288" y="15125"/>
                </a:moveTo>
                <a:lnTo>
                  <a:pt x="28112" y="18322"/>
                </a:lnTo>
                <a:lnTo>
                  <a:pt x="23029" y="20413"/>
                </a:lnTo>
                <a:lnTo>
                  <a:pt x="17470" y="21274"/>
                </a:lnTo>
                <a:lnTo>
                  <a:pt x="12388" y="20413"/>
                </a:lnTo>
                <a:lnTo>
                  <a:pt x="7623" y="18322"/>
                </a:lnTo>
                <a:lnTo>
                  <a:pt x="3176" y="15494"/>
                </a:lnTo>
                <a:lnTo>
                  <a:pt x="476" y="11805"/>
                </a:lnTo>
                <a:lnTo>
                  <a:pt x="0" y="7378"/>
                </a:lnTo>
                <a:lnTo>
                  <a:pt x="476" y="3689"/>
                </a:lnTo>
                <a:lnTo>
                  <a:pt x="31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3" name="object 17123"/>
          <p:cNvSpPr/>
          <p:nvPr/>
        </p:nvSpPr>
        <p:spPr>
          <a:xfrm>
            <a:off x="6435132" y="442489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526"/>
                </a:lnTo>
                <a:lnTo>
                  <a:pt x="34624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4" name="object 17124"/>
          <p:cNvSpPr/>
          <p:nvPr/>
        </p:nvSpPr>
        <p:spPr>
          <a:xfrm>
            <a:off x="6438786" y="442882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403"/>
                </a:moveTo>
                <a:lnTo>
                  <a:pt x="17470" y="0"/>
                </a:lnTo>
                <a:lnTo>
                  <a:pt x="22871" y="368"/>
                </a:lnTo>
                <a:lnTo>
                  <a:pt x="28112" y="2828"/>
                </a:lnTo>
                <a:lnTo>
                  <a:pt x="31288" y="5287"/>
                </a:lnTo>
                <a:lnTo>
                  <a:pt x="34465" y="9345"/>
                </a:lnTo>
                <a:lnTo>
                  <a:pt x="34783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5" name="object 17125"/>
          <p:cNvSpPr/>
          <p:nvPr/>
        </p:nvSpPr>
        <p:spPr>
          <a:xfrm>
            <a:off x="6435132" y="4438420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34624" y="0"/>
                </a:moveTo>
                <a:lnTo>
                  <a:pt x="0" y="0"/>
                </a:lnTo>
                <a:lnTo>
                  <a:pt x="0" y="19183"/>
                </a:lnTo>
                <a:lnTo>
                  <a:pt x="34624" y="19183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6" name="object 17126"/>
          <p:cNvSpPr/>
          <p:nvPr/>
        </p:nvSpPr>
        <p:spPr>
          <a:xfrm>
            <a:off x="6438786" y="4442233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19183"/>
                </a:lnTo>
                <a:lnTo>
                  <a:pt x="17470" y="19183"/>
                </a:lnTo>
                <a:lnTo>
                  <a:pt x="34783" y="19183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7" name="object 17127"/>
          <p:cNvSpPr/>
          <p:nvPr/>
        </p:nvSpPr>
        <p:spPr>
          <a:xfrm>
            <a:off x="6435132" y="445760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624" y="0"/>
                </a:moveTo>
                <a:lnTo>
                  <a:pt x="0" y="0"/>
                </a:lnTo>
                <a:lnTo>
                  <a:pt x="317" y="4426"/>
                </a:lnTo>
                <a:lnTo>
                  <a:pt x="3176" y="8116"/>
                </a:lnTo>
                <a:lnTo>
                  <a:pt x="6670" y="10944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944"/>
                </a:lnTo>
                <a:lnTo>
                  <a:pt x="31130" y="8116"/>
                </a:lnTo>
                <a:lnTo>
                  <a:pt x="34306" y="4426"/>
                </a:lnTo>
                <a:lnTo>
                  <a:pt x="34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28" name="object 17128"/>
          <p:cNvSpPr/>
          <p:nvPr/>
        </p:nvSpPr>
        <p:spPr>
          <a:xfrm>
            <a:off x="6438786" y="446141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6829" y="11067"/>
                </a:lnTo>
                <a:lnTo>
                  <a:pt x="3176" y="8116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29" name="object 17129"/>
          <p:cNvSpPr/>
          <p:nvPr/>
        </p:nvSpPr>
        <p:spPr>
          <a:xfrm>
            <a:off x="4368479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71"/>
                </a:lnTo>
                <a:lnTo>
                  <a:pt x="6670" y="44847"/>
                </a:lnTo>
                <a:lnTo>
                  <a:pt x="29224" y="25283"/>
                </a:lnTo>
                <a:lnTo>
                  <a:pt x="29224" y="199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0" name="object 17130"/>
          <p:cNvSpPr/>
          <p:nvPr/>
        </p:nvSpPr>
        <p:spPr>
          <a:xfrm>
            <a:off x="4372132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224" y="19982"/>
                </a:lnTo>
                <a:lnTo>
                  <a:pt x="29224" y="25283"/>
                </a:lnTo>
                <a:lnTo>
                  <a:pt x="6670" y="44847"/>
                </a:lnTo>
                <a:lnTo>
                  <a:pt x="0" y="456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1" name="object 17131"/>
          <p:cNvSpPr/>
          <p:nvPr/>
        </p:nvSpPr>
        <p:spPr>
          <a:xfrm>
            <a:off x="4332425" y="6460575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6053" y="45671"/>
                </a:moveTo>
                <a:lnTo>
                  <a:pt x="36053" y="0"/>
                </a:lnTo>
                <a:lnTo>
                  <a:pt x="0" y="0"/>
                </a:lnTo>
                <a:lnTo>
                  <a:pt x="0" y="45671"/>
                </a:lnTo>
                <a:lnTo>
                  <a:pt x="36053" y="456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2" name="object 17132"/>
          <p:cNvSpPr/>
          <p:nvPr/>
        </p:nvSpPr>
        <p:spPr>
          <a:xfrm>
            <a:off x="4336237" y="6464449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894" y="45659"/>
                </a:moveTo>
                <a:lnTo>
                  <a:pt x="35894" y="22835"/>
                </a:lnTo>
                <a:lnTo>
                  <a:pt x="35894" y="0"/>
                </a:lnTo>
                <a:lnTo>
                  <a:pt x="0" y="0"/>
                </a:lnTo>
                <a:lnTo>
                  <a:pt x="0" y="22835"/>
                </a:lnTo>
                <a:lnTo>
                  <a:pt x="0" y="45659"/>
                </a:lnTo>
                <a:lnTo>
                  <a:pt x="35894" y="4565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3" name="object 17133"/>
          <p:cNvSpPr/>
          <p:nvPr/>
        </p:nvSpPr>
        <p:spPr>
          <a:xfrm>
            <a:off x="4303201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0"/>
                </a:moveTo>
                <a:lnTo>
                  <a:pt x="0" y="19982"/>
                </a:lnTo>
                <a:lnTo>
                  <a:pt x="0" y="25283"/>
                </a:lnTo>
                <a:lnTo>
                  <a:pt x="29224" y="45671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4" name="object 17134"/>
          <p:cNvSpPr/>
          <p:nvPr/>
        </p:nvSpPr>
        <p:spPr>
          <a:xfrm>
            <a:off x="4307013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224" y="45659"/>
                </a:moveTo>
                <a:lnTo>
                  <a:pt x="0" y="25283"/>
                </a:lnTo>
                <a:lnTo>
                  <a:pt x="0" y="19982"/>
                </a:lnTo>
                <a:lnTo>
                  <a:pt x="22076" y="405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5" name="object 17135"/>
          <p:cNvSpPr/>
          <p:nvPr/>
        </p:nvSpPr>
        <p:spPr>
          <a:xfrm>
            <a:off x="1488600" y="558810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527" y="26906"/>
                </a:lnTo>
                <a:lnTo>
                  <a:pt x="10657" y="24459"/>
                </a:lnTo>
                <a:lnTo>
                  <a:pt x="14214" y="22024"/>
                </a:lnTo>
                <a:lnTo>
                  <a:pt x="16978" y="17941"/>
                </a:lnTo>
                <a:lnTo>
                  <a:pt x="17375" y="13858"/>
                </a:lnTo>
                <a:lnTo>
                  <a:pt x="16978" y="9382"/>
                </a:lnTo>
                <a:lnTo>
                  <a:pt x="14214" y="5705"/>
                </a:lnTo>
                <a:lnTo>
                  <a:pt x="10657" y="2852"/>
                </a:lnTo>
                <a:lnTo>
                  <a:pt x="5527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36" name="object 17136"/>
          <p:cNvSpPr/>
          <p:nvPr/>
        </p:nvSpPr>
        <p:spPr>
          <a:xfrm>
            <a:off x="1492349" y="559197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75" y="13858"/>
                </a:lnTo>
                <a:lnTo>
                  <a:pt x="16978" y="17941"/>
                </a:lnTo>
                <a:lnTo>
                  <a:pt x="14214" y="22024"/>
                </a:lnTo>
                <a:lnTo>
                  <a:pt x="10673" y="24459"/>
                </a:lnTo>
                <a:lnTo>
                  <a:pt x="5527" y="26906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7" name="object 17137"/>
          <p:cNvSpPr/>
          <p:nvPr/>
        </p:nvSpPr>
        <p:spPr>
          <a:xfrm>
            <a:off x="1331822" y="5601762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 h="0">
                <a:moveTo>
                  <a:pt x="0" y="0"/>
                </a:moveTo>
                <a:lnTo>
                  <a:pt x="156777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8" name="object 17138"/>
          <p:cNvSpPr/>
          <p:nvPr/>
        </p:nvSpPr>
        <p:spPr>
          <a:xfrm>
            <a:off x="1335571" y="5591973"/>
            <a:ext cx="156845" cy="27940"/>
          </a:xfrm>
          <a:custGeom>
            <a:avLst/>
            <a:gdLst/>
            <a:ahLst/>
            <a:cxnLst/>
            <a:rect l="l" t="t" r="r" b="b"/>
            <a:pathLst>
              <a:path w="156844" h="27939">
                <a:moveTo>
                  <a:pt x="156777" y="27324"/>
                </a:moveTo>
                <a:lnTo>
                  <a:pt x="156777" y="13858"/>
                </a:lnTo>
                <a:lnTo>
                  <a:pt x="156777" y="0"/>
                </a:lnTo>
                <a:lnTo>
                  <a:pt x="0" y="0"/>
                </a:lnTo>
                <a:lnTo>
                  <a:pt x="0" y="13858"/>
                </a:lnTo>
                <a:lnTo>
                  <a:pt x="0" y="27324"/>
                </a:lnTo>
                <a:lnTo>
                  <a:pt x="156777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39" name="object 17139"/>
          <p:cNvSpPr/>
          <p:nvPr/>
        </p:nvSpPr>
        <p:spPr>
          <a:xfrm>
            <a:off x="1314050" y="5588100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772" y="0"/>
                </a:moveTo>
                <a:lnTo>
                  <a:pt x="0" y="13858"/>
                </a:lnTo>
                <a:lnTo>
                  <a:pt x="778" y="17941"/>
                </a:lnTo>
                <a:lnTo>
                  <a:pt x="3541" y="22024"/>
                </a:lnTo>
                <a:lnTo>
                  <a:pt x="7099" y="24459"/>
                </a:lnTo>
                <a:lnTo>
                  <a:pt x="11848" y="26906"/>
                </a:lnTo>
                <a:lnTo>
                  <a:pt x="17772" y="27324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0" name="object 17140"/>
          <p:cNvSpPr/>
          <p:nvPr/>
        </p:nvSpPr>
        <p:spPr>
          <a:xfrm>
            <a:off x="1317798" y="559197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772" y="27324"/>
                </a:moveTo>
                <a:lnTo>
                  <a:pt x="0" y="13858"/>
                </a:lnTo>
                <a:lnTo>
                  <a:pt x="794" y="9382"/>
                </a:lnTo>
                <a:lnTo>
                  <a:pt x="3557" y="5705"/>
                </a:lnTo>
                <a:lnTo>
                  <a:pt x="7099" y="2852"/>
                </a:lnTo>
                <a:lnTo>
                  <a:pt x="11848" y="823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1" name="object 17141"/>
          <p:cNvSpPr/>
          <p:nvPr/>
        </p:nvSpPr>
        <p:spPr>
          <a:xfrm>
            <a:off x="2483046" y="5984796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8106" y="0"/>
                </a:moveTo>
                <a:lnTo>
                  <a:pt x="0" y="13047"/>
                </a:lnTo>
                <a:lnTo>
                  <a:pt x="794" y="17117"/>
                </a:lnTo>
                <a:lnTo>
                  <a:pt x="2700" y="21200"/>
                </a:lnTo>
                <a:lnTo>
                  <a:pt x="7147" y="24459"/>
                </a:lnTo>
                <a:lnTo>
                  <a:pt x="11435" y="26094"/>
                </a:lnTo>
                <a:lnTo>
                  <a:pt x="16994" y="26906"/>
                </a:lnTo>
                <a:lnTo>
                  <a:pt x="17336" y="13047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2" name="object 17142"/>
          <p:cNvSpPr/>
          <p:nvPr/>
        </p:nvSpPr>
        <p:spPr>
          <a:xfrm>
            <a:off x="2486858" y="598866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6835" y="26906"/>
                </a:moveTo>
                <a:lnTo>
                  <a:pt x="0" y="13047"/>
                </a:lnTo>
                <a:lnTo>
                  <a:pt x="1429" y="8558"/>
                </a:lnTo>
                <a:lnTo>
                  <a:pt x="3494" y="5300"/>
                </a:lnTo>
                <a:lnTo>
                  <a:pt x="7782" y="2041"/>
                </a:lnTo>
                <a:lnTo>
                  <a:pt x="12547" y="405"/>
                </a:lnTo>
                <a:lnTo>
                  <a:pt x="18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3" name="object 17143"/>
          <p:cNvSpPr/>
          <p:nvPr/>
        </p:nvSpPr>
        <p:spPr>
          <a:xfrm>
            <a:off x="2500041" y="5984796"/>
            <a:ext cx="291465" cy="35560"/>
          </a:xfrm>
          <a:custGeom>
            <a:avLst/>
            <a:gdLst/>
            <a:ahLst/>
            <a:cxnLst/>
            <a:rect l="l" t="t" r="r" b="b"/>
            <a:pathLst>
              <a:path w="291464" h="35560">
                <a:moveTo>
                  <a:pt x="1111" y="0"/>
                </a:moveTo>
                <a:lnTo>
                  <a:pt x="317" y="13453"/>
                </a:lnTo>
                <a:lnTo>
                  <a:pt x="0" y="26906"/>
                </a:lnTo>
                <a:lnTo>
                  <a:pt x="289858" y="35059"/>
                </a:lnTo>
                <a:lnTo>
                  <a:pt x="291447" y="8153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4" name="object 17144"/>
          <p:cNvSpPr/>
          <p:nvPr/>
        </p:nvSpPr>
        <p:spPr>
          <a:xfrm>
            <a:off x="2503694" y="5988669"/>
            <a:ext cx="291465" cy="35560"/>
          </a:xfrm>
          <a:custGeom>
            <a:avLst/>
            <a:gdLst/>
            <a:ahLst/>
            <a:cxnLst/>
            <a:rect l="l" t="t" r="r" b="b"/>
            <a:pathLst>
              <a:path w="291464" h="35560">
                <a:moveTo>
                  <a:pt x="1270" y="0"/>
                </a:moveTo>
                <a:lnTo>
                  <a:pt x="476" y="13453"/>
                </a:lnTo>
                <a:lnTo>
                  <a:pt x="0" y="26906"/>
                </a:lnTo>
                <a:lnTo>
                  <a:pt x="290017" y="35059"/>
                </a:lnTo>
                <a:lnTo>
                  <a:pt x="290811" y="21606"/>
                </a:lnTo>
                <a:lnTo>
                  <a:pt x="291447" y="8153"/>
                </a:lnTo>
                <a:lnTo>
                  <a:pt x="127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5" name="object 17145"/>
          <p:cNvSpPr/>
          <p:nvPr/>
        </p:nvSpPr>
        <p:spPr>
          <a:xfrm>
            <a:off x="2789900" y="599294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588" y="0"/>
                </a:moveTo>
                <a:lnTo>
                  <a:pt x="0" y="26906"/>
                </a:lnTo>
                <a:lnTo>
                  <a:pt x="5876" y="26500"/>
                </a:lnTo>
                <a:lnTo>
                  <a:pt x="10641" y="24864"/>
                </a:lnTo>
                <a:lnTo>
                  <a:pt x="14929" y="21606"/>
                </a:lnTo>
                <a:lnTo>
                  <a:pt x="16994" y="18347"/>
                </a:lnTo>
                <a:lnTo>
                  <a:pt x="18106" y="13858"/>
                </a:lnTo>
                <a:lnTo>
                  <a:pt x="17788" y="9788"/>
                </a:lnTo>
                <a:lnTo>
                  <a:pt x="15406" y="5705"/>
                </a:lnTo>
                <a:lnTo>
                  <a:pt x="11435" y="2447"/>
                </a:lnTo>
                <a:lnTo>
                  <a:pt x="7147" y="811"/>
                </a:lnTo>
                <a:lnTo>
                  <a:pt x="15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6" name="object 17146"/>
          <p:cNvSpPr/>
          <p:nvPr/>
        </p:nvSpPr>
        <p:spPr>
          <a:xfrm>
            <a:off x="2793712" y="599682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429" y="0"/>
                </a:moveTo>
                <a:lnTo>
                  <a:pt x="18106" y="13858"/>
                </a:lnTo>
                <a:lnTo>
                  <a:pt x="16835" y="18347"/>
                </a:lnTo>
                <a:lnTo>
                  <a:pt x="14929" y="21606"/>
                </a:lnTo>
                <a:lnTo>
                  <a:pt x="10641" y="24864"/>
                </a:lnTo>
                <a:lnTo>
                  <a:pt x="5876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7" name="object 17147"/>
          <p:cNvSpPr/>
          <p:nvPr/>
        </p:nvSpPr>
        <p:spPr>
          <a:xfrm>
            <a:off x="8554676" y="4085736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5082" y="0"/>
                </a:moveTo>
                <a:lnTo>
                  <a:pt x="0" y="368"/>
                </a:lnTo>
                <a:lnTo>
                  <a:pt x="5082" y="13403"/>
                </a:lnTo>
                <a:lnTo>
                  <a:pt x="9847" y="26439"/>
                </a:lnTo>
                <a:lnTo>
                  <a:pt x="14929" y="24471"/>
                </a:lnTo>
                <a:lnTo>
                  <a:pt x="18900" y="21643"/>
                </a:lnTo>
                <a:lnTo>
                  <a:pt x="21759" y="17953"/>
                </a:lnTo>
                <a:lnTo>
                  <a:pt x="22553" y="13403"/>
                </a:lnTo>
                <a:lnTo>
                  <a:pt x="21759" y="9837"/>
                </a:lnTo>
                <a:lnTo>
                  <a:pt x="18900" y="5656"/>
                </a:lnTo>
                <a:lnTo>
                  <a:pt x="15723" y="2459"/>
                </a:lnTo>
                <a:lnTo>
                  <a:pt x="10641" y="368"/>
                </a:lnTo>
                <a:lnTo>
                  <a:pt x="50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48" name="object 17148"/>
          <p:cNvSpPr/>
          <p:nvPr/>
        </p:nvSpPr>
        <p:spPr>
          <a:xfrm>
            <a:off x="8558329" y="408954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0" y="491"/>
                </a:moveTo>
                <a:lnTo>
                  <a:pt x="5241" y="0"/>
                </a:lnTo>
                <a:lnTo>
                  <a:pt x="10800" y="491"/>
                </a:lnTo>
                <a:lnTo>
                  <a:pt x="15882" y="2459"/>
                </a:lnTo>
                <a:lnTo>
                  <a:pt x="19059" y="5779"/>
                </a:lnTo>
                <a:lnTo>
                  <a:pt x="21759" y="9837"/>
                </a:lnTo>
                <a:lnTo>
                  <a:pt x="22553" y="13526"/>
                </a:lnTo>
                <a:lnTo>
                  <a:pt x="21759" y="17953"/>
                </a:lnTo>
                <a:lnTo>
                  <a:pt x="19059" y="21643"/>
                </a:lnTo>
                <a:lnTo>
                  <a:pt x="15088" y="24471"/>
                </a:lnTo>
                <a:lnTo>
                  <a:pt x="10006" y="26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49" name="object 17149"/>
          <p:cNvSpPr/>
          <p:nvPr/>
        </p:nvSpPr>
        <p:spPr>
          <a:xfrm>
            <a:off x="8469386" y="4086105"/>
            <a:ext cx="95250" cy="46990"/>
          </a:xfrm>
          <a:custGeom>
            <a:avLst/>
            <a:gdLst/>
            <a:ahLst/>
            <a:cxnLst/>
            <a:rect l="l" t="t" r="r" b="b"/>
            <a:pathLst>
              <a:path w="95250" h="46989">
                <a:moveTo>
                  <a:pt x="85289" y="0"/>
                </a:moveTo>
                <a:lnTo>
                  <a:pt x="0" y="20782"/>
                </a:lnTo>
                <a:lnTo>
                  <a:pt x="4764" y="33817"/>
                </a:lnTo>
                <a:lnTo>
                  <a:pt x="9847" y="46483"/>
                </a:lnTo>
                <a:lnTo>
                  <a:pt x="95137" y="26070"/>
                </a:lnTo>
                <a:lnTo>
                  <a:pt x="90372" y="13035"/>
                </a:lnTo>
                <a:lnTo>
                  <a:pt x="85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0" name="object 17150"/>
          <p:cNvSpPr/>
          <p:nvPr/>
        </p:nvSpPr>
        <p:spPr>
          <a:xfrm>
            <a:off x="8473039" y="4090040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95296" y="26070"/>
                </a:moveTo>
                <a:lnTo>
                  <a:pt x="90531" y="13035"/>
                </a:lnTo>
                <a:lnTo>
                  <a:pt x="85289" y="0"/>
                </a:lnTo>
                <a:lnTo>
                  <a:pt x="0" y="20782"/>
                </a:lnTo>
                <a:lnTo>
                  <a:pt x="4764" y="33817"/>
                </a:lnTo>
                <a:lnTo>
                  <a:pt x="10006" y="46483"/>
                </a:lnTo>
                <a:lnTo>
                  <a:pt x="95296" y="26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1" name="object 17151"/>
          <p:cNvSpPr/>
          <p:nvPr/>
        </p:nvSpPr>
        <p:spPr>
          <a:xfrm>
            <a:off x="8456679" y="4106888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12706" y="0"/>
                </a:moveTo>
                <a:lnTo>
                  <a:pt x="7941" y="2090"/>
                </a:lnTo>
                <a:lnTo>
                  <a:pt x="3653" y="4918"/>
                </a:lnTo>
                <a:lnTo>
                  <a:pt x="794" y="8608"/>
                </a:lnTo>
                <a:lnTo>
                  <a:pt x="0" y="13035"/>
                </a:lnTo>
                <a:lnTo>
                  <a:pt x="794" y="16724"/>
                </a:lnTo>
                <a:lnTo>
                  <a:pt x="3653" y="20413"/>
                </a:lnTo>
                <a:lnTo>
                  <a:pt x="7147" y="23733"/>
                </a:lnTo>
                <a:lnTo>
                  <a:pt x="11912" y="25701"/>
                </a:lnTo>
                <a:lnTo>
                  <a:pt x="17470" y="26561"/>
                </a:lnTo>
                <a:lnTo>
                  <a:pt x="22553" y="25701"/>
                </a:lnTo>
                <a:lnTo>
                  <a:pt x="17470" y="13035"/>
                </a:lnTo>
                <a:lnTo>
                  <a:pt x="127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2" name="object 17152"/>
          <p:cNvSpPr/>
          <p:nvPr/>
        </p:nvSpPr>
        <p:spPr>
          <a:xfrm>
            <a:off x="8460492" y="4110823"/>
            <a:ext cx="22860" cy="26670"/>
          </a:xfrm>
          <a:custGeom>
            <a:avLst/>
            <a:gdLst/>
            <a:ahLst/>
            <a:cxnLst/>
            <a:rect l="l" t="t" r="r" b="b"/>
            <a:pathLst>
              <a:path w="22859" h="26670">
                <a:moveTo>
                  <a:pt x="22553" y="25701"/>
                </a:moveTo>
                <a:lnTo>
                  <a:pt x="17312" y="26439"/>
                </a:lnTo>
                <a:lnTo>
                  <a:pt x="11753" y="25701"/>
                </a:lnTo>
                <a:lnTo>
                  <a:pt x="7147" y="23610"/>
                </a:lnTo>
                <a:lnTo>
                  <a:pt x="3494" y="20413"/>
                </a:lnTo>
                <a:lnTo>
                  <a:pt x="794" y="16724"/>
                </a:lnTo>
                <a:lnTo>
                  <a:pt x="0" y="13035"/>
                </a:lnTo>
                <a:lnTo>
                  <a:pt x="794" y="8485"/>
                </a:lnTo>
                <a:lnTo>
                  <a:pt x="3494" y="4918"/>
                </a:lnTo>
                <a:lnTo>
                  <a:pt x="7941" y="1967"/>
                </a:lnTo>
                <a:lnTo>
                  <a:pt x="125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3" name="object 17153"/>
          <p:cNvSpPr/>
          <p:nvPr/>
        </p:nvSpPr>
        <p:spPr>
          <a:xfrm>
            <a:off x="6566800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4" name="object 17154"/>
          <p:cNvSpPr/>
          <p:nvPr/>
        </p:nvSpPr>
        <p:spPr>
          <a:xfrm>
            <a:off x="6837123" y="257846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5" name="object 17155"/>
          <p:cNvSpPr/>
          <p:nvPr/>
        </p:nvSpPr>
        <p:spPr>
          <a:xfrm>
            <a:off x="6840935" y="25824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772"/>
                </a:moveTo>
                <a:lnTo>
                  <a:pt x="17629" y="0"/>
                </a:lnTo>
                <a:lnTo>
                  <a:pt x="23188" y="737"/>
                </a:lnTo>
                <a:lnTo>
                  <a:pt x="27953" y="2828"/>
                </a:lnTo>
                <a:lnTo>
                  <a:pt x="31447" y="5656"/>
                </a:lnTo>
                <a:lnTo>
                  <a:pt x="34306" y="9345"/>
                </a:lnTo>
                <a:lnTo>
                  <a:pt x="35100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6" name="object 17156"/>
          <p:cNvSpPr/>
          <p:nvPr/>
        </p:nvSpPr>
        <p:spPr>
          <a:xfrm>
            <a:off x="6854673" y="2592362"/>
            <a:ext cx="0" cy="276860"/>
          </a:xfrm>
          <a:custGeom>
            <a:avLst/>
            <a:gdLst/>
            <a:ahLst/>
            <a:cxnLst/>
            <a:rect l="l" t="t" r="r" b="b"/>
            <a:pathLst>
              <a:path w="0" h="276860">
                <a:moveTo>
                  <a:pt x="0" y="0"/>
                </a:moveTo>
                <a:lnTo>
                  <a:pt x="0" y="276441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7" name="object 17157"/>
          <p:cNvSpPr/>
          <p:nvPr/>
        </p:nvSpPr>
        <p:spPr>
          <a:xfrm>
            <a:off x="6840935" y="2596174"/>
            <a:ext cx="35560" cy="276860"/>
          </a:xfrm>
          <a:custGeom>
            <a:avLst/>
            <a:gdLst/>
            <a:ahLst/>
            <a:cxnLst/>
            <a:rect l="l" t="t" r="r" b="b"/>
            <a:pathLst>
              <a:path w="35559" h="276860">
                <a:moveTo>
                  <a:pt x="35100" y="0"/>
                </a:moveTo>
                <a:lnTo>
                  <a:pt x="17629" y="0"/>
                </a:lnTo>
                <a:lnTo>
                  <a:pt x="0" y="0"/>
                </a:lnTo>
                <a:lnTo>
                  <a:pt x="0" y="276441"/>
                </a:lnTo>
                <a:lnTo>
                  <a:pt x="17629" y="276441"/>
                </a:lnTo>
                <a:lnTo>
                  <a:pt x="35100" y="276441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58" name="object 17158"/>
          <p:cNvSpPr/>
          <p:nvPr/>
        </p:nvSpPr>
        <p:spPr>
          <a:xfrm>
            <a:off x="6837123" y="286880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7747"/>
                </a:lnTo>
                <a:lnTo>
                  <a:pt x="7147" y="10575"/>
                </a:lnTo>
                <a:lnTo>
                  <a:pt x="11753" y="12543"/>
                </a:lnTo>
                <a:lnTo>
                  <a:pt x="17788" y="13403"/>
                </a:lnTo>
                <a:lnTo>
                  <a:pt x="23347" y="12543"/>
                </a:lnTo>
                <a:lnTo>
                  <a:pt x="27953" y="10575"/>
                </a:lnTo>
                <a:lnTo>
                  <a:pt x="31606" y="7747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59" name="object 17159"/>
          <p:cNvSpPr/>
          <p:nvPr/>
        </p:nvSpPr>
        <p:spPr>
          <a:xfrm>
            <a:off x="6840935" y="28726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17629" y="13403"/>
                </a:lnTo>
                <a:lnTo>
                  <a:pt x="11753" y="12666"/>
                </a:lnTo>
                <a:lnTo>
                  <a:pt x="6988" y="10575"/>
                </a:lnTo>
                <a:lnTo>
                  <a:pt x="3494" y="7747"/>
                </a:lnTo>
                <a:lnTo>
                  <a:pt x="635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0" name="object 17160"/>
          <p:cNvSpPr/>
          <p:nvPr/>
        </p:nvSpPr>
        <p:spPr>
          <a:xfrm>
            <a:off x="5938640" y="270033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526"/>
                </a:lnTo>
                <a:lnTo>
                  <a:pt x="35100" y="13526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1" name="object 17161"/>
          <p:cNvSpPr/>
          <p:nvPr/>
        </p:nvSpPr>
        <p:spPr>
          <a:xfrm>
            <a:off x="5942452" y="270426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403"/>
                </a:moveTo>
                <a:lnTo>
                  <a:pt x="17788" y="0"/>
                </a:lnTo>
                <a:lnTo>
                  <a:pt x="23188" y="368"/>
                </a:lnTo>
                <a:lnTo>
                  <a:pt x="27953" y="2459"/>
                </a:lnTo>
                <a:lnTo>
                  <a:pt x="31606" y="5287"/>
                </a:lnTo>
                <a:lnTo>
                  <a:pt x="34306" y="8976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2" name="object 17162"/>
          <p:cNvSpPr/>
          <p:nvPr/>
        </p:nvSpPr>
        <p:spPr>
          <a:xfrm>
            <a:off x="5956190" y="2713858"/>
            <a:ext cx="0" cy="131445"/>
          </a:xfrm>
          <a:custGeom>
            <a:avLst/>
            <a:gdLst/>
            <a:ahLst/>
            <a:cxnLst/>
            <a:rect l="l" t="t" r="r" b="b"/>
            <a:pathLst>
              <a:path w="0" h="131444">
                <a:moveTo>
                  <a:pt x="0" y="0"/>
                </a:moveTo>
                <a:lnTo>
                  <a:pt x="0" y="130842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3" name="object 17163"/>
          <p:cNvSpPr/>
          <p:nvPr/>
        </p:nvSpPr>
        <p:spPr>
          <a:xfrm>
            <a:off x="5942452" y="2717671"/>
            <a:ext cx="35560" cy="131445"/>
          </a:xfrm>
          <a:custGeom>
            <a:avLst/>
            <a:gdLst/>
            <a:ahLst/>
            <a:cxnLst/>
            <a:rect l="l" t="t" r="r" b="b"/>
            <a:pathLst>
              <a:path w="35560" h="131444">
                <a:moveTo>
                  <a:pt x="35100" y="0"/>
                </a:moveTo>
                <a:lnTo>
                  <a:pt x="17788" y="0"/>
                </a:lnTo>
                <a:lnTo>
                  <a:pt x="0" y="0"/>
                </a:lnTo>
                <a:lnTo>
                  <a:pt x="0" y="130842"/>
                </a:lnTo>
                <a:lnTo>
                  <a:pt x="17788" y="130842"/>
                </a:lnTo>
                <a:lnTo>
                  <a:pt x="35100" y="130842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4" name="object 17164"/>
          <p:cNvSpPr/>
          <p:nvPr/>
        </p:nvSpPr>
        <p:spPr>
          <a:xfrm>
            <a:off x="5938640" y="284470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5" name="object 17165"/>
          <p:cNvSpPr/>
          <p:nvPr/>
        </p:nvSpPr>
        <p:spPr>
          <a:xfrm>
            <a:off x="5942452" y="284851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526"/>
                </a:lnTo>
                <a:lnTo>
                  <a:pt x="11753" y="13158"/>
                </a:lnTo>
                <a:lnTo>
                  <a:pt x="6988" y="11067"/>
                </a:lnTo>
                <a:lnTo>
                  <a:pt x="3494" y="8239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6" name="object 17166"/>
          <p:cNvSpPr/>
          <p:nvPr/>
        </p:nvSpPr>
        <p:spPr>
          <a:xfrm>
            <a:off x="2310878" y="2808793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3817" y="0"/>
                </a:moveTo>
                <a:lnTo>
                  <a:pt x="8258" y="491"/>
                </a:lnTo>
                <a:lnTo>
                  <a:pt x="3176" y="2828"/>
                </a:lnTo>
                <a:lnTo>
                  <a:pt x="0" y="6148"/>
                </a:lnTo>
                <a:lnTo>
                  <a:pt x="13817" y="13526"/>
                </a:lnTo>
                <a:lnTo>
                  <a:pt x="27953" y="21274"/>
                </a:lnTo>
                <a:lnTo>
                  <a:pt x="30812" y="17585"/>
                </a:lnTo>
                <a:lnTo>
                  <a:pt x="31130" y="13526"/>
                </a:lnTo>
                <a:lnTo>
                  <a:pt x="30812" y="9345"/>
                </a:lnTo>
                <a:lnTo>
                  <a:pt x="27953" y="5287"/>
                </a:lnTo>
                <a:lnTo>
                  <a:pt x="23665" y="2828"/>
                </a:lnTo>
                <a:lnTo>
                  <a:pt x="18582" y="491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7" name="object 17167"/>
          <p:cNvSpPr/>
          <p:nvPr/>
        </p:nvSpPr>
        <p:spPr>
          <a:xfrm>
            <a:off x="2314531" y="281272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025"/>
                </a:moveTo>
                <a:lnTo>
                  <a:pt x="3176" y="2828"/>
                </a:lnTo>
                <a:lnTo>
                  <a:pt x="8417" y="368"/>
                </a:lnTo>
                <a:lnTo>
                  <a:pt x="13817" y="0"/>
                </a:lnTo>
                <a:lnTo>
                  <a:pt x="18582" y="368"/>
                </a:lnTo>
                <a:lnTo>
                  <a:pt x="23824" y="2828"/>
                </a:lnTo>
                <a:lnTo>
                  <a:pt x="28112" y="5287"/>
                </a:lnTo>
                <a:lnTo>
                  <a:pt x="30812" y="9345"/>
                </a:lnTo>
                <a:lnTo>
                  <a:pt x="31288" y="13403"/>
                </a:lnTo>
                <a:lnTo>
                  <a:pt x="30812" y="17462"/>
                </a:lnTo>
                <a:lnTo>
                  <a:pt x="28112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68" name="object 17168"/>
          <p:cNvSpPr/>
          <p:nvPr/>
        </p:nvSpPr>
        <p:spPr>
          <a:xfrm>
            <a:off x="2295472" y="2814942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3817" y="24471"/>
                </a:lnTo>
                <a:lnTo>
                  <a:pt x="27953" y="31849"/>
                </a:lnTo>
                <a:lnTo>
                  <a:pt x="43359" y="15125"/>
                </a:lnTo>
                <a:lnTo>
                  <a:pt x="29224" y="737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69" name="object 17169"/>
          <p:cNvSpPr/>
          <p:nvPr/>
        </p:nvSpPr>
        <p:spPr>
          <a:xfrm>
            <a:off x="2299125" y="2818754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224" y="7378"/>
                </a:lnTo>
                <a:lnTo>
                  <a:pt x="15406" y="0"/>
                </a:lnTo>
                <a:lnTo>
                  <a:pt x="0" y="16724"/>
                </a:lnTo>
                <a:lnTo>
                  <a:pt x="13817" y="24471"/>
                </a:lnTo>
                <a:lnTo>
                  <a:pt x="28112" y="31849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0" name="object 17170"/>
          <p:cNvSpPr/>
          <p:nvPr/>
        </p:nvSpPr>
        <p:spPr>
          <a:xfrm>
            <a:off x="2291819" y="2831666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653" y="0"/>
                </a:moveTo>
                <a:lnTo>
                  <a:pt x="476" y="3689"/>
                </a:lnTo>
                <a:lnTo>
                  <a:pt x="0" y="7747"/>
                </a:lnTo>
                <a:lnTo>
                  <a:pt x="476" y="11805"/>
                </a:lnTo>
                <a:lnTo>
                  <a:pt x="3653" y="15863"/>
                </a:lnTo>
                <a:lnTo>
                  <a:pt x="7623" y="18322"/>
                </a:lnTo>
                <a:lnTo>
                  <a:pt x="12706" y="20782"/>
                </a:lnTo>
                <a:lnTo>
                  <a:pt x="17470" y="21151"/>
                </a:lnTo>
                <a:lnTo>
                  <a:pt x="23029" y="20782"/>
                </a:lnTo>
                <a:lnTo>
                  <a:pt x="28112" y="18322"/>
                </a:lnTo>
                <a:lnTo>
                  <a:pt x="31606" y="15125"/>
                </a:lnTo>
                <a:lnTo>
                  <a:pt x="17470" y="7747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1" name="object 17171"/>
          <p:cNvSpPr/>
          <p:nvPr/>
        </p:nvSpPr>
        <p:spPr>
          <a:xfrm>
            <a:off x="2295631" y="2835478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125"/>
                </a:moveTo>
                <a:lnTo>
                  <a:pt x="28112" y="18445"/>
                </a:lnTo>
                <a:lnTo>
                  <a:pt x="22871" y="20782"/>
                </a:lnTo>
                <a:lnTo>
                  <a:pt x="17312" y="21274"/>
                </a:lnTo>
                <a:lnTo>
                  <a:pt x="12706" y="20782"/>
                </a:lnTo>
                <a:lnTo>
                  <a:pt x="7464" y="18445"/>
                </a:lnTo>
                <a:lnTo>
                  <a:pt x="3494" y="15986"/>
                </a:lnTo>
                <a:lnTo>
                  <a:pt x="476" y="11928"/>
                </a:lnTo>
                <a:lnTo>
                  <a:pt x="0" y="7747"/>
                </a:lnTo>
                <a:lnTo>
                  <a:pt x="476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2" name="object 17172"/>
          <p:cNvSpPr/>
          <p:nvPr/>
        </p:nvSpPr>
        <p:spPr>
          <a:xfrm>
            <a:off x="6373667" y="4322827"/>
            <a:ext cx="17780" cy="13970"/>
          </a:xfrm>
          <a:custGeom>
            <a:avLst/>
            <a:gdLst/>
            <a:ahLst/>
            <a:cxnLst/>
            <a:rect l="l" t="t" r="r" b="b"/>
            <a:pathLst>
              <a:path w="17779" h="13970">
                <a:moveTo>
                  <a:pt x="17312" y="7378"/>
                </a:moveTo>
                <a:lnTo>
                  <a:pt x="15406" y="2459"/>
                </a:lnTo>
                <a:lnTo>
                  <a:pt x="9053" y="0"/>
                </a:lnTo>
                <a:lnTo>
                  <a:pt x="2700" y="2459"/>
                </a:lnTo>
                <a:lnTo>
                  <a:pt x="0" y="7378"/>
                </a:lnTo>
                <a:lnTo>
                  <a:pt x="2700" y="12174"/>
                </a:lnTo>
                <a:lnTo>
                  <a:pt x="9053" y="13895"/>
                </a:lnTo>
                <a:lnTo>
                  <a:pt x="15406" y="12174"/>
                </a:lnTo>
                <a:lnTo>
                  <a:pt x="17312" y="73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3" name="object 17173"/>
          <p:cNvSpPr/>
          <p:nvPr/>
        </p:nvSpPr>
        <p:spPr>
          <a:xfrm>
            <a:off x="394062" y="4181778"/>
            <a:ext cx="1659889" cy="361950"/>
          </a:xfrm>
          <a:custGeom>
            <a:avLst/>
            <a:gdLst/>
            <a:ahLst/>
            <a:cxnLst/>
            <a:rect l="l" t="t" r="r" b="b"/>
            <a:pathLst>
              <a:path w="1659889" h="361950">
                <a:moveTo>
                  <a:pt x="0" y="361538"/>
                </a:moveTo>
                <a:lnTo>
                  <a:pt x="0" y="27299"/>
                </a:lnTo>
                <a:lnTo>
                  <a:pt x="65166" y="10944"/>
                </a:lnTo>
                <a:lnTo>
                  <a:pt x="96757" y="0"/>
                </a:lnTo>
                <a:lnTo>
                  <a:pt x="1659517" y="0"/>
                </a:lnTo>
                <a:lnTo>
                  <a:pt x="1659517" y="361538"/>
                </a:lnTo>
                <a:lnTo>
                  <a:pt x="0" y="3615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4" name="object 17174"/>
          <p:cNvSpPr/>
          <p:nvPr/>
        </p:nvSpPr>
        <p:spPr>
          <a:xfrm>
            <a:off x="4338778" y="5282379"/>
            <a:ext cx="63584" cy="104208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175" name="object 17175"/>
          <p:cNvSpPr/>
          <p:nvPr/>
        </p:nvSpPr>
        <p:spPr>
          <a:xfrm>
            <a:off x="1314050" y="57768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772" y="0"/>
                </a:moveTo>
                <a:lnTo>
                  <a:pt x="0" y="13465"/>
                </a:lnTo>
                <a:lnTo>
                  <a:pt x="778" y="17941"/>
                </a:lnTo>
                <a:lnTo>
                  <a:pt x="3541" y="21618"/>
                </a:lnTo>
                <a:lnTo>
                  <a:pt x="7099" y="24471"/>
                </a:lnTo>
                <a:lnTo>
                  <a:pt x="11848" y="26500"/>
                </a:lnTo>
                <a:lnTo>
                  <a:pt x="17772" y="26918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76" name="object 17176"/>
          <p:cNvSpPr/>
          <p:nvPr/>
        </p:nvSpPr>
        <p:spPr>
          <a:xfrm>
            <a:off x="1317798" y="5780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772" y="26918"/>
                </a:moveTo>
                <a:lnTo>
                  <a:pt x="0" y="13453"/>
                </a:lnTo>
                <a:lnTo>
                  <a:pt x="794" y="8976"/>
                </a:lnTo>
                <a:lnTo>
                  <a:pt x="3557" y="5300"/>
                </a:lnTo>
                <a:lnTo>
                  <a:pt x="7099" y="2447"/>
                </a:lnTo>
                <a:lnTo>
                  <a:pt x="11848" y="418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7" name="object 17177"/>
          <p:cNvSpPr/>
          <p:nvPr/>
        </p:nvSpPr>
        <p:spPr>
          <a:xfrm>
            <a:off x="1331822" y="5790321"/>
            <a:ext cx="156845" cy="0"/>
          </a:xfrm>
          <a:custGeom>
            <a:avLst/>
            <a:gdLst/>
            <a:ahLst/>
            <a:cxnLst/>
            <a:rect l="l" t="t" r="r" b="b"/>
            <a:pathLst>
              <a:path w="156844" h="0">
                <a:moveTo>
                  <a:pt x="0" y="0"/>
                </a:moveTo>
                <a:lnTo>
                  <a:pt x="156777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8" name="object 17178"/>
          <p:cNvSpPr/>
          <p:nvPr/>
        </p:nvSpPr>
        <p:spPr>
          <a:xfrm>
            <a:off x="1335571" y="5780736"/>
            <a:ext cx="156845" cy="27305"/>
          </a:xfrm>
          <a:custGeom>
            <a:avLst/>
            <a:gdLst/>
            <a:ahLst/>
            <a:cxnLst/>
            <a:rect l="l" t="t" r="r" b="b"/>
            <a:pathLst>
              <a:path w="156844" h="27304">
                <a:moveTo>
                  <a:pt x="0" y="0"/>
                </a:moveTo>
                <a:lnTo>
                  <a:pt x="0" y="13453"/>
                </a:lnTo>
                <a:lnTo>
                  <a:pt x="0" y="26918"/>
                </a:lnTo>
                <a:lnTo>
                  <a:pt x="156777" y="26918"/>
                </a:lnTo>
                <a:lnTo>
                  <a:pt x="156777" y="13453"/>
                </a:lnTo>
                <a:lnTo>
                  <a:pt x="1567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79" name="object 17179"/>
          <p:cNvSpPr/>
          <p:nvPr/>
        </p:nvSpPr>
        <p:spPr>
          <a:xfrm>
            <a:off x="1488600" y="577686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27" y="26500"/>
                </a:lnTo>
                <a:lnTo>
                  <a:pt x="10657" y="24471"/>
                </a:lnTo>
                <a:lnTo>
                  <a:pt x="14214" y="21618"/>
                </a:lnTo>
                <a:lnTo>
                  <a:pt x="16978" y="17941"/>
                </a:lnTo>
                <a:lnTo>
                  <a:pt x="17375" y="13465"/>
                </a:lnTo>
                <a:lnTo>
                  <a:pt x="16978" y="8976"/>
                </a:lnTo>
                <a:lnTo>
                  <a:pt x="14214" y="5300"/>
                </a:lnTo>
                <a:lnTo>
                  <a:pt x="10657" y="2447"/>
                </a:lnTo>
                <a:lnTo>
                  <a:pt x="5527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0" name="object 17180"/>
          <p:cNvSpPr/>
          <p:nvPr/>
        </p:nvSpPr>
        <p:spPr>
          <a:xfrm>
            <a:off x="1492349" y="5780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75" y="13453"/>
                </a:lnTo>
                <a:lnTo>
                  <a:pt x="16978" y="17941"/>
                </a:lnTo>
                <a:lnTo>
                  <a:pt x="14214" y="21618"/>
                </a:lnTo>
                <a:lnTo>
                  <a:pt x="10673" y="24471"/>
                </a:lnTo>
                <a:lnTo>
                  <a:pt x="5527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1" name="object 17181"/>
          <p:cNvSpPr/>
          <p:nvPr/>
        </p:nvSpPr>
        <p:spPr>
          <a:xfrm>
            <a:off x="2620431" y="62069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0"/>
                </a:moveTo>
                <a:lnTo>
                  <a:pt x="0" y="13453"/>
                </a:lnTo>
                <a:lnTo>
                  <a:pt x="794" y="17929"/>
                </a:lnTo>
                <a:lnTo>
                  <a:pt x="3653" y="21606"/>
                </a:lnTo>
                <a:lnTo>
                  <a:pt x="7147" y="24053"/>
                </a:lnTo>
                <a:lnTo>
                  <a:pt x="11912" y="26500"/>
                </a:lnTo>
                <a:lnTo>
                  <a:pt x="17470" y="26906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2" name="object 17182"/>
          <p:cNvSpPr/>
          <p:nvPr/>
        </p:nvSpPr>
        <p:spPr>
          <a:xfrm>
            <a:off x="2624243" y="62108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26906"/>
                </a:moveTo>
                <a:lnTo>
                  <a:pt x="0" y="13453"/>
                </a:lnTo>
                <a:lnTo>
                  <a:pt x="794" y="8964"/>
                </a:lnTo>
                <a:lnTo>
                  <a:pt x="3494" y="5300"/>
                </a:lnTo>
                <a:lnTo>
                  <a:pt x="7147" y="2447"/>
                </a:lnTo>
                <a:lnTo>
                  <a:pt x="11753" y="405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3" name="object 17183"/>
          <p:cNvSpPr/>
          <p:nvPr/>
        </p:nvSpPr>
        <p:spPr>
          <a:xfrm>
            <a:off x="2637902" y="6220447"/>
            <a:ext cx="300355" cy="0"/>
          </a:xfrm>
          <a:custGeom>
            <a:avLst/>
            <a:gdLst/>
            <a:ahLst/>
            <a:cxnLst/>
            <a:rect l="l" t="t" r="r" b="b"/>
            <a:pathLst>
              <a:path w="300355" h="0">
                <a:moveTo>
                  <a:pt x="0" y="0"/>
                </a:moveTo>
                <a:lnTo>
                  <a:pt x="300023" y="0"/>
                </a:lnTo>
              </a:path>
            </a:pathLst>
          </a:custGeom>
          <a:ln w="269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4" name="object 17184"/>
          <p:cNvSpPr/>
          <p:nvPr/>
        </p:nvSpPr>
        <p:spPr>
          <a:xfrm>
            <a:off x="2641556" y="6210868"/>
            <a:ext cx="300355" cy="27305"/>
          </a:xfrm>
          <a:custGeom>
            <a:avLst/>
            <a:gdLst/>
            <a:ahLst/>
            <a:cxnLst/>
            <a:rect l="l" t="t" r="r" b="b"/>
            <a:pathLst>
              <a:path w="300355" h="27304">
                <a:moveTo>
                  <a:pt x="0" y="0"/>
                </a:moveTo>
                <a:lnTo>
                  <a:pt x="0" y="13453"/>
                </a:lnTo>
                <a:lnTo>
                  <a:pt x="0" y="26906"/>
                </a:lnTo>
                <a:lnTo>
                  <a:pt x="300182" y="26906"/>
                </a:lnTo>
                <a:lnTo>
                  <a:pt x="300182" y="13453"/>
                </a:lnTo>
                <a:lnTo>
                  <a:pt x="30018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5" name="object 17185"/>
          <p:cNvSpPr/>
          <p:nvPr/>
        </p:nvSpPr>
        <p:spPr>
          <a:xfrm>
            <a:off x="2937926" y="62069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06"/>
                </a:lnTo>
                <a:lnTo>
                  <a:pt x="5558" y="26500"/>
                </a:lnTo>
                <a:lnTo>
                  <a:pt x="10323" y="24053"/>
                </a:lnTo>
                <a:lnTo>
                  <a:pt x="13817" y="21606"/>
                </a:lnTo>
                <a:lnTo>
                  <a:pt x="16676" y="17929"/>
                </a:lnTo>
                <a:lnTo>
                  <a:pt x="17470" y="13453"/>
                </a:lnTo>
                <a:lnTo>
                  <a:pt x="16676" y="8964"/>
                </a:lnTo>
                <a:lnTo>
                  <a:pt x="13817" y="5300"/>
                </a:lnTo>
                <a:lnTo>
                  <a:pt x="10323" y="2447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6" name="object 17186"/>
          <p:cNvSpPr/>
          <p:nvPr/>
        </p:nvSpPr>
        <p:spPr>
          <a:xfrm>
            <a:off x="2941738" y="62108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517" y="17929"/>
                </a:lnTo>
                <a:lnTo>
                  <a:pt x="13817" y="21606"/>
                </a:lnTo>
                <a:lnTo>
                  <a:pt x="10323" y="24053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7" name="object 17187"/>
          <p:cNvSpPr/>
          <p:nvPr/>
        </p:nvSpPr>
        <p:spPr>
          <a:xfrm>
            <a:off x="4149616" y="5921195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0"/>
                </a:moveTo>
                <a:lnTo>
                  <a:pt x="0" y="13453"/>
                </a:lnTo>
                <a:lnTo>
                  <a:pt x="794" y="17941"/>
                </a:lnTo>
                <a:lnTo>
                  <a:pt x="3494" y="21606"/>
                </a:lnTo>
                <a:lnTo>
                  <a:pt x="7147" y="24459"/>
                </a:lnTo>
                <a:lnTo>
                  <a:pt x="11912" y="26500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88" name="object 17188"/>
          <p:cNvSpPr/>
          <p:nvPr/>
        </p:nvSpPr>
        <p:spPr>
          <a:xfrm>
            <a:off x="4153427" y="5925068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79" h="27939">
                <a:moveTo>
                  <a:pt x="17312" y="27312"/>
                </a:moveTo>
                <a:lnTo>
                  <a:pt x="0" y="13453"/>
                </a:lnTo>
                <a:lnTo>
                  <a:pt x="794" y="9370"/>
                </a:lnTo>
                <a:lnTo>
                  <a:pt x="3494" y="5300"/>
                </a:lnTo>
                <a:lnTo>
                  <a:pt x="6988" y="2852"/>
                </a:lnTo>
                <a:lnTo>
                  <a:pt x="11753" y="405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89" name="object 17189"/>
          <p:cNvSpPr/>
          <p:nvPr/>
        </p:nvSpPr>
        <p:spPr>
          <a:xfrm>
            <a:off x="4166928" y="593485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703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0" name="object 17190"/>
          <p:cNvSpPr/>
          <p:nvPr/>
        </p:nvSpPr>
        <p:spPr>
          <a:xfrm>
            <a:off x="4170739" y="5925068"/>
            <a:ext cx="165100" cy="27940"/>
          </a:xfrm>
          <a:custGeom>
            <a:avLst/>
            <a:gdLst/>
            <a:ahLst/>
            <a:cxnLst/>
            <a:rect l="l" t="t" r="r" b="b"/>
            <a:pathLst>
              <a:path w="165100" h="27939">
                <a:moveTo>
                  <a:pt x="0" y="0"/>
                </a:moveTo>
                <a:lnTo>
                  <a:pt x="0" y="13453"/>
                </a:lnTo>
                <a:lnTo>
                  <a:pt x="0" y="27312"/>
                </a:lnTo>
                <a:lnTo>
                  <a:pt x="164703" y="27312"/>
                </a:lnTo>
                <a:lnTo>
                  <a:pt x="164703" y="13453"/>
                </a:lnTo>
                <a:lnTo>
                  <a:pt x="16470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1" name="object 17191"/>
          <p:cNvSpPr/>
          <p:nvPr/>
        </p:nvSpPr>
        <p:spPr>
          <a:xfrm>
            <a:off x="4331631" y="5921195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12"/>
                </a:lnTo>
                <a:lnTo>
                  <a:pt x="5558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41"/>
                </a:lnTo>
                <a:lnTo>
                  <a:pt x="17788" y="13453"/>
                </a:lnTo>
                <a:lnTo>
                  <a:pt x="16994" y="9370"/>
                </a:lnTo>
                <a:lnTo>
                  <a:pt x="14294" y="5300"/>
                </a:lnTo>
                <a:lnTo>
                  <a:pt x="10641" y="2852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2" name="object 17192"/>
          <p:cNvSpPr/>
          <p:nvPr/>
        </p:nvSpPr>
        <p:spPr>
          <a:xfrm>
            <a:off x="4335443" y="5925068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453"/>
                </a:lnTo>
                <a:lnTo>
                  <a:pt x="16994" y="17941"/>
                </a:lnTo>
                <a:lnTo>
                  <a:pt x="14135" y="21606"/>
                </a:lnTo>
                <a:lnTo>
                  <a:pt x="10641" y="24459"/>
                </a:lnTo>
                <a:lnTo>
                  <a:pt x="5558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3" name="object 17193"/>
          <p:cNvSpPr/>
          <p:nvPr/>
        </p:nvSpPr>
        <p:spPr>
          <a:xfrm>
            <a:off x="1969242" y="434951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403"/>
                </a:lnTo>
                <a:lnTo>
                  <a:pt x="35100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4" name="object 17194"/>
          <p:cNvSpPr/>
          <p:nvPr/>
        </p:nvSpPr>
        <p:spPr>
          <a:xfrm>
            <a:off x="1973054" y="4353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03"/>
                </a:moveTo>
                <a:lnTo>
                  <a:pt x="17629" y="0"/>
                </a:lnTo>
                <a:lnTo>
                  <a:pt x="23188" y="368"/>
                </a:lnTo>
                <a:lnTo>
                  <a:pt x="27953" y="2828"/>
                </a:lnTo>
                <a:lnTo>
                  <a:pt x="31447" y="5287"/>
                </a:lnTo>
                <a:lnTo>
                  <a:pt x="34306" y="9345"/>
                </a:lnTo>
                <a:lnTo>
                  <a:pt x="35100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5" name="object 17195"/>
          <p:cNvSpPr/>
          <p:nvPr/>
        </p:nvSpPr>
        <p:spPr>
          <a:xfrm>
            <a:off x="1969242" y="4362915"/>
            <a:ext cx="35560" cy="16510"/>
          </a:xfrm>
          <a:custGeom>
            <a:avLst/>
            <a:gdLst/>
            <a:ahLst/>
            <a:cxnLst/>
            <a:rect l="l" t="t" r="r" b="b"/>
            <a:pathLst>
              <a:path w="35560" h="16510">
                <a:moveTo>
                  <a:pt x="35100" y="0"/>
                </a:moveTo>
                <a:lnTo>
                  <a:pt x="0" y="0"/>
                </a:lnTo>
                <a:lnTo>
                  <a:pt x="0" y="16355"/>
                </a:lnTo>
                <a:lnTo>
                  <a:pt x="35100" y="16355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6" name="object 17196"/>
          <p:cNvSpPr/>
          <p:nvPr/>
        </p:nvSpPr>
        <p:spPr>
          <a:xfrm>
            <a:off x="1973054" y="4366851"/>
            <a:ext cx="35560" cy="16510"/>
          </a:xfrm>
          <a:custGeom>
            <a:avLst/>
            <a:gdLst/>
            <a:ahLst/>
            <a:cxnLst/>
            <a:rect l="l" t="t" r="r" b="b"/>
            <a:pathLst>
              <a:path w="35560" h="16510">
                <a:moveTo>
                  <a:pt x="35100" y="0"/>
                </a:moveTo>
                <a:lnTo>
                  <a:pt x="17629" y="0"/>
                </a:lnTo>
                <a:lnTo>
                  <a:pt x="0" y="0"/>
                </a:lnTo>
                <a:lnTo>
                  <a:pt x="0" y="16355"/>
                </a:lnTo>
                <a:lnTo>
                  <a:pt x="17629" y="16355"/>
                </a:lnTo>
                <a:lnTo>
                  <a:pt x="35100" y="16355"/>
                </a:lnTo>
                <a:lnTo>
                  <a:pt x="351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7" name="object 17197"/>
          <p:cNvSpPr/>
          <p:nvPr/>
        </p:nvSpPr>
        <p:spPr>
          <a:xfrm>
            <a:off x="1969242" y="437927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116"/>
                </a:lnTo>
                <a:lnTo>
                  <a:pt x="7147" y="11067"/>
                </a:lnTo>
                <a:lnTo>
                  <a:pt x="12229" y="13035"/>
                </a:lnTo>
                <a:lnTo>
                  <a:pt x="17788" y="13895"/>
                </a:lnTo>
                <a:lnTo>
                  <a:pt x="23347" y="13035"/>
                </a:lnTo>
                <a:lnTo>
                  <a:pt x="27953" y="11067"/>
                </a:lnTo>
                <a:lnTo>
                  <a:pt x="31606" y="8116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98" name="object 17198"/>
          <p:cNvSpPr/>
          <p:nvPr/>
        </p:nvSpPr>
        <p:spPr>
          <a:xfrm>
            <a:off x="1973054" y="438320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629" y="13772"/>
                </a:lnTo>
                <a:lnTo>
                  <a:pt x="12229" y="13035"/>
                </a:lnTo>
                <a:lnTo>
                  <a:pt x="6988" y="10944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99" name="object 17199"/>
          <p:cNvSpPr/>
          <p:nvPr/>
        </p:nvSpPr>
        <p:spPr>
          <a:xfrm>
            <a:off x="8357254" y="4733923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0" y="0"/>
                </a:moveTo>
                <a:lnTo>
                  <a:pt x="0" y="45745"/>
                </a:lnTo>
                <a:lnTo>
                  <a:pt x="6988" y="45253"/>
                </a:lnTo>
                <a:lnTo>
                  <a:pt x="29541" y="25701"/>
                </a:lnTo>
                <a:lnTo>
                  <a:pt x="29541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0" name="object 17200"/>
          <p:cNvSpPr/>
          <p:nvPr/>
        </p:nvSpPr>
        <p:spPr>
          <a:xfrm>
            <a:off x="8360907" y="473785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700" y="19921"/>
                </a:lnTo>
                <a:lnTo>
                  <a:pt x="29700" y="25701"/>
                </a:lnTo>
                <a:lnTo>
                  <a:pt x="7147" y="45253"/>
                </a:lnTo>
                <a:lnTo>
                  <a:pt x="0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1" name="object 17201"/>
          <p:cNvSpPr/>
          <p:nvPr/>
        </p:nvSpPr>
        <p:spPr>
          <a:xfrm>
            <a:off x="8321677" y="4733923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4">
                <a:moveTo>
                  <a:pt x="35577" y="45745"/>
                </a:moveTo>
                <a:lnTo>
                  <a:pt x="35577" y="0"/>
                </a:lnTo>
                <a:lnTo>
                  <a:pt x="0" y="0"/>
                </a:lnTo>
                <a:lnTo>
                  <a:pt x="0" y="45745"/>
                </a:lnTo>
                <a:lnTo>
                  <a:pt x="35577" y="45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2" name="object 17202"/>
          <p:cNvSpPr/>
          <p:nvPr/>
        </p:nvSpPr>
        <p:spPr>
          <a:xfrm>
            <a:off x="8325330" y="4737858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35577" y="45622"/>
                </a:moveTo>
                <a:lnTo>
                  <a:pt x="35577" y="22872"/>
                </a:lnTo>
                <a:lnTo>
                  <a:pt x="35577" y="0"/>
                </a:lnTo>
                <a:lnTo>
                  <a:pt x="0" y="0"/>
                </a:lnTo>
                <a:lnTo>
                  <a:pt x="0" y="22872"/>
                </a:lnTo>
                <a:lnTo>
                  <a:pt x="0" y="45622"/>
                </a:lnTo>
                <a:lnTo>
                  <a:pt x="35577" y="4562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3" name="object 17203"/>
          <p:cNvSpPr/>
          <p:nvPr/>
        </p:nvSpPr>
        <p:spPr>
          <a:xfrm>
            <a:off x="8291976" y="4733923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4">
                <a:moveTo>
                  <a:pt x="29700" y="0"/>
                </a:moveTo>
                <a:lnTo>
                  <a:pt x="0" y="20044"/>
                </a:lnTo>
                <a:lnTo>
                  <a:pt x="0" y="25701"/>
                </a:lnTo>
                <a:lnTo>
                  <a:pt x="29700" y="45745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4" name="object 17204"/>
          <p:cNvSpPr/>
          <p:nvPr/>
        </p:nvSpPr>
        <p:spPr>
          <a:xfrm>
            <a:off x="8295788" y="4737858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622"/>
                </a:moveTo>
                <a:lnTo>
                  <a:pt x="0" y="25701"/>
                </a:lnTo>
                <a:lnTo>
                  <a:pt x="0" y="19921"/>
                </a:lnTo>
                <a:lnTo>
                  <a:pt x="22553" y="368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5" name="object 17205"/>
          <p:cNvSpPr/>
          <p:nvPr/>
        </p:nvSpPr>
        <p:spPr>
          <a:xfrm>
            <a:off x="5884162" y="22445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439"/>
                </a:lnTo>
                <a:lnTo>
                  <a:pt x="10323" y="24471"/>
                </a:lnTo>
                <a:lnTo>
                  <a:pt x="13817" y="21520"/>
                </a:lnTo>
                <a:lnTo>
                  <a:pt x="16517" y="17953"/>
                </a:lnTo>
                <a:lnTo>
                  <a:pt x="17312" y="13403"/>
                </a:lnTo>
                <a:lnTo>
                  <a:pt x="16517" y="9345"/>
                </a:lnTo>
                <a:lnTo>
                  <a:pt x="13817" y="5287"/>
                </a:lnTo>
                <a:lnTo>
                  <a:pt x="10323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06" name="object 17206"/>
          <p:cNvSpPr/>
          <p:nvPr/>
        </p:nvSpPr>
        <p:spPr>
          <a:xfrm>
            <a:off x="5887974" y="22484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526"/>
                </a:lnTo>
                <a:lnTo>
                  <a:pt x="16517" y="17953"/>
                </a:lnTo>
                <a:lnTo>
                  <a:pt x="13817" y="21643"/>
                </a:lnTo>
                <a:lnTo>
                  <a:pt x="10164" y="24471"/>
                </a:lnTo>
                <a:lnTo>
                  <a:pt x="5400" y="26561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7" name="object 17207"/>
          <p:cNvSpPr/>
          <p:nvPr/>
        </p:nvSpPr>
        <p:spPr>
          <a:xfrm>
            <a:off x="5625434" y="2258247"/>
            <a:ext cx="259079" cy="0"/>
          </a:xfrm>
          <a:custGeom>
            <a:avLst/>
            <a:gdLst/>
            <a:ahLst/>
            <a:cxnLst/>
            <a:rect l="l" t="t" r="r" b="b"/>
            <a:pathLst>
              <a:path w="259079" h="0">
                <a:moveTo>
                  <a:pt x="0" y="0"/>
                </a:moveTo>
                <a:lnTo>
                  <a:pt x="258728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8" name="object 17208"/>
          <p:cNvSpPr/>
          <p:nvPr/>
        </p:nvSpPr>
        <p:spPr>
          <a:xfrm>
            <a:off x="5629245" y="2248409"/>
            <a:ext cx="259079" cy="27305"/>
          </a:xfrm>
          <a:custGeom>
            <a:avLst/>
            <a:gdLst/>
            <a:ahLst/>
            <a:cxnLst/>
            <a:rect l="l" t="t" r="r" b="b"/>
            <a:pathLst>
              <a:path w="259079" h="27305">
                <a:moveTo>
                  <a:pt x="258728" y="27299"/>
                </a:moveTo>
                <a:lnTo>
                  <a:pt x="258728" y="13526"/>
                </a:lnTo>
                <a:lnTo>
                  <a:pt x="258728" y="0"/>
                </a:lnTo>
                <a:lnTo>
                  <a:pt x="0" y="0"/>
                </a:lnTo>
                <a:lnTo>
                  <a:pt x="0" y="13526"/>
                </a:lnTo>
                <a:lnTo>
                  <a:pt x="0" y="27299"/>
                </a:lnTo>
                <a:lnTo>
                  <a:pt x="258728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09" name="object 17209"/>
          <p:cNvSpPr/>
          <p:nvPr/>
        </p:nvSpPr>
        <p:spPr>
          <a:xfrm>
            <a:off x="5608122" y="22445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494" y="21520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0" name="object 17210"/>
          <p:cNvSpPr/>
          <p:nvPr/>
        </p:nvSpPr>
        <p:spPr>
          <a:xfrm>
            <a:off x="5611775" y="22484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7299"/>
                </a:moveTo>
                <a:lnTo>
                  <a:pt x="0" y="13526"/>
                </a:lnTo>
                <a:lnTo>
                  <a:pt x="476" y="9345"/>
                </a:lnTo>
                <a:lnTo>
                  <a:pt x="3653" y="5287"/>
                </a:lnTo>
                <a:lnTo>
                  <a:pt x="6829" y="2828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1" name="object 17211"/>
          <p:cNvSpPr/>
          <p:nvPr/>
        </p:nvSpPr>
        <p:spPr>
          <a:xfrm>
            <a:off x="6449745" y="263109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312" y="0"/>
                </a:moveTo>
                <a:lnTo>
                  <a:pt x="0" y="13772"/>
                </a:lnTo>
                <a:lnTo>
                  <a:pt x="35100" y="1377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2" name="object 17212"/>
          <p:cNvSpPr/>
          <p:nvPr/>
        </p:nvSpPr>
        <p:spPr>
          <a:xfrm>
            <a:off x="6453398" y="263491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470" y="0"/>
                </a:lnTo>
                <a:lnTo>
                  <a:pt x="22871" y="860"/>
                </a:lnTo>
                <a:lnTo>
                  <a:pt x="28112" y="2828"/>
                </a:lnTo>
                <a:lnTo>
                  <a:pt x="31606" y="5779"/>
                </a:lnTo>
                <a:lnTo>
                  <a:pt x="34465" y="9345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3" name="object 17213"/>
          <p:cNvSpPr/>
          <p:nvPr/>
        </p:nvSpPr>
        <p:spPr>
          <a:xfrm>
            <a:off x="6467295" y="2644871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0"/>
                </a:moveTo>
                <a:lnTo>
                  <a:pt x="0" y="170931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4" name="object 17214"/>
          <p:cNvSpPr/>
          <p:nvPr/>
        </p:nvSpPr>
        <p:spPr>
          <a:xfrm>
            <a:off x="6453398" y="2648806"/>
            <a:ext cx="35560" cy="170815"/>
          </a:xfrm>
          <a:custGeom>
            <a:avLst/>
            <a:gdLst/>
            <a:ahLst/>
            <a:cxnLst/>
            <a:rect l="l" t="t" r="r" b="b"/>
            <a:pathLst>
              <a:path w="35560" h="170814">
                <a:moveTo>
                  <a:pt x="35259" y="0"/>
                </a:moveTo>
                <a:lnTo>
                  <a:pt x="17470" y="0"/>
                </a:lnTo>
                <a:lnTo>
                  <a:pt x="0" y="0"/>
                </a:lnTo>
                <a:lnTo>
                  <a:pt x="0" y="170808"/>
                </a:lnTo>
                <a:lnTo>
                  <a:pt x="17470" y="170808"/>
                </a:lnTo>
                <a:lnTo>
                  <a:pt x="35259" y="170808"/>
                </a:lnTo>
                <a:lnTo>
                  <a:pt x="352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5" name="object 17215"/>
          <p:cNvSpPr/>
          <p:nvPr/>
        </p:nvSpPr>
        <p:spPr>
          <a:xfrm>
            <a:off x="6449745" y="281580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426"/>
                </a:lnTo>
                <a:lnTo>
                  <a:pt x="3494" y="8116"/>
                </a:lnTo>
                <a:lnTo>
                  <a:pt x="6988" y="10944"/>
                </a:lnTo>
                <a:lnTo>
                  <a:pt x="11753" y="13035"/>
                </a:lnTo>
                <a:lnTo>
                  <a:pt x="17312" y="13772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6" name="object 17216"/>
          <p:cNvSpPr/>
          <p:nvPr/>
        </p:nvSpPr>
        <p:spPr>
          <a:xfrm>
            <a:off x="6453398" y="281961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470" y="13895"/>
                </a:lnTo>
                <a:lnTo>
                  <a:pt x="11912" y="13035"/>
                </a:lnTo>
                <a:lnTo>
                  <a:pt x="7147" y="11067"/>
                </a:lnTo>
                <a:lnTo>
                  <a:pt x="3653" y="8116"/>
                </a:lnTo>
                <a:lnTo>
                  <a:pt x="794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7" name="object 17217"/>
          <p:cNvSpPr/>
          <p:nvPr/>
        </p:nvSpPr>
        <p:spPr>
          <a:xfrm>
            <a:off x="2342961" y="2215452"/>
            <a:ext cx="0" cy="5715"/>
          </a:xfrm>
          <a:custGeom>
            <a:avLst/>
            <a:gdLst/>
            <a:ahLst/>
            <a:cxnLst/>
            <a:rect l="l" t="t" r="r" b="b"/>
            <a:pathLst>
              <a:path w="0" h="5714">
                <a:moveTo>
                  <a:pt x="0" y="56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18" name="object 17218"/>
          <p:cNvSpPr/>
          <p:nvPr/>
        </p:nvSpPr>
        <p:spPr>
          <a:xfrm>
            <a:off x="6241523" y="418645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1912" y="26930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19" name="object 17219"/>
          <p:cNvSpPr/>
          <p:nvPr/>
        </p:nvSpPr>
        <p:spPr>
          <a:xfrm>
            <a:off x="6245335" y="41902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7299"/>
                </a:moveTo>
                <a:lnTo>
                  <a:pt x="0" y="13895"/>
                </a:lnTo>
                <a:lnTo>
                  <a:pt x="794" y="9468"/>
                </a:lnTo>
                <a:lnTo>
                  <a:pt x="3494" y="5779"/>
                </a:lnTo>
                <a:lnTo>
                  <a:pt x="7147" y="2951"/>
                </a:lnTo>
                <a:lnTo>
                  <a:pt x="11753" y="860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0" name="object 17220"/>
          <p:cNvSpPr/>
          <p:nvPr/>
        </p:nvSpPr>
        <p:spPr>
          <a:xfrm>
            <a:off x="6258993" y="4200100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 h="0">
                <a:moveTo>
                  <a:pt x="0" y="0"/>
                </a:moveTo>
                <a:lnTo>
                  <a:pt x="193450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1" name="object 17221"/>
          <p:cNvSpPr/>
          <p:nvPr/>
        </p:nvSpPr>
        <p:spPr>
          <a:xfrm>
            <a:off x="6262647" y="4190263"/>
            <a:ext cx="193675" cy="27305"/>
          </a:xfrm>
          <a:custGeom>
            <a:avLst/>
            <a:gdLst/>
            <a:ahLst/>
            <a:cxnLst/>
            <a:rect l="l" t="t" r="r" b="b"/>
            <a:pathLst>
              <a:path w="193675" h="27304">
                <a:moveTo>
                  <a:pt x="0" y="0"/>
                </a:moveTo>
                <a:lnTo>
                  <a:pt x="0" y="13895"/>
                </a:lnTo>
                <a:lnTo>
                  <a:pt x="0" y="27299"/>
                </a:lnTo>
                <a:lnTo>
                  <a:pt x="193609" y="27299"/>
                </a:lnTo>
                <a:lnTo>
                  <a:pt x="193609" y="13895"/>
                </a:lnTo>
                <a:lnTo>
                  <a:pt x="19360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2" name="object 17222"/>
          <p:cNvSpPr/>
          <p:nvPr/>
        </p:nvSpPr>
        <p:spPr>
          <a:xfrm>
            <a:off x="6452444" y="4186451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3817" y="22012"/>
                </a:lnTo>
                <a:lnTo>
                  <a:pt x="16994" y="17953"/>
                </a:lnTo>
                <a:lnTo>
                  <a:pt x="17312" y="13895"/>
                </a:lnTo>
                <a:lnTo>
                  <a:pt x="16994" y="9345"/>
                </a:lnTo>
                <a:lnTo>
                  <a:pt x="13817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23" name="object 17223"/>
          <p:cNvSpPr/>
          <p:nvPr/>
        </p:nvSpPr>
        <p:spPr>
          <a:xfrm>
            <a:off x="6456257" y="419026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895"/>
                </a:lnTo>
                <a:lnTo>
                  <a:pt x="16994" y="17953"/>
                </a:lnTo>
                <a:lnTo>
                  <a:pt x="13817" y="22012"/>
                </a:lnTo>
                <a:lnTo>
                  <a:pt x="10641" y="24471"/>
                </a:lnTo>
                <a:lnTo>
                  <a:pt x="5400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4" name="object 17224"/>
          <p:cNvSpPr/>
          <p:nvPr/>
        </p:nvSpPr>
        <p:spPr>
          <a:xfrm>
            <a:off x="406704" y="3771174"/>
            <a:ext cx="0" cy="368300"/>
          </a:xfrm>
          <a:custGeom>
            <a:avLst/>
            <a:gdLst/>
            <a:ahLst/>
            <a:cxnLst/>
            <a:rect l="l" t="t" r="r" b="b"/>
            <a:pathLst>
              <a:path w="0" h="368300">
                <a:moveTo>
                  <a:pt x="0" y="3681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5" name="object 17225"/>
          <p:cNvSpPr/>
          <p:nvPr/>
        </p:nvSpPr>
        <p:spPr>
          <a:xfrm>
            <a:off x="449746" y="3771173"/>
            <a:ext cx="0" cy="391160"/>
          </a:xfrm>
          <a:custGeom>
            <a:avLst/>
            <a:gdLst/>
            <a:ahLst/>
            <a:cxnLst/>
            <a:rect l="l" t="t" r="r" b="b"/>
            <a:pathLst>
              <a:path w="0" h="391160">
                <a:moveTo>
                  <a:pt x="0" y="0"/>
                </a:moveTo>
                <a:lnTo>
                  <a:pt x="0" y="3905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6" name="object 17226"/>
          <p:cNvSpPr/>
          <p:nvPr/>
        </p:nvSpPr>
        <p:spPr>
          <a:xfrm>
            <a:off x="491613" y="3963625"/>
            <a:ext cx="0" cy="216535"/>
          </a:xfrm>
          <a:custGeom>
            <a:avLst/>
            <a:gdLst/>
            <a:ahLst/>
            <a:cxnLst/>
            <a:rect l="l" t="t" r="r" b="b"/>
            <a:pathLst>
              <a:path w="0" h="216535">
                <a:moveTo>
                  <a:pt x="0" y="2164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7" name="object 17227"/>
          <p:cNvSpPr/>
          <p:nvPr/>
        </p:nvSpPr>
        <p:spPr>
          <a:xfrm>
            <a:off x="491613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8" name="object 17228"/>
          <p:cNvSpPr/>
          <p:nvPr/>
        </p:nvSpPr>
        <p:spPr>
          <a:xfrm>
            <a:off x="491613" y="3956247"/>
            <a:ext cx="0" cy="7620"/>
          </a:xfrm>
          <a:custGeom>
            <a:avLst/>
            <a:gdLst/>
            <a:ahLst/>
            <a:cxnLst/>
            <a:rect l="l" t="t" r="r" b="b"/>
            <a:pathLst>
              <a:path w="0" h="7620">
                <a:moveTo>
                  <a:pt x="0" y="7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29" name="object 17229"/>
          <p:cNvSpPr/>
          <p:nvPr/>
        </p:nvSpPr>
        <p:spPr>
          <a:xfrm>
            <a:off x="533861" y="3967683"/>
            <a:ext cx="0" cy="212725"/>
          </a:xfrm>
          <a:custGeom>
            <a:avLst/>
            <a:gdLst/>
            <a:ahLst/>
            <a:cxnLst/>
            <a:rect l="l" t="t" r="r" b="b"/>
            <a:pathLst>
              <a:path w="0" h="212725">
                <a:moveTo>
                  <a:pt x="0" y="21237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0" name="object 17230"/>
          <p:cNvSpPr/>
          <p:nvPr/>
        </p:nvSpPr>
        <p:spPr>
          <a:xfrm>
            <a:off x="533861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1" name="object 17231"/>
          <p:cNvSpPr/>
          <p:nvPr/>
        </p:nvSpPr>
        <p:spPr>
          <a:xfrm>
            <a:off x="533861" y="3956247"/>
            <a:ext cx="0" cy="12065"/>
          </a:xfrm>
          <a:custGeom>
            <a:avLst/>
            <a:gdLst/>
            <a:ahLst/>
            <a:cxnLst/>
            <a:rect l="l" t="t" r="r" b="b"/>
            <a:pathLst>
              <a:path w="0" h="12064">
                <a:moveTo>
                  <a:pt x="0" y="1143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2" name="object 17232"/>
          <p:cNvSpPr/>
          <p:nvPr/>
        </p:nvSpPr>
        <p:spPr>
          <a:xfrm>
            <a:off x="575728" y="3972233"/>
            <a:ext cx="0" cy="208279"/>
          </a:xfrm>
          <a:custGeom>
            <a:avLst/>
            <a:gdLst/>
            <a:ahLst/>
            <a:cxnLst/>
            <a:rect l="l" t="t" r="r" b="b"/>
            <a:pathLst>
              <a:path w="0" h="208279">
                <a:moveTo>
                  <a:pt x="0" y="2078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3" name="object 17233"/>
          <p:cNvSpPr/>
          <p:nvPr/>
        </p:nvSpPr>
        <p:spPr>
          <a:xfrm>
            <a:off x="575728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4" name="object 17234"/>
          <p:cNvSpPr/>
          <p:nvPr/>
        </p:nvSpPr>
        <p:spPr>
          <a:xfrm>
            <a:off x="575728" y="3956247"/>
            <a:ext cx="0" cy="16510"/>
          </a:xfrm>
          <a:custGeom>
            <a:avLst/>
            <a:gdLst/>
            <a:ahLst/>
            <a:cxnLst/>
            <a:rect l="l" t="t" r="r" b="b"/>
            <a:pathLst>
              <a:path w="0" h="16510">
                <a:moveTo>
                  <a:pt x="0" y="159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5" name="object 17235"/>
          <p:cNvSpPr/>
          <p:nvPr/>
        </p:nvSpPr>
        <p:spPr>
          <a:xfrm>
            <a:off x="617594" y="3975799"/>
            <a:ext cx="0" cy="204470"/>
          </a:xfrm>
          <a:custGeom>
            <a:avLst/>
            <a:gdLst/>
            <a:ahLst/>
            <a:cxnLst/>
            <a:rect l="l" t="t" r="r" b="b"/>
            <a:pathLst>
              <a:path w="0" h="204470">
                <a:moveTo>
                  <a:pt x="0" y="2042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6" name="object 17236"/>
          <p:cNvSpPr/>
          <p:nvPr/>
        </p:nvSpPr>
        <p:spPr>
          <a:xfrm>
            <a:off x="617594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7" name="object 17237"/>
          <p:cNvSpPr/>
          <p:nvPr/>
        </p:nvSpPr>
        <p:spPr>
          <a:xfrm>
            <a:off x="617594" y="3956247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195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8" name="object 17238"/>
          <p:cNvSpPr/>
          <p:nvPr/>
        </p:nvSpPr>
        <p:spPr>
          <a:xfrm>
            <a:off x="659842" y="3980349"/>
            <a:ext cx="0" cy="200025"/>
          </a:xfrm>
          <a:custGeom>
            <a:avLst/>
            <a:gdLst/>
            <a:ahLst/>
            <a:cxnLst/>
            <a:rect l="l" t="t" r="r" b="b"/>
            <a:pathLst>
              <a:path w="0" h="200025">
                <a:moveTo>
                  <a:pt x="0" y="19970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39" name="object 17239"/>
          <p:cNvSpPr/>
          <p:nvPr/>
        </p:nvSpPr>
        <p:spPr>
          <a:xfrm>
            <a:off x="659842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0" name="object 17240"/>
          <p:cNvSpPr/>
          <p:nvPr/>
        </p:nvSpPr>
        <p:spPr>
          <a:xfrm>
            <a:off x="659842" y="3956247"/>
            <a:ext cx="0" cy="24130"/>
          </a:xfrm>
          <a:custGeom>
            <a:avLst/>
            <a:gdLst/>
            <a:ahLst/>
            <a:cxnLst/>
            <a:rect l="l" t="t" r="r" b="b"/>
            <a:pathLst>
              <a:path w="0" h="24129">
                <a:moveTo>
                  <a:pt x="0" y="2410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1" name="object 17241"/>
          <p:cNvSpPr/>
          <p:nvPr/>
        </p:nvSpPr>
        <p:spPr>
          <a:xfrm>
            <a:off x="702503" y="3984038"/>
            <a:ext cx="0" cy="196215"/>
          </a:xfrm>
          <a:custGeom>
            <a:avLst/>
            <a:gdLst/>
            <a:ahLst/>
            <a:cxnLst/>
            <a:rect l="l" t="t" r="r" b="b"/>
            <a:pathLst>
              <a:path w="0" h="196214">
                <a:moveTo>
                  <a:pt x="0" y="1960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2" name="object 17242"/>
          <p:cNvSpPr/>
          <p:nvPr/>
        </p:nvSpPr>
        <p:spPr>
          <a:xfrm>
            <a:off x="702503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3" name="object 17243"/>
          <p:cNvSpPr/>
          <p:nvPr/>
        </p:nvSpPr>
        <p:spPr>
          <a:xfrm>
            <a:off x="702503" y="3956247"/>
            <a:ext cx="0" cy="27940"/>
          </a:xfrm>
          <a:custGeom>
            <a:avLst/>
            <a:gdLst/>
            <a:ahLst/>
            <a:cxnLst/>
            <a:rect l="l" t="t" r="r" b="b"/>
            <a:pathLst>
              <a:path w="0" h="27939">
                <a:moveTo>
                  <a:pt x="0" y="277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4" name="object 17244"/>
          <p:cNvSpPr/>
          <p:nvPr/>
        </p:nvSpPr>
        <p:spPr>
          <a:xfrm>
            <a:off x="744751" y="3988465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5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5" name="object 17245"/>
          <p:cNvSpPr/>
          <p:nvPr/>
        </p:nvSpPr>
        <p:spPr>
          <a:xfrm>
            <a:off x="744751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6" name="object 17246"/>
          <p:cNvSpPr/>
          <p:nvPr/>
        </p:nvSpPr>
        <p:spPr>
          <a:xfrm>
            <a:off x="744751" y="3956247"/>
            <a:ext cx="0" cy="32384"/>
          </a:xfrm>
          <a:custGeom>
            <a:avLst/>
            <a:gdLst/>
            <a:ahLst/>
            <a:cxnLst/>
            <a:rect l="l" t="t" r="r" b="b"/>
            <a:pathLst>
              <a:path w="0" h="32385">
                <a:moveTo>
                  <a:pt x="0" y="322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7" name="object 17247"/>
          <p:cNvSpPr/>
          <p:nvPr/>
        </p:nvSpPr>
        <p:spPr>
          <a:xfrm>
            <a:off x="786618" y="3993015"/>
            <a:ext cx="0" cy="187325"/>
          </a:xfrm>
          <a:custGeom>
            <a:avLst/>
            <a:gdLst/>
            <a:ahLst/>
            <a:cxnLst/>
            <a:rect l="l" t="t" r="r" b="b"/>
            <a:pathLst>
              <a:path w="0" h="187325">
                <a:moveTo>
                  <a:pt x="0" y="18704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8" name="object 17248"/>
          <p:cNvSpPr/>
          <p:nvPr/>
        </p:nvSpPr>
        <p:spPr>
          <a:xfrm>
            <a:off x="786618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49" name="object 17249"/>
          <p:cNvSpPr/>
          <p:nvPr/>
        </p:nvSpPr>
        <p:spPr>
          <a:xfrm>
            <a:off x="786618" y="3956247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367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0" name="object 17250"/>
          <p:cNvSpPr/>
          <p:nvPr/>
        </p:nvSpPr>
        <p:spPr>
          <a:xfrm>
            <a:off x="828882" y="3996704"/>
            <a:ext cx="0" cy="183515"/>
          </a:xfrm>
          <a:custGeom>
            <a:avLst/>
            <a:gdLst/>
            <a:ahLst/>
            <a:cxnLst/>
            <a:rect l="l" t="t" r="r" b="b"/>
            <a:pathLst>
              <a:path w="0" h="183514">
                <a:moveTo>
                  <a:pt x="0" y="1833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1" name="object 17251"/>
          <p:cNvSpPr/>
          <p:nvPr/>
        </p:nvSpPr>
        <p:spPr>
          <a:xfrm>
            <a:off x="828882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2" name="object 17252"/>
          <p:cNvSpPr/>
          <p:nvPr/>
        </p:nvSpPr>
        <p:spPr>
          <a:xfrm>
            <a:off x="828882" y="3956247"/>
            <a:ext cx="0" cy="40640"/>
          </a:xfrm>
          <a:custGeom>
            <a:avLst/>
            <a:gdLst/>
            <a:ahLst/>
            <a:cxnLst/>
            <a:rect l="l" t="t" r="r" b="b"/>
            <a:pathLst>
              <a:path w="0" h="40639">
                <a:moveTo>
                  <a:pt x="0" y="4045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3" name="object 17253"/>
          <p:cNvSpPr/>
          <p:nvPr/>
        </p:nvSpPr>
        <p:spPr>
          <a:xfrm>
            <a:off x="870732" y="4000763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1792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4" name="object 17254"/>
          <p:cNvSpPr/>
          <p:nvPr/>
        </p:nvSpPr>
        <p:spPr>
          <a:xfrm>
            <a:off x="870732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5" name="object 17255"/>
          <p:cNvSpPr/>
          <p:nvPr/>
        </p:nvSpPr>
        <p:spPr>
          <a:xfrm>
            <a:off x="870732" y="3956247"/>
            <a:ext cx="0" cy="45085"/>
          </a:xfrm>
          <a:custGeom>
            <a:avLst/>
            <a:gdLst/>
            <a:ahLst/>
            <a:cxnLst/>
            <a:rect l="l" t="t" r="r" b="b"/>
            <a:pathLst>
              <a:path w="0" h="45085">
                <a:moveTo>
                  <a:pt x="0" y="445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6" name="object 17256"/>
          <p:cNvSpPr/>
          <p:nvPr/>
        </p:nvSpPr>
        <p:spPr>
          <a:xfrm>
            <a:off x="912996" y="4005190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60">
                <a:moveTo>
                  <a:pt x="0" y="174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7" name="object 17257"/>
          <p:cNvSpPr/>
          <p:nvPr/>
        </p:nvSpPr>
        <p:spPr>
          <a:xfrm>
            <a:off x="912996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8" name="object 17258"/>
          <p:cNvSpPr/>
          <p:nvPr/>
        </p:nvSpPr>
        <p:spPr>
          <a:xfrm>
            <a:off x="912996" y="3956247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59" name="object 17259"/>
          <p:cNvSpPr/>
          <p:nvPr/>
        </p:nvSpPr>
        <p:spPr>
          <a:xfrm>
            <a:off x="954863" y="4008879"/>
            <a:ext cx="0" cy="171450"/>
          </a:xfrm>
          <a:custGeom>
            <a:avLst/>
            <a:gdLst/>
            <a:ahLst/>
            <a:cxnLst/>
            <a:rect l="l" t="t" r="r" b="b"/>
            <a:pathLst>
              <a:path w="0" h="171450">
                <a:moveTo>
                  <a:pt x="0" y="1711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0" name="object 17260"/>
          <p:cNvSpPr/>
          <p:nvPr/>
        </p:nvSpPr>
        <p:spPr>
          <a:xfrm>
            <a:off x="954863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1" name="object 17261"/>
          <p:cNvSpPr/>
          <p:nvPr/>
        </p:nvSpPr>
        <p:spPr>
          <a:xfrm>
            <a:off x="954863" y="3956247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4">
                <a:moveTo>
                  <a:pt x="0" y="526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2" name="object 17262"/>
          <p:cNvSpPr/>
          <p:nvPr/>
        </p:nvSpPr>
        <p:spPr>
          <a:xfrm>
            <a:off x="997508" y="4013306"/>
            <a:ext cx="0" cy="167005"/>
          </a:xfrm>
          <a:custGeom>
            <a:avLst/>
            <a:gdLst/>
            <a:ahLst/>
            <a:cxnLst/>
            <a:rect l="l" t="t" r="r" b="b"/>
            <a:pathLst>
              <a:path w="0" h="167004">
                <a:moveTo>
                  <a:pt x="0" y="1667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3" name="object 17263"/>
          <p:cNvSpPr/>
          <p:nvPr/>
        </p:nvSpPr>
        <p:spPr>
          <a:xfrm>
            <a:off x="997508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4" name="object 17264"/>
          <p:cNvSpPr/>
          <p:nvPr/>
        </p:nvSpPr>
        <p:spPr>
          <a:xfrm>
            <a:off x="997508" y="3956247"/>
            <a:ext cx="0" cy="57150"/>
          </a:xfrm>
          <a:custGeom>
            <a:avLst/>
            <a:gdLst/>
            <a:ahLst/>
            <a:cxnLst/>
            <a:rect l="l" t="t" r="r" b="b"/>
            <a:pathLst>
              <a:path w="0" h="57150">
                <a:moveTo>
                  <a:pt x="0" y="570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5" name="object 17265"/>
          <p:cNvSpPr/>
          <p:nvPr/>
        </p:nvSpPr>
        <p:spPr>
          <a:xfrm>
            <a:off x="1039772" y="4017856"/>
            <a:ext cx="0" cy="162560"/>
          </a:xfrm>
          <a:custGeom>
            <a:avLst/>
            <a:gdLst/>
            <a:ahLst/>
            <a:cxnLst/>
            <a:rect l="l" t="t" r="r" b="b"/>
            <a:pathLst>
              <a:path w="0" h="162560">
                <a:moveTo>
                  <a:pt x="0" y="1622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6" name="object 17266"/>
          <p:cNvSpPr/>
          <p:nvPr/>
        </p:nvSpPr>
        <p:spPr>
          <a:xfrm>
            <a:off x="1039772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7" name="object 17267"/>
          <p:cNvSpPr/>
          <p:nvPr/>
        </p:nvSpPr>
        <p:spPr>
          <a:xfrm>
            <a:off x="1039772" y="3956247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29">
                <a:moveTo>
                  <a:pt x="0" y="6160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8" name="object 17268"/>
          <p:cNvSpPr/>
          <p:nvPr/>
        </p:nvSpPr>
        <p:spPr>
          <a:xfrm>
            <a:off x="1081623" y="4021545"/>
            <a:ext cx="0" cy="158750"/>
          </a:xfrm>
          <a:custGeom>
            <a:avLst/>
            <a:gdLst/>
            <a:ahLst/>
            <a:cxnLst/>
            <a:rect l="l" t="t" r="r" b="b"/>
            <a:pathLst>
              <a:path w="0" h="158750">
                <a:moveTo>
                  <a:pt x="0" y="1585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69" name="object 17269"/>
          <p:cNvSpPr/>
          <p:nvPr/>
        </p:nvSpPr>
        <p:spPr>
          <a:xfrm>
            <a:off x="1081623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0" name="object 17270"/>
          <p:cNvSpPr/>
          <p:nvPr/>
        </p:nvSpPr>
        <p:spPr>
          <a:xfrm>
            <a:off x="1081623" y="3956247"/>
            <a:ext cx="0" cy="65405"/>
          </a:xfrm>
          <a:custGeom>
            <a:avLst/>
            <a:gdLst/>
            <a:ahLst/>
            <a:cxnLst/>
            <a:rect l="l" t="t" r="r" b="b"/>
            <a:pathLst>
              <a:path w="0" h="65404">
                <a:moveTo>
                  <a:pt x="0" y="652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1" name="object 17271"/>
          <p:cNvSpPr/>
          <p:nvPr/>
        </p:nvSpPr>
        <p:spPr>
          <a:xfrm>
            <a:off x="1123886" y="4025972"/>
            <a:ext cx="0" cy="154305"/>
          </a:xfrm>
          <a:custGeom>
            <a:avLst/>
            <a:gdLst/>
            <a:ahLst/>
            <a:cxnLst/>
            <a:rect l="l" t="t" r="r" b="b"/>
            <a:pathLst>
              <a:path w="0" h="154304">
                <a:moveTo>
                  <a:pt x="0" y="1540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2" name="object 17272"/>
          <p:cNvSpPr/>
          <p:nvPr/>
        </p:nvSpPr>
        <p:spPr>
          <a:xfrm>
            <a:off x="1123886" y="3771174"/>
            <a:ext cx="0" cy="185420"/>
          </a:xfrm>
          <a:custGeom>
            <a:avLst/>
            <a:gdLst/>
            <a:ahLst/>
            <a:cxnLst/>
            <a:rect l="l" t="t" r="r" b="b"/>
            <a:pathLst>
              <a:path w="0" h="185420">
                <a:moveTo>
                  <a:pt x="0" y="1850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3" name="object 17273"/>
          <p:cNvSpPr/>
          <p:nvPr/>
        </p:nvSpPr>
        <p:spPr>
          <a:xfrm>
            <a:off x="1123886" y="3956247"/>
            <a:ext cx="0" cy="69850"/>
          </a:xfrm>
          <a:custGeom>
            <a:avLst/>
            <a:gdLst/>
            <a:ahLst/>
            <a:cxnLst/>
            <a:rect l="l" t="t" r="r" b="b"/>
            <a:pathLst>
              <a:path w="0" h="69850">
                <a:moveTo>
                  <a:pt x="0" y="6972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4" name="object 17274"/>
          <p:cNvSpPr/>
          <p:nvPr/>
        </p:nvSpPr>
        <p:spPr>
          <a:xfrm>
            <a:off x="1165753" y="4030030"/>
            <a:ext cx="0" cy="150495"/>
          </a:xfrm>
          <a:custGeom>
            <a:avLst/>
            <a:gdLst/>
            <a:ahLst/>
            <a:cxnLst/>
            <a:rect l="l" t="t" r="r" b="b"/>
            <a:pathLst>
              <a:path w="0" h="150495">
                <a:moveTo>
                  <a:pt x="0" y="1500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5" name="object 17275"/>
          <p:cNvSpPr/>
          <p:nvPr/>
        </p:nvSpPr>
        <p:spPr>
          <a:xfrm>
            <a:off x="1165753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6" name="object 17276"/>
          <p:cNvSpPr/>
          <p:nvPr/>
        </p:nvSpPr>
        <p:spPr>
          <a:xfrm>
            <a:off x="1165753" y="3957108"/>
            <a:ext cx="0" cy="73025"/>
          </a:xfrm>
          <a:custGeom>
            <a:avLst/>
            <a:gdLst/>
            <a:ahLst/>
            <a:cxnLst/>
            <a:rect l="l" t="t" r="r" b="b"/>
            <a:pathLst>
              <a:path w="0" h="73025">
                <a:moveTo>
                  <a:pt x="0" y="729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7" name="object 17277"/>
          <p:cNvSpPr/>
          <p:nvPr/>
        </p:nvSpPr>
        <p:spPr>
          <a:xfrm>
            <a:off x="1208001" y="4034211"/>
            <a:ext cx="0" cy="146050"/>
          </a:xfrm>
          <a:custGeom>
            <a:avLst/>
            <a:gdLst/>
            <a:ahLst/>
            <a:cxnLst/>
            <a:rect l="l" t="t" r="r" b="b"/>
            <a:pathLst>
              <a:path w="0" h="146050">
                <a:moveTo>
                  <a:pt x="0" y="14584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8" name="object 17278"/>
          <p:cNvSpPr/>
          <p:nvPr/>
        </p:nvSpPr>
        <p:spPr>
          <a:xfrm>
            <a:off x="120800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79" name="object 17279"/>
          <p:cNvSpPr/>
          <p:nvPr/>
        </p:nvSpPr>
        <p:spPr>
          <a:xfrm>
            <a:off x="1208001" y="3957108"/>
            <a:ext cx="0" cy="77470"/>
          </a:xfrm>
          <a:custGeom>
            <a:avLst/>
            <a:gdLst/>
            <a:ahLst/>
            <a:cxnLst/>
            <a:rect l="l" t="t" r="r" b="b"/>
            <a:pathLst>
              <a:path w="0" h="77470">
                <a:moveTo>
                  <a:pt x="0" y="771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0" name="object 17280"/>
          <p:cNvSpPr/>
          <p:nvPr/>
        </p:nvSpPr>
        <p:spPr>
          <a:xfrm>
            <a:off x="1250662" y="4038269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39">
                <a:moveTo>
                  <a:pt x="0" y="14178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1" name="object 17281"/>
          <p:cNvSpPr/>
          <p:nvPr/>
        </p:nvSpPr>
        <p:spPr>
          <a:xfrm>
            <a:off x="1250662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2" name="object 17282"/>
          <p:cNvSpPr/>
          <p:nvPr/>
        </p:nvSpPr>
        <p:spPr>
          <a:xfrm>
            <a:off x="1250662" y="3957108"/>
            <a:ext cx="0" cy="81280"/>
          </a:xfrm>
          <a:custGeom>
            <a:avLst/>
            <a:gdLst/>
            <a:ahLst/>
            <a:cxnLst/>
            <a:rect l="l" t="t" r="r" b="b"/>
            <a:pathLst>
              <a:path w="0" h="81279">
                <a:moveTo>
                  <a:pt x="0" y="8116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3" name="object 17283"/>
          <p:cNvSpPr/>
          <p:nvPr/>
        </p:nvSpPr>
        <p:spPr>
          <a:xfrm>
            <a:off x="1292513" y="4042696"/>
            <a:ext cx="0" cy="137795"/>
          </a:xfrm>
          <a:custGeom>
            <a:avLst/>
            <a:gdLst/>
            <a:ahLst/>
            <a:cxnLst/>
            <a:rect l="l" t="t" r="r" b="b"/>
            <a:pathLst>
              <a:path w="0" h="137795">
                <a:moveTo>
                  <a:pt x="0" y="1373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4" name="object 17284"/>
          <p:cNvSpPr/>
          <p:nvPr/>
        </p:nvSpPr>
        <p:spPr>
          <a:xfrm>
            <a:off x="1292513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5" name="object 17285"/>
          <p:cNvSpPr/>
          <p:nvPr/>
        </p:nvSpPr>
        <p:spPr>
          <a:xfrm>
            <a:off x="1292513" y="3957108"/>
            <a:ext cx="0" cy="85725"/>
          </a:xfrm>
          <a:custGeom>
            <a:avLst/>
            <a:gdLst/>
            <a:ahLst/>
            <a:cxnLst/>
            <a:rect l="l" t="t" r="r" b="b"/>
            <a:pathLst>
              <a:path w="0" h="85725">
                <a:moveTo>
                  <a:pt x="0" y="855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6" name="object 17286"/>
          <p:cNvSpPr/>
          <p:nvPr/>
        </p:nvSpPr>
        <p:spPr>
          <a:xfrm>
            <a:off x="1334777" y="4046385"/>
            <a:ext cx="0" cy="133985"/>
          </a:xfrm>
          <a:custGeom>
            <a:avLst/>
            <a:gdLst/>
            <a:ahLst/>
            <a:cxnLst/>
            <a:rect l="l" t="t" r="r" b="b"/>
            <a:pathLst>
              <a:path w="0" h="133985">
                <a:moveTo>
                  <a:pt x="0" y="1336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7" name="object 17287"/>
          <p:cNvSpPr/>
          <p:nvPr/>
        </p:nvSpPr>
        <p:spPr>
          <a:xfrm>
            <a:off x="1334777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8" name="object 17288"/>
          <p:cNvSpPr/>
          <p:nvPr/>
        </p:nvSpPr>
        <p:spPr>
          <a:xfrm>
            <a:off x="1334777" y="3957108"/>
            <a:ext cx="0" cy="89535"/>
          </a:xfrm>
          <a:custGeom>
            <a:avLst/>
            <a:gdLst/>
            <a:ahLst/>
            <a:cxnLst/>
            <a:rect l="l" t="t" r="r" b="b"/>
            <a:pathLst>
              <a:path w="0" h="89535">
                <a:moveTo>
                  <a:pt x="0" y="892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89" name="object 17289"/>
          <p:cNvSpPr/>
          <p:nvPr/>
        </p:nvSpPr>
        <p:spPr>
          <a:xfrm>
            <a:off x="1376643" y="4050935"/>
            <a:ext cx="0" cy="129539"/>
          </a:xfrm>
          <a:custGeom>
            <a:avLst/>
            <a:gdLst/>
            <a:ahLst/>
            <a:cxnLst/>
            <a:rect l="l" t="t" r="r" b="b"/>
            <a:pathLst>
              <a:path w="0" h="129539">
                <a:moveTo>
                  <a:pt x="0" y="1291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0" name="object 17290"/>
          <p:cNvSpPr/>
          <p:nvPr/>
        </p:nvSpPr>
        <p:spPr>
          <a:xfrm>
            <a:off x="1376643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1" name="object 17291"/>
          <p:cNvSpPr/>
          <p:nvPr/>
        </p:nvSpPr>
        <p:spPr>
          <a:xfrm>
            <a:off x="1376643" y="3957108"/>
            <a:ext cx="0" cy="93980"/>
          </a:xfrm>
          <a:custGeom>
            <a:avLst/>
            <a:gdLst/>
            <a:ahLst/>
            <a:cxnLst/>
            <a:rect l="l" t="t" r="r" b="b"/>
            <a:pathLst>
              <a:path w="0" h="93979">
                <a:moveTo>
                  <a:pt x="0" y="938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2" name="object 17292"/>
          <p:cNvSpPr/>
          <p:nvPr/>
        </p:nvSpPr>
        <p:spPr>
          <a:xfrm>
            <a:off x="1418891" y="4054501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55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3" name="object 17293"/>
          <p:cNvSpPr/>
          <p:nvPr/>
        </p:nvSpPr>
        <p:spPr>
          <a:xfrm>
            <a:off x="141889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4" name="object 17294"/>
          <p:cNvSpPr/>
          <p:nvPr/>
        </p:nvSpPr>
        <p:spPr>
          <a:xfrm>
            <a:off x="1418891" y="3957108"/>
            <a:ext cx="0" cy="97790"/>
          </a:xfrm>
          <a:custGeom>
            <a:avLst/>
            <a:gdLst/>
            <a:ahLst/>
            <a:cxnLst/>
            <a:rect l="l" t="t" r="r" b="b"/>
            <a:pathLst>
              <a:path w="0" h="97789">
                <a:moveTo>
                  <a:pt x="0" y="9739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5" name="object 17295"/>
          <p:cNvSpPr/>
          <p:nvPr/>
        </p:nvSpPr>
        <p:spPr>
          <a:xfrm>
            <a:off x="1460758" y="4059051"/>
            <a:ext cx="0" cy="121285"/>
          </a:xfrm>
          <a:custGeom>
            <a:avLst/>
            <a:gdLst/>
            <a:ahLst/>
            <a:cxnLst/>
            <a:rect l="l" t="t" r="r" b="b"/>
            <a:pathLst>
              <a:path w="0" h="121285">
                <a:moveTo>
                  <a:pt x="0" y="12100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6" name="object 17296"/>
          <p:cNvSpPr/>
          <p:nvPr/>
        </p:nvSpPr>
        <p:spPr>
          <a:xfrm>
            <a:off x="1460758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7" name="object 17297"/>
          <p:cNvSpPr/>
          <p:nvPr/>
        </p:nvSpPr>
        <p:spPr>
          <a:xfrm>
            <a:off x="1460758" y="3957108"/>
            <a:ext cx="0" cy="102235"/>
          </a:xfrm>
          <a:custGeom>
            <a:avLst/>
            <a:gdLst/>
            <a:ahLst/>
            <a:cxnLst/>
            <a:rect l="l" t="t" r="r" b="b"/>
            <a:pathLst>
              <a:path w="0" h="102235">
                <a:moveTo>
                  <a:pt x="0" y="1019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8" name="object 17298"/>
          <p:cNvSpPr/>
          <p:nvPr/>
        </p:nvSpPr>
        <p:spPr>
          <a:xfrm>
            <a:off x="1503419" y="4063478"/>
            <a:ext cx="0" cy="116839"/>
          </a:xfrm>
          <a:custGeom>
            <a:avLst/>
            <a:gdLst/>
            <a:ahLst/>
            <a:cxnLst/>
            <a:rect l="l" t="t" r="r" b="b"/>
            <a:pathLst>
              <a:path w="0" h="116839">
                <a:moveTo>
                  <a:pt x="0" y="11657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99" name="object 17299"/>
          <p:cNvSpPr/>
          <p:nvPr/>
        </p:nvSpPr>
        <p:spPr>
          <a:xfrm>
            <a:off x="1503419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0" name="object 17300"/>
          <p:cNvSpPr/>
          <p:nvPr/>
        </p:nvSpPr>
        <p:spPr>
          <a:xfrm>
            <a:off x="1503419" y="3957108"/>
            <a:ext cx="0" cy="106680"/>
          </a:xfrm>
          <a:custGeom>
            <a:avLst/>
            <a:gdLst/>
            <a:ahLst/>
            <a:cxnLst/>
            <a:rect l="l" t="t" r="r" b="b"/>
            <a:pathLst>
              <a:path w="0" h="106679">
                <a:moveTo>
                  <a:pt x="0" y="1063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1" name="object 17301"/>
          <p:cNvSpPr/>
          <p:nvPr/>
        </p:nvSpPr>
        <p:spPr>
          <a:xfrm>
            <a:off x="1545667" y="4067168"/>
            <a:ext cx="0" cy="113030"/>
          </a:xfrm>
          <a:custGeom>
            <a:avLst/>
            <a:gdLst/>
            <a:ahLst/>
            <a:cxnLst/>
            <a:rect l="l" t="t" r="r" b="b"/>
            <a:pathLst>
              <a:path w="0" h="113029">
                <a:moveTo>
                  <a:pt x="0" y="11288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2" name="object 17302"/>
          <p:cNvSpPr/>
          <p:nvPr/>
        </p:nvSpPr>
        <p:spPr>
          <a:xfrm>
            <a:off x="1545667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3" name="object 17303"/>
          <p:cNvSpPr/>
          <p:nvPr/>
        </p:nvSpPr>
        <p:spPr>
          <a:xfrm>
            <a:off x="1545667" y="3957108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89">
                <a:moveTo>
                  <a:pt x="0" y="11006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4" name="object 17304"/>
          <p:cNvSpPr/>
          <p:nvPr/>
        </p:nvSpPr>
        <p:spPr>
          <a:xfrm>
            <a:off x="1587534" y="4071718"/>
            <a:ext cx="0" cy="108585"/>
          </a:xfrm>
          <a:custGeom>
            <a:avLst/>
            <a:gdLst/>
            <a:ahLst/>
            <a:cxnLst/>
            <a:rect l="l" t="t" r="r" b="b"/>
            <a:pathLst>
              <a:path w="0" h="108585">
                <a:moveTo>
                  <a:pt x="0" y="1083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5" name="object 17305"/>
          <p:cNvSpPr/>
          <p:nvPr/>
        </p:nvSpPr>
        <p:spPr>
          <a:xfrm>
            <a:off x="1587534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6" name="object 17306"/>
          <p:cNvSpPr/>
          <p:nvPr/>
        </p:nvSpPr>
        <p:spPr>
          <a:xfrm>
            <a:off x="1587534" y="3957108"/>
            <a:ext cx="0" cy="114935"/>
          </a:xfrm>
          <a:custGeom>
            <a:avLst/>
            <a:gdLst/>
            <a:ahLst/>
            <a:cxnLst/>
            <a:rect l="l" t="t" r="r" b="b"/>
            <a:pathLst>
              <a:path w="0" h="114935">
                <a:moveTo>
                  <a:pt x="0" y="1146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7" name="object 17307"/>
          <p:cNvSpPr/>
          <p:nvPr/>
        </p:nvSpPr>
        <p:spPr>
          <a:xfrm>
            <a:off x="1629781" y="4075776"/>
            <a:ext cx="0" cy="104775"/>
          </a:xfrm>
          <a:custGeom>
            <a:avLst/>
            <a:gdLst/>
            <a:ahLst/>
            <a:cxnLst/>
            <a:rect l="l" t="t" r="r" b="b"/>
            <a:pathLst>
              <a:path w="0" h="104775">
                <a:moveTo>
                  <a:pt x="0" y="10428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8" name="object 17308"/>
          <p:cNvSpPr/>
          <p:nvPr/>
        </p:nvSpPr>
        <p:spPr>
          <a:xfrm>
            <a:off x="162978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09" name="object 17309"/>
          <p:cNvSpPr/>
          <p:nvPr/>
        </p:nvSpPr>
        <p:spPr>
          <a:xfrm>
            <a:off x="1629781" y="3957108"/>
            <a:ext cx="0" cy="118745"/>
          </a:xfrm>
          <a:custGeom>
            <a:avLst/>
            <a:gdLst/>
            <a:ahLst/>
            <a:cxnLst/>
            <a:rect l="l" t="t" r="r" b="b"/>
            <a:pathLst>
              <a:path w="0" h="118745">
                <a:moveTo>
                  <a:pt x="0" y="11866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0" name="object 17310"/>
          <p:cNvSpPr/>
          <p:nvPr/>
        </p:nvSpPr>
        <p:spPr>
          <a:xfrm>
            <a:off x="1671648" y="4079834"/>
            <a:ext cx="0" cy="100330"/>
          </a:xfrm>
          <a:custGeom>
            <a:avLst/>
            <a:gdLst/>
            <a:ahLst/>
            <a:cxnLst/>
            <a:rect l="l" t="t" r="r" b="b"/>
            <a:pathLst>
              <a:path w="0" h="100329">
                <a:moveTo>
                  <a:pt x="0" y="10022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1" name="object 17311"/>
          <p:cNvSpPr/>
          <p:nvPr/>
        </p:nvSpPr>
        <p:spPr>
          <a:xfrm>
            <a:off x="1671648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2" name="object 17312"/>
          <p:cNvSpPr/>
          <p:nvPr/>
        </p:nvSpPr>
        <p:spPr>
          <a:xfrm>
            <a:off x="1671648" y="3957108"/>
            <a:ext cx="0" cy="123189"/>
          </a:xfrm>
          <a:custGeom>
            <a:avLst/>
            <a:gdLst/>
            <a:ahLst/>
            <a:cxnLst/>
            <a:rect l="l" t="t" r="r" b="b"/>
            <a:pathLst>
              <a:path w="0" h="123189">
                <a:moveTo>
                  <a:pt x="0" y="12272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3" name="object 17313"/>
          <p:cNvSpPr/>
          <p:nvPr/>
        </p:nvSpPr>
        <p:spPr>
          <a:xfrm>
            <a:off x="1713848" y="4083892"/>
            <a:ext cx="0" cy="96520"/>
          </a:xfrm>
          <a:custGeom>
            <a:avLst/>
            <a:gdLst/>
            <a:ahLst/>
            <a:cxnLst/>
            <a:rect l="l" t="t" r="r" b="b"/>
            <a:pathLst>
              <a:path w="0" h="96520">
                <a:moveTo>
                  <a:pt x="0" y="9616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4" name="object 17314"/>
          <p:cNvSpPr/>
          <p:nvPr/>
        </p:nvSpPr>
        <p:spPr>
          <a:xfrm>
            <a:off x="1713848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5" name="object 17315"/>
          <p:cNvSpPr/>
          <p:nvPr/>
        </p:nvSpPr>
        <p:spPr>
          <a:xfrm>
            <a:off x="1713848" y="3957108"/>
            <a:ext cx="0" cy="127000"/>
          </a:xfrm>
          <a:custGeom>
            <a:avLst/>
            <a:gdLst/>
            <a:ahLst/>
            <a:cxnLst/>
            <a:rect l="l" t="t" r="r" b="b"/>
            <a:pathLst>
              <a:path w="0" h="127000">
                <a:moveTo>
                  <a:pt x="0" y="1267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6" name="object 17316"/>
          <p:cNvSpPr/>
          <p:nvPr/>
        </p:nvSpPr>
        <p:spPr>
          <a:xfrm>
            <a:off x="1755779" y="4088442"/>
            <a:ext cx="0" cy="92075"/>
          </a:xfrm>
          <a:custGeom>
            <a:avLst/>
            <a:gdLst/>
            <a:ahLst/>
            <a:cxnLst/>
            <a:rect l="l" t="t" r="r" b="b"/>
            <a:pathLst>
              <a:path w="0" h="92075">
                <a:moveTo>
                  <a:pt x="0" y="9161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7" name="object 17317"/>
          <p:cNvSpPr/>
          <p:nvPr/>
        </p:nvSpPr>
        <p:spPr>
          <a:xfrm>
            <a:off x="1755779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8" name="object 17318"/>
          <p:cNvSpPr/>
          <p:nvPr/>
        </p:nvSpPr>
        <p:spPr>
          <a:xfrm>
            <a:off x="1755779" y="3957108"/>
            <a:ext cx="0" cy="131445"/>
          </a:xfrm>
          <a:custGeom>
            <a:avLst/>
            <a:gdLst/>
            <a:ahLst/>
            <a:cxnLst/>
            <a:rect l="l" t="t" r="r" b="b"/>
            <a:pathLst>
              <a:path w="0" h="131445">
                <a:moveTo>
                  <a:pt x="0" y="13133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19" name="object 17319"/>
          <p:cNvSpPr/>
          <p:nvPr/>
        </p:nvSpPr>
        <p:spPr>
          <a:xfrm>
            <a:off x="1798821" y="4092008"/>
            <a:ext cx="0" cy="88265"/>
          </a:xfrm>
          <a:custGeom>
            <a:avLst/>
            <a:gdLst/>
            <a:ahLst/>
            <a:cxnLst/>
            <a:rect l="l" t="t" r="r" b="b"/>
            <a:pathLst>
              <a:path w="0" h="88264">
                <a:moveTo>
                  <a:pt x="0" y="880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0" name="object 17320"/>
          <p:cNvSpPr/>
          <p:nvPr/>
        </p:nvSpPr>
        <p:spPr>
          <a:xfrm>
            <a:off x="179882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1" name="object 17321"/>
          <p:cNvSpPr/>
          <p:nvPr/>
        </p:nvSpPr>
        <p:spPr>
          <a:xfrm>
            <a:off x="1798821" y="3957108"/>
            <a:ext cx="0" cy="135255"/>
          </a:xfrm>
          <a:custGeom>
            <a:avLst/>
            <a:gdLst/>
            <a:ahLst/>
            <a:cxnLst/>
            <a:rect l="l" t="t" r="r" b="b"/>
            <a:pathLst>
              <a:path w="0" h="135254">
                <a:moveTo>
                  <a:pt x="0" y="13490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2" name="object 17322"/>
          <p:cNvSpPr/>
          <p:nvPr/>
        </p:nvSpPr>
        <p:spPr>
          <a:xfrm>
            <a:off x="1840751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3" name="object 17323"/>
          <p:cNvSpPr/>
          <p:nvPr/>
        </p:nvSpPr>
        <p:spPr>
          <a:xfrm>
            <a:off x="184075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4" name="object 17324"/>
          <p:cNvSpPr/>
          <p:nvPr/>
        </p:nvSpPr>
        <p:spPr>
          <a:xfrm>
            <a:off x="1840751" y="395710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49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5" name="object 17325"/>
          <p:cNvSpPr/>
          <p:nvPr/>
        </p:nvSpPr>
        <p:spPr>
          <a:xfrm>
            <a:off x="1882522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6" name="object 17326"/>
          <p:cNvSpPr/>
          <p:nvPr/>
        </p:nvSpPr>
        <p:spPr>
          <a:xfrm>
            <a:off x="1882522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7" name="object 17327"/>
          <p:cNvSpPr/>
          <p:nvPr/>
        </p:nvSpPr>
        <p:spPr>
          <a:xfrm>
            <a:off x="1882522" y="395710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49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8" name="object 17328"/>
          <p:cNvSpPr/>
          <p:nvPr/>
        </p:nvSpPr>
        <p:spPr>
          <a:xfrm>
            <a:off x="1924770" y="4149190"/>
            <a:ext cx="0" cy="31115"/>
          </a:xfrm>
          <a:custGeom>
            <a:avLst/>
            <a:gdLst/>
            <a:ahLst/>
            <a:cxnLst/>
            <a:rect l="l" t="t" r="r" b="b"/>
            <a:pathLst>
              <a:path w="0" h="31114">
                <a:moveTo>
                  <a:pt x="0" y="3086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29" name="object 17329"/>
          <p:cNvSpPr/>
          <p:nvPr/>
        </p:nvSpPr>
        <p:spPr>
          <a:xfrm>
            <a:off x="1924770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0" name="object 17330"/>
          <p:cNvSpPr/>
          <p:nvPr/>
        </p:nvSpPr>
        <p:spPr>
          <a:xfrm>
            <a:off x="1924770" y="3957108"/>
            <a:ext cx="0" cy="5080"/>
          </a:xfrm>
          <a:custGeom>
            <a:avLst/>
            <a:gdLst/>
            <a:ahLst/>
            <a:cxnLst/>
            <a:rect l="l" t="t" r="r" b="b"/>
            <a:pathLst>
              <a:path w="0" h="5079">
                <a:moveTo>
                  <a:pt x="0" y="491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1" name="object 17331"/>
          <p:cNvSpPr/>
          <p:nvPr/>
        </p:nvSpPr>
        <p:spPr>
          <a:xfrm>
            <a:off x="1966701" y="4109224"/>
            <a:ext cx="0" cy="71120"/>
          </a:xfrm>
          <a:custGeom>
            <a:avLst/>
            <a:gdLst/>
            <a:ahLst/>
            <a:cxnLst/>
            <a:rect l="l" t="t" r="r" b="b"/>
            <a:pathLst>
              <a:path w="0" h="71120">
                <a:moveTo>
                  <a:pt x="0" y="708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2" name="object 17332"/>
          <p:cNvSpPr/>
          <p:nvPr/>
        </p:nvSpPr>
        <p:spPr>
          <a:xfrm>
            <a:off x="1966701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3" name="object 17333"/>
          <p:cNvSpPr/>
          <p:nvPr/>
        </p:nvSpPr>
        <p:spPr>
          <a:xfrm>
            <a:off x="1966701" y="3957108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15211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4" name="object 17334"/>
          <p:cNvSpPr/>
          <p:nvPr/>
        </p:nvSpPr>
        <p:spPr>
          <a:xfrm>
            <a:off x="2008949" y="4113282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6677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5" name="object 17335"/>
          <p:cNvSpPr/>
          <p:nvPr/>
        </p:nvSpPr>
        <p:spPr>
          <a:xfrm>
            <a:off x="2008949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6" name="object 17336"/>
          <p:cNvSpPr/>
          <p:nvPr/>
        </p:nvSpPr>
        <p:spPr>
          <a:xfrm>
            <a:off x="2008949" y="3957108"/>
            <a:ext cx="0" cy="156210"/>
          </a:xfrm>
          <a:custGeom>
            <a:avLst/>
            <a:gdLst/>
            <a:ahLst/>
            <a:cxnLst/>
            <a:rect l="l" t="t" r="r" b="b"/>
            <a:pathLst>
              <a:path w="0" h="156210">
                <a:moveTo>
                  <a:pt x="0" y="1561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7" name="object 17337"/>
          <p:cNvSpPr/>
          <p:nvPr/>
        </p:nvSpPr>
        <p:spPr>
          <a:xfrm>
            <a:off x="2051514" y="4117340"/>
            <a:ext cx="0" cy="62865"/>
          </a:xfrm>
          <a:custGeom>
            <a:avLst/>
            <a:gdLst/>
            <a:ahLst/>
            <a:cxnLst/>
            <a:rect l="l" t="t" r="r" b="b"/>
            <a:pathLst>
              <a:path w="0" h="62864">
                <a:moveTo>
                  <a:pt x="0" y="6271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8" name="object 17338"/>
          <p:cNvSpPr/>
          <p:nvPr/>
        </p:nvSpPr>
        <p:spPr>
          <a:xfrm>
            <a:off x="2051514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39" name="object 17339"/>
          <p:cNvSpPr/>
          <p:nvPr/>
        </p:nvSpPr>
        <p:spPr>
          <a:xfrm>
            <a:off x="2051514" y="3957108"/>
            <a:ext cx="0" cy="160655"/>
          </a:xfrm>
          <a:custGeom>
            <a:avLst/>
            <a:gdLst/>
            <a:ahLst/>
            <a:cxnLst/>
            <a:rect l="l" t="t" r="r" b="b"/>
            <a:pathLst>
              <a:path w="0" h="160654">
                <a:moveTo>
                  <a:pt x="0" y="16023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0" name="object 17340"/>
          <p:cNvSpPr/>
          <p:nvPr/>
        </p:nvSpPr>
        <p:spPr>
          <a:xfrm>
            <a:off x="2093762" y="4121398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1" name="object 17341"/>
          <p:cNvSpPr/>
          <p:nvPr/>
        </p:nvSpPr>
        <p:spPr>
          <a:xfrm>
            <a:off x="2093762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2" name="object 17342"/>
          <p:cNvSpPr/>
          <p:nvPr/>
        </p:nvSpPr>
        <p:spPr>
          <a:xfrm>
            <a:off x="2093762" y="3957108"/>
            <a:ext cx="0" cy="164465"/>
          </a:xfrm>
          <a:custGeom>
            <a:avLst/>
            <a:gdLst/>
            <a:ahLst/>
            <a:cxnLst/>
            <a:rect l="l" t="t" r="r" b="b"/>
            <a:pathLst>
              <a:path w="0" h="164464">
                <a:moveTo>
                  <a:pt x="0" y="1642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3" name="object 17343"/>
          <p:cNvSpPr/>
          <p:nvPr/>
        </p:nvSpPr>
        <p:spPr>
          <a:xfrm>
            <a:off x="2135692" y="3771173"/>
            <a:ext cx="0" cy="356870"/>
          </a:xfrm>
          <a:custGeom>
            <a:avLst/>
            <a:gdLst/>
            <a:ahLst/>
            <a:cxnLst/>
            <a:rect l="l" t="t" r="r" b="b"/>
            <a:pathLst>
              <a:path w="0" h="356870">
                <a:moveTo>
                  <a:pt x="0" y="0"/>
                </a:moveTo>
                <a:lnTo>
                  <a:pt x="0" y="3563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4" name="object 17344"/>
          <p:cNvSpPr/>
          <p:nvPr/>
        </p:nvSpPr>
        <p:spPr>
          <a:xfrm>
            <a:off x="2177940" y="4132835"/>
            <a:ext cx="0" cy="410845"/>
          </a:xfrm>
          <a:custGeom>
            <a:avLst/>
            <a:gdLst/>
            <a:ahLst/>
            <a:cxnLst/>
            <a:rect l="l" t="t" r="r" b="b"/>
            <a:pathLst>
              <a:path w="0" h="410845">
                <a:moveTo>
                  <a:pt x="0" y="41048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5" name="object 17345"/>
          <p:cNvSpPr/>
          <p:nvPr/>
        </p:nvSpPr>
        <p:spPr>
          <a:xfrm>
            <a:off x="2177940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6" name="object 17346"/>
          <p:cNvSpPr/>
          <p:nvPr/>
        </p:nvSpPr>
        <p:spPr>
          <a:xfrm>
            <a:off x="2177940" y="4030030"/>
            <a:ext cx="0" cy="99695"/>
          </a:xfrm>
          <a:custGeom>
            <a:avLst/>
            <a:gdLst/>
            <a:ahLst/>
            <a:cxnLst/>
            <a:rect l="l" t="t" r="r" b="b"/>
            <a:pathLst>
              <a:path w="0" h="99695">
                <a:moveTo>
                  <a:pt x="0" y="9948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7" name="object 17347"/>
          <p:cNvSpPr/>
          <p:nvPr/>
        </p:nvSpPr>
        <p:spPr>
          <a:xfrm>
            <a:off x="2177940" y="3957108"/>
            <a:ext cx="0" cy="43180"/>
          </a:xfrm>
          <a:custGeom>
            <a:avLst/>
            <a:gdLst/>
            <a:ahLst/>
            <a:cxnLst/>
            <a:rect l="l" t="t" r="r" b="b"/>
            <a:pathLst>
              <a:path w="0" h="43179">
                <a:moveTo>
                  <a:pt x="0" y="4316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8" name="object 17348"/>
          <p:cNvSpPr/>
          <p:nvPr/>
        </p:nvSpPr>
        <p:spPr>
          <a:xfrm>
            <a:off x="2219870" y="4030030"/>
            <a:ext cx="0" cy="513715"/>
          </a:xfrm>
          <a:custGeom>
            <a:avLst/>
            <a:gdLst/>
            <a:ahLst/>
            <a:cxnLst/>
            <a:rect l="l" t="t" r="r" b="b"/>
            <a:pathLst>
              <a:path w="0" h="513714">
                <a:moveTo>
                  <a:pt x="0" y="5132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49" name="object 17349"/>
          <p:cNvSpPr/>
          <p:nvPr/>
        </p:nvSpPr>
        <p:spPr>
          <a:xfrm>
            <a:off x="2219870" y="3771174"/>
            <a:ext cx="0" cy="186055"/>
          </a:xfrm>
          <a:custGeom>
            <a:avLst/>
            <a:gdLst/>
            <a:ahLst/>
            <a:cxnLst/>
            <a:rect l="l" t="t" r="r" b="b"/>
            <a:pathLst>
              <a:path w="0" h="186054">
                <a:moveTo>
                  <a:pt x="0" y="18593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0" name="object 17350"/>
          <p:cNvSpPr/>
          <p:nvPr/>
        </p:nvSpPr>
        <p:spPr>
          <a:xfrm>
            <a:off x="2219870" y="3957108"/>
            <a:ext cx="0" cy="51435"/>
          </a:xfrm>
          <a:custGeom>
            <a:avLst/>
            <a:gdLst/>
            <a:ahLst/>
            <a:cxnLst/>
            <a:rect l="l" t="t" r="r" b="b"/>
            <a:pathLst>
              <a:path w="0" h="51435">
                <a:moveTo>
                  <a:pt x="0" y="5091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1" name="object 17351"/>
          <p:cNvSpPr/>
          <p:nvPr/>
        </p:nvSpPr>
        <p:spPr>
          <a:xfrm>
            <a:off x="2261642" y="4047984"/>
            <a:ext cx="0" cy="495934"/>
          </a:xfrm>
          <a:custGeom>
            <a:avLst/>
            <a:gdLst/>
            <a:ahLst/>
            <a:cxnLst/>
            <a:rect l="l" t="t" r="r" b="b"/>
            <a:pathLst>
              <a:path w="0" h="495935">
                <a:moveTo>
                  <a:pt x="0" y="4953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2" name="object 17352"/>
          <p:cNvSpPr/>
          <p:nvPr/>
        </p:nvSpPr>
        <p:spPr>
          <a:xfrm>
            <a:off x="2261642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3" name="object 17353"/>
          <p:cNvSpPr/>
          <p:nvPr/>
        </p:nvSpPr>
        <p:spPr>
          <a:xfrm>
            <a:off x="2304684" y="4047984"/>
            <a:ext cx="0" cy="495934"/>
          </a:xfrm>
          <a:custGeom>
            <a:avLst/>
            <a:gdLst/>
            <a:ahLst/>
            <a:cxnLst/>
            <a:rect l="l" t="t" r="r" b="b"/>
            <a:pathLst>
              <a:path w="0" h="495935">
                <a:moveTo>
                  <a:pt x="0" y="4953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4" name="object 17354"/>
          <p:cNvSpPr/>
          <p:nvPr/>
        </p:nvSpPr>
        <p:spPr>
          <a:xfrm>
            <a:off x="2304684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5" name="object 17355"/>
          <p:cNvSpPr/>
          <p:nvPr/>
        </p:nvSpPr>
        <p:spPr>
          <a:xfrm>
            <a:off x="2346614" y="4047984"/>
            <a:ext cx="0" cy="495934"/>
          </a:xfrm>
          <a:custGeom>
            <a:avLst/>
            <a:gdLst/>
            <a:ahLst/>
            <a:cxnLst/>
            <a:rect l="l" t="t" r="r" b="b"/>
            <a:pathLst>
              <a:path w="0" h="495935">
                <a:moveTo>
                  <a:pt x="0" y="4953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6" name="object 17356"/>
          <p:cNvSpPr/>
          <p:nvPr/>
        </p:nvSpPr>
        <p:spPr>
          <a:xfrm>
            <a:off x="2346614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7" name="object 17357"/>
          <p:cNvSpPr/>
          <p:nvPr/>
        </p:nvSpPr>
        <p:spPr>
          <a:xfrm>
            <a:off x="2388862" y="4047984"/>
            <a:ext cx="0" cy="495934"/>
          </a:xfrm>
          <a:custGeom>
            <a:avLst/>
            <a:gdLst/>
            <a:ahLst/>
            <a:cxnLst/>
            <a:rect l="l" t="t" r="r" b="b"/>
            <a:pathLst>
              <a:path w="0" h="495935">
                <a:moveTo>
                  <a:pt x="0" y="49533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8" name="object 17358"/>
          <p:cNvSpPr/>
          <p:nvPr/>
        </p:nvSpPr>
        <p:spPr>
          <a:xfrm>
            <a:off x="2388862" y="3771174"/>
            <a:ext cx="0" cy="180340"/>
          </a:xfrm>
          <a:custGeom>
            <a:avLst/>
            <a:gdLst/>
            <a:ahLst/>
            <a:cxnLst/>
            <a:rect l="l" t="t" r="r" b="b"/>
            <a:pathLst>
              <a:path w="0" h="180339">
                <a:moveTo>
                  <a:pt x="0" y="17978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59" name="object 17359"/>
          <p:cNvSpPr/>
          <p:nvPr/>
        </p:nvSpPr>
        <p:spPr>
          <a:xfrm>
            <a:off x="2430634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0" name="object 17360"/>
          <p:cNvSpPr/>
          <p:nvPr/>
        </p:nvSpPr>
        <p:spPr>
          <a:xfrm>
            <a:off x="2472882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1" name="object 17361"/>
          <p:cNvSpPr/>
          <p:nvPr/>
        </p:nvSpPr>
        <p:spPr>
          <a:xfrm>
            <a:off x="2514812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2" name="object 17362"/>
          <p:cNvSpPr/>
          <p:nvPr/>
        </p:nvSpPr>
        <p:spPr>
          <a:xfrm>
            <a:off x="2557060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3" name="object 17363"/>
          <p:cNvSpPr/>
          <p:nvPr/>
        </p:nvSpPr>
        <p:spPr>
          <a:xfrm>
            <a:off x="2599784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4" name="object 17364"/>
          <p:cNvSpPr/>
          <p:nvPr/>
        </p:nvSpPr>
        <p:spPr>
          <a:xfrm>
            <a:off x="26415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5" name="object 17365"/>
          <p:cNvSpPr/>
          <p:nvPr/>
        </p:nvSpPr>
        <p:spPr>
          <a:xfrm>
            <a:off x="2725734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6" name="object 17366"/>
          <p:cNvSpPr/>
          <p:nvPr/>
        </p:nvSpPr>
        <p:spPr>
          <a:xfrm>
            <a:off x="2767982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7" name="object 17367"/>
          <p:cNvSpPr/>
          <p:nvPr/>
        </p:nvSpPr>
        <p:spPr>
          <a:xfrm>
            <a:off x="280975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8" name="object 17368"/>
          <p:cNvSpPr/>
          <p:nvPr/>
        </p:nvSpPr>
        <p:spPr>
          <a:xfrm>
            <a:off x="285247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69" name="object 17369"/>
          <p:cNvSpPr/>
          <p:nvPr/>
        </p:nvSpPr>
        <p:spPr>
          <a:xfrm>
            <a:off x="289472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0" name="object 17370"/>
          <p:cNvSpPr/>
          <p:nvPr/>
        </p:nvSpPr>
        <p:spPr>
          <a:xfrm>
            <a:off x="29366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1" name="object 17371"/>
          <p:cNvSpPr/>
          <p:nvPr/>
        </p:nvSpPr>
        <p:spPr>
          <a:xfrm>
            <a:off x="2978904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2" name="object 17372"/>
          <p:cNvSpPr/>
          <p:nvPr/>
        </p:nvSpPr>
        <p:spPr>
          <a:xfrm>
            <a:off x="302067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3" name="object 17373"/>
          <p:cNvSpPr/>
          <p:nvPr/>
        </p:nvSpPr>
        <p:spPr>
          <a:xfrm>
            <a:off x="306292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4" name="object 17374"/>
          <p:cNvSpPr/>
          <p:nvPr/>
        </p:nvSpPr>
        <p:spPr>
          <a:xfrm>
            <a:off x="310564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5" name="object 17375"/>
          <p:cNvSpPr/>
          <p:nvPr/>
        </p:nvSpPr>
        <p:spPr>
          <a:xfrm>
            <a:off x="3147419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6" name="object 17376"/>
          <p:cNvSpPr/>
          <p:nvPr/>
        </p:nvSpPr>
        <p:spPr>
          <a:xfrm>
            <a:off x="318982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7" name="object 17377"/>
          <p:cNvSpPr/>
          <p:nvPr/>
        </p:nvSpPr>
        <p:spPr>
          <a:xfrm>
            <a:off x="323159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8" name="object 17378"/>
          <p:cNvSpPr/>
          <p:nvPr/>
        </p:nvSpPr>
        <p:spPr>
          <a:xfrm>
            <a:off x="327384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79" name="object 17379"/>
          <p:cNvSpPr/>
          <p:nvPr/>
        </p:nvSpPr>
        <p:spPr>
          <a:xfrm>
            <a:off x="331577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0" name="object 17380"/>
          <p:cNvSpPr/>
          <p:nvPr/>
        </p:nvSpPr>
        <p:spPr>
          <a:xfrm>
            <a:off x="3358023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1" name="object 17381"/>
          <p:cNvSpPr/>
          <p:nvPr/>
        </p:nvSpPr>
        <p:spPr>
          <a:xfrm>
            <a:off x="340058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2" name="object 17382"/>
          <p:cNvSpPr/>
          <p:nvPr/>
        </p:nvSpPr>
        <p:spPr>
          <a:xfrm>
            <a:off x="344283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3" name="object 17383"/>
          <p:cNvSpPr/>
          <p:nvPr/>
        </p:nvSpPr>
        <p:spPr>
          <a:xfrm>
            <a:off x="348476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4" name="object 17384"/>
          <p:cNvSpPr/>
          <p:nvPr/>
        </p:nvSpPr>
        <p:spPr>
          <a:xfrm>
            <a:off x="352669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5" name="object 17385"/>
          <p:cNvSpPr/>
          <p:nvPr/>
        </p:nvSpPr>
        <p:spPr>
          <a:xfrm>
            <a:off x="3568945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6" name="object 17386"/>
          <p:cNvSpPr/>
          <p:nvPr/>
        </p:nvSpPr>
        <p:spPr>
          <a:xfrm>
            <a:off x="361071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7" name="object 17387"/>
          <p:cNvSpPr/>
          <p:nvPr/>
        </p:nvSpPr>
        <p:spPr>
          <a:xfrm>
            <a:off x="365375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8" name="object 17388"/>
          <p:cNvSpPr/>
          <p:nvPr/>
        </p:nvSpPr>
        <p:spPr>
          <a:xfrm>
            <a:off x="3695689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89" name="object 17389"/>
          <p:cNvSpPr/>
          <p:nvPr/>
        </p:nvSpPr>
        <p:spPr>
          <a:xfrm>
            <a:off x="373793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0" name="object 17390"/>
          <p:cNvSpPr/>
          <p:nvPr/>
        </p:nvSpPr>
        <p:spPr>
          <a:xfrm>
            <a:off x="377970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1" name="object 17391"/>
          <p:cNvSpPr/>
          <p:nvPr/>
        </p:nvSpPr>
        <p:spPr>
          <a:xfrm>
            <a:off x="38219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2" name="object 17392"/>
          <p:cNvSpPr/>
          <p:nvPr/>
        </p:nvSpPr>
        <p:spPr>
          <a:xfrm>
            <a:off x="386388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3" name="object 17393"/>
          <p:cNvSpPr/>
          <p:nvPr/>
        </p:nvSpPr>
        <p:spPr>
          <a:xfrm>
            <a:off x="390581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4" name="object 17394"/>
          <p:cNvSpPr/>
          <p:nvPr/>
        </p:nvSpPr>
        <p:spPr>
          <a:xfrm>
            <a:off x="394885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5" name="object 17395"/>
          <p:cNvSpPr/>
          <p:nvPr/>
        </p:nvSpPr>
        <p:spPr>
          <a:xfrm>
            <a:off x="3990630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79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6" name="object 17396"/>
          <p:cNvSpPr/>
          <p:nvPr/>
        </p:nvSpPr>
        <p:spPr>
          <a:xfrm>
            <a:off x="403287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630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7" name="object 17397"/>
          <p:cNvSpPr/>
          <p:nvPr/>
        </p:nvSpPr>
        <p:spPr>
          <a:xfrm>
            <a:off x="407480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593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8" name="object 17398"/>
          <p:cNvSpPr/>
          <p:nvPr/>
        </p:nvSpPr>
        <p:spPr>
          <a:xfrm>
            <a:off x="4117056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4704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99" name="object 17399"/>
          <p:cNvSpPr/>
          <p:nvPr/>
        </p:nvSpPr>
        <p:spPr>
          <a:xfrm>
            <a:off x="4158827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184335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0" name="object 17400"/>
          <p:cNvSpPr/>
          <p:nvPr/>
        </p:nvSpPr>
        <p:spPr>
          <a:xfrm>
            <a:off x="4201552" y="3962764"/>
            <a:ext cx="0" cy="581025"/>
          </a:xfrm>
          <a:custGeom>
            <a:avLst/>
            <a:gdLst/>
            <a:ahLst/>
            <a:cxnLst/>
            <a:rect l="l" t="t" r="r" b="b"/>
            <a:pathLst>
              <a:path w="0" h="581025">
                <a:moveTo>
                  <a:pt x="0" y="5805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1" name="object 17401"/>
          <p:cNvSpPr/>
          <p:nvPr/>
        </p:nvSpPr>
        <p:spPr>
          <a:xfrm>
            <a:off x="4201552" y="3771174"/>
            <a:ext cx="0" cy="173990"/>
          </a:xfrm>
          <a:custGeom>
            <a:avLst/>
            <a:gdLst/>
            <a:ahLst/>
            <a:cxnLst/>
            <a:rect l="l" t="t" r="r" b="b"/>
            <a:pathLst>
              <a:path w="0" h="173989">
                <a:moveTo>
                  <a:pt x="0" y="17375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2" name="object 17402"/>
          <p:cNvSpPr/>
          <p:nvPr/>
        </p:nvSpPr>
        <p:spPr>
          <a:xfrm>
            <a:off x="4243800" y="3989695"/>
            <a:ext cx="0" cy="553720"/>
          </a:xfrm>
          <a:custGeom>
            <a:avLst/>
            <a:gdLst/>
            <a:ahLst/>
            <a:cxnLst/>
            <a:rect l="l" t="t" r="r" b="b"/>
            <a:pathLst>
              <a:path w="0" h="553720">
                <a:moveTo>
                  <a:pt x="0" y="5536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3" name="object 17403"/>
          <p:cNvSpPr/>
          <p:nvPr/>
        </p:nvSpPr>
        <p:spPr>
          <a:xfrm>
            <a:off x="4243800" y="3771174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20">
                <a:moveTo>
                  <a:pt x="0" y="14719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4" name="object 17404"/>
          <p:cNvSpPr/>
          <p:nvPr/>
        </p:nvSpPr>
        <p:spPr>
          <a:xfrm>
            <a:off x="4285730" y="3971741"/>
            <a:ext cx="0" cy="572135"/>
          </a:xfrm>
          <a:custGeom>
            <a:avLst/>
            <a:gdLst/>
            <a:ahLst/>
            <a:cxnLst/>
            <a:rect l="l" t="t" r="r" b="b"/>
            <a:pathLst>
              <a:path w="0" h="572135">
                <a:moveTo>
                  <a:pt x="0" y="57157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5" name="object 17405"/>
          <p:cNvSpPr/>
          <p:nvPr/>
        </p:nvSpPr>
        <p:spPr>
          <a:xfrm>
            <a:off x="4285730" y="3771174"/>
            <a:ext cx="0" cy="165735"/>
          </a:xfrm>
          <a:custGeom>
            <a:avLst/>
            <a:gdLst/>
            <a:ahLst/>
            <a:cxnLst/>
            <a:rect l="l" t="t" r="r" b="b"/>
            <a:pathLst>
              <a:path w="0" h="165735">
                <a:moveTo>
                  <a:pt x="0" y="16515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6" name="object 17406"/>
          <p:cNvSpPr/>
          <p:nvPr/>
        </p:nvSpPr>
        <p:spPr>
          <a:xfrm>
            <a:off x="4327978" y="3771174"/>
            <a:ext cx="0" cy="772160"/>
          </a:xfrm>
          <a:custGeom>
            <a:avLst/>
            <a:gdLst/>
            <a:ahLst/>
            <a:cxnLst/>
            <a:rect l="l" t="t" r="r" b="b"/>
            <a:pathLst>
              <a:path w="0" h="772160">
                <a:moveTo>
                  <a:pt x="0" y="7721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7" name="object 17407"/>
          <p:cNvSpPr/>
          <p:nvPr/>
        </p:nvSpPr>
        <p:spPr>
          <a:xfrm>
            <a:off x="2156657" y="4532002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8" name="object 17408"/>
          <p:cNvSpPr/>
          <p:nvPr/>
        </p:nvSpPr>
        <p:spPr>
          <a:xfrm>
            <a:off x="2156657" y="4499292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09" name="object 17409"/>
          <p:cNvSpPr/>
          <p:nvPr/>
        </p:nvSpPr>
        <p:spPr>
          <a:xfrm>
            <a:off x="2156657" y="4466704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0" name="object 17410"/>
          <p:cNvSpPr/>
          <p:nvPr/>
        </p:nvSpPr>
        <p:spPr>
          <a:xfrm>
            <a:off x="2156657" y="4434116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1" name="object 17411"/>
          <p:cNvSpPr/>
          <p:nvPr/>
        </p:nvSpPr>
        <p:spPr>
          <a:xfrm>
            <a:off x="2156657" y="4401037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2" name="object 17412"/>
          <p:cNvSpPr/>
          <p:nvPr/>
        </p:nvSpPr>
        <p:spPr>
          <a:xfrm>
            <a:off x="2156657" y="4368450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3" name="object 17413"/>
          <p:cNvSpPr/>
          <p:nvPr/>
        </p:nvSpPr>
        <p:spPr>
          <a:xfrm>
            <a:off x="2156657" y="4335862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4" name="object 17414"/>
          <p:cNvSpPr/>
          <p:nvPr/>
        </p:nvSpPr>
        <p:spPr>
          <a:xfrm>
            <a:off x="2156657" y="4303274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5" name="object 17415"/>
          <p:cNvSpPr/>
          <p:nvPr/>
        </p:nvSpPr>
        <p:spPr>
          <a:xfrm>
            <a:off x="2156657" y="4271055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6" name="object 17416"/>
          <p:cNvSpPr/>
          <p:nvPr/>
        </p:nvSpPr>
        <p:spPr>
          <a:xfrm>
            <a:off x="2156657" y="4237607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7" name="object 17417"/>
          <p:cNvSpPr/>
          <p:nvPr/>
        </p:nvSpPr>
        <p:spPr>
          <a:xfrm>
            <a:off x="2156657" y="4205019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8" name="object 17418"/>
          <p:cNvSpPr/>
          <p:nvPr/>
        </p:nvSpPr>
        <p:spPr>
          <a:xfrm>
            <a:off x="2156657" y="4172309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19" name="object 17419"/>
          <p:cNvSpPr/>
          <p:nvPr/>
        </p:nvSpPr>
        <p:spPr>
          <a:xfrm>
            <a:off x="469091" y="4172309"/>
            <a:ext cx="1584960" cy="0"/>
          </a:xfrm>
          <a:custGeom>
            <a:avLst/>
            <a:gdLst/>
            <a:ahLst/>
            <a:cxnLst/>
            <a:rect l="l" t="t" r="r" b="b"/>
            <a:pathLst>
              <a:path w="1584960" h="0">
                <a:moveTo>
                  <a:pt x="158448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0" name="object 17420"/>
          <p:cNvSpPr/>
          <p:nvPr/>
        </p:nvSpPr>
        <p:spPr>
          <a:xfrm>
            <a:off x="2156657" y="4139721"/>
            <a:ext cx="2212340" cy="0"/>
          </a:xfrm>
          <a:custGeom>
            <a:avLst/>
            <a:gdLst/>
            <a:ahLst/>
            <a:cxnLst/>
            <a:rect l="l" t="t" r="r" b="b"/>
            <a:pathLst>
              <a:path w="2212340" h="0">
                <a:moveTo>
                  <a:pt x="221229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1" name="object 17421"/>
          <p:cNvSpPr/>
          <p:nvPr/>
        </p:nvSpPr>
        <p:spPr>
          <a:xfrm>
            <a:off x="407482" y="4139721"/>
            <a:ext cx="1425575" cy="0"/>
          </a:xfrm>
          <a:custGeom>
            <a:avLst/>
            <a:gdLst/>
            <a:ahLst/>
            <a:cxnLst/>
            <a:rect l="l" t="t" r="r" b="b"/>
            <a:pathLst>
              <a:path w="1425575" h="0">
                <a:moveTo>
                  <a:pt x="142532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2" name="object 17422"/>
          <p:cNvSpPr/>
          <p:nvPr/>
        </p:nvSpPr>
        <p:spPr>
          <a:xfrm>
            <a:off x="1932235" y="413972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 h="0">
                <a:moveTo>
                  <a:pt x="12134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3" name="object 17423"/>
          <p:cNvSpPr/>
          <p:nvPr/>
        </p:nvSpPr>
        <p:spPr>
          <a:xfrm>
            <a:off x="1948435" y="4107502"/>
            <a:ext cx="2420620" cy="0"/>
          </a:xfrm>
          <a:custGeom>
            <a:avLst/>
            <a:gdLst/>
            <a:ahLst/>
            <a:cxnLst/>
            <a:rect l="l" t="t" r="r" b="b"/>
            <a:pathLst>
              <a:path w="2420620" h="0">
                <a:moveTo>
                  <a:pt x="242051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4" name="object 17424"/>
          <p:cNvSpPr/>
          <p:nvPr/>
        </p:nvSpPr>
        <p:spPr>
          <a:xfrm>
            <a:off x="394062" y="4107502"/>
            <a:ext cx="1438910" cy="0"/>
          </a:xfrm>
          <a:custGeom>
            <a:avLst/>
            <a:gdLst/>
            <a:ahLst/>
            <a:cxnLst/>
            <a:rect l="l" t="t" r="r" b="b"/>
            <a:pathLst>
              <a:path w="1438910" h="0">
                <a:moveTo>
                  <a:pt x="143874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5" name="object 17425"/>
          <p:cNvSpPr/>
          <p:nvPr/>
        </p:nvSpPr>
        <p:spPr>
          <a:xfrm>
            <a:off x="1932235" y="4107502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2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6" name="object 17426"/>
          <p:cNvSpPr/>
          <p:nvPr/>
        </p:nvSpPr>
        <p:spPr>
          <a:xfrm>
            <a:off x="1932235" y="4074054"/>
            <a:ext cx="2437130" cy="0"/>
          </a:xfrm>
          <a:custGeom>
            <a:avLst/>
            <a:gdLst/>
            <a:ahLst/>
            <a:cxnLst/>
            <a:rect l="l" t="t" r="r" b="b"/>
            <a:pathLst>
              <a:path w="2437129" h="0">
                <a:moveTo>
                  <a:pt x="24367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7" name="object 17427"/>
          <p:cNvSpPr/>
          <p:nvPr/>
        </p:nvSpPr>
        <p:spPr>
          <a:xfrm>
            <a:off x="394062" y="4074054"/>
            <a:ext cx="1222375" cy="0"/>
          </a:xfrm>
          <a:custGeom>
            <a:avLst/>
            <a:gdLst/>
            <a:ahLst/>
            <a:cxnLst/>
            <a:rect l="l" t="t" r="r" b="b"/>
            <a:pathLst>
              <a:path w="1222375" h="0">
                <a:moveTo>
                  <a:pt x="12222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8" name="object 17428"/>
          <p:cNvSpPr/>
          <p:nvPr/>
        </p:nvSpPr>
        <p:spPr>
          <a:xfrm>
            <a:off x="1616361" y="4074054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5" h="0">
                <a:moveTo>
                  <a:pt x="216449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29" name="object 17429"/>
          <p:cNvSpPr/>
          <p:nvPr/>
        </p:nvSpPr>
        <p:spPr>
          <a:xfrm>
            <a:off x="2402680" y="4041466"/>
            <a:ext cx="1966595" cy="0"/>
          </a:xfrm>
          <a:custGeom>
            <a:avLst/>
            <a:gdLst/>
            <a:ahLst/>
            <a:cxnLst/>
            <a:rect l="l" t="t" r="r" b="b"/>
            <a:pathLst>
              <a:path w="1966595" h="0">
                <a:moveTo>
                  <a:pt x="1966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0" name="object 17430"/>
          <p:cNvSpPr/>
          <p:nvPr/>
        </p:nvSpPr>
        <p:spPr>
          <a:xfrm>
            <a:off x="394062" y="4041466"/>
            <a:ext cx="891540" cy="0"/>
          </a:xfrm>
          <a:custGeom>
            <a:avLst/>
            <a:gdLst/>
            <a:ahLst/>
            <a:cxnLst/>
            <a:rect l="l" t="t" r="r" b="b"/>
            <a:pathLst>
              <a:path w="891540" h="0">
                <a:moveTo>
                  <a:pt x="89095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1" name="object 17431"/>
          <p:cNvSpPr/>
          <p:nvPr/>
        </p:nvSpPr>
        <p:spPr>
          <a:xfrm>
            <a:off x="1932235" y="4041466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 h="0">
                <a:moveTo>
                  <a:pt x="3184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2" name="object 17432"/>
          <p:cNvSpPr/>
          <p:nvPr/>
        </p:nvSpPr>
        <p:spPr>
          <a:xfrm>
            <a:off x="1285016" y="4041466"/>
            <a:ext cx="548005" cy="0"/>
          </a:xfrm>
          <a:custGeom>
            <a:avLst/>
            <a:gdLst/>
            <a:ahLst/>
            <a:cxnLst/>
            <a:rect l="l" t="t" r="r" b="b"/>
            <a:pathLst>
              <a:path w="548005" h="0">
                <a:moveTo>
                  <a:pt x="5477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3" name="object 17433"/>
          <p:cNvSpPr/>
          <p:nvPr/>
        </p:nvSpPr>
        <p:spPr>
          <a:xfrm>
            <a:off x="2402680" y="4008879"/>
            <a:ext cx="1966595" cy="0"/>
          </a:xfrm>
          <a:custGeom>
            <a:avLst/>
            <a:gdLst/>
            <a:ahLst/>
            <a:cxnLst/>
            <a:rect l="l" t="t" r="r" b="b"/>
            <a:pathLst>
              <a:path w="1966595" h="0">
                <a:moveTo>
                  <a:pt x="196627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4" name="object 17434"/>
          <p:cNvSpPr/>
          <p:nvPr/>
        </p:nvSpPr>
        <p:spPr>
          <a:xfrm>
            <a:off x="394062" y="4008879"/>
            <a:ext cx="559435" cy="0"/>
          </a:xfrm>
          <a:custGeom>
            <a:avLst/>
            <a:gdLst/>
            <a:ahLst/>
            <a:cxnLst/>
            <a:rect l="l" t="t" r="r" b="b"/>
            <a:pathLst>
              <a:path w="559435" h="0">
                <a:moveTo>
                  <a:pt x="55881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5" name="object 17435"/>
          <p:cNvSpPr/>
          <p:nvPr/>
        </p:nvSpPr>
        <p:spPr>
          <a:xfrm>
            <a:off x="2221459" y="4008879"/>
            <a:ext cx="29845" cy="0"/>
          </a:xfrm>
          <a:custGeom>
            <a:avLst/>
            <a:gdLst/>
            <a:ahLst/>
            <a:cxnLst/>
            <a:rect l="l" t="t" r="r" b="b"/>
            <a:pathLst>
              <a:path w="29844" h="0">
                <a:moveTo>
                  <a:pt x="292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6" name="object 17436"/>
          <p:cNvSpPr/>
          <p:nvPr/>
        </p:nvSpPr>
        <p:spPr>
          <a:xfrm>
            <a:off x="952878" y="4008879"/>
            <a:ext cx="880110" cy="0"/>
          </a:xfrm>
          <a:custGeom>
            <a:avLst/>
            <a:gdLst/>
            <a:ahLst/>
            <a:cxnLst/>
            <a:rect l="l" t="t" r="r" b="b"/>
            <a:pathLst>
              <a:path w="880110" h="0">
                <a:moveTo>
                  <a:pt x="879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7" name="object 17437"/>
          <p:cNvSpPr/>
          <p:nvPr/>
        </p:nvSpPr>
        <p:spPr>
          <a:xfrm>
            <a:off x="1932235" y="4008879"/>
            <a:ext cx="229870" cy="0"/>
          </a:xfrm>
          <a:custGeom>
            <a:avLst/>
            <a:gdLst/>
            <a:ahLst/>
            <a:cxnLst/>
            <a:rect l="l" t="t" r="r" b="b"/>
            <a:pathLst>
              <a:path w="229869" h="0">
                <a:moveTo>
                  <a:pt x="22950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8" name="object 17438"/>
          <p:cNvSpPr/>
          <p:nvPr/>
        </p:nvSpPr>
        <p:spPr>
          <a:xfrm>
            <a:off x="4281759" y="3976660"/>
            <a:ext cx="87630" cy="0"/>
          </a:xfrm>
          <a:custGeom>
            <a:avLst/>
            <a:gdLst/>
            <a:ahLst/>
            <a:cxnLst/>
            <a:rect l="l" t="t" r="r" b="b"/>
            <a:pathLst>
              <a:path w="87629" h="0">
                <a:moveTo>
                  <a:pt x="8719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39" name="object 17439"/>
          <p:cNvSpPr/>
          <p:nvPr/>
        </p:nvSpPr>
        <p:spPr>
          <a:xfrm>
            <a:off x="394062" y="3976660"/>
            <a:ext cx="227329" cy="0"/>
          </a:xfrm>
          <a:custGeom>
            <a:avLst/>
            <a:gdLst/>
            <a:ahLst/>
            <a:cxnLst/>
            <a:rect l="l" t="t" r="r" b="b"/>
            <a:pathLst>
              <a:path w="227329" h="0">
                <a:moveTo>
                  <a:pt x="22707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0" name="object 17440"/>
          <p:cNvSpPr/>
          <p:nvPr/>
        </p:nvSpPr>
        <p:spPr>
          <a:xfrm>
            <a:off x="2402680" y="3976660"/>
            <a:ext cx="1807845" cy="0"/>
          </a:xfrm>
          <a:custGeom>
            <a:avLst/>
            <a:gdLst/>
            <a:ahLst/>
            <a:cxnLst/>
            <a:rect l="l" t="t" r="r" b="b"/>
            <a:pathLst>
              <a:path w="1807845" h="0">
                <a:moveTo>
                  <a:pt x="180760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1" name="object 17441"/>
          <p:cNvSpPr/>
          <p:nvPr/>
        </p:nvSpPr>
        <p:spPr>
          <a:xfrm>
            <a:off x="621136" y="3976660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 h="0">
                <a:moveTo>
                  <a:pt x="121167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2" name="object 17442"/>
          <p:cNvSpPr/>
          <p:nvPr/>
        </p:nvSpPr>
        <p:spPr>
          <a:xfrm>
            <a:off x="1932235" y="3976660"/>
            <a:ext cx="318770" cy="0"/>
          </a:xfrm>
          <a:custGeom>
            <a:avLst/>
            <a:gdLst/>
            <a:ahLst/>
            <a:cxnLst/>
            <a:rect l="l" t="t" r="r" b="b"/>
            <a:pathLst>
              <a:path w="318769" h="0">
                <a:moveTo>
                  <a:pt x="318447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3" name="object 17443"/>
          <p:cNvSpPr/>
          <p:nvPr/>
        </p:nvSpPr>
        <p:spPr>
          <a:xfrm>
            <a:off x="4290018" y="3944072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4" name="object 17444"/>
          <p:cNvSpPr/>
          <p:nvPr/>
        </p:nvSpPr>
        <p:spPr>
          <a:xfrm>
            <a:off x="394062" y="3944072"/>
            <a:ext cx="3808095" cy="0"/>
          </a:xfrm>
          <a:custGeom>
            <a:avLst/>
            <a:gdLst/>
            <a:ahLst/>
            <a:cxnLst/>
            <a:rect l="l" t="t" r="r" b="b"/>
            <a:pathLst>
              <a:path w="3808095" h="0">
                <a:moveTo>
                  <a:pt x="380749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5" name="object 17445"/>
          <p:cNvSpPr/>
          <p:nvPr/>
        </p:nvSpPr>
        <p:spPr>
          <a:xfrm>
            <a:off x="394062" y="3910624"/>
            <a:ext cx="3975100" cy="0"/>
          </a:xfrm>
          <a:custGeom>
            <a:avLst/>
            <a:gdLst/>
            <a:ahLst/>
            <a:cxnLst/>
            <a:rect l="l" t="t" r="r" b="b"/>
            <a:pathLst>
              <a:path w="3975100" h="0">
                <a:moveTo>
                  <a:pt x="3974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6" name="object 17446"/>
          <p:cNvSpPr/>
          <p:nvPr/>
        </p:nvSpPr>
        <p:spPr>
          <a:xfrm>
            <a:off x="394062" y="3878036"/>
            <a:ext cx="3975100" cy="0"/>
          </a:xfrm>
          <a:custGeom>
            <a:avLst/>
            <a:gdLst/>
            <a:ahLst/>
            <a:cxnLst/>
            <a:rect l="l" t="t" r="r" b="b"/>
            <a:pathLst>
              <a:path w="3975100" h="0">
                <a:moveTo>
                  <a:pt x="3974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7" name="object 17447"/>
          <p:cNvSpPr/>
          <p:nvPr/>
        </p:nvSpPr>
        <p:spPr>
          <a:xfrm>
            <a:off x="394062" y="3845817"/>
            <a:ext cx="3975100" cy="0"/>
          </a:xfrm>
          <a:custGeom>
            <a:avLst/>
            <a:gdLst/>
            <a:ahLst/>
            <a:cxnLst/>
            <a:rect l="l" t="t" r="r" b="b"/>
            <a:pathLst>
              <a:path w="3975100" h="0">
                <a:moveTo>
                  <a:pt x="3974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8" name="object 17448"/>
          <p:cNvSpPr/>
          <p:nvPr/>
        </p:nvSpPr>
        <p:spPr>
          <a:xfrm>
            <a:off x="394062" y="3813230"/>
            <a:ext cx="3975100" cy="0"/>
          </a:xfrm>
          <a:custGeom>
            <a:avLst/>
            <a:gdLst/>
            <a:ahLst/>
            <a:cxnLst/>
            <a:rect l="l" t="t" r="r" b="b"/>
            <a:pathLst>
              <a:path w="3975100" h="0">
                <a:moveTo>
                  <a:pt x="3974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49" name="object 17449"/>
          <p:cNvSpPr/>
          <p:nvPr/>
        </p:nvSpPr>
        <p:spPr>
          <a:xfrm>
            <a:off x="394062" y="3780520"/>
            <a:ext cx="3975100" cy="0"/>
          </a:xfrm>
          <a:custGeom>
            <a:avLst/>
            <a:gdLst/>
            <a:ahLst/>
            <a:cxnLst/>
            <a:rect l="l" t="t" r="r" b="b"/>
            <a:pathLst>
              <a:path w="3975100" h="0">
                <a:moveTo>
                  <a:pt x="3974893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0" name="object 17450"/>
          <p:cNvSpPr/>
          <p:nvPr/>
        </p:nvSpPr>
        <p:spPr>
          <a:xfrm>
            <a:off x="862442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1" name="object 17451"/>
          <p:cNvSpPr/>
          <p:nvPr/>
        </p:nvSpPr>
        <p:spPr>
          <a:xfrm>
            <a:off x="1250662" y="6172537"/>
            <a:ext cx="7620" cy="0"/>
          </a:xfrm>
          <a:custGeom>
            <a:avLst/>
            <a:gdLst/>
            <a:ahLst/>
            <a:cxnLst/>
            <a:rect l="l" t="t" r="r" b="b"/>
            <a:pathLst>
              <a:path w="7619" h="0">
                <a:moveTo>
                  <a:pt x="0" y="0"/>
                </a:moveTo>
                <a:lnTo>
                  <a:pt x="70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2" name="object 17452"/>
          <p:cNvSpPr/>
          <p:nvPr/>
        </p:nvSpPr>
        <p:spPr>
          <a:xfrm>
            <a:off x="5686106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3" name="object 17453"/>
          <p:cNvSpPr/>
          <p:nvPr/>
        </p:nvSpPr>
        <p:spPr>
          <a:xfrm>
            <a:off x="5364958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4" name="object 17454"/>
          <p:cNvSpPr/>
          <p:nvPr/>
        </p:nvSpPr>
        <p:spPr>
          <a:xfrm>
            <a:off x="6931307" y="2607242"/>
            <a:ext cx="0" cy="255270"/>
          </a:xfrm>
          <a:custGeom>
            <a:avLst/>
            <a:gdLst/>
            <a:ahLst/>
            <a:cxnLst/>
            <a:rect l="l" t="t" r="r" b="b"/>
            <a:pathLst>
              <a:path w="0" h="255269">
                <a:moveTo>
                  <a:pt x="0" y="0"/>
                </a:moveTo>
                <a:lnTo>
                  <a:pt x="0" y="2547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5" name="object 17455"/>
          <p:cNvSpPr/>
          <p:nvPr/>
        </p:nvSpPr>
        <p:spPr>
          <a:xfrm>
            <a:off x="5004897" y="267081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905" y="0"/>
                </a:move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6" name="object 17456"/>
          <p:cNvSpPr/>
          <p:nvPr/>
        </p:nvSpPr>
        <p:spPr>
          <a:xfrm>
            <a:off x="2361067" y="246877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549"/>
                </a:lnTo>
                <a:lnTo>
                  <a:pt x="3494" y="8239"/>
                </a:lnTo>
                <a:lnTo>
                  <a:pt x="6988" y="11067"/>
                </a:lnTo>
                <a:lnTo>
                  <a:pt x="12229" y="13035"/>
                </a:lnTo>
                <a:lnTo>
                  <a:pt x="17629" y="13526"/>
                </a:lnTo>
                <a:lnTo>
                  <a:pt x="23188" y="13035"/>
                </a:lnTo>
                <a:lnTo>
                  <a:pt x="27953" y="11067"/>
                </a:lnTo>
                <a:lnTo>
                  <a:pt x="31447" y="8239"/>
                </a:lnTo>
                <a:lnTo>
                  <a:pt x="34306" y="4549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57" name="object 17457"/>
          <p:cNvSpPr/>
          <p:nvPr/>
        </p:nvSpPr>
        <p:spPr>
          <a:xfrm>
            <a:off x="2364720" y="2472710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403"/>
                </a:lnTo>
                <a:lnTo>
                  <a:pt x="12229" y="13035"/>
                </a:lnTo>
                <a:lnTo>
                  <a:pt x="7147" y="10944"/>
                </a:lnTo>
                <a:lnTo>
                  <a:pt x="3653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8" name="object 17458"/>
          <p:cNvSpPr/>
          <p:nvPr/>
        </p:nvSpPr>
        <p:spPr>
          <a:xfrm>
            <a:off x="2378618" y="2211517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5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59" name="object 17459"/>
          <p:cNvSpPr/>
          <p:nvPr/>
        </p:nvSpPr>
        <p:spPr>
          <a:xfrm>
            <a:off x="2364720" y="2215452"/>
            <a:ext cx="35560" cy="257810"/>
          </a:xfrm>
          <a:custGeom>
            <a:avLst/>
            <a:gdLst/>
            <a:ahLst/>
            <a:cxnLst/>
            <a:rect l="l" t="t" r="r" b="b"/>
            <a:pathLst>
              <a:path w="35560" h="257810">
                <a:moveTo>
                  <a:pt x="0" y="257257"/>
                </a:moveTo>
                <a:lnTo>
                  <a:pt x="17788" y="257257"/>
                </a:lnTo>
                <a:lnTo>
                  <a:pt x="35100" y="257257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0" name="object 17460"/>
          <p:cNvSpPr/>
          <p:nvPr/>
        </p:nvSpPr>
        <p:spPr>
          <a:xfrm>
            <a:off x="2361067" y="21976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629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1" name="object 17461"/>
          <p:cNvSpPr/>
          <p:nvPr/>
        </p:nvSpPr>
        <p:spPr>
          <a:xfrm>
            <a:off x="2364720" y="220155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788" y="0"/>
                </a:lnTo>
                <a:lnTo>
                  <a:pt x="23347" y="860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100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2" name="object 17462"/>
          <p:cNvSpPr/>
          <p:nvPr/>
        </p:nvSpPr>
        <p:spPr>
          <a:xfrm>
            <a:off x="3591181" y="4400053"/>
            <a:ext cx="105509" cy="68881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63" name="object 17463"/>
          <p:cNvSpPr/>
          <p:nvPr/>
        </p:nvSpPr>
        <p:spPr>
          <a:xfrm>
            <a:off x="1033450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4" name="object 17464"/>
          <p:cNvSpPr/>
          <p:nvPr/>
        </p:nvSpPr>
        <p:spPr>
          <a:xfrm>
            <a:off x="467916" y="5686969"/>
            <a:ext cx="3830954" cy="384175"/>
          </a:xfrm>
          <a:custGeom>
            <a:avLst/>
            <a:gdLst/>
            <a:ahLst/>
            <a:cxnLst/>
            <a:rect l="l" t="t" r="r" b="b"/>
            <a:pathLst>
              <a:path w="3830954" h="384175">
                <a:moveTo>
                  <a:pt x="0" y="0"/>
                </a:moveTo>
                <a:lnTo>
                  <a:pt x="3830361" y="3836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5" name="object 17465"/>
          <p:cNvSpPr/>
          <p:nvPr/>
        </p:nvSpPr>
        <p:spPr>
          <a:xfrm>
            <a:off x="1300216" y="593098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0"/>
                </a:moveTo>
                <a:lnTo>
                  <a:pt x="0" y="13453"/>
                </a:lnTo>
                <a:lnTo>
                  <a:pt x="794" y="17929"/>
                </a:lnTo>
                <a:lnTo>
                  <a:pt x="3557" y="21606"/>
                </a:lnTo>
                <a:lnTo>
                  <a:pt x="6718" y="24459"/>
                </a:lnTo>
                <a:lnTo>
                  <a:pt x="11848" y="26500"/>
                </a:lnTo>
                <a:lnTo>
                  <a:pt x="17375" y="26906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66" name="object 17466"/>
          <p:cNvSpPr/>
          <p:nvPr/>
        </p:nvSpPr>
        <p:spPr>
          <a:xfrm>
            <a:off x="1303980" y="593485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26906"/>
                </a:moveTo>
                <a:lnTo>
                  <a:pt x="0" y="13453"/>
                </a:lnTo>
                <a:lnTo>
                  <a:pt x="778" y="9370"/>
                </a:lnTo>
                <a:lnTo>
                  <a:pt x="3541" y="5300"/>
                </a:lnTo>
                <a:lnTo>
                  <a:pt x="6702" y="2852"/>
                </a:lnTo>
                <a:lnTo>
                  <a:pt x="11832" y="405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7" name="object 17467"/>
          <p:cNvSpPr/>
          <p:nvPr/>
        </p:nvSpPr>
        <p:spPr>
          <a:xfrm>
            <a:off x="1317591" y="5944436"/>
            <a:ext cx="614680" cy="0"/>
          </a:xfrm>
          <a:custGeom>
            <a:avLst/>
            <a:gdLst/>
            <a:ahLst/>
            <a:cxnLst/>
            <a:rect l="l" t="t" r="r" b="b"/>
            <a:pathLst>
              <a:path w="614680" h="0">
                <a:moveTo>
                  <a:pt x="0" y="0"/>
                </a:moveTo>
                <a:lnTo>
                  <a:pt x="614484" y="0"/>
                </a:lnTo>
              </a:path>
            </a:pathLst>
          </a:custGeom>
          <a:ln w="269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8" name="object 17468"/>
          <p:cNvSpPr/>
          <p:nvPr/>
        </p:nvSpPr>
        <p:spPr>
          <a:xfrm>
            <a:off x="1321356" y="5934857"/>
            <a:ext cx="614680" cy="27305"/>
          </a:xfrm>
          <a:custGeom>
            <a:avLst/>
            <a:gdLst/>
            <a:ahLst/>
            <a:cxnLst/>
            <a:rect l="l" t="t" r="r" b="b"/>
            <a:pathLst>
              <a:path w="614680" h="27304">
                <a:moveTo>
                  <a:pt x="0" y="0"/>
                </a:moveTo>
                <a:lnTo>
                  <a:pt x="0" y="13453"/>
                </a:lnTo>
                <a:lnTo>
                  <a:pt x="0" y="26906"/>
                </a:lnTo>
                <a:lnTo>
                  <a:pt x="614532" y="26906"/>
                </a:lnTo>
                <a:lnTo>
                  <a:pt x="614532" y="13453"/>
                </a:lnTo>
                <a:lnTo>
                  <a:pt x="6145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69" name="object 17469"/>
          <p:cNvSpPr/>
          <p:nvPr/>
        </p:nvSpPr>
        <p:spPr>
          <a:xfrm>
            <a:off x="1932076" y="593098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6906"/>
                </a:lnTo>
                <a:lnTo>
                  <a:pt x="5876" y="26500"/>
                </a:lnTo>
                <a:lnTo>
                  <a:pt x="10641" y="24459"/>
                </a:lnTo>
                <a:lnTo>
                  <a:pt x="14294" y="21606"/>
                </a:lnTo>
                <a:lnTo>
                  <a:pt x="16994" y="17929"/>
                </a:lnTo>
                <a:lnTo>
                  <a:pt x="17788" y="13453"/>
                </a:lnTo>
                <a:lnTo>
                  <a:pt x="16994" y="9370"/>
                </a:lnTo>
                <a:lnTo>
                  <a:pt x="14294" y="5300"/>
                </a:lnTo>
                <a:lnTo>
                  <a:pt x="10641" y="2852"/>
                </a:lnTo>
                <a:lnTo>
                  <a:pt x="5876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0" name="object 17470"/>
          <p:cNvSpPr/>
          <p:nvPr/>
        </p:nvSpPr>
        <p:spPr>
          <a:xfrm>
            <a:off x="1935888" y="593485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453"/>
                </a:lnTo>
                <a:lnTo>
                  <a:pt x="16994" y="17929"/>
                </a:lnTo>
                <a:lnTo>
                  <a:pt x="14135" y="21606"/>
                </a:lnTo>
                <a:lnTo>
                  <a:pt x="10641" y="24459"/>
                </a:lnTo>
                <a:lnTo>
                  <a:pt x="5876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1" name="object 17471"/>
          <p:cNvSpPr/>
          <p:nvPr/>
        </p:nvSpPr>
        <p:spPr>
          <a:xfrm>
            <a:off x="884947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2" name="object 17472"/>
          <p:cNvSpPr/>
          <p:nvPr/>
        </p:nvSpPr>
        <p:spPr>
          <a:xfrm>
            <a:off x="563879" y="3728379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3" name="object 17473"/>
          <p:cNvSpPr/>
          <p:nvPr/>
        </p:nvSpPr>
        <p:spPr>
          <a:xfrm>
            <a:off x="7252296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4" name="object 17474"/>
          <p:cNvSpPr/>
          <p:nvPr/>
        </p:nvSpPr>
        <p:spPr>
          <a:xfrm>
            <a:off x="3307516" y="3723460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5" name="object 17475"/>
          <p:cNvSpPr/>
          <p:nvPr/>
        </p:nvSpPr>
        <p:spPr>
          <a:xfrm>
            <a:off x="6790270" y="2814696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89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6" name="object 17476"/>
          <p:cNvSpPr/>
          <p:nvPr/>
        </p:nvSpPr>
        <p:spPr>
          <a:xfrm>
            <a:off x="5797284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753" y="26561"/>
                </a:lnTo>
                <a:lnTo>
                  <a:pt x="17312" y="27299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77" name="object 17477"/>
          <p:cNvSpPr/>
          <p:nvPr/>
        </p:nvSpPr>
        <p:spPr>
          <a:xfrm>
            <a:off x="5800937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653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8" name="object 17478"/>
          <p:cNvSpPr/>
          <p:nvPr/>
        </p:nvSpPr>
        <p:spPr>
          <a:xfrm>
            <a:off x="5814596" y="2587197"/>
            <a:ext cx="142240" cy="0"/>
          </a:xfrm>
          <a:custGeom>
            <a:avLst/>
            <a:gdLst/>
            <a:ahLst/>
            <a:cxnLst/>
            <a:rect l="l" t="t" r="r" b="b"/>
            <a:pathLst>
              <a:path w="142239" h="0">
                <a:moveTo>
                  <a:pt x="0" y="0"/>
                </a:moveTo>
                <a:lnTo>
                  <a:pt x="14183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79" name="object 17479"/>
          <p:cNvSpPr/>
          <p:nvPr/>
        </p:nvSpPr>
        <p:spPr>
          <a:xfrm>
            <a:off x="5818408" y="2577482"/>
            <a:ext cx="142240" cy="27305"/>
          </a:xfrm>
          <a:custGeom>
            <a:avLst/>
            <a:gdLst/>
            <a:ahLst/>
            <a:cxnLst/>
            <a:rect l="l" t="t" r="r" b="b"/>
            <a:pathLst>
              <a:path w="142239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141832" y="27299"/>
                </a:lnTo>
                <a:lnTo>
                  <a:pt x="141832" y="13772"/>
                </a:lnTo>
                <a:lnTo>
                  <a:pt x="141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0" name="object 17480"/>
          <p:cNvSpPr/>
          <p:nvPr/>
        </p:nvSpPr>
        <p:spPr>
          <a:xfrm>
            <a:off x="5956429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895"/>
                </a:lnTo>
                <a:lnTo>
                  <a:pt x="16517" y="9345"/>
                </a:lnTo>
                <a:lnTo>
                  <a:pt x="13817" y="5779"/>
                </a:lnTo>
                <a:lnTo>
                  <a:pt x="10323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1" name="object 17481"/>
          <p:cNvSpPr/>
          <p:nvPr/>
        </p:nvSpPr>
        <p:spPr>
          <a:xfrm>
            <a:off x="5960241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772"/>
                </a:lnTo>
                <a:lnTo>
                  <a:pt x="16517" y="17953"/>
                </a:lnTo>
                <a:lnTo>
                  <a:pt x="13817" y="21520"/>
                </a:lnTo>
                <a:lnTo>
                  <a:pt x="10164" y="24471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2" name="object 17482"/>
          <p:cNvSpPr/>
          <p:nvPr/>
        </p:nvSpPr>
        <p:spPr>
          <a:xfrm>
            <a:off x="2351538" y="283166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3817" y="0"/>
                </a:moveTo>
                <a:lnTo>
                  <a:pt x="8258" y="368"/>
                </a:lnTo>
                <a:lnTo>
                  <a:pt x="3176" y="2828"/>
                </a:lnTo>
                <a:lnTo>
                  <a:pt x="0" y="5287"/>
                </a:lnTo>
                <a:lnTo>
                  <a:pt x="27635" y="21643"/>
                </a:lnTo>
                <a:lnTo>
                  <a:pt x="30812" y="17953"/>
                </a:lnTo>
                <a:lnTo>
                  <a:pt x="31130" y="13403"/>
                </a:lnTo>
                <a:lnTo>
                  <a:pt x="30812" y="9345"/>
                </a:lnTo>
                <a:lnTo>
                  <a:pt x="27635" y="5287"/>
                </a:lnTo>
                <a:lnTo>
                  <a:pt x="24459" y="2828"/>
                </a:lnTo>
                <a:lnTo>
                  <a:pt x="19376" y="368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3" name="object 17483"/>
          <p:cNvSpPr/>
          <p:nvPr/>
        </p:nvSpPr>
        <p:spPr>
          <a:xfrm>
            <a:off x="2355191" y="283547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3176" y="2951"/>
                </a:lnTo>
                <a:lnTo>
                  <a:pt x="8417" y="491"/>
                </a:lnTo>
                <a:lnTo>
                  <a:pt x="13976" y="0"/>
                </a:lnTo>
                <a:lnTo>
                  <a:pt x="19376" y="491"/>
                </a:lnTo>
                <a:lnTo>
                  <a:pt x="24618" y="2951"/>
                </a:lnTo>
                <a:lnTo>
                  <a:pt x="27794" y="5287"/>
                </a:lnTo>
                <a:lnTo>
                  <a:pt x="30812" y="9468"/>
                </a:lnTo>
                <a:lnTo>
                  <a:pt x="31288" y="13526"/>
                </a:lnTo>
                <a:lnTo>
                  <a:pt x="30812" y="17953"/>
                </a:lnTo>
                <a:lnTo>
                  <a:pt x="27794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4" name="object 17484"/>
          <p:cNvSpPr/>
          <p:nvPr/>
        </p:nvSpPr>
        <p:spPr>
          <a:xfrm>
            <a:off x="2335655" y="2836954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15882" y="0"/>
                </a:moveTo>
                <a:lnTo>
                  <a:pt x="0" y="16355"/>
                </a:lnTo>
                <a:lnTo>
                  <a:pt x="14294" y="24471"/>
                </a:lnTo>
                <a:lnTo>
                  <a:pt x="28112" y="32587"/>
                </a:lnTo>
                <a:lnTo>
                  <a:pt x="43518" y="16355"/>
                </a:lnTo>
                <a:lnTo>
                  <a:pt x="158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5" name="object 17485"/>
          <p:cNvSpPr/>
          <p:nvPr/>
        </p:nvSpPr>
        <p:spPr>
          <a:xfrm>
            <a:off x="2339467" y="2840766"/>
            <a:ext cx="43815" cy="33020"/>
          </a:xfrm>
          <a:custGeom>
            <a:avLst/>
            <a:gdLst/>
            <a:ahLst/>
            <a:cxnLst/>
            <a:rect l="l" t="t" r="r" b="b"/>
            <a:pathLst>
              <a:path w="43814" h="33019">
                <a:moveTo>
                  <a:pt x="43518" y="16355"/>
                </a:moveTo>
                <a:lnTo>
                  <a:pt x="29700" y="8239"/>
                </a:lnTo>
                <a:lnTo>
                  <a:pt x="15723" y="0"/>
                </a:lnTo>
                <a:lnTo>
                  <a:pt x="0" y="16355"/>
                </a:lnTo>
                <a:lnTo>
                  <a:pt x="14294" y="24471"/>
                </a:lnTo>
                <a:lnTo>
                  <a:pt x="28112" y="32710"/>
                </a:lnTo>
                <a:lnTo>
                  <a:pt x="43518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6" name="object 17486"/>
          <p:cNvSpPr/>
          <p:nvPr/>
        </p:nvSpPr>
        <p:spPr>
          <a:xfrm>
            <a:off x="2332637" y="285330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017" y="0"/>
                </a:moveTo>
                <a:lnTo>
                  <a:pt x="317" y="4058"/>
                </a:lnTo>
                <a:lnTo>
                  <a:pt x="0" y="8116"/>
                </a:lnTo>
                <a:lnTo>
                  <a:pt x="317" y="12543"/>
                </a:lnTo>
                <a:lnTo>
                  <a:pt x="3017" y="16232"/>
                </a:lnTo>
                <a:lnTo>
                  <a:pt x="6670" y="19060"/>
                </a:lnTo>
                <a:lnTo>
                  <a:pt x="11753" y="21151"/>
                </a:lnTo>
                <a:lnTo>
                  <a:pt x="17312" y="21520"/>
                </a:lnTo>
                <a:lnTo>
                  <a:pt x="22871" y="21151"/>
                </a:lnTo>
                <a:lnTo>
                  <a:pt x="27953" y="19060"/>
                </a:lnTo>
                <a:lnTo>
                  <a:pt x="31130" y="16232"/>
                </a:lnTo>
                <a:lnTo>
                  <a:pt x="17312" y="8116"/>
                </a:lnTo>
                <a:lnTo>
                  <a:pt x="30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87" name="object 17487"/>
          <p:cNvSpPr/>
          <p:nvPr/>
        </p:nvSpPr>
        <p:spPr>
          <a:xfrm>
            <a:off x="2336290" y="2857121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288" y="16355"/>
                </a:moveTo>
                <a:lnTo>
                  <a:pt x="28112" y="19183"/>
                </a:lnTo>
                <a:lnTo>
                  <a:pt x="22871" y="21151"/>
                </a:lnTo>
                <a:lnTo>
                  <a:pt x="17470" y="21643"/>
                </a:lnTo>
                <a:lnTo>
                  <a:pt x="11912" y="21151"/>
                </a:lnTo>
                <a:lnTo>
                  <a:pt x="6670" y="19183"/>
                </a:lnTo>
                <a:lnTo>
                  <a:pt x="3176" y="16355"/>
                </a:lnTo>
                <a:lnTo>
                  <a:pt x="476" y="12666"/>
                </a:lnTo>
                <a:lnTo>
                  <a:pt x="0" y="8116"/>
                </a:lnTo>
                <a:lnTo>
                  <a:pt x="476" y="4058"/>
                </a:lnTo>
                <a:lnTo>
                  <a:pt x="31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88" name="object 17488"/>
          <p:cNvSpPr/>
          <p:nvPr/>
        </p:nvSpPr>
        <p:spPr>
          <a:xfrm>
            <a:off x="6321379" y="4282735"/>
            <a:ext cx="122364" cy="95678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89" name="object 17489"/>
          <p:cNvSpPr/>
          <p:nvPr/>
        </p:nvSpPr>
        <p:spPr>
          <a:xfrm>
            <a:off x="4374673" y="5250529"/>
            <a:ext cx="63521" cy="82195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490" name="object 17490"/>
          <p:cNvSpPr/>
          <p:nvPr/>
        </p:nvSpPr>
        <p:spPr>
          <a:xfrm>
            <a:off x="1941765" y="5605833"/>
            <a:ext cx="0" cy="188595"/>
          </a:xfrm>
          <a:custGeom>
            <a:avLst/>
            <a:gdLst/>
            <a:ahLst/>
            <a:cxnLst/>
            <a:rect l="l" t="t" r="r" b="b"/>
            <a:pathLst>
              <a:path w="0" h="188595">
                <a:moveTo>
                  <a:pt x="0" y="18835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1" name="object 17491"/>
          <p:cNvSpPr/>
          <p:nvPr/>
        </p:nvSpPr>
        <p:spPr>
          <a:xfrm>
            <a:off x="2643302" y="622044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0" y="0"/>
                </a:lnTo>
                <a:lnTo>
                  <a:pt x="794" y="4476"/>
                </a:lnTo>
                <a:lnTo>
                  <a:pt x="3653" y="8153"/>
                </a:lnTo>
                <a:lnTo>
                  <a:pt x="7147" y="10600"/>
                </a:lnTo>
                <a:lnTo>
                  <a:pt x="12388" y="13047"/>
                </a:lnTo>
                <a:lnTo>
                  <a:pt x="17788" y="13453"/>
                </a:lnTo>
                <a:lnTo>
                  <a:pt x="23347" y="13047"/>
                </a:lnTo>
                <a:lnTo>
                  <a:pt x="28112" y="10600"/>
                </a:lnTo>
                <a:lnTo>
                  <a:pt x="31606" y="8153"/>
                </a:lnTo>
                <a:lnTo>
                  <a:pt x="34465" y="447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2" name="object 17492"/>
          <p:cNvSpPr/>
          <p:nvPr/>
        </p:nvSpPr>
        <p:spPr>
          <a:xfrm>
            <a:off x="2647114" y="622432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453"/>
                </a:lnTo>
                <a:lnTo>
                  <a:pt x="12229" y="13047"/>
                </a:lnTo>
                <a:lnTo>
                  <a:pt x="7147" y="10600"/>
                </a:lnTo>
                <a:lnTo>
                  <a:pt x="3494" y="8153"/>
                </a:lnTo>
                <a:lnTo>
                  <a:pt x="794" y="447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3" name="object 17493"/>
          <p:cNvSpPr/>
          <p:nvPr/>
        </p:nvSpPr>
        <p:spPr>
          <a:xfrm>
            <a:off x="2643302" y="6179264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35259" y="41183"/>
                </a:lnTo>
                <a:lnTo>
                  <a:pt x="35259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4" name="object 17494"/>
          <p:cNvSpPr/>
          <p:nvPr/>
        </p:nvSpPr>
        <p:spPr>
          <a:xfrm>
            <a:off x="2647114" y="6183138"/>
            <a:ext cx="35560" cy="41275"/>
          </a:xfrm>
          <a:custGeom>
            <a:avLst/>
            <a:gdLst/>
            <a:ahLst/>
            <a:cxnLst/>
            <a:rect l="l" t="t" r="r" b="b"/>
            <a:pathLst>
              <a:path w="35560" h="41275">
                <a:moveTo>
                  <a:pt x="0" y="41183"/>
                </a:moveTo>
                <a:lnTo>
                  <a:pt x="17788" y="41183"/>
                </a:lnTo>
                <a:lnTo>
                  <a:pt x="35100" y="41183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411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5" name="object 17495"/>
          <p:cNvSpPr/>
          <p:nvPr/>
        </p:nvSpPr>
        <p:spPr>
          <a:xfrm>
            <a:off x="2643302" y="616540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858"/>
                </a:lnTo>
                <a:lnTo>
                  <a:pt x="35259" y="1385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6" name="object 17496"/>
          <p:cNvSpPr/>
          <p:nvPr/>
        </p:nvSpPr>
        <p:spPr>
          <a:xfrm>
            <a:off x="2647114" y="61692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58"/>
                </a:moveTo>
                <a:lnTo>
                  <a:pt x="17788" y="0"/>
                </a:lnTo>
                <a:lnTo>
                  <a:pt x="23347" y="811"/>
                </a:lnTo>
                <a:lnTo>
                  <a:pt x="28112" y="2852"/>
                </a:lnTo>
                <a:lnTo>
                  <a:pt x="31606" y="5705"/>
                </a:lnTo>
                <a:lnTo>
                  <a:pt x="34306" y="9370"/>
                </a:lnTo>
                <a:lnTo>
                  <a:pt x="35100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7" name="object 17497"/>
          <p:cNvSpPr/>
          <p:nvPr/>
        </p:nvSpPr>
        <p:spPr>
          <a:xfrm>
            <a:off x="4314319" y="5849034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117" y="0"/>
                </a:moveTo>
                <a:lnTo>
                  <a:pt x="0" y="26094"/>
                </a:lnTo>
                <a:lnTo>
                  <a:pt x="5558" y="26500"/>
                </a:lnTo>
                <a:lnTo>
                  <a:pt x="11117" y="26094"/>
                </a:lnTo>
                <a:lnTo>
                  <a:pt x="16200" y="23647"/>
                </a:lnTo>
                <a:lnTo>
                  <a:pt x="19694" y="21200"/>
                </a:lnTo>
                <a:lnTo>
                  <a:pt x="22553" y="17117"/>
                </a:lnTo>
                <a:lnTo>
                  <a:pt x="22871" y="13047"/>
                </a:lnTo>
                <a:lnTo>
                  <a:pt x="22553" y="8558"/>
                </a:lnTo>
                <a:lnTo>
                  <a:pt x="19694" y="4894"/>
                </a:lnTo>
                <a:lnTo>
                  <a:pt x="16200" y="2029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98" name="object 17498"/>
          <p:cNvSpPr/>
          <p:nvPr/>
        </p:nvSpPr>
        <p:spPr>
          <a:xfrm>
            <a:off x="4318131" y="5852908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0959" y="0"/>
                </a:moveTo>
                <a:lnTo>
                  <a:pt x="16200" y="2029"/>
                </a:lnTo>
                <a:lnTo>
                  <a:pt x="19694" y="4881"/>
                </a:lnTo>
                <a:lnTo>
                  <a:pt x="22394" y="8558"/>
                </a:lnTo>
                <a:lnTo>
                  <a:pt x="22871" y="13047"/>
                </a:lnTo>
                <a:lnTo>
                  <a:pt x="22394" y="17117"/>
                </a:lnTo>
                <a:lnTo>
                  <a:pt x="19694" y="21200"/>
                </a:lnTo>
                <a:lnTo>
                  <a:pt x="16200" y="23647"/>
                </a:lnTo>
                <a:lnTo>
                  <a:pt x="10959" y="26082"/>
                </a:lnTo>
                <a:lnTo>
                  <a:pt x="5400" y="26500"/>
                </a:lnTo>
                <a:lnTo>
                  <a:pt x="0" y="26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99" name="object 17499"/>
          <p:cNvSpPr/>
          <p:nvPr/>
        </p:nvSpPr>
        <p:spPr>
          <a:xfrm>
            <a:off x="4228552" y="5827834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1435" y="0"/>
                </a:moveTo>
                <a:lnTo>
                  <a:pt x="6035" y="13047"/>
                </a:lnTo>
                <a:lnTo>
                  <a:pt x="0" y="26094"/>
                </a:lnTo>
                <a:lnTo>
                  <a:pt x="85766" y="47295"/>
                </a:lnTo>
                <a:lnTo>
                  <a:pt x="96884" y="21200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0" name="object 17500"/>
          <p:cNvSpPr/>
          <p:nvPr/>
        </p:nvSpPr>
        <p:spPr>
          <a:xfrm>
            <a:off x="4232364" y="5831707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85766" y="47282"/>
                </a:moveTo>
                <a:lnTo>
                  <a:pt x="91166" y="34247"/>
                </a:lnTo>
                <a:lnTo>
                  <a:pt x="96725" y="21200"/>
                </a:lnTo>
                <a:lnTo>
                  <a:pt x="11435" y="0"/>
                </a:lnTo>
                <a:lnTo>
                  <a:pt x="5876" y="13047"/>
                </a:lnTo>
                <a:lnTo>
                  <a:pt x="0" y="26082"/>
                </a:lnTo>
                <a:lnTo>
                  <a:pt x="85766" y="4728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1" name="object 17501"/>
          <p:cNvSpPr/>
          <p:nvPr/>
        </p:nvSpPr>
        <p:spPr>
          <a:xfrm>
            <a:off x="4216799" y="5827010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7788" y="0"/>
                </a:moveTo>
                <a:lnTo>
                  <a:pt x="0" y="13871"/>
                </a:lnTo>
                <a:lnTo>
                  <a:pt x="794" y="17941"/>
                </a:lnTo>
                <a:lnTo>
                  <a:pt x="3494" y="22024"/>
                </a:lnTo>
                <a:lnTo>
                  <a:pt x="7147" y="24471"/>
                </a:lnTo>
                <a:lnTo>
                  <a:pt x="11753" y="26918"/>
                </a:lnTo>
                <a:lnTo>
                  <a:pt x="17788" y="13871"/>
                </a:lnTo>
                <a:lnTo>
                  <a:pt x="23188" y="82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2" name="object 17502"/>
          <p:cNvSpPr/>
          <p:nvPr/>
        </p:nvSpPr>
        <p:spPr>
          <a:xfrm>
            <a:off x="4220452" y="5830884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11912" y="26906"/>
                </a:moveTo>
                <a:lnTo>
                  <a:pt x="7147" y="24471"/>
                </a:lnTo>
                <a:lnTo>
                  <a:pt x="3653" y="22024"/>
                </a:lnTo>
                <a:lnTo>
                  <a:pt x="794" y="17941"/>
                </a:lnTo>
                <a:lnTo>
                  <a:pt x="0" y="13871"/>
                </a:lnTo>
                <a:lnTo>
                  <a:pt x="794" y="9382"/>
                </a:lnTo>
                <a:lnTo>
                  <a:pt x="3653" y="5705"/>
                </a:lnTo>
                <a:lnTo>
                  <a:pt x="7147" y="2852"/>
                </a:lnTo>
                <a:lnTo>
                  <a:pt x="11912" y="823"/>
                </a:lnTo>
                <a:lnTo>
                  <a:pt x="17788" y="0"/>
                </a:lnTo>
                <a:lnTo>
                  <a:pt x="23347" y="8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3" name="object 17503"/>
          <p:cNvSpPr/>
          <p:nvPr/>
        </p:nvSpPr>
        <p:spPr>
          <a:xfrm>
            <a:off x="8328030" y="3554128"/>
            <a:ext cx="63586" cy="104576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7504" name="object 17504"/>
          <p:cNvSpPr/>
          <p:nvPr/>
        </p:nvSpPr>
        <p:spPr>
          <a:xfrm>
            <a:off x="5438336" y="226537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8116"/>
                </a:lnTo>
                <a:lnTo>
                  <a:pt x="6988" y="10575"/>
                </a:lnTo>
                <a:lnTo>
                  <a:pt x="11753" y="13035"/>
                </a:lnTo>
                <a:lnTo>
                  <a:pt x="17788" y="13403"/>
                </a:lnTo>
                <a:lnTo>
                  <a:pt x="23188" y="13035"/>
                </a:lnTo>
                <a:lnTo>
                  <a:pt x="27953" y="10575"/>
                </a:lnTo>
                <a:lnTo>
                  <a:pt x="31606" y="8116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5" name="object 17505"/>
          <p:cNvSpPr/>
          <p:nvPr/>
        </p:nvSpPr>
        <p:spPr>
          <a:xfrm>
            <a:off x="5441989" y="226919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17788" y="13526"/>
                </a:lnTo>
                <a:lnTo>
                  <a:pt x="11912" y="13035"/>
                </a:lnTo>
                <a:lnTo>
                  <a:pt x="7147" y="10698"/>
                </a:lnTo>
                <a:lnTo>
                  <a:pt x="3653" y="8239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6" name="object 17506"/>
          <p:cNvSpPr/>
          <p:nvPr/>
        </p:nvSpPr>
        <p:spPr>
          <a:xfrm>
            <a:off x="5438336" y="2250622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0" y="14756"/>
                </a:moveTo>
                <a:lnTo>
                  <a:pt x="35100" y="14756"/>
                </a:lnTo>
                <a:lnTo>
                  <a:pt x="35100" y="0"/>
                </a:lnTo>
                <a:lnTo>
                  <a:pt x="0" y="0"/>
                </a:lnTo>
                <a:lnTo>
                  <a:pt x="0" y="14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7" name="object 17507"/>
          <p:cNvSpPr/>
          <p:nvPr/>
        </p:nvSpPr>
        <p:spPr>
          <a:xfrm>
            <a:off x="5441989" y="2254558"/>
            <a:ext cx="35560" cy="15240"/>
          </a:xfrm>
          <a:custGeom>
            <a:avLst/>
            <a:gdLst/>
            <a:ahLst/>
            <a:cxnLst/>
            <a:rect l="l" t="t" r="r" b="b"/>
            <a:pathLst>
              <a:path w="35560" h="15239">
                <a:moveTo>
                  <a:pt x="0" y="14633"/>
                </a:moveTo>
                <a:lnTo>
                  <a:pt x="17788" y="14633"/>
                </a:lnTo>
                <a:lnTo>
                  <a:pt x="35259" y="14633"/>
                </a:lnTo>
                <a:lnTo>
                  <a:pt x="35259" y="0"/>
                </a:lnTo>
                <a:lnTo>
                  <a:pt x="17788" y="0"/>
                </a:lnTo>
                <a:lnTo>
                  <a:pt x="0" y="0"/>
                </a:lnTo>
                <a:lnTo>
                  <a:pt x="0" y="1463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08" name="object 17508"/>
          <p:cNvSpPr/>
          <p:nvPr/>
        </p:nvSpPr>
        <p:spPr>
          <a:xfrm>
            <a:off x="5438336" y="22368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772"/>
                </a:lnTo>
                <a:lnTo>
                  <a:pt x="35100" y="13772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09" name="object 17509"/>
          <p:cNvSpPr/>
          <p:nvPr/>
        </p:nvSpPr>
        <p:spPr>
          <a:xfrm>
            <a:off x="5441989" y="224066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895"/>
                </a:moveTo>
                <a:lnTo>
                  <a:pt x="17788" y="0"/>
                </a:lnTo>
                <a:lnTo>
                  <a:pt x="23347" y="860"/>
                </a:lnTo>
                <a:lnTo>
                  <a:pt x="28112" y="2828"/>
                </a:lnTo>
                <a:lnTo>
                  <a:pt x="31606" y="5779"/>
                </a:lnTo>
                <a:lnTo>
                  <a:pt x="34465" y="9345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0" name="object 17510"/>
          <p:cNvSpPr/>
          <p:nvPr/>
        </p:nvSpPr>
        <p:spPr>
          <a:xfrm>
            <a:off x="6904307" y="286917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6930"/>
                </a:lnTo>
                <a:lnTo>
                  <a:pt x="5876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403"/>
                </a:lnTo>
                <a:lnTo>
                  <a:pt x="16994" y="8976"/>
                </a:lnTo>
                <a:lnTo>
                  <a:pt x="14135" y="5287"/>
                </a:lnTo>
                <a:lnTo>
                  <a:pt x="10641" y="2828"/>
                </a:lnTo>
                <a:lnTo>
                  <a:pt x="5876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1" name="object 17511"/>
          <p:cNvSpPr/>
          <p:nvPr/>
        </p:nvSpPr>
        <p:spPr>
          <a:xfrm>
            <a:off x="6907960" y="287298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6035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2" name="object 17512"/>
          <p:cNvSpPr/>
          <p:nvPr/>
        </p:nvSpPr>
        <p:spPr>
          <a:xfrm>
            <a:off x="6332054" y="2882638"/>
            <a:ext cx="572770" cy="0"/>
          </a:xfrm>
          <a:custGeom>
            <a:avLst/>
            <a:gdLst/>
            <a:ahLst/>
            <a:cxnLst/>
            <a:rect l="l" t="t" r="r" b="b"/>
            <a:pathLst>
              <a:path w="572770" h="0">
                <a:moveTo>
                  <a:pt x="0" y="0"/>
                </a:moveTo>
                <a:lnTo>
                  <a:pt x="572252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3" name="object 17513"/>
          <p:cNvSpPr/>
          <p:nvPr/>
        </p:nvSpPr>
        <p:spPr>
          <a:xfrm>
            <a:off x="6335707" y="2872985"/>
            <a:ext cx="572770" cy="27305"/>
          </a:xfrm>
          <a:custGeom>
            <a:avLst/>
            <a:gdLst/>
            <a:ahLst/>
            <a:cxnLst/>
            <a:rect l="l" t="t" r="r" b="b"/>
            <a:pathLst>
              <a:path w="572770" h="27305">
                <a:moveTo>
                  <a:pt x="572252" y="26930"/>
                </a:moveTo>
                <a:lnTo>
                  <a:pt x="572252" y="13526"/>
                </a:lnTo>
                <a:lnTo>
                  <a:pt x="572252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572252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4" name="object 17514"/>
          <p:cNvSpPr/>
          <p:nvPr/>
        </p:nvSpPr>
        <p:spPr>
          <a:xfrm>
            <a:off x="6314265" y="286917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6988" y="24471"/>
                </a:lnTo>
                <a:lnTo>
                  <a:pt x="12229" y="26439"/>
                </a:lnTo>
                <a:lnTo>
                  <a:pt x="17788" y="26930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15" name="object 17515"/>
          <p:cNvSpPr/>
          <p:nvPr/>
        </p:nvSpPr>
        <p:spPr>
          <a:xfrm>
            <a:off x="6317919" y="287298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17788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951"/>
                </a:lnTo>
                <a:lnTo>
                  <a:pt x="12229" y="491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6" name="object 17516"/>
          <p:cNvSpPr/>
          <p:nvPr/>
        </p:nvSpPr>
        <p:spPr>
          <a:xfrm>
            <a:off x="4392303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7" name="object 17517"/>
          <p:cNvSpPr/>
          <p:nvPr/>
        </p:nvSpPr>
        <p:spPr>
          <a:xfrm>
            <a:off x="4393097" y="2179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8" name="object 17518"/>
          <p:cNvSpPr/>
          <p:nvPr/>
        </p:nvSpPr>
        <p:spPr>
          <a:xfrm>
            <a:off x="4409297" y="2169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19" name="object 17519"/>
          <p:cNvSpPr/>
          <p:nvPr/>
        </p:nvSpPr>
        <p:spPr>
          <a:xfrm>
            <a:off x="4427404" y="215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0" name="object 17520"/>
          <p:cNvSpPr/>
          <p:nvPr/>
        </p:nvSpPr>
        <p:spPr>
          <a:xfrm>
            <a:off x="4393891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1" name="object 17521"/>
          <p:cNvSpPr/>
          <p:nvPr/>
        </p:nvSpPr>
        <p:spPr>
          <a:xfrm>
            <a:off x="4410409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2" name="object 17522"/>
          <p:cNvSpPr/>
          <p:nvPr/>
        </p:nvSpPr>
        <p:spPr>
          <a:xfrm>
            <a:off x="4428198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3" name="object 17523"/>
          <p:cNvSpPr/>
          <p:nvPr/>
        </p:nvSpPr>
        <p:spPr>
          <a:xfrm>
            <a:off x="4445668" y="2168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4" name="object 17524"/>
          <p:cNvSpPr/>
          <p:nvPr/>
        </p:nvSpPr>
        <p:spPr>
          <a:xfrm>
            <a:off x="4462186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5" name="object 17525"/>
          <p:cNvSpPr/>
          <p:nvPr/>
        </p:nvSpPr>
        <p:spPr>
          <a:xfrm>
            <a:off x="4395003" y="2219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6" name="object 17526"/>
          <p:cNvSpPr/>
          <p:nvPr/>
        </p:nvSpPr>
        <p:spPr>
          <a:xfrm>
            <a:off x="4411203" y="2209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7" name="object 17527"/>
          <p:cNvSpPr/>
          <p:nvPr/>
        </p:nvSpPr>
        <p:spPr>
          <a:xfrm>
            <a:off x="4429468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8" name="object 17528"/>
          <p:cNvSpPr/>
          <p:nvPr/>
        </p:nvSpPr>
        <p:spPr>
          <a:xfrm>
            <a:off x="4446780" y="2188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29" name="object 17529"/>
          <p:cNvSpPr/>
          <p:nvPr/>
        </p:nvSpPr>
        <p:spPr>
          <a:xfrm>
            <a:off x="4462981" y="2179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0" name="object 17530"/>
          <p:cNvSpPr/>
          <p:nvPr/>
        </p:nvSpPr>
        <p:spPr>
          <a:xfrm>
            <a:off x="4481087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1" name="object 17531"/>
          <p:cNvSpPr/>
          <p:nvPr/>
        </p:nvSpPr>
        <p:spPr>
          <a:xfrm>
            <a:off x="4498876" y="215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2" name="object 17532"/>
          <p:cNvSpPr/>
          <p:nvPr/>
        </p:nvSpPr>
        <p:spPr>
          <a:xfrm>
            <a:off x="4395797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3" name="object 17533"/>
          <p:cNvSpPr/>
          <p:nvPr/>
        </p:nvSpPr>
        <p:spPr>
          <a:xfrm>
            <a:off x="4411997" y="2230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4" name="object 17534"/>
          <p:cNvSpPr/>
          <p:nvPr/>
        </p:nvSpPr>
        <p:spPr>
          <a:xfrm>
            <a:off x="4430262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5" name="object 17535"/>
          <p:cNvSpPr/>
          <p:nvPr/>
        </p:nvSpPr>
        <p:spPr>
          <a:xfrm>
            <a:off x="4447575" y="2209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6" name="object 17536"/>
          <p:cNvSpPr/>
          <p:nvPr/>
        </p:nvSpPr>
        <p:spPr>
          <a:xfrm>
            <a:off x="4463775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7" name="object 17537"/>
          <p:cNvSpPr/>
          <p:nvPr/>
        </p:nvSpPr>
        <p:spPr>
          <a:xfrm>
            <a:off x="4481881" y="2188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8" name="object 17538"/>
          <p:cNvSpPr/>
          <p:nvPr/>
        </p:nvSpPr>
        <p:spPr>
          <a:xfrm>
            <a:off x="4499670" y="2178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39" name="object 17539"/>
          <p:cNvSpPr/>
          <p:nvPr/>
        </p:nvSpPr>
        <p:spPr>
          <a:xfrm>
            <a:off x="4515553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0" name="object 17540"/>
          <p:cNvSpPr/>
          <p:nvPr/>
        </p:nvSpPr>
        <p:spPr>
          <a:xfrm>
            <a:off x="4533659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1" name="object 17541"/>
          <p:cNvSpPr/>
          <p:nvPr/>
        </p:nvSpPr>
        <p:spPr>
          <a:xfrm>
            <a:off x="4396591" y="2260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2" name="object 17542"/>
          <p:cNvSpPr/>
          <p:nvPr/>
        </p:nvSpPr>
        <p:spPr>
          <a:xfrm>
            <a:off x="4412474" y="2250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3" name="object 17543"/>
          <p:cNvSpPr/>
          <p:nvPr/>
        </p:nvSpPr>
        <p:spPr>
          <a:xfrm>
            <a:off x="4431057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4" name="object 17544"/>
          <p:cNvSpPr/>
          <p:nvPr/>
        </p:nvSpPr>
        <p:spPr>
          <a:xfrm>
            <a:off x="4448369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5" name="object 17545"/>
          <p:cNvSpPr/>
          <p:nvPr/>
        </p:nvSpPr>
        <p:spPr>
          <a:xfrm>
            <a:off x="4464569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6" name="object 17546"/>
          <p:cNvSpPr/>
          <p:nvPr/>
        </p:nvSpPr>
        <p:spPr>
          <a:xfrm>
            <a:off x="4482675" y="220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7" name="object 17547"/>
          <p:cNvSpPr/>
          <p:nvPr/>
        </p:nvSpPr>
        <p:spPr>
          <a:xfrm>
            <a:off x="4500146" y="2198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8" name="object 17548"/>
          <p:cNvSpPr/>
          <p:nvPr/>
        </p:nvSpPr>
        <p:spPr>
          <a:xfrm>
            <a:off x="4516347" y="2188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49" name="object 17549"/>
          <p:cNvSpPr/>
          <p:nvPr/>
        </p:nvSpPr>
        <p:spPr>
          <a:xfrm>
            <a:off x="4534453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0" name="object 17550"/>
          <p:cNvSpPr/>
          <p:nvPr/>
        </p:nvSpPr>
        <p:spPr>
          <a:xfrm>
            <a:off x="4552241" y="2167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1" name="object 17551"/>
          <p:cNvSpPr/>
          <p:nvPr/>
        </p:nvSpPr>
        <p:spPr>
          <a:xfrm>
            <a:off x="4568124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2" name="object 17552"/>
          <p:cNvSpPr/>
          <p:nvPr/>
        </p:nvSpPr>
        <p:spPr>
          <a:xfrm>
            <a:off x="4380947" y="2289973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3" name="object 17553"/>
          <p:cNvSpPr/>
          <p:nvPr/>
        </p:nvSpPr>
        <p:spPr>
          <a:xfrm>
            <a:off x="4397068" y="22806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4" name="object 17554"/>
          <p:cNvSpPr/>
          <p:nvPr/>
        </p:nvSpPr>
        <p:spPr>
          <a:xfrm>
            <a:off x="4413268" y="227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5" name="object 17555"/>
          <p:cNvSpPr/>
          <p:nvPr/>
        </p:nvSpPr>
        <p:spPr>
          <a:xfrm>
            <a:off x="4431374" y="22598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6" name="object 17556"/>
          <p:cNvSpPr/>
          <p:nvPr/>
        </p:nvSpPr>
        <p:spPr>
          <a:xfrm>
            <a:off x="4449163" y="2249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7" name="object 17557"/>
          <p:cNvSpPr/>
          <p:nvPr/>
        </p:nvSpPr>
        <p:spPr>
          <a:xfrm>
            <a:off x="4465363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8" name="object 17558"/>
          <p:cNvSpPr/>
          <p:nvPr/>
        </p:nvSpPr>
        <p:spPr>
          <a:xfrm>
            <a:off x="4483469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59" name="object 17559"/>
          <p:cNvSpPr/>
          <p:nvPr/>
        </p:nvSpPr>
        <p:spPr>
          <a:xfrm>
            <a:off x="4500940" y="2218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0" name="object 17560"/>
          <p:cNvSpPr/>
          <p:nvPr/>
        </p:nvSpPr>
        <p:spPr>
          <a:xfrm>
            <a:off x="4517141" y="220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1" name="object 17561"/>
          <p:cNvSpPr/>
          <p:nvPr/>
        </p:nvSpPr>
        <p:spPr>
          <a:xfrm>
            <a:off x="4535247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2" name="object 17562"/>
          <p:cNvSpPr/>
          <p:nvPr/>
        </p:nvSpPr>
        <p:spPr>
          <a:xfrm>
            <a:off x="4552718" y="2187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3" name="object 17563"/>
          <p:cNvSpPr/>
          <p:nvPr/>
        </p:nvSpPr>
        <p:spPr>
          <a:xfrm>
            <a:off x="4568918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4" name="object 17564"/>
          <p:cNvSpPr/>
          <p:nvPr/>
        </p:nvSpPr>
        <p:spPr>
          <a:xfrm>
            <a:off x="4587025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5" name="object 17565"/>
          <p:cNvSpPr/>
          <p:nvPr/>
        </p:nvSpPr>
        <p:spPr>
          <a:xfrm>
            <a:off x="4604813" y="2156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6" name="object 17566"/>
          <p:cNvSpPr/>
          <p:nvPr/>
        </p:nvSpPr>
        <p:spPr>
          <a:xfrm>
            <a:off x="4381185" y="2310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7" name="object 17567"/>
          <p:cNvSpPr/>
          <p:nvPr/>
        </p:nvSpPr>
        <p:spPr>
          <a:xfrm>
            <a:off x="4397862" y="230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8" name="object 17568"/>
          <p:cNvSpPr/>
          <p:nvPr/>
        </p:nvSpPr>
        <p:spPr>
          <a:xfrm>
            <a:off x="4414856" y="2290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69" name="object 17569"/>
          <p:cNvSpPr/>
          <p:nvPr/>
        </p:nvSpPr>
        <p:spPr>
          <a:xfrm>
            <a:off x="4432963" y="2279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0" name="object 17570"/>
          <p:cNvSpPr/>
          <p:nvPr/>
        </p:nvSpPr>
        <p:spPr>
          <a:xfrm>
            <a:off x="4449957" y="22696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1" name="object 17571"/>
          <p:cNvSpPr/>
          <p:nvPr/>
        </p:nvSpPr>
        <p:spPr>
          <a:xfrm>
            <a:off x="4466475" y="22598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2" name="object 17572"/>
          <p:cNvSpPr/>
          <p:nvPr/>
        </p:nvSpPr>
        <p:spPr>
          <a:xfrm>
            <a:off x="4484740" y="224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3" name="object 17573"/>
          <p:cNvSpPr/>
          <p:nvPr/>
        </p:nvSpPr>
        <p:spPr>
          <a:xfrm>
            <a:off x="4501734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4" name="object 17574"/>
          <p:cNvSpPr/>
          <p:nvPr/>
        </p:nvSpPr>
        <p:spPr>
          <a:xfrm>
            <a:off x="4518252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5" name="object 17575"/>
          <p:cNvSpPr/>
          <p:nvPr/>
        </p:nvSpPr>
        <p:spPr>
          <a:xfrm>
            <a:off x="4536835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6" name="object 17576"/>
          <p:cNvSpPr/>
          <p:nvPr/>
        </p:nvSpPr>
        <p:spPr>
          <a:xfrm>
            <a:off x="4553512" y="22077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7" name="object 17577"/>
          <p:cNvSpPr/>
          <p:nvPr/>
        </p:nvSpPr>
        <p:spPr>
          <a:xfrm>
            <a:off x="4570348" y="2198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8" name="object 17578"/>
          <p:cNvSpPr/>
          <p:nvPr/>
        </p:nvSpPr>
        <p:spPr>
          <a:xfrm>
            <a:off x="4588613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79" name="object 17579"/>
          <p:cNvSpPr/>
          <p:nvPr/>
        </p:nvSpPr>
        <p:spPr>
          <a:xfrm>
            <a:off x="4605131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0" name="object 17580"/>
          <p:cNvSpPr/>
          <p:nvPr/>
        </p:nvSpPr>
        <p:spPr>
          <a:xfrm>
            <a:off x="4622125" y="216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1" name="object 17581"/>
          <p:cNvSpPr/>
          <p:nvPr/>
        </p:nvSpPr>
        <p:spPr>
          <a:xfrm>
            <a:off x="4640390" y="2156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2" name="object 17582"/>
          <p:cNvSpPr/>
          <p:nvPr/>
        </p:nvSpPr>
        <p:spPr>
          <a:xfrm>
            <a:off x="4381662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3" name="object 17583"/>
          <p:cNvSpPr/>
          <p:nvPr/>
        </p:nvSpPr>
        <p:spPr>
          <a:xfrm>
            <a:off x="4399450" y="23205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4" name="object 17584"/>
          <p:cNvSpPr/>
          <p:nvPr/>
        </p:nvSpPr>
        <p:spPr>
          <a:xfrm>
            <a:off x="4415651" y="2310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5" name="object 17585"/>
          <p:cNvSpPr/>
          <p:nvPr/>
        </p:nvSpPr>
        <p:spPr>
          <a:xfrm>
            <a:off x="4433757" y="2300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6" name="object 17586"/>
          <p:cNvSpPr/>
          <p:nvPr/>
        </p:nvSpPr>
        <p:spPr>
          <a:xfrm>
            <a:off x="4451227" y="22896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7" name="object 17587"/>
          <p:cNvSpPr/>
          <p:nvPr/>
        </p:nvSpPr>
        <p:spPr>
          <a:xfrm>
            <a:off x="4467269" y="2279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8" name="object 17588"/>
          <p:cNvSpPr/>
          <p:nvPr/>
        </p:nvSpPr>
        <p:spPr>
          <a:xfrm>
            <a:off x="4485534" y="2269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89" name="object 17589"/>
          <p:cNvSpPr/>
          <p:nvPr/>
        </p:nvSpPr>
        <p:spPr>
          <a:xfrm>
            <a:off x="4502846" y="2258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0" name="object 17590"/>
          <p:cNvSpPr/>
          <p:nvPr/>
        </p:nvSpPr>
        <p:spPr>
          <a:xfrm>
            <a:off x="4519047" y="224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1" name="object 17591"/>
          <p:cNvSpPr/>
          <p:nvPr/>
        </p:nvSpPr>
        <p:spPr>
          <a:xfrm>
            <a:off x="4537312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2" name="object 17592"/>
          <p:cNvSpPr/>
          <p:nvPr/>
        </p:nvSpPr>
        <p:spPr>
          <a:xfrm>
            <a:off x="4554941" y="2227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3" name="object 17593"/>
          <p:cNvSpPr/>
          <p:nvPr/>
        </p:nvSpPr>
        <p:spPr>
          <a:xfrm>
            <a:off x="4571142" y="2218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4" name="object 17594"/>
          <p:cNvSpPr/>
          <p:nvPr/>
        </p:nvSpPr>
        <p:spPr>
          <a:xfrm>
            <a:off x="4589407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5" name="object 17595"/>
          <p:cNvSpPr/>
          <p:nvPr/>
        </p:nvSpPr>
        <p:spPr>
          <a:xfrm>
            <a:off x="4606719" y="2197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6" name="object 17596"/>
          <p:cNvSpPr/>
          <p:nvPr/>
        </p:nvSpPr>
        <p:spPr>
          <a:xfrm>
            <a:off x="4622919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7" name="object 17597"/>
          <p:cNvSpPr/>
          <p:nvPr/>
        </p:nvSpPr>
        <p:spPr>
          <a:xfrm>
            <a:off x="4641184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8" name="object 17598"/>
          <p:cNvSpPr/>
          <p:nvPr/>
        </p:nvSpPr>
        <p:spPr>
          <a:xfrm>
            <a:off x="4658497" y="2166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99" name="object 17599"/>
          <p:cNvSpPr/>
          <p:nvPr/>
        </p:nvSpPr>
        <p:spPr>
          <a:xfrm>
            <a:off x="4674697" y="2156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0" name="object 17600"/>
          <p:cNvSpPr/>
          <p:nvPr/>
        </p:nvSpPr>
        <p:spPr>
          <a:xfrm>
            <a:off x="4382456" y="2351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1" name="object 17601"/>
          <p:cNvSpPr/>
          <p:nvPr/>
        </p:nvSpPr>
        <p:spPr>
          <a:xfrm>
            <a:off x="4400244" y="2340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2" name="object 17602"/>
          <p:cNvSpPr/>
          <p:nvPr/>
        </p:nvSpPr>
        <p:spPr>
          <a:xfrm>
            <a:off x="4415968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3" name="object 17603"/>
          <p:cNvSpPr/>
          <p:nvPr/>
        </p:nvSpPr>
        <p:spPr>
          <a:xfrm>
            <a:off x="4434233" y="2320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4" name="object 17604"/>
          <p:cNvSpPr/>
          <p:nvPr/>
        </p:nvSpPr>
        <p:spPr>
          <a:xfrm>
            <a:off x="4451863" y="231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5" name="object 17605"/>
          <p:cNvSpPr/>
          <p:nvPr/>
        </p:nvSpPr>
        <p:spPr>
          <a:xfrm>
            <a:off x="4468063" y="2300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6" name="object 17606"/>
          <p:cNvSpPr/>
          <p:nvPr/>
        </p:nvSpPr>
        <p:spPr>
          <a:xfrm>
            <a:off x="4486328" y="2289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7" name="object 17607"/>
          <p:cNvSpPr/>
          <p:nvPr/>
        </p:nvSpPr>
        <p:spPr>
          <a:xfrm>
            <a:off x="4503640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8" name="object 17608"/>
          <p:cNvSpPr/>
          <p:nvPr/>
        </p:nvSpPr>
        <p:spPr>
          <a:xfrm>
            <a:off x="4519841" y="226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09" name="object 17609"/>
          <p:cNvSpPr/>
          <p:nvPr/>
        </p:nvSpPr>
        <p:spPr>
          <a:xfrm>
            <a:off x="4538106" y="2258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0" name="object 17610"/>
          <p:cNvSpPr/>
          <p:nvPr/>
        </p:nvSpPr>
        <p:spPr>
          <a:xfrm>
            <a:off x="4555418" y="2248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1" name="object 17611"/>
          <p:cNvSpPr/>
          <p:nvPr/>
        </p:nvSpPr>
        <p:spPr>
          <a:xfrm>
            <a:off x="4571618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2" name="object 17612"/>
          <p:cNvSpPr/>
          <p:nvPr/>
        </p:nvSpPr>
        <p:spPr>
          <a:xfrm>
            <a:off x="4589724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3" name="object 17613"/>
          <p:cNvSpPr/>
          <p:nvPr/>
        </p:nvSpPr>
        <p:spPr>
          <a:xfrm>
            <a:off x="4607513" y="2217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4" name="object 17614"/>
          <p:cNvSpPr/>
          <p:nvPr/>
        </p:nvSpPr>
        <p:spPr>
          <a:xfrm>
            <a:off x="4623713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5" name="object 17615"/>
          <p:cNvSpPr/>
          <p:nvPr/>
        </p:nvSpPr>
        <p:spPr>
          <a:xfrm>
            <a:off x="4641979" y="2196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6" name="object 17616"/>
          <p:cNvSpPr/>
          <p:nvPr/>
        </p:nvSpPr>
        <p:spPr>
          <a:xfrm>
            <a:off x="4659291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7" name="object 17617"/>
          <p:cNvSpPr/>
          <p:nvPr/>
        </p:nvSpPr>
        <p:spPr>
          <a:xfrm>
            <a:off x="4675491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8" name="object 17618"/>
          <p:cNvSpPr/>
          <p:nvPr/>
        </p:nvSpPr>
        <p:spPr>
          <a:xfrm>
            <a:off x="4693597" y="21661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19" name="object 17619"/>
          <p:cNvSpPr/>
          <p:nvPr/>
        </p:nvSpPr>
        <p:spPr>
          <a:xfrm>
            <a:off x="4383250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0" name="object 17620"/>
          <p:cNvSpPr/>
          <p:nvPr/>
        </p:nvSpPr>
        <p:spPr>
          <a:xfrm>
            <a:off x="4400562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1" name="object 17621"/>
          <p:cNvSpPr/>
          <p:nvPr/>
        </p:nvSpPr>
        <p:spPr>
          <a:xfrm>
            <a:off x="4416762" y="2351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2" name="object 17622"/>
          <p:cNvSpPr/>
          <p:nvPr/>
        </p:nvSpPr>
        <p:spPr>
          <a:xfrm>
            <a:off x="4435027" y="23401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3" name="object 17623"/>
          <p:cNvSpPr/>
          <p:nvPr/>
        </p:nvSpPr>
        <p:spPr>
          <a:xfrm>
            <a:off x="4452657" y="2329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4" name="object 17624"/>
          <p:cNvSpPr/>
          <p:nvPr/>
        </p:nvSpPr>
        <p:spPr>
          <a:xfrm>
            <a:off x="4468540" y="23205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5" name="object 17625"/>
          <p:cNvSpPr/>
          <p:nvPr/>
        </p:nvSpPr>
        <p:spPr>
          <a:xfrm>
            <a:off x="4487123" y="231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6" name="object 17626"/>
          <p:cNvSpPr/>
          <p:nvPr/>
        </p:nvSpPr>
        <p:spPr>
          <a:xfrm>
            <a:off x="4504435" y="2299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7" name="object 17627"/>
          <p:cNvSpPr/>
          <p:nvPr/>
        </p:nvSpPr>
        <p:spPr>
          <a:xfrm>
            <a:off x="4520635" y="22896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8" name="object 17628"/>
          <p:cNvSpPr/>
          <p:nvPr/>
        </p:nvSpPr>
        <p:spPr>
          <a:xfrm>
            <a:off x="4538900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29" name="object 17629"/>
          <p:cNvSpPr/>
          <p:nvPr/>
        </p:nvSpPr>
        <p:spPr>
          <a:xfrm>
            <a:off x="4556212" y="2268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0" name="object 17630"/>
          <p:cNvSpPr/>
          <p:nvPr/>
        </p:nvSpPr>
        <p:spPr>
          <a:xfrm>
            <a:off x="4572412" y="2258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1" name="object 17631"/>
          <p:cNvSpPr/>
          <p:nvPr/>
        </p:nvSpPr>
        <p:spPr>
          <a:xfrm>
            <a:off x="4590519" y="22480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2" name="object 17632"/>
          <p:cNvSpPr/>
          <p:nvPr/>
        </p:nvSpPr>
        <p:spPr>
          <a:xfrm>
            <a:off x="4608307" y="223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3" name="object 17633"/>
          <p:cNvSpPr/>
          <p:nvPr/>
        </p:nvSpPr>
        <p:spPr>
          <a:xfrm>
            <a:off x="4624190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4" name="object 17634"/>
          <p:cNvSpPr/>
          <p:nvPr/>
        </p:nvSpPr>
        <p:spPr>
          <a:xfrm>
            <a:off x="4642614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5" name="object 17635"/>
          <p:cNvSpPr/>
          <p:nvPr/>
        </p:nvSpPr>
        <p:spPr>
          <a:xfrm>
            <a:off x="4660085" y="22064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6" name="object 17636"/>
          <p:cNvSpPr/>
          <p:nvPr/>
        </p:nvSpPr>
        <p:spPr>
          <a:xfrm>
            <a:off x="4676285" y="2196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7" name="object 17637"/>
          <p:cNvSpPr/>
          <p:nvPr/>
        </p:nvSpPr>
        <p:spPr>
          <a:xfrm>
            <a:off x="4694391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8" name="object 17638"/>
          <p:cNvSpPr/>
          <p:nvPr/>
        </p:nvSpPr>
        <p:spPr>
          <a:xfrm>
            <a:off x="4711862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39" name="object 17639"/>
          <p:cNvSpPr/>
          <p:nvPr/>
        </p:nvSpPr>
        <p:spPr>
          <a:xfrm>
            <a:off x="4728062" y="21661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0" name="object 17640"/>
          <p:cNvSpPr/>
          <p:nvPr/>
        </p:nvSpPr>
        <p:spPr>
          <a:xfrm>
            <a:off x="4384044" y="2391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1" name="object 17641"/>
          <p:cNvSpPr/>
          <p:nvPr/>
        </p:nvSpPr>
        <p:spPr>
          <a:xfrm>
            <a:off x="4401356" y="2380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2" name="object 17642"/>
          <p:cNvSpPr/>
          <p:nvPr/>
        </p:nvSpPr>
        <p:spPr>
          <a:xfrm>
            <a:off x="4417556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3" name="object 17643"/>
          <p:cNvSpPr/>
          <p:nvPr/>
        </p:nvSpPr>
        <p:spPr>
          <a:xfrm>
            <a:off x="4435821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4" name="object 17644"/>
          <p:cNvSpPr/>
          <p:nvPr/>
        </p:nvSpPr>
        <p:spPr>
          <a:xfrm>
            <a:off x="4453133" y="2349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5" name="object 17645"/>
          <p:cNvSpPr/>
          <p:nvPr/>
        </p:nvSpPr>
        <p:spPr>
          <a:xfrm>
            <a:off x="4469334" y="234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6" name="object 17646"/>
          <p:cNvSpPr/>
          <p:nvPr/>
        </p:nvSpPr>
        <p:spPr>
          <a:xfrm>
            <a:off x="4487440" y="2329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7" name="object 17647"/>
          <p:cNvSpPr/>
          <p:nvPr/>
        </p:nvSpPr>
        <p:spPr>
          <a:xfrm>
            <a:off x="4505229" y="23193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8" name="object 17648"/>
          <p:cNvSpPr/>
          <p:nvPr/>
        </p:nvSpPr>
        <p:spPr>
          <a:xfrm>
            <a:off x="4521429" y="23100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49" name="object 17649"/>
          <p:cNvSpPr/>
          <p:nvPr/>
        </p:nvSpPr>
        <p:spPr>
          <a:xfrm>
            <a:off x="4539694" y="22989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0" name="object 17650"/>
          <p:cNvSpPr/>
          <p:nvPr/>
        </p:nvSpPr>
        <p:spPr>
          <a:xfrm>
            <a:off x="4557006" y="2288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1" name="object 17651"/>
          <p:cNvSpPr/>
          <p:nvPr/>
        </p:nvSpPr>
        <p:spPr>
          <a:xfrm>
            <a:off x="4573206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2" name="object 17652"/>
          <p:cNvSpPr/>
          <p:nvPr/>
        </p:nvSpPr>
        <p:spPr>
          <a:xfrm>
            <a:off x="4591313" y="2267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3" name="object 17653"/>
          <p:cNvSpPr/>
          <p:nvPr/>
        </p:nvSpPr>
        <p:spPr>
          <a:xfrm>
            <a:off x="4608784" y="225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4" name="object 17654"/>
          <p:cNvSpPr/>
          <p:nvPr/>
        </p:nvSpPr>
        <p:spPr>
          <a:xfrm>
            <a:off x="4624984" y="22480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5" name="object 17655"/>
          <p:cNvSpPr/>
          <p:nvPr/>
        </p:nvSpPr>
        <p:spPr>
          <a:xfrm>
            <a:off x="4643090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6" name="object 17656"/>
          <p:cNvSpPr/>
          <p:nvPr/>
        </p:nvSpPr>
        <p:spPr>
          <a:xfrm>
            <a:off x="4660879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7" name="object 17657"/>
          <p:cNvSpPr/>
          <p:nvPr/>
        </p:nvSpPr>
        <p:spPr>
          <a:xfrm>
            <a:off x="4676603" y="2217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8" name="object 17658"/>
          <p:cNvSpPr/>
          <p:nvPr/>
        </p:nvSpPr>
        <p:spPr>
          <a:xfrm>
            <a:off x="4695185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59" name="object 17659"/>
          <p:cNvSpPr/>
          <p:nvPr/>
        </p:nvSpPr>
        <p:spPr>
          <a:xfrm>
            <a:off x="4712656" y="219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0" name="object 17660"/>
          <p:cNvSpPr/>
          <p:nvPr/>
        </p:nvSpPr>
        <p:spPr>
          <a:xfrm>
            <a:off x="4728857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1" name="object 17661"/>
          <p:cNvSpPr/>
          <p:nvPr/>
        </p:nvSpPr>
        <p:spPr>
          <a:xfrm>
            <a:off x="4746963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2" name="object 17662"/>
          <p:cNvSpPr/>
          <p:nvPr/>
        </p:nvSpPr>
        <p:spPr>
          <a:xfrm>
            <a:off x="4764275" y="216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3" name="object 17663"/>
          <p:cNvSpPr/>
          <p:nvPr/>
        </p:nvSpPr>
        <p:spPr>
          <a:xfrm>
            <a:off x="4385155" y="2411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4" name="object 17664"/>
          <p:cNvSpPr/>
          <p:nvPr/>
        </p:nvSpPr>
        <p:spPr>
          <a:xfrm>
            <a:off x="4402150" y="2400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5" name="object 17665"/>
          <p:cNvSpPr/>
          <p:nvPr/>
        </p:nvSpPr>
        <p:spPr>
          <a:xfrm>
            <a:off x="4418827" y="2391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6" name="object 17666"/>
          <p:cNvSpPr/>
          <p:nvPr/>
        </p:nvSpPr>
        <p:spPr>
          <a:xfrm>
            <a:off x="4437251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7" name="object 17667"/>
          <p:cNvSpPr/>
          <p:nvPr/>
        </p:nvSpPr>
        <p:spPr>
          <a:xfrm>
            <a:off x="4453928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8" name="object 17668"/>
          <p:cNvSpPr/>
          <p:nvPr/>
        </p:nvSpPr>
        <p:spPr>
          <a:xfrm>
            <a:off x="4470922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69" name="object 17669"/>
          <p:cNvSpPr/>
          <p:nvPr/>
        </p:nvSpPr>
        <p:spPr>
          <a:xfrm>
            <a:off x="4489028" y="23499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0" name="object 17670"/>
          <p:cNvSpPr/>
          <p:nvPr/>
        </p:nvSpPr>
        <p:spPr>
          <a:xfrm>
            <a:off x="4505705" y="23397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1" name="object 17671"/>
          <p:cNvSpPr/>
          <p:nvPr/>
        </p:nvSpPr>
        <p:spPr>
          <a:xfrm>
            <a:off x="4522699" y="2329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2" name="object 17672"/>
          <p:cNvSpPr/>
          <p:nvPr/>
        </p:nvSpPr>
        <p:spPr>
          <a:xfrm>
            <a:off x="4540806" y="2318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3" name="object 17673"/>
          <p:cNvSpPr/>
          <p:nvPr/>
        </p:nvSpPr>
        <p:spPr>
          <a:xfrm>
            <a:off x="4557800" y="230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4" name="object 17674"/>
          <p:cNvSpPr/>
          <p:nvPr/>
        </p:nvSpPr>
        <p:spPr>
          <a:xfrm>
            <a:off x="4574318" y="2298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5" name="object 17675"/>
          <p:cNvSpPr/>
          <p:nvPr/>
        </p:nvSpPr>
        <p:spPr>
          <a:xfrm>
            <a:off x="4592901" y="22880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6" name="object 17676"/>
          <p:cNvSpPr/>
          <p:nvPr/>
        </p:nvSpPr>
        <p:spPr>
          <a:xfrm>
            <a:off x="4609578" y="2277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7" name="object 17677"/>
          <p:cNvSpPr/>
          <p:nvPr/>
        </p:nvSpPr>
        <p:spPr>
          <a:xfrm>
            <a:off x="4626572" y="2267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8" name="object 17678"/>
          <p:cNvSpPr/>
          <p:nvPr/>
        </p:nvSpPr>
        <p:spPr>
          <a:xfrm>
            <a:off x="4644678" y="225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79" name="object 17679"/>
          <p:cNvSpPr/>
          <p:nvPr/>
        </p:nvSpPr>
        <p:spPr>
          <a:xfrm>
            <a:off x="4661196" y="22468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0" name="object 17680"/>
          <p:cNvSpPr/>
          <p:nvPr/>
        </p:nvSpPr>
        <p:spPr>
          <a:xfrm>
            <a:off x="4678191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1" name="object 17681"/>
          <p:cNvSpPr/>
          <p:nvPr/>
        </p:nvSpPr>
        <p:spPr>
          <a:xfrm>
            <a:off x="4696456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2" name="object 17682"/>
          <p:cNvSpPr/>
          <p:nvPr/>
        </p:nvSpPr>
        <p:spPr>
          <a:xfrm>
            <a:off x="4713451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3" name="object 17683"/>
          <p:cNvSpPr/>
          <p:nvPr/>
        </p:nvSpPr>
        <p:spPr>
          <a:xfrm>
            <a:off x="4729969" y="22064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4" name="object 17684"/>
          <p:cNvSpPr/>
          <p:nvPr/>
        </p:nvSpPr>
        <p:spPr>
          <a:xfrm>
            <a:off x="4748075" y="219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5" name="object 17685"/>
          <p:cNvSpPr/>
          <p:nvPr/>
        </p:nvSpPr>
        <p:spPr>
          <a:xfrm>
            <a:off x="4765069" y="2185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6" name="object 17686"/>
          <p:cNvSpPr/>
          <p:nvPr/>
        </p:nvSpPr>
        <p:spPr>
          <a:xfrm>
            <a:off x="4782064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7" name="object 17687"/>
          <p:cNvSpPr/>
          <p:nvPr/>
        </p:nvSpPr>
        <p:spPr>
          <a:xfrm>
            <a:off x="4800329" y="216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8" name="object 17688"/>
          <p:cNvSpPr/>
          <p:nvPr/>
        </p:nvSpPr>
        <p:spPr>
          <a:xfrm>
            <a:off x="4385950" y="2431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89" name="object 17689"/>
          <p:cNvSpPr/>
          <p:nvPr/>
        </p:nvSpPr>
        <p:spPr>
          <a:xfrm>
            <a:off x="4403421" y="24213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0" name="object 17690"/>
          <p:cNvSpPr/>
          <p:nvPr/>
        </p:nvSpPr>
        <p:spPr>
          <a:xfrm>
            <a:off x="4419621" y="241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1" name="object 17691"/>
          <p:cNvSpPr/>
          <p:nvPr/>
        </p:nvSpPr>
        <p:spPr>
          <a:xfrm>
            <a:off x="4437727" y="2400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2" name="object 17692"/>
          <p:cNvSpPr/>
          <p:nvPr/>
        </p:nvSpPr>
        <p:spPr>
          <a:xfrm>
            <a:off x="4455516" y="23906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3" name="object 17693"/>
          <p:cNvSpPr/>
          <p:nvPr/>
        </p:nvSpPr>
        <p:spPr>
          <a:xfrm>
            <a:off x="4471716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4" name="object 17694"/>
          <p:cNvSpPr/>
          <p:nvPr/>
        </p:nvSpPr>
        <p:spPr>
          <a:xfrm>
            <a:off x="4489822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5" name="object 17695"/>
          <p:cNvSpPr/>
          <p:nvPr/>
        </p:nvSpPr>
        <p:spPr>
          <a:xfrm>
            <a:off x="4507293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6" name="object 17696"/>
          <p:cNvSpPr/>
          <p:nvPr/>
        </p:nvSpPr>
        <p:spPr>
          <a:xfrm>
            <a:off x="4523494" y="23499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7" name="object 17697"/>
          <p:cNvSpPr/>
          <p:nvPr/>
        </p:nvSpPr>
        <p:spPr>
          <a:xfrm>
            <a:off x="4541600" y="2338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8" name="object 17698"/>
          <p:cNvSpPr/>
          <p:nvPr/>
        </p:nvSpPr>
        <p:spPr>
          <a:xfrm>
            <a:off x="4558912" y="2328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99" name="object 17699"/>
          <p:cNvSpPr/>
          <p:nvPr/>
        </p:nvSpPr>
        <p:spPr>
          <a:xfrm>
            <a:off x="4575112" y="2318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0" name="object 17700"/>
          <p:cNvSpPr/>
          <p:nvPr/>
        </p:nvSpPr>
        <p:spPr>
          <a:xfrm>
            <a:off x="4593378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1" name="object 17701"/>
          <p:cNvSpPr/>
          <p:nvPr/>
        </p:nvSpPr>
        <p:spPr>
          <a:xfrm>
            <a:off x="4611166" y="2297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2" name="object 17702"/>
          <p:cNvSpPr/>
          <p:nvPr/>
        </p:nvSpPr>
        <p:spPr>
          <a:xfrm>
            <a:off x="4626890" y="22880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3" name="object 17703"/>
          <p:cNvSpPr/>
          <p:nvPr/>
        </p:nvSpPr>
        <p:spPr>
          <a:xfrm>
            <a:off x="4645473" y="227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4" name="object 17704"/>
          <p:cNvSpPr/>
          <p:nvPr/>
        </p:nvSpPr>
        <p:spPr>
          <a:xfrm>
            <a:off x="4662785" y="2266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5" name="object 17705"/>
          <p:cNvSpPr/>
          <p:nvPr/>
        </p:nvSpPr>
        <p:spPr>
          <a:xfrm>
            <a:off x="4678985" y="2257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6" name="object 17706"/>
          <p:cNvSpPr/>
          <p:nvPr/>
        </p:nvSpPr>
        <p:spPr>
          <a:xfrm>
            <a:off x="4697250" y="22468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7" name="object 17707"/>
          <p:cNvSpPr/>
          <p:nvPr/>
        </p:nvSpPr>
        <p:spPr>
          <a:xfrm>
            <a:off x="4714563" y="2236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8" name="object 17708"/>
          <p:cNvSpPr/>
          <p:nvPr/>
        </p:nvSpPr>
        <p:spPr>
          <a:xfrm>
            <a:off x="4730763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09" name="object 17709"/>
          <p:cNvSpPr/>
          <p:nvPr/>
        </p:nvSpPr>
        <p:spPr>
          <a:xfrm>
            <a:off x="4748869" y="2215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0" name="object 17710"/>
          <p:cNvSpPr/>
          <p:nvPr/>
        </p:nvSpPr>
        <p:spPr>
          <a:xfrm>
            <a:off x="4766657" y="2205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1" name="object 17711"/>
          <p:cNvSpPr/>
          <p:nvPr/>
        </p:nvSpPr>
        <p:spPr>
          <a:xfrm>
            <a:off x="4782540" y="219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2" name="object 17712"/>
          <p:cNvSpPr/>
          <p:nvPr/>
        </p:nvSpPr>
        <p:spPr>
          <a:xfrm>
            <a:off x="4801123" y="21848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3" name="object 17713"/>
          <p:cNvSpPr/>
          <p:nvPr/>
        </p:nvSpPr>
        <p:spPr>
          <a:xfrm>
            <a:off x="4818435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4" name="object 17714"/>
          <p:cNvSpPr/>
          <p:nvPr/>
        </p:nvSpPr>
        <p:spPr>
          <a:xfrm>
            <a:off x="4834635" y="216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5" name="object 17715"/>
          <p:cNvSpPr/>
          <p:nvPr/>
        </p:nvSpPr>
        <p:spPr>
          <a:xfrm>
            <a:off x="4386744" y="24522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6" name="object 17716"/>
          <p:cNvSpPr/>
          <p:nvPr/>
        </p:nvSpPr>
        <p:spPr>
          <a:xfrm>
            <a:off x="4404215" y="2441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7" name="object 17717"/>
          <p:cNvSpPr/>
          <p:nvPr/>
        </p:nvSpPr>
        <p:spPr>
          <a:xfrm>
            <a:off x="4420415" y="2431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8" name="object 17718"/>
          <p:cNvSpPr/>
          <p:nvPr/>
        </p:nvSpPr>
        <p:spPr>
          <a:xfrm>
            <a:off x="4438522" y="24213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19" name="object 17719"/>
          <p:cNvSpPr/>
          <p:nvPr/>
        </p:nvSpPr>
        <p:spPr>
          <a:xfrm>
            <a:off x="4455833" y="2410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0" name="object 17720"/>
          <p:cNvSpPr/>
          <p:nvPr/>
        </p:nvSpPr>
        <p:spPr>
          <a:xfrm>
            <a:off x="4472034" y="2400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1" name="object 17721"/>
          <p:cNvSpPr/>
          <p:nvPr/>
        </p:nvSpPr>
        <p:spPr>
          <a:xfrm>
            <a:off x="4490299" y="2390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2" name="object 17722"/>
          <p:cNvSpPr/>
          <p:nvPr/>
        </p:nvSpPr>
        <p:spPr>
          <a:xfrm>
            <a:off x="4508088" y="23797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3" name="object 17723"/>
          <p:cNvSpPr/>
          <p:nvPr/>
        </p:nvSpPr>
        <p:spPr>
          <a:xfrm>
            <a:off x="4524288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4" name="object 17724"/>
          <p:cNvSpPr/>
          <p:nvPr/>
        </p:nvSpPr>
        <p:spPr>
          <a:xfrm>
            <a:off x="4542394" y="2359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5" name="object 17725"/>
          <p:cNvSpPr/>
          <p:nvPr/>
        </p:nvSpPr>
        <p:spPr>
          <a:xfrm>
            <a:off x="4559706" y="234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6" name="object 17726"/>
          <p:cNvSpPr/>
          <p:nvPr/>
        </p:nvSpPr>
        <p:spPr>
          <a:xfrm>
            <a:off x="4575907" y="2338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7" name="object 17727"/>
          <p:cNvSpPr/>
          <p:nvPr/>
        </p:nvSpPr>
        <p:spPr>
          <a:xfrm>
            <a:off x="4594172" y="2328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8" name="object 17728"/>
          <p:cNvSpPr/>
          <p:nvPr/>
        </p:nvSpPr>
        <p:spPr>
          <a:xfrm>
            <a:off x="4611484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29" name="object 17729"/>
          <p:cNvSpPr/>
          <p:nvPr/>
        </p:nvSpPr>
        <p:spPr>
          <a:xfrm>
            <a:off x="4627684" y="230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0" name="object 17730"/>
          <p:cNvSpPr/>
          <p:nvPr/>
        </p:nvSpPr>
        <p:spPr>
          <a:xfrm>
            <a:off x="4645790" y="2297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1" name="object 17731"/>
          <p:cNvSpPr/>
          <p:nvPr/>
        </p:nvSpPr>
        <p:spPr>
          <a:xfrm>
            <a:off x="4663579" y="22876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2" name="object 17732"/>
          <p:cNvSpPr/>
          <p:nvPr/>
        </p:nvSpPr>
        <p:spPr>
          <a:xfrm>
            <a:off x="4679779" y="22777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3" name="object 17733"/>
          <p:cNvSpPr/>
          <p:nvPr/>
        </p:nvSpPr>
        <p:spPr>
          <a:xfrm>
            <a:off x="4698045" y="2266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4" name="object 17734"/>
          <p:cNvSpPr/>
          <p:nvPr/>
        </p:nvSpPr>
        <p:spPr>
          <a:xfrm>
            <a:off x="4715357" y="22566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5" name="object 17735"/>
          <p:cNvSpPr/>
          <p:nvPr/>
        </p:nvSpPr>
        <p:spPr>
          <a:xfrm>
            <a:off x="4731557" y="22468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6" name="object 17736"/>
          <p:cNvSpPr/>
          <p:nvPr/>
        </p:nvSpPr>
        <p:spPr>
          <a:xfrm>
            <a:off x="4749663" y="2235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7" name="object 17737"/>
          <p:cNvSpPr/>
          <p:nvPr/>
        </p:nvSpPr>
        <p:spPr>
          <a:xfrm>
            <a:off x="4767134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8" name="object 17738"/>
          <p:cNvSpPr/>
          <p:nvPr/>
        </p:nvSpPr>
        <p:spPr>
          <a:xfrm>
            <a:off x="4783334" y="2215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39" name="object 17739"/>
          <p:cNvSpPr/>
          <p:nvPr/>
        </p:nvSpPr>
        <p:spPr>
          <a:xfrm>
            <a:off x="4801441" y="2204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0" name="object 17740"/>
          <p:cNvSpPr/>
          <p:nvPr/>
        </p:nvSpPr>
        <p:spPr>
          <a:xfrm>
            <a:off x="4819229" y="2194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1" name="object 17741"/>
          <p:cNvSpPr/>
          <p:nvPr/>
        </p:nvSpPr>
        <p:spPr>
          <a:xfrm>
            <a:off x="4834953" y="2184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2" name="object 17742"/>
          <p:cNvSpPr/>
          <p:nvPr/>
        </p:nvSpPr>
        <p:spPr>
          <a:xfrm>
            <a:off x="4853536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3" name="object 17743"/>
          <p:cNvSpPr/>
          <p:nvPr/>
        </p:nvSpPr>
        <p:spPr>
          <a:xfrm>
            <a:off x="4871007" y="21636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4" name="object 17744"/>
          <p:cNvSpPr/>
          <p:nvPr/>
        </p:nvSpPr>
        <p:spPr>
          <a:xfrm>
            <a:off x="4387538" y="24722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5" name="object 17745"/>
          <p:cNvSpPr/>
          <p:nvPr/>
        </p:nvSpPr>
        <p:spPr>
          <a:xfrm>
            <a:off x="4405009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6" name="object 17746"/>
          <p:cNvSpPr/>
          <p:nvPr/>
        </p:nvSpPr>
        <p:spPr>
          <a:xfrm>
            <a:off x="4421209" y="24522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7" name="object 17747"/>
          <p:cNvSpPr/>
          <p:nvPr/>
        </p:nvSpPr>
        <p:spPr>
          <a:xfrm>
            <a:off x="4439315" y="24412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8" name="object 17748"/>
          <p:cNvSpPr/>
          <p:nvPr/>
        </p:nvSpPr>
        <p:spPr>
          <a:xfrm>
            <a:off x="4456627" y="24311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49" name="object 17749"/>
          <p:cNvSpPr/>
          <p:nvPr/>
        </p:nvSpPr>
        <p:spPr>
          <a:xfrm>
            <a:off x="4472828" y="24213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0" name="object 17750"/>
          <p:cNvSpPr/>
          <p:nvPr/>
        </p:nvSpPr>
        <p:spPr>
          <a:xfrm>
            <a:off x="4491093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1" name="object 17751"/>
          <p:cNvSpPr/>
          <p:nvPr/>
        </p:nvSpPr>
        <p:spPr>
          <a:xfrm>
            <a:off x="4508882" y="240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2" name="object 17752"/>
          <p:cNvSpPr/>
          <p:nvPr/>
        </p:nvSpPr>
        <p:spPr>
          <a:xfrm>
            <a:off x="4524605" y="2390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3" name="object 17753"/>
          <p:cNvSpPr/>
          <p:nvPr/>
        </p:nvSpPr>
        <p:spPr>
          <a:xfrm>
            <a:off x="4543188" y="23792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4" name="object 17754"/>
          <p:cNvSpPr/>
          <p:nvPr/>
        </p:nvSpPr>
        <p:spPr>
          <a:xfrm>
            <a:off x="4560500" y="2369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5" name="object 17755"/>
          <p:cNvSpPr/>
          <p:nvPr/>
        </p:nvSpPr>
        <p:spPr>
          <a:xfrm>
            <a:off x="4576701" y="2359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6" name="object 17756"/>
          <p:cNvSpPr/>
          <p:nvPr/>
        </p:nvSpPr>
        <p:spPr>
          <a:xfrm>
            <a:off x="4594966" y="2348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7" name="object 17757"/>
          <p:cNvSpPr/>
          <p:nvPr/>
        </p:nvSpPr>
        <p:spPr>
          <a:xfrm>
            <a:off x="4612278" y="233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8" name="object 17758"/>
          <p:cNvSpPr/>
          <p:nvPr/>
        </p:nvSpPr>
        <p:spPr>
          <a:xfrm>
            <a:off x="4628478" y="2328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59" name="object 17759"/>
          <p:cNvSpPr/>
          <p:nvPr/>
        </p:nvSpPr>
        <p:spPr>
          <a:xfrm>
            <a:off x="4646584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0" name="object 17760"/>
          <p:cNvSpPr/>
          <p:nvPr/>
        </p:nvSpPr>
        <p:spPr>
          <a:xfrm>
            <a:off x="4664373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1" name="object 17761"/>
          <p:cNvSpPr/>
          <p:nvPr/>
        </p:nvSpPr>
        <p:spPr>
          <a:xfrm>
            <a:off x="4680256" y="2297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2" name="object 17762"/>
          <p:cNvSpPr/>
          <p:nvPr/>
        </p:nvSpPr>
        <p:spPr>
          <a:xfrm>
            <a:off x="4698362" y="228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3" name="object 17763"/>
          <p:cNvSpPr/>
          <p:nvPr/>
        </p:nvSpPr>
        <p:spPr>
          <a:xfrm>
            <a:off x="4716150" y="22765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4" name="object 17764"/>
          <p:cNvSpPr/>
          <p:nvPr/>
        </p:nvSpPr>
        <p:spPr>
          <a:xfrm>
            <a:off x="4732351" y="2266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5" name="object 17765"/>
          <p:cNvSpPr/>
          <p:nvPr/>
        </p:nvSpPr>
        <p:spPr>
          <a:xfrm>
            <a:off x="4750457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6" name="object 17766"/>
          <p:cNvSpPr/>
          <p:nvPr/>
        </p:nvSpPr>
        <p:spPr>
          <a:xfrm>
            <a:off x="4767928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7" name="object 17767"/>
          <p:cNvSpPr/>
          <p:nvPr/>
        </p:nvSpPr>
        <p:spPr>
          <a:xfrm>
            <a:off x="4784128" y="2235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8" name="object 17768"/>
          <p:cNvSpPr/>
          <p:nvPr/>
        </p:nvSpPr>
        <p:spPr>
          <a:xfrm>
            <a:off x="4802235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69" name="object 17769"/>
          <p:cNvSpPr/>
          <p:nvPr/>
        </p:nvSpPr>
        <p:spPr>
          <a:xfrm>
            <a:off x="4819547" y="2214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0" name="object 17770"/>
          <p:cNvSpPr/>
          <p:nvPr/>
        </p:nvSpPr>
        <p:spPr>
          <a:xfrm>
            <a:off x="4835747" y="2204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1" name="object 17771"/>
          <p:cNvSpPr/>
          <p:nvPr/>
        </p:nvSpPr>
        <p:spPr>
          <a:xfrm>
            <a:off x="4854012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2" name="object 17772"/>
          <p:cNvSpPr/>
          <p:nvPr/>
        </p:nvSpPr>
        <p:spPr>
          <a:xfrm>
            <a:off x="4871801" y="2183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3" name="object 17773"/>
          <p:cNvSpPr/>
          <p:nvPr/>
        </p:nvSpPr>
        <p:spPr>
          <a:xfrm>
            <a:off x="4888001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4" name="object 17774"/>
          <p:cNvSpPr/>
          <p:nvPr/>
        </p:nvSpPr>
        <p:spPr>
          <a:xfrm>
            <a:off x="4906107" y="2163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5" name="object 17775"/>
          <p:cNvSpPr/>
          <p:nvPr/>
        </p:nvSpPr>
        <p:spPr>
          <a:xfrm>
            <a:off x="4388015" y="24922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6" name="object 17776"/>
          <p:cNvSpPr/>
          <p:nvPr/>
        </p:nvSpPr>
        <p:spPr>
          <a:xfrm>
            <a:off x="4405803" y="24820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7" name="object 17777"/>
          <p:cNvSpPr/>
          <p:nvPr/>
        </p:nvSpPr>
        <p:spPr>
          <a:xfrm>
            <a:off x="4422004" y="24722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8" name="object 17778"/>
          <p:cNvSpPr/>
          <p:nvPr/>
        </p:nvSpPr>
        <p:spPr>
          <a:xfrm>
            <a:off x="4440109" y="2461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79" name="object 17779"/>
          <p:cNvSpPr/>
          <p:nvPr/>
        </p:nvSpPr>
        <p:spPr>
          <a:xfrm>
            <a:off x="4457422" y="2451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0" name="object 17780"/>
          <p:cNvSpPr/>
          <p:nvPr/>
        </p:nvSpPr>
        <p:spPr>
          <a:xfrm>
            <a:off x="4473622" y="24412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1" name="object 17781"/>
          <p:cNvSpPr/>
          <p:nvPr/>
        </p:nvSpPr>
        <p:spPr>
          <a:xfrm>
            <a:off x="4491887" y="243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2" name="object 17782"/>
          <p:cNvSpPr/>
          <p:nvPr/>
        </p:nvSpPr>
        <p:spPr>
          <a:xfrm>
            <a:off x="4509199" y="2420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3" name="object 17783"/>
          <p:cNvSpPr/>
          <p:nvPr/>
        </p:nvSpPr>
        <p:spPr>
          <a:xfrm>
            <a:off x="4525400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4" name="object 17784"/>
          <p:cNvSpPr/>
          <p:nvPr/>
        </p:nvSpPr>
        <p:spPr>
          <a:xfrm>
            <a:off x="4543506" y="23992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5" name="object 17785"/>
          <p:cNvSpPr/>
          <p:nvPr/>
        </p:nvSpPr>
        <p:spPr>
          <a:xfrm>
            <a:off x="4561294" y="23890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6" name="object 17786"/>
          <p:cNvSpPr/>
          <p:nvPr/>
        </p:nvSpPr>
        <p:spPr>
          <a:xfrm>
            <a:off x="4577177" y="2379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7" name="object 17787"/>
          <p:cNvSpPr/>
          <p:nvPr/>
        </p:nvSpPr>
        <p:spPr>
          <a:xfrm>
            <a:off x="4595760" y="2369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8" name="object 17788"/>
          <p:cNvSpPr/>
          <p:nvPr/>
        </p:nvSpPr>
        <p:spPr>
          <a:xfrm>
            <a:off x="4613072" y="2358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89" name="object 17789"/>
          <p:cNvSpPr/>
          <p:nvPr/>
        </p:nvSpPr>
        <p:spPr>
          <a:xfrm>
            <a:off x="4629272" y="2348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0" name="object 17790"/>
          <p:cNvSpPr/>
          <p:nvPr/>
        </p:nvSpPr>
        <p:spPr>
          <a:xfrm>
            <a:off x="4647379" y="2338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1" name="object 17791"/>
          <p:cNvSpPr/>
          <p:nvPr/>
        </p:nvSpPr>
        <p:spPr>
          <a:xfrm>
            <a:off x="4664850" y="2327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2" name="object 17792"/>
          <p:cNvSpPr/>
          <p:nvPr/>
        </p:nvSpPr>
        <p:spPr>
          <a:xfrm>
            <a:off x="4681050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3" name="object 17793"/>
          <p:cNvSpPr/>
          <p:nvPr/>
        </p:nvSpPr>
        <p:spPr>
          <a:xfrm>
            <a:off x="4699156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4" name="object 17794"/>
          <p:cNvSpPr/>
          <p:nvPr/>
        </p:nvSpPr>
        <p:spPr>
          <a:xfrm>
            <a:off x="4716945" y="2296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5" name="object 17795"/>
          <p:cNvSpPr/>
          <p:nvPr/>
        </p:nvSpPr>
        <p:spPr>
          <a:xfrm>
            <a:off x="4732668" y="228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6" name="object 17796"/>
          <p:cNvSpPr/>
          <p:nvPr/>
        </p:nvSpPr>
        <p:spPr>
          <a:xfrm>
            <a:off x="4751251" y="2276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7" name="object 17797"/>
          <p:cNvSpPr/>
          <p:nvPr/>
        </p:nvSpPr>
        <p:spPr>
          <a:xfrm>
            <a:off x="4768722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8" name="object 17798"/>
          <p:cNvSpPr/>
          <p:nvPr/>
        </p:nvSpPr>
        <p:spPr>
          <a:xfrm>
            <a:off x="4784923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99" name="object 17799"/>
          <p:cNvSpPr/>
          <p:nvPr/>
        </p:nvSpPr>
        <p:spPr>
          <a:xfrm>
            <a:off x="4803029" y="2245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0" name="object 17800"/>
          <p:cNvSpPr/>
          <p:nvPr/>
        </p:nvSpPr>
        <p:spPr>
          <a:xfrm>
            <a:off x="4820341" y="223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1" name="object 17801"/>
          <p:cNvSpPr/>
          <p:nvPr/>
        </p:nvSpPr>
        <p:spPr>
          <a:xfrm>
            <a:off x="4836541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2" name="object 17802"/>
          <p:cNvSpPr/>
          <p:nvPr/>
        </p:nvSpPr>
        <p:spPr>
          <a:xfrm>
            <a:off x="4854806" y="2214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3" name="object 17803"/>
          <p:cNvSpPr/>
          <p:nvPr/>
        </p:nvSpPr>
        <p:spPr>
          <a:xfrm>
            <a:off x="4872595" y="220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4" name="object 17804"/>
          <p:cNvSpPr/>
          <p:nvPr/>
        </p:nvSpPr>
        <p:spPr>
          <a:xfrm>
            <a:off x="4888319" y="2194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5" name="object 17805"/>
          <p:cNvSpPr/>
          <p:nvPr/>
        </p:nvSpPr>
        <p:spPr>
          <a:xfrm>
            <a:off x="4906425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6" name="object 17806"/>
          <p:cNvSpPr/>
          <p:nvPr/>
        </p:nvSpPr>
        <p:spPr>
          <a:xfrm>
            <a:off x="4924214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7" name="object 17807"/>
          <p:cNvSpPr/>
          <p:nvPr/>
        </p:nvSpPr>
        <p:spPr>
          <a:xfrm>
            <a:off x="4940414" y="2163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8" name="object 17808"/>
          <p:cNvSpPr/>
          <p:nvPr/>
        </p:nvSpPr>
        <p:spPr>
          <a:xfrm>
            <a:off x="4389603" y="2512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09" name="object 17809"/>
          <p:cNvSpPr/>
          <p:nvPr/>
        </p:nvSpPr>
        <p:spPr>
          <a:xfrm>
            <a:off x="4406121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0" name="object 17810"/>
          <p:cNvSpPr/>
          <p:nvPr/>
        </p:nvSpPr>
        <p:spPr>
          <a:xfrm>
            <a:off x="4423115" y="24922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1" name="object 17811"/>
          <p:cNvSpPr/>
          <p:nvPr/>
        </p:nvSpPr>
        <p:spPr>
          <a:xfrm>
            <a:off x="4441221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2" name="object 17812"/>
          <p:cNvSpPr/>
          <p:nvPr/>
        </p:nvSpPr>
        <p:spPr>
          <a:xfrm>
            <a:off x="4458216" y="2470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3" name="object 17813"/>
          <p:cNvSpPr/>
          <p:nvPr/>
        </p:nvSpPr>
        <p:spPr>
          <a:xfrm>
            <a:off x="4474893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4" name="object 17814"/>
          <p:cNvSpPr/>
          <p:nvPr/>
        </p:nvSpPr>
        <p:spPr>
          <a:xfrm>
            <a:off x="4493476" y="24506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5" name="object 17815"/>
          <p:cNvSpPr/>
          <p:nvPr/>
        </p:nvSpPr>
        <p:spPr>
          <a:xfrm>
            <a:off x="4509994" y="2440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6" name="object 17816"/>
          <p:cNvSpPr/>
          <p:nvPr/>
        </p:nvSpPr>
        <p:spPr>
          <a:xfrm>
            <a:off x="4526988" y="24311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7" name="object 17817"/>
          <p:cNvSpPr/>
          <p:nvPr/>
        </p:nvSpPr>
        <p:spPr>
          <a:xfrm>
            <a:off x="4545094" y="24200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8" name="object 17818"/>
          <p:cNvSpPr/>
          <p:nvPr/>
        </p:nvSpPr>
        <p:spPr>
          <a:xfrm>
            <a:off x="4561771" y="2409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19" name="object 17819"/>
          <p:cNvSpPr/>
          <p:nvPr/>
        </p:nvSpPr>
        <p:spPr>
          <a:xfrm>
            <a:off x="4578765" y="240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0" name="object 17820"/>
          <p:cNvSpPr/>
          <p:nvPr/>
        </p:nvSpPr>
        <p:spPr>
          <a:xfrm>
            <a:off x="4596872" y="2389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1" name="object 17821"/>
          <p:cNvSpPr/>
          <p:nvPr/>
        </p:nvSpPr>
        <p:spPr>
          <a:xfrm>
            <a:off x="4613866" y="2378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2" name="object 17822"/>
          <p:cNvSpPr/>
          <p:nvPr/>
        </p:nvSpPr>
        <p:spPr>
          <a:xfrm>
            <a:off x="4630384" y="236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3" name="object 17823"/>
          <p:cNvSpPr/>
          <p:nvPr/>
        </p:nvSpPr>
        <p:spPr>
          <a:xfrm>
            <a:off x="4648649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4" name="object 17824"/>
          <p:cNvSpPr/>
          <p:nvPr/>
        </p:nvSpPr>
        <p:spPr>
          <a:xfrm>
            <a:off x="4665644" y="23478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5" name="object 17825"/>
          <p:cNvSpPr/>
          <p:nvPr/>
        </p:nvSpPr>
        <p:spPr>
          <a:xfrm>
            <a:off x="4682638" y="2338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6" name="object 17826"/>
          <p:cNvSpPr/>
          <p:nvPr/>
        </p:nvSpPr>
        <p:spPr>
          <a:xfrm>
            <a:off x="4700744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7" name="object 17827"/>
          <p:cNvSpPr/>
          <p:nvPr/>
        </p:nvSpPr>
        <p:spPr>
          <a:xfrm>
            <a:off x="4717262" y="23169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8" name="object 17828"/>
          <p:cNvSpPr/>
          <p:nvPr/>
        </p:nvSpPr>
        <p:spPr>
          <a:xfrm>
            <a:off x="4734257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29" name="object 17829"/>
          <p:cNvSpPr/>
          <p:nvPr/>
        </p:nvSpPr>
        <p:spPr>
          <a:xfrm>
            <a:off x="4752522" y="229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0" name="object 17830"/>
          <p:cNvSpPr/>
          <p:nvPr/>
        </p:nvSpPr>
        <p:spPr>
          <a:xfrm>
            <a:off x="4769517" y="2285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1" name="object 17831"/>
          <p:cNvSpPr/>
          <p:nvPr/>
        </p:nvSpPr>
        <p:spPr>
          <a:xfrm>
            <a:off x="4786034" y="2276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2" name="object 17832"/>
          <p:cNvSpPr/>
          <p:nvPr/>
        </p:nvSpPr>
        <p:spPr>
          <a:xfrm>
            <a:off x="4804141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3" name="object 17833"/>
          <p:cNvSpPr/>
          <p:nvPr/>
        </p:nvSpPr>
        <p:spPr>
          <a:xfrm>
            <a:off x="4821135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4" name="object 17834"/>
          <p:cNvSpPr/>
          <p:nvPr/>
        </p:nvSpPr>
        <p:spPr>
          <a:xfrm>
            <a:off x="4838129" y="2245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5" name="object 17835"/>
          <p:cNvSpPr/>
          <p:nvPr/>
        </p:nvSpPr>
        <p:spPr>
          <a:xfrm>
            <a:off x="4856395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6" name="object 17836"/>
          <p:cNvSpPr/>
          <p:nvPr/>
        </p:nvSpPr>
        <p:spPr>
          <a:xfrm>
            <a:off x="4872913" y="222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7" name="object 17837"/>
          <p:cNvSpPr/>
          <p:nvPr/>
        </p:nvSpPr>
        <p:spPr>
          <a:xfrm>
            <a:off x="4889907" y="2214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8" name="object 17838"/>
          <p:cNvSpPr/>
          <p:nvPr/>
        </p:nvSpPr>
        <p:spPr>
          <a:xfrm>
            <a:off x="4908013" y="220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39" name="object 17839"/>
          <p:cNvSpPr/>
          <p:nvPr/>
        </p:nvSpPr>
        <p:spPr>
          <a:xfrm>
            <a:off x="4925008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0" name="object 17840"/>
          <p:cNvSpPr/>
          <p:nvPr/>
        </p:nvSpPr>
        <p:spPr>
          <a:xfrm>
            <a:off x="4941685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1" name="object 17841"/>
          <p:cNvSpPr/>
          <p:nvPr/>
        </p:nvSpPr>
        <p:spPr>
          <a:xfrm>
            <a:off x="4959791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2" name="object 17842"/>
          <p:cNvSpPr/>
          <p:nvPr/>
        </p:nvSpPr>
        <p:spPr>
          <a:xfrm>
            <a:off x="4976785" y="2162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3" name="object 17843"/>
          <p:cNvSpPr/>
          <p:nvPr/>
        </p:nvSpPr>
        <p:spPr>
          <a:xfrm>
            <a:off x="4390397" y="2532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4" name="object 17844"/>
          <p:cNvSpPr/>
          <p:nvPr/>
        </p:nvSpPr>
        <p:spPr>
          <a:xfrm>
            <a:off x="4407709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5" name="object 17845"/>
          <p:cNvSpPr/>
          <p:nvPr/>
        </p:nvSpPr>
        <p:spPr>
          <a:xfrm>
            <a:off x="4423909" y="2512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6" name="object 17846"/>
          <p:cNvSpPr/>
          <p:nvPr/>
        </p:nvSpPr>
        <p:spPr>
          <a:xfrm>
            <a:off x="4442016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7" name="object 17847"/>
          <p:cNvSpPr/>
          <p:nvPr/>
        </p:nvSpPr>
        <p:spPr>
          <a:xfrm>
            <a:off x="4459487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8" name="object 17848"/>
          <p:cNvSpPr/>
          <p:nvPr/>
        </p:nvSpPr>
        <p:spPr>
          <a:xfrm>
            <a:off x="4475687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49" name="object 17849"/>
          <p:cNvSpPr/>
          <p:nvPr/>
        </p:nvSpPr>
        <p:spPr>
          <a:xfrm>
            <a:off x="4493793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0" name="object 17850"/>
          <p:cNvSpPr/>
          <p:nvPr/>
        </p:nvSpPr>
        <p:spPr>
          <a:xfrm>
            <a:off x="4511582" y="246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1" name="object 17851"/>
          <p:cNvSpPr/>
          <p:nvPr/>
        </p:nvSpPr>
        <p:spPr>
          <a:xfrm>
            <a:off x="4527306" y="2451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2" name="object 17852"/>
          <p:cNvSpPr/>
          <p:nvPr/>
        </p:nvSpPr>
        <p:spPr>
          <a:xfrm>
            <a:off x="4545888" y="2440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3" name="object 17853"/>
          <p:cNvSpPr/>
          <p:nvPr/>
        </p:nvSpPr>
        <p:spPr>
          <a:xfrm>
            <a:off x="4563359" y="242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4" name="object 17854"/>
          <p:cNvSpPr/>
          <p:nvPr/>
        </p:nvSpPr>
        <p:spPr>
          <a:xfrm>
            <a:off x="4579560" y="24200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5" name="object 17855"/>
          <p:cNvSpPr/>
          <p:nvPr/>
        </p:nvSpPr>
        <p:spPr>
          <a:xfrm>
            <a:off x="4597666" y="2409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6" name="object 17856"/>
          <p:cNvSpPr/>
          <p:nvPr/>
        </p:nvSpPr>
        <p:spPr>
          <a:xfrm>
            <a:off x="4614978" y="23989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7" name="object 17857"/>
          <p:cNvSpPr/>
          <p:nvPr/>
        </p:nvSpPr>
        <p:spPr>
          <a:xfrm>
            <a:off x="4631178" y="2389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8" name="object 17858"/>
          <p:cNvSpPr/>
          <p:nvPr/>
        </p:nvSpPr>
        <p:spPr>
          <a:xfrm>
            <a:off x="4649443" y="2378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59" name="object 17859"/>
          <p:cNvSpPr/>
          <p:nvPr/>
        </p:nvSpPr>
        <p:spPr>
          <a:xfrm>
            <a:off x="4667232" y="2367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0" name="object 17860"/>
          <p:cNvSpPr/>
          <p:nvPr/>
        </p:nvSpPr>
        <p:spPr>
          <a:xfrm>
            <a:off x="4682956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1" name="object 17861"/>
          <p:cNvSpPr/>
          <p:nvPr/>
        </p:nvSpPr>
        <p:spPr>
          <a:xfrm>
            <a:off x="4701538" y="2347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2" name="object 17862"/>
          <p:cNvSpPr/>
          <p:nvPr/>
        </p:nvSpPr>
        <p:spPr>
          <a:xfrm>
            <a:off x="4718851" y="2336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3" name="object 17863"/>
          <p:cNvSpPr/>
          <p:nvPr/>
        </p:nvSpPr>
        <p:spPr>
          <a:xfrm>
            <a:off x="4735051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4" name="object 17864"/>
          <p:cNvSpPr/>
          <p:nvPr/>
        </p:nvSpPr>
        <p:spPr>
          <a:xfrm>
            <a:off x="4753316" y="2316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5" name="object 17865"/>
          <p:cNvSpPr/>
          <p:nvPr/>
        </p:nvSpPr>
        <p:spPr>
          <a:xfrm>
            <a:off x="4770628" y="23059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6" name="object 17866"/>
          <p:cNvSpPr/>
          <p:nvPr/>
        </p:nvSpPr>
        <p:spPr>
          <a:xfrm>
            <a:off x="4786829" y="229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7" name="object 17867"/>
          <p:cNvSpPr/>
          <p:nvPr/>
        </p:nvSpPr>
        <p:spPr>
          <a:xfrm>
            <a:off x="4804935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8" name="object 17868"/>
          <p:cNvSpPr/>
          <p:nvPr/>
        </p:nvSpPr>
        <p:spPr>
          <a:xfrm>
            <a:off x="4822723" y="22757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69" name="object 17869"/>
          <p:cNvSpPr/>
          <p:nvPr/>
        </p:nvSpPr>
        <p:spPr>
          <a:xfrm>
            <a:off x="4838606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0" name="object 17870"/>
          <p:cNvSpPr/>
          <p:nvPr/>
        </p:nvSpPr>
        <p:spPr>
          <a:xfrm>
            <a:off x="4857189" y="2254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1" name="object 17871"/>
          <p:cNvSpPr/>
          <p:nvPr/>
        </p:nvSpPr>
        <p:spPr>
          <a:xfrm>
            <a:off x="4874501" y="2244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2" name="object 17872"/>
          <p:cNvSpPr/>
          <p:nvPr/>
        </p:nvSpPr>
        <p:spPr>
          <a:xfrm>
            <a:off x="4890701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3" name="object 17873"/>
          <p:cNvSpPr/>
          <p:nvPr/>
        </p:nvSpPr>
        <p:spPr>
          <a:xfrm>
            <a:off x="4908808" y="2223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4" name="object 17874"/>
          <p:cNvSpPr/>
          <p:nvPr/>
        </p:nvSpPr>
        <p:spPr>
          <a:xfrm>
            <a:off x="4926278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5" name="object 17875"/>
          <p:cNvSpPr/>
          <p:nvPr/>
        </p:nvSpPr>
        <p:spPr>
          <a:xfrm>
            <a:off x="4942479" y="220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6" name="object 17876"/>
          <p:cNvSpPr/>
          <p:nvPr/>
        </p:nvSpPr>
        <p:spPr>
          <a:xfrm>
            <a:off x="4960585" y="2192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7" name="object 17877"/>
          <p:cNvSpPr/>
          <p:nvPr/>
        </p:nvSpPr>
        <p:spPr>
          <a:xfrm>
            <a:off x="4978056" y="2182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8" name="object 17878"/>
          <p:cNvSpPr/>
          <p:nvPr/>
        </p:nvSpPr>
        <p:spPr>
          <a:xfrm>
            <a:off x="4994256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79" name="object 17879"/>
          <p:cNvSpPr/>
          <p:nvPr/>
        </p:nvSpPr>
        <p:spPr>
          <a:xfrm>
            <a:off x="5012363" y="2161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0" name="object 17880"/>
          <p:cNvSpPr/>
          <p:nvPr/>
        </p:nvSpPr>
        <p:spPr>
          <a:xfrm>
            <a:off x="4424703" y="2532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1" name="object 17881"/>
          <p:cNvSpPr/>
          <p:nvPr/>
        </p:nvSpPr>
        <p:spPr>
          <a:xfrm>
            <a:off x="4442810" y="2521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2" name="object 17882"/>
          <p:cNvSpPr/>
          <p:nvPr/>
        </p:nvSpPr>
        <p:spPr>
          <a:xfrm>
            <a:off x="4460281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3" name="object 17883"/>
          <p:cNvSpPr/>
          <p:nvPr/>
        </p:nvSpPr>
        <p:spPr>
          <a:xfrm>
            <a:off x="4476481" y="2501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4" name="object 17884"/>
          <p:cNvSpPr/>
          <p:nvPr/>
        </p:nvSpPr>
        <p:spPr>
          <a:xfrm>
            <a:off x="4494587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5" name="object 17885"/>
          <p:cNvSpPr/>
          <p:nvPr/>
        </p:nvSpPr>
        <p:spPr>
          <a:xfrm>
            <a:off x="4511899" y="2480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6" name="object 17886"/>
          <p:cNvSpPr/>
          <p:nvPr/>
        </p:nvSpPr>
        <p:spPr>
          <a:xfrm>
            <a:off x="4528100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7" name="object 17887"/>
          <p:cNvSpPr/>
          <p:nvPr/>
        </p:nvSpPr>
        <p:spPr>
          <a:xfrm>
            <a:off x="4546365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8" name="object 17888"/>
          <p:cNvSpPr/>
          <p:nvPr/>
        </p:nvSpPr>
        <p:spPr>
          <a:xfrm>
            <a:off x="4564153" y="2449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89" name="object 17889"/>
          <p:cNvSpPr/>
          <p:nvPr/>
        </p:nvSpPr>
        <p:spPr>
          <a:xfrm>
            <a:off x="4580354" y="2440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0" name="object 17890"/>
          <p:cNvSpPr/>
          <p:nvPr/>
        </p:nvSpPr>
        <p:spPr>
          <a:xfrm>
            <a:off x="4598460" y="2429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1" name="object 17891"/>
          <p:cNvSpPr/>
          <p:nvPr/>
        </p:nvSpPr>
        <p:spPr>
          <a:xfrm>
            <a:off x="4615772" y="24188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2" name="object 17892"/>
          <p:cNvSpPr/>
          <p:nvPr/>
        </p:nvSpPr>
        <p:spPr>
          <a:xfrm>
            <a:off x="4631973" y="2409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3" name="object 17893"/>
          <p:cNvSpPr/>
          <p:nvPr/>
        </p:nvSpPr>
        <p:spPr>
          <a:xfrm>
            <a:off x="4650237" y="2398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4" name="object 17894"/>
          <p:cNvSpPr/>
          <p:nvPr/>
        </p:nvSpPr>
        <p:spPr>
          <a:xfrm>
            <a:off x="4667549" y="23878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5" name="object 17895"/>
          <p:cNvSpPr/>
          <p:nvPr/>
        </p:nvSpPr>
        <p:spPr>
          <a:xfrm>
            <a:off x="4683750" y="2378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6" name="object 17896"/>
          <p:cNvSpPr/>
          <p:nvPr/>
        </p:nvSpPr>
        <p:spPr>
          <a:xfrm>
            <a:off x="4701856" y="2367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7" name="object 17897"/>
          <p:cNvSpPr/>
          <p:nvPr/>
        </p:nvSpPr>
        <p:spPr>
          <a:xfrm>
            <a:off x="4719645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8" name="object 17898"/>
          <p:cNvSpPr/>
          <p:nvPr/>
        </p:nvSpPr>
        <p:spPr>
          <a:xfrm>
            <a:off x="4735845" y="2347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99" name="object 17899"/>
          <p:cNvSpPr/>
          <p:nvPr/>
        </p:nvSpPr>
        <p:spPr>
          <a:xfrm>
            <a:off x="4754110" y="2336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0" name="object 17900"/>
          <p:cNvSpPr/>
          <p:nvPr/>
        </p:nvSpPr>
        <p:spPr>
          <a:xfrm>
            <a:off x="4771422" y="2325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1" name="object 17901"/>
          <p:cNvSpPr/>
          <p:nvPr/>
        </p:nvSpPr>
        <p:spPr>
          <a:xfrm>
            <a:off x="4787623" y="23169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2" name="object 17902"/>
          <p:cNvSpPr/>
          <p:nvPr/>
        </p:nvSpPr>
        <p:spPr>
          <a:xfrm>
            <a:off x="4805729" y="23059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3" name="object 17903"/>
          <p:cNvSpPr/>
          <p:nvPr/>
        </p:nvSpPr>
        <p:spPr>
          <a:xfrm>
            <a:off x="4823200" y="2295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4" name="object 17904"/>
          <p:cNvSpPr/>
          <p:nvPr/>
        </p:nvSpPr>
        <p:spPr>
          <a:xfrm>
            <a:off x="4839400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5" name="object 17905"/>
          <p:cNvSpPr/>
          <p:nvPr/>
        </p:nvSpPr>
        <p:spPr>
          <a:xfrm>
            <a:off x="4857506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6" name="object 17906"/>
          <p:cNvSpPr/>
          <p:nvPr/>
        </p:nvSpPr>
        <p:spPr>
          <a:xfrm>
            <a:off x="4875295" y="2264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7" name="object 17907"/>
          <p:cNvSpPr/>
          <p:nvPr/>
        </p:nvSpPr>
        <p:spPr>
          <a:xfrm>
            <a:off x="4891178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8" name="object 17908"/>
          <p:cNvSpPr/>
          <p:nvPr/>
        </p:nvSpPr>
        <p:spPr>
          <a:xfrm>
            <a:off x="4909602" y="224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09" name="object 17909"/>
          <p:cNvSpPr/>
          <p:nvPr/>
        </p:nvSpPr>
        <p:spPr>
          <a:xfrm>
            <a:off x="4927072" y="223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0" name="object 17910"/>
          <p:cNvSpPr/>
          <p:nvPr/>
        </p:nvSpPr>
        <p:spPr>
          <a:xfrm>
            <a:off x="4943273" y="2223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1" name="object 17911"/>
          <p:cNvSpPr/>
          <p:nvPr/>
        </p:nvSpPr>
        <p:spPr>
          <a:xfrm>
            <a:off x="4961379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2" name="object 17912"/>
          <p:cNvSpPr/>
          <p:nvPr/>
        </p:nvSpPr>
        <p:spPr>
          <a:xfrm>
            <a:off x="4978850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3" name="object 17913"/>
          <p:cNvSpPr/>
          <p:nvPr/>
        </p:nvSpPr>
        <p:spPr>
          <a:xfrm>
            <a:off x="4994892" y="2192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4" name="object 17914"/>
          <p:cNvSpPr/>
          <p:nvPr/>
        </p:nvSpPr>
        <p:spPr>
          <a:xfrm>
            <a:off x="5013157" y="218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5" name="object 17915"/>
          <p:cNvSpPr/>
          <p:nvPr/>
        </p:nvSpPr>
        <p:spPr>
          <a:xfrm>
            <a:off x="5030945" y="2171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6" name="object 17916"/>
          <p:cNvSpPr/>
          <p:nvPr/>
        </p:nvSpPr>
        <p:spPr>
          <a:xfrm>
            <a:off x="5046669" y="2162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7" name="object 17917"/>
          <p:cNvSpPr/>
          <p:nvPr/>
        </p:nvSpPr>
        <p:spPr>
          <a:xfrm>
            <a:off x="4443604" y="254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8" name="object 17918"/>
          <p:cNvSpPr/>
          <p:nvPr/>
        </p:nvSpPr>
        <p:spPr>
          <a:xfrm>
            <a:off x="4461075" y="2531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19" name="object 17919"/>
          <p:cNvSpPr/>
          <p:nvPr/>
        </p:nvSpPr>
        <p:spPr>
          <a:xfrm>
            <a:off x="4477275" y="2522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0" name="object 17920"/>
          <p:cNvSpPr/>
          <p:nvPr/>
        </p:nvSpPr>
        <p:spPr>
          <a:xfrm>
            <a:off x="4495381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1" name="object 17921"/>
          <p:cNvSpPr/>
          <p:nvPr/>
        </p:nvSpPr>
        <p:spPr>
          <a:xfrm>
            <a:off x="4512693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2" name="object 17922"/>
          <p:cNvSpPr/>
          <p:nvPr/>
        </p:nvSpPr>
        <p:spPr>
          <a:xfrm>
            <a:off x="4528894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3" name="object 17923"/>
          <p:cNvSpPr/>
          <p:nvPr/>
        </p:nvSpPr>
        <p:spPr>
          <a:xfrm>
            <a:off x="4547159" y="24804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4" name="object 17924"/>
          <p:cNvSpPr/>
          <p:nvPr/>
        </p:nvSpPr>
        <p:spPr>
          <a:xfrm>
            <a:off x="4564948" y="24697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5" name="object 17925"/>
          <p:cNvSpPr/>
          <p:nvPr/>
        </p:nvSpPr>
        <p:spPr>
          <a:xfrm>
            <a:off x="4580671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6" name="object 17926"/>
          <p:cNvSpPr/>
          <p:nvPr/>
        </p:nvSpPr>
        <p:spPr>
          <a:xfrm>
            <a:off x="4598778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7" name="object 17927"/>
          <p:cNvSpPr/>
          <p:nvPr/>
        </p:nvSpPr>
        <p:spPr>
          <a:xfrm>
            <a:off x="4616566" y="243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8" name="object 17928"/>
          <p:cNvSpPr/>
          <p:nvPr/>
        </p:nvSpPr>
        <p:spPr>
          <a:xfrm>
            <a:off x="4632767" y="2429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29" name="object 17929"/>
          <p:cNvSpPr/>
          <p:nvPr/>
        </p:nvSpPr>
        <p:spPr>
          <a:xfrm>
            <a:off x="4651031" y="241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0" name="object 17930"/>
          <p:cNvSpPr/>
          <p:nvPr/>
        </p:nvSpPr>
        <p:spPr>
          <a:xfrm>
            <a:off x="4668344" y="2408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1" name="object 17931"/>
          <p:cNvSpPr/>
          <p:nvPr/>
        </p:nvSpPr>
        <p:spPr>
          <a:xfrm>
            <a:off x="4684544" y="2398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2" name="object 17932"/>
          <p:cNvSpPr/>
          <p:nvPr/>
        </p:nvSpPr>
        <p:spPr>
          <a:xfrm>
            <a:off x="4702650" y="23874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3" name="object 17933"/>
          <p:cNvSpPr/>
          <p:nvPr/>
        </p:nvSpPr>
        <p:spPr>
          <a:xfrm>
            <a:off x="4720121" y="23772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4" name="object 17934"/>
          <p:cNvSpPr/>
          <p:nvPr/>
        </p:nvSpPr>
        <p:spPr>
          <a:xfrm>
            <a:off x="4736322" y="2367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5" name="object 17935"/>
          <p:cNvSpPr/>
          <p:nvPr/>
        </p:nvSpPr>
        <p:spPr>
          <a:xfrm>
            <a:off x="4754428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6" name="object 17936"/>
          <p:cNvSpPr/>
          <p:nvPr/>
        </p:nvSpPr>
        <p:spPr>
          <a:xfrm>
            <a:off x="4772216" y="2346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7" name="object 17937"/>
          <p:cNvSpPr/>
          <p:nvPr/>
        </p:nvSpPr>
        <p:spPr>
          <a:xfrm>
            <a:off x="4788417" y="2336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8" name="object 17938"/>
          <p:cNvSpPr/>
          <p:nvPr/>
        </p:nvSpPr>
        <p:spPr>
          <a:xfrm>
            <a:off x="4806523" y="2325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39" name="object 17939"/>
          <p:cNvSpPr/>
          <p:nvPr/>
        </p:nvSpPr>
        <p:spPr>
          <a:xfrm>
            <a:off x="4823994" y="2315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0" name="object 17940"/>
          <p:cNvSpPr/>
          <p:nvPr/>
        </p:nvSpPr>
        <p:spPr>
          <a:xfrm>
            <a:off x="4840194" y="23059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1" name="object 17941"/>
          <p:cNvSpPr/>
          <p:nvPr/>
        </p:nvSpPr>
        <p:spPr>
          <a:xfrm>
            <a:off x="4858301" y="2295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2" name="object 17942"/>
          <p:cNvSpPr/>
          <p:nvPr/>
        </p:nvSpPr>
        <p:spPr>
          <a:xfrm>
            <a:off x="4875772" y="2284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3" name="object 17943"/>
          <p:cNvSpPr/>
          <p:nvPr/>
        </p:nvSpPr>
        <p:spPr>
          <a:xfrm>
            <a:off x="4891813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4" name="object 17944"/>
          <p:cNvSpPr/>
          <p:nvPr/>
        </p:nvSpPr>
        <p:spPr>
          <a:xfrm>
            <a:off x="4910078" y="226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5" name="object 17945"/>
          <p:cNvSpPr/>
          <p:nvPr/>
        </p:nvSpPr>
        <p:spPr>
          <a:xfrm>
            <a:off x="4927867" y="2253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6" name="object 17946"/>
          <p:cNvSpPr/>
          <p:nvPr/>
        </p:nvSpPr>
        <p:spPr>
          <a:xfrm>
            <a:off x="4944067" y="224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7" name="object 17947"/>
          <p:cNvSpPr/>
          <p:nvPr/>
        </p:nvSpPr>
        <p:spPr>
          <a:xfrm>
            <a:off x="4962173" y="22334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8" name="object 17948"/>
          <p:cNvSpPr/>
          <p:nvPr/>
        </p:nvSpPr>
        <p:spPr>
          <a:xfrm>
            <a:off x="4979644" y="2222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49" name="object 17949"/>
          <p:cNvSpPr/>
          <p:nvPr/>
        </p:nvSpPr>
        <p:spPr>
          <a:xfrm>
            <a:off x="4995686" y="2213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0" name="object 17950"/>
          <p:cNvSpPr/>
          <p:nvPr/>
        </p:nvSpPr>
        <p:spPr>
          <a:xfrm>
            <a:off x="5013951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1" name="object 17951"/>
          <p:cNvSpPr/>
          <p:nvPr/>
        </p:nvSpPr>
        <p:spPr>
          <a:xfrm>
            <a:off x="5031263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2" name="object 17952"/>
          <p:cNvSpPr/>
          <p:nvPr/>
        </p:nvSpPr>
        <p:spPr>
          <a:xfrm>
            <a:off x="5047463" y="2182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3" name="object 17953"/>
          <p:cNvSpPr/>
          <p:nvPr/>
        </p:nvSpPr>
        <p:spPr>
          <a:xfrm>
            <a:off x="5065728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4" name="object 17954"/>
          <p:cNvSpPr/>
          <p:nvPr/>
        </p:nvSpPr>
        <p:spPr>
          <a:xfrm>
            <a:off x="5083358" y="2161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5" name="object 17955"/>
          <p:cNvSpPr/>
          <p:nvPr/>
        </p:nvSpPr>
        <p:spPr>
          <a:xfrm>
            <a:off x="4496493" y="2531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6" name="object 17956"/>
          <p:cNvSpPr/>
          <p:nvPr/>
        </p:nvSpPr>
        <p:spPr>
          <a:xfrm>
            <a:off x="4513488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7" name="object 17957"/>
          <p:cNvSpPr/>
          <p:nvPr/>
        </p:nvSpPr>
        <p:spPr>
          <a:xfrm>
            <a:off x="4530482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8" name="object 17958"/>
          <p:cNvSpPr/>
          <p:nvPr/>
        </p:nvSpPr>
        <p:spPr>
          <a:xfrm>
            <a:off x="4548747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9" name="object 17959"/>
          <p:cNvSpPr/>
          <p:nvPr/>
        </p:nvSpPr>
        <p:spPr>
          <a:xfrm>
            <a:off x="4565265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0" name="object 17960"/>
          <p:cNvSpPr/>
          <p:nvPr/>
        </p:nvSpPr>
        <p:spPr>
          <a:xfrm>
            <a:off x="4582260" y="2480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1" name="object 17961"/>
          <p:cNvSpPr/>
          <p:nvPr/>
        </p:nvSpPr>
        <p:spPr>
          <a:xfrm>
            <a:off x="4600366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2" name="object 17962"/>
          <p:cNvSpPr/>
          <p:nvPr/>
        </p:nvSpPr>
        <p:spPr>
          <a:xfrm>
            <a:off x="4617360" y="2459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3" name="object 17963"/>
          <p:cNvSpPr/>
          <p:nvPr/>
        </p:nvSpPr>
        <p:spPr>
          <a:xfrm>
            <a:off x="4634037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4" name="object 17964"/>
          <p:cNvSpPr/>
          <p:nvPr/>
        </p:nvSpPr>
        <p:spPr>
          <a:xfrm>
            <a:off x="4651826" y="2438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5" name="object 17965"/>
          <p:cNvSpPr/>
          <p:nvPr/>
        </p:nvSpPr>
        <p:spPr>
          <a:xfrm>
            <a:off x="4669138" y="2428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6" name="object 17966"/>
          <p:cNvSpPr/>
          <p:nvPr/>
        </p:nvSpPr>
        <p:spPr>
          <a:xfrm>
            <a:off x="4686132" y="24188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7" name="object 17967"/>
          <p:cNvSpPr/>
          <p:nvPr/>
        </p:nvSpPr>
        <p:spPr>
          <a:xfrm>
            <a:off x="4703445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8" name="object 17968"/>
          <p:cNvSpPr/>
          <p:nvPr/>
        </p:nvSpPr>
        <p:spPr>
          <a:xfrm>
            <a:off x="4720915" y="2397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69" name="object 17969"/>
          <p:cNvSpPr/>
          <p:nvPr/>
        </p:nvSpPr>
        <p:spPr>
          <a:xfrm>
            <a:off x="4737910" y="2387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0" name="object 17970"/>
          <p:cNvSpPr/>
          <p:nvPr/>
        </p:nvSpPr>
        <p:spPr>
          <a:xfrm>
            <a:off x="4755222" y="23772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1" name="object 17971"/>
          <p:cNvSpPr/>
          <p:nvPr/>
        </p:nvSpPr>
        <p:spPr>
          <a:xfrm>
            <a:off x="4773010" y="2366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2" name="object 17972"/>
          <p:cNvSpPr/>
          <p:nvPr/>
        </p:nvSpPr>
        <p:spPr>
          <a:xfrm>
            <a:off x="4789528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3" name="object 17973"/>
          <p:cNvSpPr/>
          <p:nvPr/>
        </p:nvSpPr>
        <p:spPr>
          <a:xfrm>
            <a:off x="4807317" y="23462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4" name="object 17974"/>
          <p:cNvSpPr/>
          <p:nvPr/>
        </p:nvSpPr>
        <p:spPr>
          <a:xfrm>
            <a:off x="4824788" y="2335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5" name="object 17975"/>
          <p:cNvSpPr/>
          <p:nvPr/>
        </p:nvSpPr>
        <p:spPr>
          <a:xfrm>
            <a:off x="4841306" y="2325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6" name="object 17976"/>
          <p:cNvSpPr/>
          <p:nvPr/>
        </p:nvSpPr>
        <p:spPr>
          <a:xfrm>
            <a:off x="4859095" y="23153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7" name="object 17977"/>
          <p:cNvSpPr/>
          <p:nvPr/>
        </p:nvSpPr>
        <p:spPr>
          <a:xfrm>
            <a:off x="4876566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8" name="object 17978"/>
          <p:cNvSpPr/>
          <p:nvPr/>
        </p:nvSpPr>
        <p:spPr>
          <a:xfrm>
            <a:off x="4893401" y="2295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79" name="object 17979"/>
          <p:cNvSpPr/>
          <p:nvPr/>
        </p:nvSpPr>
        <p:spPr>
          <a:xfrm>
            <a:off x="4910872" y="2284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0" name="object 17980"/>
          <p:cNvSpPr/>
          <p:nvPr/>
        </p:nvSpPr>
        <p:spPr>
          <a:xfrm>
            <a:off x="4928661" y="22741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1" name="object 17981"/>
          <p:cNvSpPr/>
          <p:nvPr/>
        </p:nvSpPr>
        <p:spPr>
          <a:xfrm>
            <a:off x="4945179" y="226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2" name="object 17982"/>
          <p:cNvSpPr/>
          <p:nvPr/>
        </p:nvSpPr>
        <p:spPr>
          <a:xfrm>
            <a:off x="4962650" y="2253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3" name="object 17983"/>
          <p:cNvSpPr/>
          <p:nvPr/>
        </p:nvSpPr>
        <p:spPr>
          <a:xfrm>
            <a:off x="4980280" y="2243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4" name="object 17984"/>
          <p:cNvSpPr/>
          <p:nvPr/>
        </p:nvSpPr>
        <p:spPr>
          <a:xfrm>
            <a:off x="4996480" y="2233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5" name="object 17985"/>
          <p:cNvSpPr/>
          <p:nvPr/>
        </p:nvSpPr>
        <p:spPr>
          <a:xfrm>
            <a:off x="5014745" y="2222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6" name="object 17986"/>
          <p:cNvSpPr/>
          <p:nvPr/>
        </p:nvSpPr>
        <p:spPr>
          <a:xfrm>
            <a:off x="5032057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7" name="object 17987"/>
          <p:cNvSpPr/>
          <p:nvPr/>
        </p:nvSpPr>
        <p:spPr>
          <a:xfrm>
            <a:off x="5048257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8" name="object 17988"/>
          <p:cNvSpPr/>
          <p:nvPr/>
        </p:nvSpPr>
        <p:spPr>
          <a:xfrm>
            <a:off x="5066522" y="2191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89" name="object 17989"/>
          <p:cNvSpPr/>
          <p:nvPr/>
        </p:nvSpPr>
        <p:spPr>
          <a:xfrm>
            <a:off x="5083835" y="2181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0" name="object 17990"/>
          <p:cNvSpPr/>
          <p:nvPr/>
        </p:nvSpPr>
        <p:spPr>
          <a:xfrm>
            <a:off x="5100035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1" name="object 17991"/>
          <p:cNvSpPr/>
          <p:nvPr/>
        </p:nvSpPr>
        <p:spPr>
          <a:xfrm>
            <a:off x="5118141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2" name="object 17992"/>
          <p:cNvSpPr/>
          <p:nvPr/>
        </p:nvSpPr>
        <p:spPr>
          <a:xfrm>
            <a:off x="4515076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3" name="object 17993"/>
          <p:cNvSpPr/>
          <p:nvPr/>
        </p:nvSpPr>
        <p:spPr>
          <a:xfrm>
            <a:off x="4530959" y="2531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4" name="object 17994"/>
          <p:cNvSpPr/>
          <p:nvPr/>
        </p:nvSpPr>
        <p:spPr>
          <a:xfrm>
            <a:off x="4549065" y="2520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5" name="object 17995"/>
          <p:cNvSpPr/>
          <p:nvPr/>
        </p:nvSpPr>
        <p:spPr>
          <a:xfrm>
            <a:off x="4566853" y="2510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6" name="object 17996"/>
          <p:cNvSpPr/>
          <p:nvPr/>
        </p:nvSpPr>
        <p:spPr>
          <a:xfrm>
            <a:off x="4583054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7" name="object 17997"/>
          <p:cNvSpPr/>
          <p:nvPr/>
        </p:nvSpPr>
        <p:spPr>
          <a:xfrm>
            <a:off x="4601160" y="24894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8" name="object 17998"/>
          <p:cNvSpPr/>
          <p:nvPr/>
        </p:nvSpPr>
        <p:spPr>
          <a:xfrm>
            <a:off x="4618631" y="2479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99" name="object 17999"/>
          <p:cNvSpPr/>
          <p:nvPr/>
        </p:nvSpPr>
        <p:spPr>
          <a:xfrm>
            <a:off x="4634831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0" name="object 18000"/>
          <p:cNvSpPr/>
          <p:nvPr/>
        </p:nvSpPr>
        <p:spPr>
          <a:xfrm>
            <a:off x="4652938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1" name="object 18001"/>
          <p:cNvSpPr/>
          <p:nvPr/>
        </p:nvSpPr>
        <p:spPr>
          <a:xfrm>
            <a:off x="4670409" y="2448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2" name="object 18002"/>
          <p:cNvSpPr/>
          <p:nvPr/>
        </p:nvSpPr>
        <p:spPr>
          <a:xfrm>
            <a:off x="4686450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3" name="object 18003"/>
          <p:cNvSpPr/>
          <p:nvPr/>
        </p:nvSpPr>
        <p:spPr>
          <a:xfrm>
            <a:off x="4704715" y="2428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4" name="object 18004"/>
          <p:cNvSpPr/>
          <p:nvPr/>
        </p:nvSpPr>
        <p:spPr>
          <a:xfrm>
            <a:off x="4722503" y="2417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5" name="object 18005"/>
          <p:cNvSpPr/>
          <p:nvPr/>
        </p:nvSpPr>
        <p:spPr>
          <a:xfrm>
            <a:off x="4738704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6" name="object 18006"/>
          <p:cNvSpPr/>
          <p:nvPr/>
        </p:nvSpPr>
        <p:spPr>
          <a:xfrm>
            <a:off x="4756810" y="2397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7" name="object 18007"/>
          <p:cNvSpPr/>
          <p:nvPr/>
        </p:nvSpPr>
        <p:spPr>
          <a:xfrm>
            <a:off x="4774281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8" name="object 18008"/>
          <p:cNvSpPr/>
          <p:nvPr/>
        </p:nvSpPr>
        <p:spPr>
          <a:xfrm>
            <a:off x="4790323" y="23772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09" name="object 18009"/>
          <p:cNvSpPr/>
          <p:nvPr/>
        </p:nvSpPr>
        <p:spPr>
          <a:xfrm>
            <a:off x="4808588" y="2366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0" name="object 18010"/>
          <p:cNvSpPr/>
          <p:nvPr/>
        </p:nvSpPr>
        <p:spPr>
          <a:xfrm>
            <a:off x="4825900" y="2356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1" name="object 18011"/>
          <p:cNvSpPr/>
          <p:nvPr/>
        </p:nvSpPr>
        <p:spPr>
          <a:xfrm>
            <a:off x="4842100" y="2346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2" name="object 18012"/>
          <p:cNvSpPr/>
          <p:nvPr/>
        </p:nvSpPr>
        <p:spPr>
          <a:xfrm>
            <a:off x="4860365" y="2335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3" name="object 18013"/>
          <p:cNvSpPr/>
          <p:nvPr/>
        </p:nvSpPr>
        <p:spPr>
          <a:xfrm>
            <a:off x="4877995" y="2325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4" name="object 18014"/>
          <p:cNvSpPr/>
          <p:nvPr/>
        </p:nvSpPr>
        <p:spPr>
          <a:xfrm>
            <a:off x="4894195" y="23153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5" name="object 18015"/>
          <p:cNvSpPr/>
          <p:nvPr/>
        </p:nvSpPr>
        <p:spPr>
          <a:xfrm>
            <a:off x="4912461" y="2304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6" name="object 18016"/>
          <p:cNvSpPr/>
          <p:nvPr/>
        </p:nvSpPr>
        <p:spPr>
          <a:xfrm>
            <a:off x="4929773" y="2294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7" name="object 18017"/>
          <p:cNvSpPr/>
          <p:nvPr/>
        </p:nvSpPr>
        <p:spPr>
          <a:xfrm>
            <a:off x="4945973" y="2284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8" name="object 18018"/>
          <p:cNvSpPr/>
          <p:nvPr/>
        </p:nvSpPr>
        <p:spPr>
          <a:xfrm>
            <a:off x="4964238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19" name="object 18019"/>
          <p:cNvSpPr/>
          <p:nvPr/>
        </p:nvSpPr>
        <p:spPr>
          <a:xfrm>
            <a:off x="4981074" y="22635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0" name="object 18020"/>
          <p:cNvSpPr/>
          <p:nvPr/>
        </p:nvSpPr>
        <p:spPr>
          <a:xfrm>
            <a:off x="4997750" y="2253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1" name="object 18021"/>
          <p:cNvSpPr/>
          <p:nvPr/>
        </p:nvSpPr>
        <p:spPr>
          <a:xfrm>
            <a:off x="5015857" y="2243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2" name="object 18022"/>
          <p:cNvSpPr/>
          <p:nvPr/>
        </p:nvSpPr>
        <p:spPr>
          <a:xfrm>
            <a:off x="5032851" y="2232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3" name="object 18023"/>
          <p:cNvSpPr/>
          <p:nvPr/>
        </p:nvSpPr>
        <p:spPr>
          <a:xfrm>
            <a:off x="5049528" y="2222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4" name="object 18024"/>
          <p:cNvSpPr/>
          <p:nvPr/>
        </p:nvSpPr>
        <p:spPr>
          <a:xfrm>
            <a:off x="5067952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5" name="object 18025"/>
          <p:cNvSpPr/>
          <p:nvPr/>
        </p:nvSpPr>
        <p:spPr>
          <a:xfrm>
            <a:off x="5084629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6" name="object 18026"/>
          <p:cNvSpPr/>
          <p:nvPr/>
        </p:nvSpPr>
        <p:spPr>
          <a:xfrm>
            <a:off x="5101623" y="2191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7" name="object 18027"/>
          <p:cNvSpPr/>
          <p:nvPr/>
        </p:nvSpPr>
        <p:spPr>
          <a:xfrm>
            <a:off x="5119729" y="2181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8" name="object 18028"/>
          <p:cNvSpPr/>
          <p:nvPr/>
        </p:nvSpPr>
        <p:spPr>
          <a:xfrm>
            <a:off x="5136724" y="2170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29" name="object 18029"/>
          <p:cNvSpPr/>
          <p:nvPr/>
        </p:nvSpPr>
        <p:spPr>
          <a:xfrm>
            <a:off x="5153401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0" name="object 18030"/>
          <p:cNvSpPr/>
          <p:nvPr/>
        </p:nvSpPr>
        <p:spPr>
          <a:xfrm>
            <a:off x="4549859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1" name="object 18031"/>
          <p:cNvSpPr/>
          <p:nvPr/>
        </p:nvSpPr>
        <p:spPr>
          <a:xfrm>
            <a:off x="4567647" y="2530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2" name="object 18032"/>
          <p:cNvSpPr/>
          <p:nvPr/>
        </p:nvSpPr>
        <p:spPr>
          <a:xfrm>
            <a:off x="4583530" y="2520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3" name="object 18033"/>
          <p:cNvSpPr/>
          <p:nvPr/>
        </p:nvSpPr>
        <p:spPr>
          <a:xfrm>
            <a:off x="4601954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4" name="object 18034"/>
          <p:cNvSpPr/>
          <p:nvPr/>
        </p:nvSpPr>
        <p:spPr>
          <a:xfrm>
            <a:off x="4619425" y="2499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5" name="object 18035"/>
          <p:cNvSpPr/>
          <p:nvPr/>
        </p:nvSpPr>
        <p:spPr>
          <a:xfrm>
            <a:off x="4635625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6" name="object 18036"/>
          <p:cNvSpPr/>
          <p:nvPr/>
        </p:nvSpPr>
        <p:spPr>
          <a:xfrm>
            <a:off x="4653732" y="24792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7" name="object 18037"/>
          <p:cNvSpPr/>
          <p:nvPr/>
        </p:nvSpPr>
        <p:spPr>
          <a:xfrm>
            <a:off x="4671203" y="246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8" name="object 18038"/>
          <p:cNvSpPr/>
          <p:nvPr/>
        </p:nvSpPr>
        <p:spPr>
          <a:xfrm>
            <a:off x="4687244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39" name="object 18039"/>
          <p:cNvSpPr/>
          <p:nvPr/>
        </p:nvSpPr>
        <p:spPr>
          <a:xfrm>
            <a:off x="4705509" y="2448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0" name="object 18040"/>
          <p:cNvSpPr/>
          <p:nvPr/>
        </p:nvSpPr>
        <p:spPr>
          <a:xfrm>
            <a:off x="4723298" y="2438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1" name="object 18041"/>
          <p:cNvSpPr/>
          <p:nvPr/>
        </p:nvSpPr>
        <p:spPr>
          <a:xfrm>
            <a:off x="4739021" y="2428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2" name="object 18042"/>
          <p:cNvSpPr/>
          <p:nvPr/>
        </p:nvSpPr>
        <p:spPr>
          <a:xfrm>
            <a:off x="4757604" y="2417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3" name="object 18043"/>
          <p:cNvSpPr/>
          <p:nvPr/>
        </p:nvSpPr>
        <p:spPr>
          <a:xfrm>
            <a:off x="4774917" y="240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4" name="object 18044"/>
          <p:cNvSpPr/>
          <p:nvPr/>
        </p:nvSpPr>
        <p:spPr>
          <a:xfrm>
            <a:off x="4791117" y="2397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5" name="object 18045"/>
          <p:cNvSpPr/>
          <p:nvPr/>
        </p:nvSpPr>
        <p:spPr>
          <a:xfrm>
            <a:off x="4809382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6" name="object 18046"/>
          <p:cNvSpPr/>
          <p:nvPr/>
        </p:nvSpPr>
        <p:spPr>
          <a:xfrm>
            <a:off x="4826694" y="23760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7" name="object 18047"/>
          <p:cNvSpPr/>
          <p:nvPr/>
        </p:nvSpPr>
        <p:spPr>
          <a:xfrm>
            <a:off x="4842894" y="2366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8" name="object 18048"/>
          <p:cNvSpPr/>
          <p:nvPr/>
        </p:nvSpPr>
        <p:spPr>
          <a:xfrm>
            <a:off x="4861159" y="2355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49" name="object 18049"/>
          <p:cNvSpPr/>
          <p:nvPr/>
        </p:nvSpPr>
        <p:spPr>
          <a:xfrm>
            <a:off x="4878789" y="23450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0" name="object 18050"/>
          <p:cNvSpPr/>
          <p:nvPr/>
        </p:nvSpPr>
        <p:spPr>
          <a:xfrm>
            <a:off x="4894672" y="2335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1" name="object 18051"/>
          <p:cNvSpPr/>
          <p:nvPr/>
        </p:nvSpPr>
        <p:spPr>
          <a:xfrm>
            <a:off x="4912778" y="2325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2" name="object 18052"/>
          <p:cNvSpPr/>
          <p:nvPr/>
        </p:nvSpPr>
        <p:spPr>
          <a:xfrm>
            <a:off x="4930567" y="2314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3" name="object 18053"/>
          <p:cNvSpPr/>
          <p:nvPr/>
        </p:nvSpPr>
        <p:spPr>
          <a:xfrm>
            <a:off x="4946767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4" name="object 18054"/>
          <p:cNvSpPr/>
          <p:nvPr/>
        </p:nvSpPr>
        <p:spPr>
          <a:xfrm>
            <a:off x="4965032" y="2294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5" name="object 18055"/>
          <p:cNvSpPr/>
          <p:nvPr/>
        </p:nvSpPr>
        <p:spPr>
          <a:xfrm>
            <a:off x="4982344" y="2283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6" name="object 18056"/>
          <p:cNvSpPr/>
          <p:nvPr/>
        </p:nvSpPr>
        <p:spPr>
          <a:xfrm>
            <a:off x="4998544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7" name="object 18057"/>
          <p:cNvSpPr/>
          <p:nvPr/>
        </p:nvSpPr>
        <p:spPr>
          <a:xfrm>
            <a:off x="5016651" y="2263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8" name="object 18058"/>
          <p:cNvSpPr/>
          <p:nvPr/>
        </p:nvSpPr>
        <p:spPr>
          <a:xfrm>
            <a:off x="5034122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59" name="object 18059"/>
          <p:cNvSpPr/>
          <p:nvPr/>
        </p:nvSpPr>
        <p:spPr>
          <a:xfrm>
            <a:off x="5050322" y="2243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0" name="object 18060"/>
          <p:cNvSpPr/>
          <p:nvPr/>
        </p:nvSpPr>
        <p:spPr>
          <a:xfrm>
            <a:off x="5068429" y="2232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1" name="object 18061"/>
          <p:cNvSpPr/>
          <p:nvPr/>
        </p:nvSpPr>
        <p:spPr>
          <a:xfrm>
            <a:off x="5086217" y="2221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2" name="object 18062"/>
          <p:cNvSpPr/>
          <p:nvPr/>
        </p:nvSpPr>
        <p:spPr>
          <a:xfrm>
            <a:off x="5102417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3" name="object 18063"/>
          <p:cNvSpPr/>
          <p:nvPr/>
        </p:nvSpPr>
        <p:spPr>
          <a:xfrm>
            <a:off x="5120523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4" name="object 18064"/>
          <p:cNvSpPr/>
          <p:nvPr/>
        </p:nvSpPr>
        <p:spPr>
          <a:xfrm>
            <a:off x="5137994" y="219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5" name="object 18065"/>
          <p:cNvSpPr/>
          <p:nvPr/>
        </p:nvSpPr>
        <p:spPr>
          <a:xfrm>
            <a:off x="5154195" y="2181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6" name="object 18066"/>
          <p:cNvSpPr/>
          <p:nvPr/>
        </p:nvSpPr>
        <p:spPr>
          <a:xfrm>
            <a:off x="5172301" y="2170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7" name="object 18067"/>
          <p:cNvSpPr/>
          <p:nvPr/>
        </p:nvSpPr>
        <p:spPr>
          <a:xfrm>
            <a:off x="5189613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8" name="object 18068"/>
          <p:cNvSpPr/>
          <p:nvPr/>
        </p:nvSpPr>
        <p:spPr>
          <a:xfrm>
            <a:off x="4584165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69" name="object 18069"/>
          <p:cNvSpPr/>
          <p:nvPr/>
        </p:nvSpPr>
        <p:spPr>
          <a:xfrm>
            <a:off x="4602431" y="2530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0" name="object 18070"/>
          <p:cNvSpPr/>
          <p:nvPr/>
        </p:nvSpPr>
        <p:spPr>
          <a:xfrm>
            <a:off x="4620219" y="251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1" name="object 18071"/>
          <p:cNvSpPr/>
          <p:nvPr/>
        </p:nvSpPr>
        <p:spPr>
          <a:xfrm>
            <a:off x="4636420" y="2510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2" name="object 18072"/>
          <p:cNvSpPr/>
          <p:nvPr/>
        </p:nvSpPr>
        <p:spPr>
          <a:xfrm>
            <a:off x="4654526" y="2499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3" name="object 18073"/>
          <p:cNvSpPr/>
          <p:nvPr/>
        </p:nvSpPr>
        <p:spPr>
          <a:xfrm>
            <a:off x="4671838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4" name="object 18074"/>
          <p:cNvSpPr/>
          <p:nvPr/>
        </p:nvSpPr>
        <p:spPr>
          <a:xfrm>
            <a:off x="4688038" y="24792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5" name="object 18075"/>
          <p:cNvSpPr/>
          <p:nvPr/>
        </p:nvSpPr>
        <p:spPr>
          <a:xfrm>
            <a:off x="4706303" y="2468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6" name="object 18076"/>
          <p:cNvSpPr/>
          <p:nvPr/>
        </p:nvSpPr>
        <p:spPr>
          <a:xfrm>
            <a:off x="4723615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7" name="object 18077"/>
          <p:cNvSpPr/>
          <p:nvPr/>
        </p:nvSpPr>
        <p:spPr>
          <a:xfrm>
            <a:off x="4739816" y="2448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8" name="object 18078"/>
          <p:cNvSpPr/>
          <p:nvPr/>
        </p:nvSpPr>
        <p:spPr>
          <a:xfrm>
            <a:off x="4758081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79" name="object 18079"/>
          <p:cNvSpPr/>
          <p:nvPr/>
        </p:nvSpPr>
        <p:spPr>
          <a:xfrm>
            <a:off x="4775711" y="2426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0" name="object 18080"/>
          <p:cNvSpPr/>
          <p:nvPr/>
        </p:nvSpPr>
        <p:spPr>
          <a:xfrm>
            <a:off x="4791593" y="2417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1" name="object 18081"/>
          <p:cNvSpPr/>
          <p:nvPr/>
        </p:nvSpPr>
        <p:spPr>
          <a:xfrm>
            <a:off x="4810176" y="2406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2" name="object 18082"/>
          <p:cNvSpPr/>
          <p:nvPr/>
        </p:nvSpPr>
        <p:spPr>
          <a:xfrm>
            <a:off x="4827488" y="2395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3" name="object 18083"/>
          <p:cNvSpPr/>
          <p:nvPr/>
        </p:nvSpPr>
        <p:spPr>
          <a:xfrm>
            <a:off x="4843688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4" name="object 18084"/>
          <p:cNvSpPr/>
          <p:nvPr/>
        </p:nvSpPr>
        <p:spPr>
          <a:xfrm>
            <a:off x="4861954" y="237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5" name="object 18085"/>
          <p:cNvSpPr/>
          <p:nvPr/>
        </p:nvSpPr>
        <p:spPr>
          <a:xfrm>
            <a:off x="4879266" y="2364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6" name="object 18086"/>
          <p:cNvSpPr/>
          <p:nvPr/>
        </p:nvSpPr>
        <p:spPr>
          <a:xfrm>
            <a:off x="4895466" y="2356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7" name="object 18087"/>
          <p:cNvSpPr/>
          <p:nvPr/>
        </p:nvSpPr>
        <p:spPr>
          <a:xfrm>
            <a:off x="4913572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8" name="object 18088"/>
          <p:cNvSpPr/>
          <p:nvPr/>
        </p:nvSpPr>
        <p:spPr>
          <a:xfrm>
            <a:off x="4931361" y="2334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89" name="object 18089"/>
          <p:cNvSpPr/>
          <p:nvPr/>
        </p:nvSpPr>
        <p:spPr>
          <a:xfrm>
            <a:off x="4947244" y="2325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0" name="object 18090"/>
          <p:cNvSpPr/>
          <p:nvPr/>
        </p:nvSpPr>
        <p:spPr>
          <a:xfrm>
            <a:off x="4965667" y="23140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1" name="object 18091"/>
          <p:cNvSpPr/>
          <p:nvPr/>
        </p:nvSpPr>
        <p:spPr>
          <a:xfrm>
            <a:off x="4983138" y="230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2" name="object 18092"/>
          <p:cNvSpPr/>
          <p:nvPr/>
        </p:nvSpPr>
        <p:spPr>
          <a:xfrm>
            <a:off x="4999339" y="2294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3" name="object 18093"/>
          <p:cNvSpPr/>
          <p:nvPr/>
        </p:nvSpPr>
        <p:spPr>
          <a:xfrm>
            <a:off x="5017445" y="22830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4" name="object 18094"/>
          <p:cNvSpPr/>
          <p:nvPr/>
        </p:nvSpPr>
        <p:spPr>
          <a:xfrm>
            <a:off x="5034916" y="227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5" name="object 18095"/>
          <p:cNvSpPr/>
          <p:nvPr/>
        </p:nvSpPr>
        <p:spPr>
          <a:xfrm>
            <a:off x="5051116" y="2263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6" name="object 18096"/>
          <p:cNvSpPr/>
          <p:nvPr/>
        </p:nvSpPr>
        <p:spPr>
          <a:xfrm>
            <a:off x="5069223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7" name="object 18097"/>
          <p:cNvSpPr/>
          <p:nvPr/>
        </p:nvSpPr>
        <p:spPr>
          <a:xfrm>
            <a:off x="5087011" y="224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8" name="object 18098"/>
          <p:cNvSpPr/>
          <p:nvPr/>
        </p:nvSpPr>
        <p:spPr>
          <a:xfrm>
            <a:off x="5102735" y="2232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99" name="object 18099"/>
          <p:cNvSpPr/>
          <p:nvPr/>
        </p:nvSpPr>
        <p:spPr>
          <a:xfrm>
            <a:off x="5121000" y="2221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0" name="object 18100"/>
          <p:cNvSpPr/>
          <p:nvPr/>
        </p:nvSpPr>
        <p:spPr>
          <a:xfrm>
            <a:off x="5138789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1" name="object 18101"/>
          <p:cNvSpPr/>
          <p:nvPr/>
        </p:nvSpPr>
        <p:spPr>
          <a:xfrm>
            <a:off x="5154989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2" name="object 18102"/>
          <p:cNvSpPr/>
          <p:nvPr/>
        </p:nvSpPr>
        <p:spPr>
          <a:xfrm>
            <a:off x="5173095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3" name="object 18103"/>
          <p:cNvSpPr/>
          <p:nvPr/>
        </p:nvSpPr>
        <p:spPr>
          <a:xfrm>
            <a:off x="5190407" y="21804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4" name="object 18104"/>
          <p:cNvSpPr/>
          <p:nvPr/>
        </p:nvSpPr>
        <p:spPr>
          <a:xfrm>
            <a:off x="5206608" y="2170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5" name="object 18105"/>
          <p:cNvSpPr/>
          <p:nvPr/>
        </p:nvSpPr>
        <p:spPr>
          <a:xfrm>
            <a:off x="5224873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6" name="object 18106"/>
          <p:cNvSpPr/>
          <p:nvPr/>
        </p:nvSpPr>
        <p:spPr>
          <a:xfrm>
            <a:off x="4620537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7" name="object 18107"/>
          <p:cNvSpPr/>
          <p:nvPr/>
        </p:nvSpPr>
        <p:spPr>
          <a:xfrm>
            <a:off x="4636737" y="2530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8" name="object 18108"/>
          <p:cNvSpPr/>
          <p:nvPr/>
        </p:nvSpPr>
        <p:spPr>
          <a:xfrm>
            <a:off x="4655002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09" name="object 18109"/>
          <p:cNvSpPr/>
          <p:nvPr/>
        </p:nvSpPr>
        <p:spPr>
          <a:xfrm>
            <a:off x="4672632" y="2508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0" name="object 18110"/>
          <p:cNvSpPr/>
          <p:nvPr/>
        </p:nvSpPr>
        <p:spPr>
          <a:xfrm>
            <a:off x="4688832" y="2499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1" name="object 18111"/>
          <p:cNvSpPr/>
          <p:nvPr/>
        </p:nvSpPr>
        <p:spPr>
          <a:xfrm>
            <a:off x="4707097" y="2488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2" name="object 18112"/>
          <p:cNvSpPr/>
          <p:nvPr/>
        </p:nvSpPr>
        <p:spPr>
          <a:xfrm>
            <a:off x="4724410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3" name="object 18113"/>
          <p:cNvSpPr/>
          <p:nvPr/>
        </p:nvSpPr>
        <p:spPr>
          <a:xfrm>
            <a:off x="4740610" y="2468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4" name="object 18114"/>
          <p:cNvSpPr/>
          <p:nvPr/>
        </p:nvSpPr>
        <p:spPr>
          <a:xfrm>
            <a:off x="4758875" y="2457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5" name="object 18115"/>
          <p:cNvSpPr/>
          <p:nvPr/>
        </p:nvSpPr>
        <p:spPr>
          <a:xfrm>
            <a:off x="4776187" y="24473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6" name="object 18116"/>
          <p:cNvSpPr/>
          <p:nvPr/>
        </p:nvSpPr>
        <p:spPr>
          <a:xfrm>
            <a:off x="4792388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7" name="object 18117"/>
          <p:cNvSpPr/>
          <p:nvPr/>
        </p:nvSpPr>
        <p:spPr>
          <a:xfrm>
            <a:off x="4810494" y="2426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8" name="object 18118"/>
          <p:cNvSpPr/>
          <p:nvPr/>
        </p:nvSpPr>
        <p:spPr>
          <a:xfrm>
            <a:off x="4828282" y="24163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19" name="object 18119"/>
          <p:cNvSpPr/>
          <p:nvPr/>
        </p:nvSpPr>
        <p:spPr>
          <a:xfrm>
            <a:off x="4844482" y="240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0" name="object 18120"/>
          <p:cNvSpPr/>
          <p:nvPr/>
        </p:nvSpPr>
        <p:spPr>
          <a:xfrm>
            <a:off x="4862589" y="2395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1" name="object 18121"/>
          <p:cNvSpPr/>
          <p:nvPr/>
        </p:nvSpPr>
        <p:spPr>
          <a:xfrm>
            <a:off x="4880060" y="2385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2" name="object 18122"/>
          <p:cNvSpPr/>
          <p:nvPr/>
        </p:nvSpPr>
        <p:spPr>
          <a:xfrm>
            <a:off x="4896260" y="23760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3" name="object 18123"/>
          <p:cNvSpPr/>
          <p:nvPr/>
        </p:nvSpPr>
        <p:spPr>
          <a:xfrm>
            <a:off x="4914366" y="2364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4" name="object 18124"/>
          <p:cNvSpPr/>
          <p:nvPr/>
        </p:nvSpPr>
        <p:spPr>
          <a:xfrm>
            <a:off x="4931837" y="2354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5" name="object 18125"/>
          <p:cNvSpPr/>
          <p:nvPr/>
        </p:nvSpPr>
        <p:spPr>
          <a:xfrm>
            <a:off x="4948038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6" name="object 18126"/>
          <p:cNvSpPr/>
          <p:nvPr/>
        </p:nvSpPr>
        <p:spPr>
          <a:xfrm>
            <a:off x="4966144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7" name="object 18127"/>
          <p:cNvSpPr/>
          <p:nvPr/>
        </p:nvSpPr>
        <p:spPr>
          <a:xfrm>
            <a:off x="4983932" y="2323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8" name="object 18128"/>
          <p:cNvSpPr/>
          <p:nvPr/>
        </p:nvSpPr>
        <p:spPr>
          <a:xfrm>
            <a:off x="5000133" y="23140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29" name="object 18129"/>
          <p:cNvSpPr/>
          <p:nvPr/>
        </p:nvSpPr>
        <p:spPr>
          <a:xfrm>
            <a:off x="5018239" y="2303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0" name="object 18130"/>
          <p:cNvSpPr/>
          <p:nvPr/>
        </p:nvSpPr>
        <p:spPr>
          <a:xfrm>
            <a:off x="5035710" y="2292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1" name="object 18131"/>
          <p:cNvSpPr/>
          <p:nvPr/>
        </p:nvSpPr>
        <p:spPr>
          <a:xfrm>
            <a:off x="5051911" y="22830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2" name="object 18132"/>
          <p:cNvSpPr/>
          <p:nvPr/>
        </p:nvSpPr>
        <p:spPr>
          <a:xfrm>
            <a:off x="5070017" y="2272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3" name="object 18133"/>
          <p:cNvSpPr/>
          <p:nvPr/>
        </p:nvSpPr>
        <p:spPr>
          <a:xfrm>
            <a:off x="5087329" y="2261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4" name="object 18134"/>
          <p:cNvSpPr/>
          <p:nvPr/>
        </p:nvSpPr>
        <p:spPr>
          <a:xfrm>
            <a:off x="5103529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5" name="object 18135"/>
          <p:cNvSpPr/>
          <p:nvPr/>
        </p:nvSpPr>
        <p:spPr>
          <a:xfrm>
            <a:off x="5121794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6" name="object 18136"/>
          <p:cNvSpPr/>
          <p:nvPr/>
        </p:nvSpPr>
        <p:spPr>
          <a:xfrm>
            <a:off x="5139583" y="223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7" name="object 18137"/>
          <p:cNvSpPr/>
          <p:nvPr/>
        </p:nvSpPr>
        <p:spPr>
          <a:xfrm>
            <a:off x="5155307" y="222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8" name="object 18138"/>
          <p:cNvSpPr/>
          <p:nvPr/>
        </p:nvSpPr>
        <p:spPr>
          <a:xfrm>
            <a:off x="5173889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39" name="object 18139"/>
          <p:cNvSpPr/>
          <p:nvPr/>
        </p:nvSpPr>
        <p:spPr>
          <a:xfrm>
            <a:off x="5191201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0" name="object 18140"/>
          <p:cNvSpPr/>
          <p:nvPr/>
        </p:nvSpPr>
        <p:spPr>
          <a:xfrm>
            <a:off x="5207402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1" name="object 18141"/>
          <p:cNvSpPr/>
          <p:nvPr/>
        </p:nvSpPr>
        <p:spPr>
          <a:xfrm>
            <a:off x="5225667" y="2179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2" name="object 18142"/>
          <p:cNvSpPr/>
          <p:nvPr/>
        </p:nvSpPr>
        <p:spPr>
          <a:xfrm>
            <a:off x="5242979" y="2169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3" name="object 18143"/>
          <p:cNvSpPr/>
          <p:nvPr/>
        </p:nvSpPr>
        <p:spPr>
          <a:xfrm>
            <a:off x="5259179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4" name="object 18144"/>
          <p:cNvSpPr/>
          <p:nvPr/>
        </p:nvSpPr>
        <p:spPr>
          <a:xfrm>
            <a:off x="4656590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5" name="object 18145"/>
          <p:cNvSpPr/>
          <p:nvPr/>
        </p:nvSpPr>
        <p:spPr>
          <a:xfrm>
            <a:off x="4673426" y="2529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6" name="object 18146"/>
          <p:cNvSpPr/>
          <p:nvPr/>
        </p:nvSpPr>
        <p:spPr>
          <a:xfrm>
            <a:off x="4690103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7" name="object 18147"/>
          <p:cNvSpPr/>
          <p:nvPr/>
        </p:nvSpPr>
        <p:spPr>
          <a:xfrm>
            <a:off x="4708209" y="25084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8" name="object 18148"/>
          <p:cNvSpPr/>
          <p:nvPr/>
        </p:nvSpPr>
        <p:spPr>
          <a:xfrm>
            <a:off x="4725204" y="2498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49" name="object 18149"/>
          <p:cNvSpPr/>
          <p:nvPr/>
        </p:nvSpPr>
        <p:spPr>
          <a:xfrm>
            <a:off x="4741881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0" name="object 18150"/>
          <p:cNvSpPr/>
          <p:nvPr/>
        </p:nvSpPr>
        <p:spPr>
          <a:xfrm>
            <a:off x="4760304" y="2477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1" name="object 18151"/>
          <p:cNvSpPr/>
          <p:nvPr/>
        </p:nvSpPr>
        <p:spPr>
          <a:xfrm>
            <a:off x="4776981" y="2467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2" name="object 18152"/>
          <p:cNvSpPr/>
          <p:nvPr/>
        </p:nvSpPr>
        <p:spPr>
          <a:xfrm>
            <a:off x="4793976" y="24575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3" name="object 18153"/>
          <p:cNvSpPr/>
          <p:nvPr/>
        </p:nvSpPr>
        <p:spPr>
          <a:xfrm>
            <a:off x="4812082" y="24473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4" name="object 18154"/>
          <p:cNvSpPr/>
          <p:nvPr/>
        </p:nvSpPr>
        <p:spPr>
          <a:xfrm>
            <a:off x="4829076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5" name="object 18155"/>
          <p:cNvSpPr/>
          <p:nvPr/>
        </p:nvSpPr>
        <p:spPr>
          <a:xfrm>
            <a:off x="4845753" y="2426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6" name="object 18156"/>
          <p:cNvSpPr/>
          <p:nvPr/>
        </p:nvSpPr>
        <p:spPr>
          <a:xfrm>
            <a:off x="4863860" y="24163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7" name="object 18157"/>
          <p:cNvSpPr/>
          <p:nvPr/>
        </p:nvSpPr>
        <p:spPr>
          <a:xfrm>
            <a:off x="4880854" y="2405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8" name="object 18158"/>
          <p:cNvSpPr/>
          <p:nvPr/>
        </p:nvSpPr>
        <p:spPr>
          <a:xfrm>
            <a:off x="4897372" y="2395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59" name="object 18159"/>
          <p:cNvSpPr/>
          <p:nvPr/>
        </p:nvSpPr>
        <p:spPr>
          <a:xfrm>
            <a:off x="4915954" y="2385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0" name="object 18160"/>
          <p:cNvSpPr/>
          <p:nvPr/>
        </p:nvSpPr>
        <p:spPr>
          <a:xfrm>
            <a:off x="4932631" y="23748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1" name="object 18161"/>
          <p:cNvSpPr/>
          <p:nvPr/>
        </p:nvSpPr>
        <p:spPr>
          <a:xfrm>
            <a:off x="4949626" y="2364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2" name="object 18162"/>
          <p:cNvSpPr/>
          <p:nvPr/>
        </p:nvSpPr>
        <p:spPr>
          <a:xfrm>
            <a:off x="4967732" y="2354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3" name="object 18163"/>
          <p:cNvSpPr/>
          <p:nvPr/>
        </p:nvSpPr>
        <p:spPr>
          <a:xfrm>
            <a:off x="4984250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4" name="object 18164"/>
          <p:cNvSpPr/>
          <p:nvPr/>
        </p:nvSpPr>
        <p:spPr>
          <a:xfrm>
            <a:off x="5001245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5" name="object 18165"/>
          <p:cNvSpPr/>
          <p:nvPr/>
        </p:nvSpPr>
        <p:spPr>
          <a:xfrm>
            <a:off x="5019510" y="2323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6" name="object 18166"/>
          <p:cNvSpPr/>
          <p:nvPr/>
        </p:nvSpPr>
        <p:spPr>
          <a:xfrm>
            <a:off x="5036504" y="2313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7" name="object 18167"/>
          <p:cNvSpPr/>
          <p:nvPr/>
        </p:nvSpPr>
        <p:spPr>
          <a:xfrm>
            <a:off x="5053022" y="2303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8" name="object 18168"/>
          <p:cNvSpPr/>
          <p:nvPr/>
        </p:nvSpPr>
        <p:spPr>
          <a:xfrm>
            <a:off x="5071605" y="2292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69" name="object 18169"/>
          <p:cNvSpPr/>
          <p:nvPr/>
        </p:nvSpPr>
        <p:spPr>
          <a:xfrm>
            <a:off x="5088123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0" name="object 18170"/>
          <p:cNvSpPr/>
          <p:nvPr/>
        </p:nvSpPr>
        <p:spPr>
          <a:xfrm>
            <a:off x="5105117" y="227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1" name="object 18171"/>
          <p:cNvSpPr/>
          <p:nvPr/>
        </p:nvSpPr>
        <p:spPr>
          <a:xfrm>
            <a:off x="5123383" y="2261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2" name="object 18172"/>
          <p:cNvSpPr/>
          <p:nvPr/>
        </p:nvSpPr>
        <p:spPr>
          <a:xfrm>
            <a:off x="5139900" y="2251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3" name="object 18173"/>
          <p:cNvSpPr/>
          <p:nvPr/>
        </p:nvSpPr>
        <p:spPr>
          <a:xfrm>
            <a:off x="5156895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4" name="object 18174"/>
          <p:cNvSpPr/>
          <p:nvPr/>
        </p:nvSpPr>
        <p:spPr>
          <a:xfrm>
            <a:off x="5175001" y="223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5" name="object 18175"/>
          <p:cNvSpPr/>
          <p:nvPr/>
        </p:nvSpPr>
        <p:spPr>
          <a:xfrm>
            <a:off x="5191995" y="2220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6" name="object 18176"/>
          <p:cNvSpPr/>
          <p:nvPr/>
        </p:nvSpPr>
        <p:spPr>
          <a:xfrm>
            <a:off x="5208672" y="2210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7" name="object 18177"/>
          <p:cNvSpPr/>
          <p:nvPr/>
        </p:nvSpPr>
        <p:spPr>
          <a:xfrm>
            <a:off x="5226779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8" name="object 18178"/>
          <p:cNvSpPr/>
          <p:nvPr/>
        </p:nvSpPr>
        <p:spPr>
          <a:xfrm>
            <a:off x="5243773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79" name="object 18179"/>
          <p:cNvSpPr/>
          <p:nvPr/>
        </p:nvSpPr>
        <p:spPr>
          <a:xfrm>
            <a:off x="5260768" y="2179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0" name="object 18180"/>
          <p:cNvSpPr/>
          <p:nvPr/>
        </p:nvSpPr>
        <p:spPr>
          <a:xfrm>
            <a:off x="5278874" y="2169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1" name="object 18181"/>
          <p:cNvSpPr/>
          <p:nvPr/>
        </p:nvSpPr>
        <p:spPr>
          <a:xfrm>
            <a:off x="5295551" y="21587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2" name="object 18182"/>
          <p:cNvSpPr/>
          <p:nvPr/>
        </p:nvSpPr>
        <p:spPr>
          <a:xfrm>
            <a:off x="4690897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3" name="object 18183"/>
          <p:cNvSpPr/>
          <p:nvPr/>
        </p:nvSpPr>
        <p:spPr>
          <a:xfrm>
            <a:off x="4709004" y="252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4" name="object 18184"/>
          <p:cNvSpPr/>
          <p:nvPr/>
        </p:nvSpPr>
        <p:spPr>
          <a:xfrm>
            <a:off x="4726474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5" name="object 18185"/>
          <p:cNvSpPr/>
          <p:nvPr/>
        </p:nvSpPr>
        <p:spPr>
          <a:xfrm>
            <a:off x="4742675" y="25084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6" name="object 18186"/>
          <p:cNvSpPr/>
          <p:nvPr/>
        </p:nvSpPr>
        <p:spPr>
          <a:xfrm>
            <a:off x="4760781" y="24975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7" name="object 18187"/>
          <p:cNvSpPr/>
          <p:nvPr/>
        </p:nvSpPr>
        <p:spPr>
          <a:xfrm>
            <a:off x="4778569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8" name="object 18188"/>
          <p:cNvSpPr/>
          <p:nvPr/>
        </p:nvSpPr>
        <p:spPr>
          <a:xfrm>
            <a:off x="4794770" y="2477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89" name="object 18189"/>
          <p:cNvSpPr/>
          <p:nvPr/>
        </p:nvSpPr>
        <p:spPr>
          <a:xfrm>
            <a:off x="4812876" y="2467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0" name="object 18190"/>
          <p:cNvSpPr/>
          <p:nvPr/>
        </p:nvSpPr>
        <p:spPr>
          <a:xfrm>
            <a:off x="4830347" y="2457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1" name="object 18191"/>
          <p:cNvSpPr/>
          <p:nvPr/>
        </p:nvSpPr>
        <p:spPr>
          <a:xfrm>
            <a:off x="4846547" y="24473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2" name="object 18192"/>
          <p:cNvSpPr/>
          <p:nvPr/>
        </p:nvSpPr>
        <p:spPr>
          <a:xfrm>
            <a:off x="4864654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3" name="object 18193"/>
          <p:cNvSpPr/>
          <p:nvPr/>
        </p:nvSpPr>
        <p:spPr>
          <a:xfrm>
            <a:off x="4881966" y="2426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4" name="object 18194"/>
          <p:cNvSpPr/>
          <p:nvPr/>
        </p:nvSpPr>
        <p:spPr>
          <a:xfrm>
            <a:off x="4898166" y="24163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5" name="object 18195"/>
          <p:cNvSpPr/>
          <p:nvPr/>
        </p:nvSpPr>
        <p:spPr>
          <a:xfrm>
            <a:off x="4916431" y="2405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6" name="object 18196"/>
          <p:cNvSpPr/>
          <p:nvPr/>
        </p:nvSpPr>
        <p:spPr>
          <a:xfrm>
            <a:off x="4934220" y="2395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7" name="object 18197"/>
          <p:cNvSpPr/>
          <p:nvPr/>
        </p:nvSpPr>
        <p:spPr>
          <a:xfrm>
            <a:off x="4950261" y="2385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8" name="object 18198"/>
          <p:cNvSpPr/>
          <p:nvPr/>
        </p:nvSpPr>
        <p:spPr>
          <a:xfrm>
            <a:off x="4968526" y="2374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99" name="object 18199"/>
          <p:cNvSpPr/>
          <p:nvPr/>
        </p:nvSpPr>
        <p:spPr>
          <a:xfrm>
            <a:off x="4985839" y="23642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0" name="object 18200"/>
          <p:cNvSpPr/>
          <p:nvPr/>
        </p:nvSpPr>
        <p:spPr>
          <a:xfrm>
            <a:off x="5002039" y="2354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1" name="object 18201"/>
          <p:cNvSpPr/>
          <p:nvPr/>
        </p:nvSpPr>
        <p:spPr>
          <a:xfrm>
            <a:off x="5020304" y="2343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2" name="object 18202"/>
          <p:cNvSpPr/>
          <p:nvPr/>
        </p:nvSpPr>
        <p:spPr>
          <a:xfrm>
            <a:off x="5037616" y="2333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3" name="object 18203"/>
          <p:cNvSpPr/>
          <p:nvPr/>
        </p:nvSpPr>
        <p:spPr>
          <a:xfrm>
            <a:off x="5053816" y="2323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4" name="object 18204"/>
          <p:cNvSpPr/>
          <p:nvPr/>
        </p:nvSpPr>
        <p:spPr>
          <a:xfrm>
            <a:off x="5071922" y="2313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5" name="object 18205"/>
          <p:cNvSpPr/>
          <p:nvPr/>
        </p:nvSpPr>
        <p:spPr>
          <a:xfrm>
            <a:off x="5089711" y="2302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6" name="object 18206"/>
          <p:cNvSpPr/>
          <p:nvPr/>
        </p:nvSpPr>
        <p:spPr>
          <a:xfrm>
            <a:off x="5105594" y="2292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7" name="object 18207"/>
          <p:cNvSpPr/>
          <p:nvPr/>
        </p:nvSpPr>
        <p:spPr>
          <a:xfrm>
            <a:off x="5124177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8" name="object 18208"/>
          <p:cNvSpPr/>
          <p:nvPr/>
        </p:nvSpPr>
        <p:spPr>
          <a:xfrm>
            <a:off x="5141489" y="22716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09" name="object 18209"/>
          <p:cNvSpPr/>
          <p:nvPr/>
        </p:nvSpPr>
        <p:spPr>
          <a:xfrm>
            <a:off x="5157689" y="2261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0" name="object 18210"/>
          <p:cNvSpPr/>
          <p:nvPr/>
        </p:nvSpPr>
        <p:spPr>
          <a:xfrm>
            <a:off x="5175795" y="2251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1" name="object 18211"/>
          <p:cNvSpPr/>
          <p:nvPr/>
        </p:nvSpPr>
        <p:spPr>
          <a:xfrm>
            <a:off x="5193266" y="2240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2" name="object 18212"/>
          <p:cNvSpPr/>
          <p:nvPr/>
        </p:nvSpPr>
        <p:spPr>
          <a:xfrm>
            <a:off x="5209466" y="223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3" name="object 18213"/>
          <p:cNvSpPr/>
          <p:nvPr/>
        </p:nvSpPr>
        <p:spPr>
          <a:xfrm>
            <a:off x="5227573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4" name="object 18214"/>
          <p:cNvSpPr/>
          <p:nvPr/>
        </p:nvSpPr>
        <p:spPr>
          <a:xfrm>
            <a:off x="5245361" y="2209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5" name="object 18215"/>
          <p:cNvSpPr/>
          <p:nvPr/>
        </p:nvSpPr>
        <p:spPr>
          <a:xfrm>
            <a:off x="5261085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6" name="object 18216"/>
          <p:cNvSpPr/>
          <p:nvPr/>
        </p:nvSpPr>
        <p:spPr>
          <a:xfrm>
            <a:off x="5279668" y="218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7" name="object 18217"/>
          <p:cNvSpPr/>
          <p:nvPr/>
        </p:nvSpPr>
        <p:spPr>
          <a:xfrm>
            <a:off x="5297139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8" name="object 18218"/>
          <p:cNvSpPr/>
          <p:nvPr/>
        </p:nvSpPr>
        <p:spPr>
          <a:xfrm>
            <a:off x="5313339" y="2169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9" name="object 18219"/>
          <p:cNvSpPr/>
          <p:nvPr/>
        </p:nvSpPr>
        <p:spPr>
          <a:xfrm>
            <a:off x="5331445" y="215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0" name="object 18220"/>
          <p:cNvSpPr/>
          <p:nvPr/>
        </p:nvSpPr>
        <p:spPr>
          <a:xfrm>
            <a:off x="4727268" y="25382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1" name="object 18221"/>
          <p:cNvSpPr/>
          <p:nvPr/>
        </p:nvSpPr>
        <p:spPr>
          <a:xfrm>
            <a:off x="4743469" y="25294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2" name="object 18222"/>
          <p:cNvSpPr/>
          <p:nvPr/>
        </p:nvSpPr>
        <p:spPr>
          <a:xfrm>
            <a:off x="4761575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3" name="object 18223"/>
          <p:cNvSpPr/>
          <p:nvPr/>
        </p:nvSpPr>
        <p:spPr>
          <a:xfrm>
            <a:off x="4779364" y="25081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4" name="object 18224"/>
          <p:cNvSpPr/>
          <p:nvPr/>
        </p:nvSpPr>
        <p:spPr>
          <a:xfrm>
            <a:off x="4795087" y="249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5" name="object 18225"/>
          <p:cNvSpPr/>
          <p:nvPr/>
        </p:nvSpPr>
        <p:spPr>
          <a:xfrm>
            <a:off x="4813353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6" name="object 18226"/>
          <p:cNvSpPr/>
          <p:nvPr/>
        </p:nvSpPr>
        <p:spPr>
          <a:xfrm>
            <a:off x="4831141" y="2477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7" name="object 18227"/>
          <p:cNvSpPr/>
          <p:nvPr/>
        </p:nvSpPr>
        <p:spPr>
          <a:xfrm>
            <a:off x="4847342" y="2467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8" name="object 18228"/>
          <p:cNvSpPr/>
          <p:nvPr/>
        </p:nvSpPr>
        <p:spPr>
          <a:xfrm>
            <a:off x="4865448" y="24563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29" name="object 18229"/>
          <p:cNvSpPr/>
          <p:nvPr/>
        </p:nvSpPr>
        <p:spPr>
          <a:xfrm>
            <a:off x="4882760" y="2446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0" name="object 18230"/>
          <p:cNvSpPr/>
          <p:nvPr/>
        </p:nvSpPr>
        <p:spPr>
          <a:xfrm>
            <a:off x="4898960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1" name="object 18231"/>
          <p:cNvSpPr/>
          <p:nvPr/>
        </p:nvSpPr>
        <p:spPr>
          <a:xfrm>
            <a:off x="4917225" y="2425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2" name="object 18232"/>
          <p:cNvSpPr/>
          <p:nvPr/>
        </p:nvSpPr>
        <p:spPr>
          <a:xfrm>
            <a:off x="4934537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3" name="object 18233"/>
          <p:cNvSpPr/>
          <p:nvPr/>
        </p:nvSpPr>
        <p:spPr>
          <a:xfrm>
            <a:off x="4950738" y="2405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4" name="object 18234"/>
          <p:cNvSpPr/>
          <p:nvPr/>
        </p:nvSpPr>
        <p:spPr>
          <a:xfrm>
            <a:off x="4968844" y="2394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5" name="object 18235"/>
          <p:cNvSpPr/>
          <p:nvPr/>
        </p:nvSpPr>
        <p:spPr>
          <a:xfrm>
            <a:off x="4986633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6" name="object 18236"/>
          <p:cNvSpPr/>
          <p:nvPr/>
        </p:nvSpPr>
        <p:spPr>
          <a:xfrm>
            <a:off x="5002833" y="2374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7" name="object 18237"/>
          <p:cNvSpPr/>
          <p:nvPr/>
        </p:nvSpPr>
        <p:spPr>
          <a:xfrm>
            <a:off x="5021098" y="23642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8" name="object 18238"/>
          <p:cNvSpPr/>
          <p:nvPr/>
        </p:nvSpPr>
        <p:spPr>
          <a:xfrm>
            <a:off x="5038410" y="2353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39" name="object 18239"/>
          <p:cNvSpPr/>
          <p:nvPr/>
        </p:nvSpPr>
        <p:spPr>
          <a:xfrm>
            <a:off x="5054610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0" name="object 18240"/>
          <p:cNvSpPr/>
          <p:nvPr/>
        </p:nvSpPr>
        <p:spPr>
          <a:xfrm>
            <a:off x="5072717" y="2333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1" name="object 18241"/>
          <p:cNvSpPr/>
          <p:nvPr/>
        </p:nvSpPr>
        <p:spPr>
          <a:xfrm>
            <a:off x="5090188" y="232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2" name="object 18242"/>
          <p:cNvSpPr/>
          <p:nvPr/>
        </p:nvSpPr>
        <p:spPr>
          <a:xfrm>
            <a:off x="5106388" y="2313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3" name="object 18243"/>
          <p:cNvSpPr/>
          <p:nvPr/>
        </p:nvSpPr>
        <p:spPr>
          <a:xfrm>
            <a:off x="5124494" y="2302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4" name="object 18244"/>
          <p:cNvSpPr/>
          <p:nvPr/>
        </p:nvSpPr>
        <p:spPr>
          <a:xfrm>
            <a:off x="5142283" y="2292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5" name="object 18245"/>
          <p:cNvSpPr/>
          <p:nvPr/>
        </p:nvSpPr>
        <p:spPr>
          <a:xfrm>
            <a:off x="5158483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6" name="object 18246"/>
          <p:cNvSpPr/>
          <p:nvPr/>
        </p:nvSpPr>
        <p:spPr>
          <a:xfrm>
            <a:off x="5176589" y="2271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7" name="object 18247"/>
          <p:cNvSpPr/>
          <p:nvPr/>
        </p:nvSpPr>
        <p:spPr>
          <a:xfrm>
            <a:off x="5194060" y="2261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8" name="object 18248"/>
          <p:cNvSpPr/>
          <p:nvPr/>
        </p:nvSpPr>
        <p:spPr>
          <a:xfrm>
            <a:off x="5210261" y="2251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49" name="object 18249"/>
          <p:cNvSpPr/>
          <p:nvPr/>
        </p:nvSpPr>
        <p:spPr>
          <a:xfrm>
            <a:off x="5228367" y="224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0" name="object 18250"/>
          <p:cNvSpPr/>
          <p:nvPr/>
        </p:nvSpPr>
        <p:spPr>
          <a:xfrm>
            <a:off x="5245679" y="2230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1" name="object 18251"/>
          <p:cNvSpPr/>
          <p:nvPr/>
        </p:nvSpPr>
        <p:spPr>
          <a:xfrm>
            <a:off x="5261879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2" name="object 18252"/>
          <p:cNvSpPr/>
          <p:nvPr/>
        </p:nvSpPr>
        <p:spPr>
          <a:xfrm>
            <a:off x="5280144" y="2209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3" name="object 18253"/>
          <p:cNvSpPr/>
          <p:nvPr/>
        </p:nvSpPr>
        <p:spPr>
          <a:xfrm>
            <a:off x="5297933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4" name="object 18254"/>
          <p:cNvSpPr/>
          <p:nvPr/>
        </p:nvSpPr>
        <p:spPr>
          <a:xfrm>
            <a:off x="5313657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5" name="object 18255"/>
          <p:cNvSpPr/>
          <p:nvPr/>
        </p:nvSpPr>
        <p:spPr>
          <a:xfrm>
            <a:off x="5332240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6" name="object 18256"/>
          <p:cNvSpPr/>
          <p:nvPr/>
        </p:nvSpPr>
        <p:spPr>
          <a:xfrm>
            <a:off x="5349552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7" name="object 18257"/>
          <p:cNvSpPr/>
          <p:nvPr/>
        </p:nvSpPr>
        <p:spPr>
          <a:xfrm>
            <a:off x="5365752" y="215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8" name="object 18258"/>
          <p:cNvSpPr/>
          <p:nvPr/>
        </p:nvSpPr>
        <p:spPr>
          <a:xfrm>
            <a:off x="4762369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59" name="object 18259"/>
          <p:cNvSpPr/>
          <p:nvPr/>
        </p:nvSpPr>
        <p:spPr>
          <a:xfrm>
            <a:off x="4779681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0" name="object 18260"/>
          <p:cNvSpPr/>
          <p:nvPr/>
        </p:nvSpPr>
        <p:spPr>
          <a:xfrm>
            <a:off x="4795882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1" name="object 18261"/>
          <p:cNvSpPr/>
          <p:nvPr/>
        </p:nvSpPr>
        <p:spPr>
          <a:xfrm>
            <a:off x="4814147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2" name="object 18262"/>
          <p:cNvSpPr/>
          <p:nvPr/>
        </p:nvSpPr>
        <p:spPr>
          <a:xfrm>
            <a:off x="4831935" y="24971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3" name="object 18263"/>
          <p:cNvSpPr/>
          <p:nvPr/>
        </p:nvSpPr>
        <p:spPr>
          <a:xfrm>
            <a:off x="4847659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4" name="object 18264"/>
          <p:cNvSpPr/>
          <p:nvPr/>
        </p:nvSpPr>
        <p:spPr>
          <a:xfrm>
            <a:off x="4866242" y="2476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5" name="object 18265"/>
          <p:cNvSpPr/>
          <p:nvPr/>
        </p:nvSpPr>
        <p:spPr>
          <a:xfrm>
            <a:off x="4883554" y="24661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6" name="object 18266"/>
          <p:cNvSpPr/>
          <p:nvPr/>
        </p:nvSpPr>
        <p:spPr>
          <a:xfrm>
            <a:off x="4899754" y="24563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7" name="object 18267"/>
          <p:cNvSpPr/>
          <p:nvPr/>
        </p:nvSpPr>
        <p:spPr>
          <a:xfrm>
            <a:off x="4918019" y="24457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8" name="object 18268"/>
          <p:cNvSpPr/>
          <p:nvPr/>
        </p:nvSpPr>
        <p:spPr>
          <a:xfrm>
            <a:off x="4935332" y="24352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69" name="object 18269"/>
          <p:cNvSpPr/>
          <p:nvPr/>
        </p:nvSpPr>
        <p:spPr>
          <a:xfrm>
            <a:off x="4951532" y="2425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0" name="object 18270"/>
          <p:cNvSpPr/>
          <p:nvPr/>
        </p:nvSpPr>
        <p:spPr>
          <a:xfrm>
            <a:off x="4969638" y="24147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1" name="object 18271"/>
          <p:cNvSpPr/>
          <p:nvPr/>
        </p:nvSpPr>
        <p:spPr>
          <a:xfrm>
            <a:off x="4987427" y="2404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2" name="object 18272"/>
          <p:cNvSpPr/>
          <p:nvPr/>
        </p:nvSpPr>
        <p:spPr>
          <a:xfrm>
            <a:off x="5003309" y="2395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3" name="object 18273"/>
          <p:cNvSpPr/>
          <p:nvPr/>
        </p:nvSpPr>
        <p:spPr>
          <a:xfrm>
            <a:off x="5021892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4" name="object 18274"/>
          <p:cNvSpPr/>
          <p:nvPr/>
        </p:nvSpPr>
        <p:spPr>
          <a:xfrm>
            <a:off x="5039204" y="2373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5" name="object 18275"/>
          <p:cNvSpPr/>
          <p:nvPr/>
        </p:nvSpPr>
        <p:spPr>
          <a:xfrm>
            <a:off x="5055404" y="23642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6" name="object 18276"/>
          <p:cNvSpPr/>
          <p:nvPr/>
        </p:nvSpPr>
        <p:spPr>
          <a:xfrm>
            <a:off x="5073511" y="2353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7" name="object 18277"/>
          <p:cNvSpPr/>
          <p:nvPr/>
        </p:nvSpPr>
        <p:spPr>
          <a:xfrm>
            <a:off x="5090982" y="2342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8" name="object 18278"/>
          <p:cNvSpPr/>
          <p:nvPr/>
        </p:nvSpPr>
        <p:spPr>
          <a:xfrm>
            <a:off x="5107182" y="2333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79" name="object 18279"/>
          <p:cNvSpPr/>
          <p:nvPr/>
        </p:nvSpPr>
        <p:spPr>
          <a:xfrm>
            <a:off x="5125288" y="2322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0" name="object 18280"/>
          <p:cNvSpPr/>
          <p:nvPr/>
        </p:nvSpPr>
        <p:spPr>
          <a:xfrm>
            <a:off x="5143077" y="2311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1" name="object 18281"/>
          <p:cNvSpPr/>
          <p:nvPr/>
        </p:nvSpPr>
        <p:spPr>
          <a:xfrm>
            <a:off x="5158801" y="2302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2" name="object 18282"/>
          <p:cNvSpPr/>
          <p:nvPr/>
        </p:nvSpPr>
        <p:spPr>
          <a:xfrm>
            <a:off x="5177066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3" name="object 18283"/>
          <p:cNvSpPr/>
          <p:nvPr/>
        </p:nvSpPr>
        <p:spPr>
          <a:xfrm>
            <a:off x="5194855" y="2280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4" name="object 18284"/>
          <p:cNvSpPr/>
          <p:nvPr/>
        </p:nvSpPr>
        <p:spPr>
          <a:xfrm>
            <a:off x="5211055" y="2271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5" name="object 18285"/>
          <p:cNvSpPr/>
          <p:nvPr/>
        </p:nvSpPr>
        <p:spPr>
          <a:xfrm>
            <a:off x="5229161" y="2260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6" name="object 18286"/>
          <p:cNvSpPr/>
          <p:nvPr/>
        </p:nvSpPr>
        <p:spPr>
          <a:xfrm>
            <a:off x="5246473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7" name="object 18287"/>
          <p:cNvSpPr/>
          <p:nvPr/>
        </p:nvSpPr>
        <p:spPr>
          <a:xfrm>
            <a:off x="5262674" y="224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8" name="object 18288"/>
          <p:cNvSpPr/>
          <p:nvPr/>
        </p:nvSpPr>
        <p:spPr>
          <a:xfrm>
            <a:off x="5280938" y="2230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89" name="object 18289"/>
          <p:cNvSpPr/>
          <p:nvPr/>
        </p:nvSpPr>
        <p:spPr>
          <a:xfrm>
            <a:off x="5298251" y="2219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0" name="object 18290"/>
          <p:cNvSpPr/>
          <p:nvPr/>
        </p:nvSpPr>
        <p:spPr>
          <a:xfrm>
            <a:off x="5314451" y="22096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1" name="object 18291"/>
          <p:cNvSpPr/>
          <p:nvPr/>
        </p:nvSpPr>
        <p:spPr>
          <a:xfrm>
            <a:off x="5332557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2" name="object 18292"/>
          <p:cNvSpPr/>
          <p:nvPr/>
        </p:nvSpPr>
        <p:spPr>
          <a:xfrm>
            <a:off x="5350346" y="2188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3" name="object 18293"/>
          <p:cNvSpPr/>
          <p:nvPr/>
        </p:nvSpPr>
        <p:spPr>
          <a:xfrm>
            <a:off x="5366546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4" name="object 18294"/>
          <p:cNvSpPr/>
          <p:nvPr/>
        </p:nvSpPr>
        <p:spPr>
          <a:xfrm>
            <a:off x="5384811" y="2168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5" name="object 18295"/>
          <p:cNvSpPr/>
          <p:nvPr/>
        </p:nvSpPr>
        <p:spPr>
          <a:xfrm>
            <a:off x="5402123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6" name="object 18296"/>
          <p:cNvSpPr/>
          <p:nvPr/>
        </p:nvSpPr>
        <p:spPr>
          <a:xfrm>
            <a:off x="4796676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7" name="object 18297"/>
          <p:cNvSpPr/>
          <p:nvPr/>
        </p:nvSpPr>
        <p:spPr>
          <a:xfrm>
            <a:off x="4814941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8" name="object 18298"/>
          <p:cNvSpPr/>
          <p:nvPr/>
        </p:nvSpPr>
        <p:spPr>
          <a:xfrm>
            <a:off x="4832253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99" name="object 18299"/>
          <p:cNvSpPr/>
          <p:nvPr/>
        </p:nvSpPr>
        <p:spPr>
          <a:xfrm>
            <a:off x="4848453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0" name="object 18300"/>
          <p:cNvSpPr/>
          <p:nvPr/>
        </p:nvSpPr>
        <p:spPr>
          <a:xfrm>
            <a:off x="4866559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1" name="object 18301"/>
          <p:cNvSpPr/>
          <p:nvPr/>
        </p:nvSpPr>
        <p:spPr>
          <a:xfrm>
            <a:off x="4884348" y="2486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2" name="object 18302"/>
          <p:cNvSpPr/>
          <p:nvPr/>
        </p:nvSpPr>
        <p:spPr>
          <a:xfrm>
            <a:off x="4900548" y="24763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3" name="object 18303"/>
          <p:cNvSpPr/>
          <p:nvPr/>
        </p:nvSpPr>
        <p:spPr>
          <a:xfrm>
            <a:off x="4918814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4" name="object 18304"/>
          <p:cNvSpPr/>
          <p:nvPr/>
        </p:nvSpPr>
        <p:spPr>
          <a:xfrm>
            <a:off x="4936126" y="2455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5" name="object 18305"/>
          <p:cNvSpPr/>
          <p:nvPr/>
        </p:nvSpPr>
        <p:spPr>
          <a:xfrm>
            <a:off x="4952326" y="24461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6" name="object 18306"/>
          <p:cNvSpPr/>
          <p:nvPr/>
        </p:nvSpPr>
        <p:spPr>
          <a:xfrm>
            <a:off x="4970432" y="24352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7" name="object 18307"/>
          <p:cNvSpPr/>
          <p:nvPr/>
        </p:nvSpPr>
        <p:spPr>
          <a:xfrm>
            <a:off x="4987903" y="2424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8" name="object 18308"/>
          <p:cNvSpPr/>
          <p:nvPr/>
        </p:nvSpPr>
        <p:spPr>
          <a:xfrm>
            <a:off x="5004103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09" name="object 18309"/>
          <p:cNvSpPr/>
          <p:nvPr/>
        </p:nvSpPr>
        <p:spPr>
          <a:xfrm>
            <a:off x="5022210" y="2404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0" name="object 18310"/>
          <p:cNvSpPr/>
          <p:nvPr/>
        </p:nvSpPr>
        <p:spPr>
          <a:xfrm>
            <a:off x="5039998" y="2394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1" name="object 18311"/>
          <p:cNvSpPr/>
          <p:nvPr/>
        </p:nvSpPr>
        <p:spPr>
          <a:xfrm>
            <a:off x="5055722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2" name="object 18312"/>
          <p:cNvSpPr/>
          <p:nvPr/>
        </p:nvSpPr>
        <p:spPr>
          <a:xfrm>
            <a:off x="5074305" y="2373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3" name="object 18313"/>
          <p:cNvSpPr/>
          <p:nvPr/>
        </p:nvSpPr>
        <p:spPr>
          <a:xfrm>
            <a:off x="5091776" y="236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4" name="object 18314"/>
          <p:cNvSpPr/>
          <p:nvPr/>
        </p:nvSpPr>
        <p:spPr>
          <a:xfrm>
            <a:off x="5107976" y="2353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5" name="object 18315"/>
          <p:cNvSpPr/>
          <p:nvPr/>
        </p:nvSpPr>
        <p:spPr>
          <a:xfrm>
            <a:off x="5126082" y="2342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6" name="object 18316"/>
          <p:cNvSpPr/>
          <p:nvPr/>
        </p:nvSpPr>
        <p:spPr>
          <a:xfrm>
            <a:off x="5143394" y="233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7" name="object 18317"/>
          <p:cNvSpPr/>
          <p:nvPr/>
        </p:nvSpPr>
        <p:spPr>
          <a:xfrm>
            <a:off x="5159595" y="2322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8" name="object 18318"/>
          <p:cNvSpPr/>
          <p:nvPr/>
        </p:nvSpPr>
        <p:spPr>
          <a:xfrm>
            <a:off x="5177860" y="23116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19" name="object 18319"/>
          <p:cNvSpPr/>
          <p:nvPr/>
        </p:nvSpPr>
        <p:spPr>
          <a:xfrm>
            <a:off x="5195649" y="2301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0" name="object 18320"/>
          <p:cNvSpPr/>
          <p:nvPr/>
        </p:nvSpPr>
        <p:spPr>
          <a:xfrm>
            <a:off x="5211372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1" name="object 18321"/>
          <p:cNvSpPr/>
          <p:nvPr/>
        </p:nvSpPr>
        <p:spPr>
          <a:xfrm>
            <a:off x="5229955" y="22806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2" name="object 18322"/>
          <p:cNvSpPr/>
          <p:nvPr/>
        </p:nvSpPr>
        <p:spPr>
          <a:xfrm>
            <a:off x="5247267" y="22700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3" name="object 18323"/>
          <p:cNvSpPr/>
          <p:nvPr/>
        </p:nvSpPr>
        <p:spPr>
          <a:xfrm>
            <a:off x="5263468" y="2261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4" name="object 18324"/>
          <p:cNvSpPr/>
          <p:nvPr/>
        </p:nvSpPr>
        <p:spPr>
          <a:xfrm>
            <a:off x="5281733" y="2250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5" name="object 18325"/>
          <p:cNvSpPr/>
          <p:nvPr/>
        </p:nvSpPr>
        <p:spPr>
          <a:xfrm>
            <a:off x="5299045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6" name="object 18326"/>
          <p:cNvSpPr/>
          <p:nvPr/>
        </p:nvSpPr>
        <p:spPr>
          <a:xfrm>
            <a:off x="5315245" y="2230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7" name="object 18327"/>
          <p:cNvSpPr/>
          <p:nvPr/>
        </p:nvSpPr>
        <p:spPr>
          <a:xfrm>
            <a:off x="5333351" y="2219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8" name="object 18328"/>
          <p:cNvSpPr/>
          <p:nvPr/>
        </p:nvSpPr>
        <p:spPr>
          <a:xfrm>
            <a:off x="5351140" y="220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29" name="object 18329"/>
          <p:cNvSpPr/>
          <p:nvPr/>
        </p:nvSpPr>
        <p:spPr>
          <a:xfrm>
            <a:off x="5367023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0" name="object 18330"/>
          <p:cNvSpPr/>
          <p:nvPr/>
        </p:nvSpPr>
        <p:spPr>
          <a:xfrm>
            <a:off x="5385129" y="2188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1" name="object 18331"/>
          <p:cNvSpPr/>
          <p:nvPr/>
        </p:nvSpPr>
        <p:spPr>
          <a:xfrm>
            <a:off x="5402917" y="2177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2" name="object 18332"/>
          <p:cNvSpPr/>
          <p:nvPr/>
        </p:nvSpPr>
        <p:spPr>
          <a:xfrm>
            <a:off x="5419118" y="2168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3" name="object 18333"/>
          <p:cNvSpPr/>
          <p:nvPr/>
        </p:nvSpPr>
        <p:spPr>
          <a:xfrm>
            <a:off x="5437224" y="2157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4" name="object 18334"/>
          <p:cNvSpPr/>
          <p:nvPr/>
        </p:nvSpPr>
        <p:spPr>
          <a:xfrm>
            <a:off x="4833047" y="2537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5" name="object 18335"/>
          <p:cNvSpPr/>
          <p:nvPr/>
        </p:nvSpPr>
        <p:spPr>
          <a:xfrm>
            <a:off x="4850041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6" name="object 18336"/>
          <p:cNvSpPr/>
          <p:nvPr/>
        </p:nvSpPr>
        <p:spPr>
          <a:xfrm>
            <a:off x="4868148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7" name="object 18337"/>
          <p:cNvSpPr/>
          <p:nvPr/>
        </p:nvSpPr>
        <p:spPr>
          <a:xfrm>
            <a:off x="4884825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8" name="object 18338"/>
          <p:cNvSpPr/>
          <p:nvPr/>
        </p:nvSpPr>
        <p:spPr>
          <a:xfrm>
            <a:off x="4901819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39" name="object 18339"/>
          <p:cNvSpPr/>
          <p:nvPr/>
        </p:nvSpPr>
        <p:spPr>
          <a:xfrm>
            <a:off x="4919925" y="2486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0" name="object 18340"/>
          <p:cNvSpPr/>
          <p:nvPr/>
        </p:nvSpPr>
        <p:spPr>
          <a:xfrm>
            <a:off x="4936920" y="2475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1" name="object 18341"/>
          <p:cNvSpPr/>
          <p:nvPr/>
        </p:nvSpPr>
        <p:spPr>
          <a:xfrm>
            <a:off x="4953438" y="24661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2" name="object 18342"/>
          <p:cNvSpPr/>
          <p:nvPr/>
        </p:nvSpPr>
        <p:spPr>
          <a:xfrm>
            <a:off x="4972020" y="2455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3" name="object 18343"/>
          <p:cNvSpPr/>
          <p:nvPr/>
        </p:nvSpPr>
        <p:spPr>
          <a:xfrm>
            <a:off x="4988697" y="2444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4" name="object 18344"/>
          <p:cNvSpPr/>
          <p:nvPr/>
        </p:nvSpPr>
        <p:spPr>
          <a:xfrm>
            <a:off x="5005692" y="24352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5" name="object 18345"/>
          <p:cNvSpPr/>
          <p:nvPr/>
        </p:nvSpPr>
        <p:spPr>
          <a:xfrm>
            <a:off x="5023798" y="24245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6" name="object 18346"/>
          <p:cNvSpPr/>
          <p:nvPr/>
        </p:nvSpPr>
        <p:spPr>
          <a:xfrm>
            <a:off x="5040316" y="2413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7" name="object 18347"/>
          <p:cNvSpPr/>
          <p:nvPr/>
        </p:nvSpPr>
        <p:spPr>
          <a:xfrm>
            <a:off x="5057311" y="2404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8" name="object 18348"/>
          <p:cNvSpPr/>
          <p:nvPr/>
        </p:nvSpPr>
        <p:spPr>
          <a:xfrm>
            <a:off x="5075575" y="239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49" name="object 18349"/>
          <p:cNvSpPr/>
          <p:nvPr/>
        </p:nvSpPr>
        <p:spPr>
          <a:xfrm>
            <a:off x="5092570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0" name="object 18350"/>
          <p:cNvSpPr/>
          <p:nvPr/>
        </p:nvSpPr>
        <p:spPr>
          <a:xfrm>
            <a:off x="5109088" y="2373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1" name="object 18351"/>
          <p:cNvSpPr/>
          <p:nvPr/>
        </p:nvSpPr>
        <p:spPr>
          <a:xfrm>
            <a:off x="5127194" y="236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2" name="object 18352"/>
          <p:cNvSpPr/>
          <p:nvPr/>
        </p:nvSpPr>
        <p:spPr>
          <a:xfrm>
            <a:off x="5144189" y="2351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3" name="object 18353"/>
          <p:cNvSpPr/>
          <p:nvPr/>
        </p:nvSpPr>
        <p:spPr>
          <a:xfrm>
            <a:off x="5161183" y="2342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4" name="object 18354"/>
          <p:cNvSpPr/>
          <p:nvPr/>
        </p:nvSpPr>
        <p:spPr>
          <a:xfrm>
            <a:off x="5179448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5" name="object 18355"/>
          <p:cNvSpPr/>
          <p:nvPr/>
        </p:nvSpPr>
        <p:spPr>
          <a:xfrm>
            <a:off x="5195966" y="2320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6" name="object 18356"/>
          <p:cNvSpPr/>
          <p:nvPr/>
        </p:nvSpPr>
        <p:spPr>
          <a:xfrm>
            <a:off x="5212961" y="2311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7" name="object 18357"/>
          <p:cNvSpPr/>
          <p:nvPr/>
        </p:nvSpPr>
        <p:spPr>
          <a:xfrm>
            <a:off x="5231067" y="230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8" name="object 18358"/>
          <p:cNvSpPr/>
          <p:nvPr/>
        </p:nvSpPr>
        <p:spPr>
          <a:xfrm>
            <a:off x="5248061" y="2290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59" name="object 18359"/>
          <p:cNvSpPr/>
          <p:nvPr/>
        </p:nvSpPr>
        <p:spPr>
          <a:xfrm>
            <a:off x="5264738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0" name="object 18360"/>
          <p:cNvSpPr/>
          <p:nvPr/>
        </p:nvSpPr>
        <p:spPr>
          <a:xfrm>
            <a:off x="5282844" y="22700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1" name="object 18361"/>
          <p:cNvSpPr/>
          <p:nvPr/>
        </p:nvSpPr>
        <p:spPr>
          <a:xfrm>
            <a:off x="5334940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2" name="object 18362"/>
          <p:cNvSpPr/>
          <p:nvPr/>
        </p:nvSpPr>
        <p:spPr>
          <a:xfrm>
            <a:off x="5351616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3" name="object 18363"/>
          <p:cNvSpPr/>
          <p:nvPr/>
        </p:nvSpPr>
        <p:spPr>
          <a:xfrm>
            <a:off x="5368611" y="2219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4" name="object 18364"/>
          <p:cNvSpPr/>
          <p:nvPr/>
        </p:nvSpPr>
        <p:spPr>
          <a:xfrm>
            <a:off x="5386717" y="2208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5" name="object 18365"/>
          <p:cNvSpPr/>
          <p:nvPr/>
        </p:nvSpPr>
        <p:spPr>
          <a:xfrm>
            <a:off x="5403712" y="219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6" name="object 18366"/>
          <p:cNvSpPr/>
          <p:nvPr/>
        </p:nvSpPr>
        <p:spPr>
          <a:xfrm>
            <a:off x="5420230" y="2188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7" name="object 18367"/>
          <p:cNvSpPr/>
          <p:nvPr/>
        </p:nvSpPr>
        <p:spPr>
          <a:xfrm>
            <a:off x="5438495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8" name="object 18368"/>
          <p:cNvSpPr/>
          <p:nvPr/>
        </p:nvSpPr>
        <p:spPr>
          <a:xfrm>
            <a:off x="5455489" y="216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9" name="object 18369"/>
          <p:cNvSpPr/>
          <p:nvPr/>
        </p:nvSpPr>
        <p:spPr>
          <a:xfrm>
            <a:off x="5472484" y="2157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0" name="object 18370"/>
          <p:cNvSpPr/>
          <p:nvPr/>
        </p:nvSpPr>
        <p:spPr>
          <a:xfrm>
            <a:off x="4868942" y="2536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1" name="object 18371"/>
          <p:cNvSpPr/>
          <p:nvPr/>
        </p:nvSpPr>
        <p:spPr>
          <a:xfrm>
            <a:off x="4886413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2" name="object 18372"/>
          <p:cNvSpPr/>
          <p:nvPr/>
        </p:nvSpPr>
        <p:spPr>
          <a:xfrm>
            <a:off x="4902613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3" name="object 18373"/>
          <p:cNvSpPr/>
          <p:nvPr/>
        </p:nvSpPr>
        <p:spPr>
          <a:xfrm>
            <a:off x="4920719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4" name="object 18374"/>
          <p:cNvSpPr/>
          <p:nvPr/>
        </p:nvSpPr>
        <p:spPr>
          <a:xfrm>
            <a:off x="4938031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5" name="object 18375"/>
          <p:cNvSpPr/>
          <p:nvPr/>
        </p:nvSpPr>
        <p:spPr>
          <a:xfrm>
            <a:off x="4954232" y="2486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6" name="object 18376"/>
          <p:cNvSpPr/>
          <p:nvPr/>
        </p:nvSpPr>
        <p:spPr>
          <a:xfrm>
            <a:off x="4972497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7" name="object 18377"/>
          <p:cNvSpPr/>
          <p:nvPr/>
        </p:nvSpPr>
        <p:spPr>
          <a:xfrm>
            <a:off x="4990286" y="2464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8" name="object 18378"/>
          <p:cNvSpPr/>
          <p:nvPr/>
        </p:nvSpPr>
        <p:spPr>
          <a:xfrm>
            <a:off x="5006009" y="2455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79" name="object 18379"/>
          <p:cNvSpPr/>
          <p:nvPr/>
        </p:nvSpPr>
        <p:spPr>
          <a:xfrm>
            <a:off x="5024592" y="2444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0" name="object 18380"/>
          <p:cNvSpPr/>
          <p:nvPr/>
        </p:nvSpPr>
        <p:spPr>
          <a:xfrm>
            <a:off x="5041904" y="2434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1" name="object 18381"/>
          <p:cNvSpPr/>
          <p:nvPr/>
        </p:nvSpPr>
        <p:spPr>
          <a:xfrm>
            <a:off x="5058105" y="24245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2" name="object 18382"/>
          <p:cNvSpPr/>
          <p:nvPr/>
        </p:nvSpPr>
        <p:spPr>
          <a:xfrm>
            <a:off x="5076369" y="24135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3" name="object 18383"/>
          <p:cNvSpPr/>
          <p:nvPr/>
        </p:nvSpPr>
        <p:spPr>
          <a:xfrm>
            <a:off x="5093682" y="2403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4" name="object 18384"/>
          <p:cNvSpPr/>
          <p:nvPr/>
        </p:nvSpPr>
        <p:spPr>
          <a:xfrm>
            <a:off x="5109882" y="239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5" name="object 18385"/>
          <p:cNvSpPr/>
          <p:nvPr/>
        </p:nvSpPr>
        <p:spPr>
          <a:xfrm>
            <a:off x="5127988" y="2382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6" name="object 18386"/>
          <p:cNvSpPr/>
          <p:nvPr/>
        </p:nvSpPr>
        <p:spPr>
          <a:xfrm>
            <a:off x="5145777" y="23723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7" name="object 18387"/>
          <p:cNvSpPr/>
          <p:nvPr/>
        </p:nvSpPr>
        <p:spPr>
          <a:xfrm>
            <a:off x="5161660" y="236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8" name="object 18388"/>
          <p:cNvSpPr/>
          <p:nvPr/>
        </p:nvSpPr>
        <p:spPr>
          <a:xfrm>
            <a:off x="5180242" y="23519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9" name="object 18389"/>
          <p:cNvSpPr/>
          <p:nvPr/>
        </p:nvSpPr>
        <p:spPr>
          <a:xfrm>
            <a:off x="5197554" y="2341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0" name="object 18390"/>
          <p:cNvSpPr/>
          <p:nvPr/>
        </p:nvSpPr>
        <p:spPr>
          <a:xfrm>
            <a:off x="5213755" y="2332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1" name="object 18391"/>
          <p:cNvSpPr/>
          <p:nvPr/>
        </p:nvSpPr>
        <p:spPr>
          <a:xfrm>
            <a:off x="5231861" y="2320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2" name="object 18392"/>
          <p:cNvSpPr/>
          <p:nvPr/>
        </p:nvSpPr>
        <p:spPr>
          <a:xfrm>
            <a:off x="5249332" y="2310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3" name="object 18393"/>
          <p:cNvSpPr/>
          <p:nvPr/>
        </p:nvSpPr>
        <p:spPr>
          <a:xfrm>
            <a:off x="5265532" y="230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4" name="object 18394"/>
          <p:cNvSpPr/>
          <p:nvPr/>
        </p:nvSpPr>
        <p:spPr>
          <a:xfrm>
            <a:off x="5283639" y="2290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5" name="object 18395"/>
          <p:cNvSpPr/>
          <p:nvPr/>
        </p:nvSpPr>
        <p:spPr>
          <a:xfrm>
            <a:off x="5369405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6" name="object 18396"/>
          <p:cNvSpPr/>
          <p:nvPr/>
        </p:nvSpPr>
        <p:spPr>
          <a:xfrm>
            <a:off x="5387511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7" name="object 18397"/>
          <p:cNvSpPr/>
          <p:nvPr/>
        </p:nvSpPr>
        <p:spPr>
          <a:xfrm>
            <a:off x="5404823" y="22179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8" name="object 18398"/>
          <p:cNvSpPr/>
          <p:nvPr/>
        </p:nvSpPr>
        <p:spPr>
          <a:xfrm>
            <a:off x="5421024" y="2208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99" name="object 18399"/>
          <p:cNvSpPr/>
          <p:nvPr/>
        </p:nvSpPr>
        <p:spPr>
          <a:xfrm>
            <a:off x="5439289" y="2197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0" name="object 18400"/>
          <p:cNvSpPr/>
          <p:nvPr/>
        </p:nvSpPr>
        <p:spPr>
          <a:xfrm>
            <a:off x="5456601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1" name="object 18401"/>
          <p:cNvSpPr/>
          <p:nvPr/>
        </p:nvSpPr>
        <p:spPr>
          <a:xfrm>
            <a:off x="5472801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2" name="object 18402"/>
          <p:cNvSpPr/>
          <p:nvPr/>
        </p:nvSpPr>
        <p:spPr>
          <a:xfrm>
            <a:off x="5491066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3" name="object 18403"/>
          <p:cNvSpPr/>
          <p:nvPr/>
        </p:nvSpPr>
        <p:spPr>
          <a:xfrm>
            <a:off x="5508696" y="2156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4" name="object 18404"/>
          <p:cNvSpPr/>
          <p:nvPr/>
        </p:nvSpPr>
        <p:spPr>
          <a:xfrm>
            <a:off x="4903407" y="2537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5" name="object 18405"/>
          <p:cNvSpPr/>
          <p:nvPr/>
        </p:nvSpPr>
        <p:spPr>
          <a:xfrm>
            <a:off x="4921513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6" name="object 18406"/>
          <p:cNvSpPr/>
          <p:nvPr/>
        </p:nvSpPr>
        <p:spPr>
          <a:xfrm>
            <a:off x="4938826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7" name="object 18407"/>
          <p:cNvSpPr/>
          <p:nvPr/>
        </p:nvSpPr>
        <p:spPr>
          <a:xfrm>
            <a:off x="4955026" y="25065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8" name="object 18408"/>
          <p:cNvSpPr/>
          <p:nvPr/>
        </p:nvSpPr>
        <p:spPr>
          <a:xfrm>
            <a:off x="4973291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9" name="object 18409"/>
          <p:cNvSpPr/>
          <p:nvPr/>
        </p:nvSpPr>
        <p:spPr>
          <a:xfrm>
            <a:off x="4990603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0" name="object 18410"/>
          <p:cNvSpPr/>
          <p:nvPr/>
        </p:nvSpPr>
        <p:spPr>
          <a:xfrm>
            <a:off x="5006804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1" name="object 18411"/>
          <p:cNvSpPr/>
          <p:nvPr/>
        </p:nvSpPr>
        <p:spPr>
          <a:xfrm>
            <a:off x="5024910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2" name="object 18412"/>
          <p:cNvSpPr/>
          <p:nvPr/>
        </p:nvSpPr>
        <p:spPr>
          <a:xfrm>
            <a:off x="5042698" y="2454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3" name="object 18413"/>
          <p:cNvSpPr/>
          <p:nvPr/>
        </p:nvSpPr>
        <p:spPr>
          <a:xfrm>
            <a:off x="5058899" y="2444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4" name="object 18414"/>
          <p:cNvSpPr/>
          <p:nvPr/>
        </p:nvSpPr>
        <p:spPr>
          <a:xfrm>
            <a:off x="5077164" y="2433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5" name="object 18415"/>
          <p:cNvSpPr/>
          <p:nvPr/>
        </p:nvSpPr>
        <p:spPr>
          <a:xfrm>
            <a:off x="5094476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6" name="object 18416"/>
          <p:cNvSpPr/>
          <p:nvPr/>
        </p:nvSpPr>
        <p:spPr>
          <a:xfrm>
            <a:off x="5110676" y="24135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7" name="object 18417"/>
          <p:cNvSpPr/>
          <p:nvPr/>
        </p:nvSpPr>
        <p:spPr>
          <a:xfrm>
            <a:off x="5128783" y="2402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8" name="object 18418"/>
          <p:cNvSpPr/>
          <p:nvPr/>
        </p:nvSpPr>
        <p:spPr>
          <a:xfrm>
            <a:off x="5146254" y="239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9" name="object 18419"/>
          <p:cNvSpPr/>
          <p:nvPr/>
        </p:nvSpPr>
        <p:spPr>
          <a:xfrm>
            <a:off x="5162454" y="2382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0" name="object 18420"/>
          <p:cNvSpPr/>
          <p:nvPr/>
        </p:nvSpPr>
        <p:spPr>
          <a:xfrm>
            <a:off x="5180560" y="2372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1" name="object 18421"/>
          <p:cNvSpPr/>
          <p:nvPr/>
        </p:nvSpPr>
        <p:spPr>
          <a:xfrm>
            <a:off x="5198348" y="236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2" name="object 18422"/>
          <p:cNvSpPr/>
          <p:nvPr/>
        </p:nvSpPr>
        <p:spPr>
          <a:xfrm>
            <a:off x="5214549" y="23519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3" name="object 18423"/>
          <p:cNvSpPr/>
          <p:nvPr/>
        </p:nvSpPr>
        <p:spPr>
          <a:xfrm>
            <a:off x="5232655" y="2341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4" name="object 18424"/>
          <p:cNvSpPr/>
          <p:nvPr/>
        </p:nvSpPr>
        <p:spPr>
          <a:xfrm>
            <a:off x="5250126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5" name="object 18425"/>
          <p:cNvSpPr/>
          <p:nvPr/>
        </p:nvSpPr>
        <p:spPr>
          <a:xfrm>
            <a:off x="5266326" y="2320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6" name="object 18426"/>
          <p:cNvSpPr/>
          <p:nvPr/>
        </p:nvSpPr>
        <p:spPr>
          <a:xfrm>
            <a:off x="5284433" y="2310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7" name="object 18427"/>
          <p:cNvSpPr/>
          <p:nvPr/>
        </p:nvSpPr>
        <p:spPr>
          <a:xfrm>
            <a:off x="5405618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8" name="object 18428"/>
          <p:cNvSpPr/>
          <p:nvPr/>
        </p:nvSpPr>
        <p:spPr>
          <a:xfrm>
            <a:off x="5421818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29" name="object 18429"/>
          <p:cNvSpPr/>
          <p:nvPr/>
        </p:nvSpPr>
        <p:spPr>
          <a:xfrm>
            <a:off x="5440083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0" name="object 18430"/>
          <p:cNvSpPr/>
          <p:nvPr/>
        </p:nvSpPr>
        <p:spPr>
          <a:xfrm>
            <a:off x="5457395" y="22077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1" name="object 18431"/>
          <p:cNvSpPr/>
          <p:nvPr/>
        </p:nvSpPr>
        <p:spPr>
          <a:xfrm>
            <a:off x="5473595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2" name="object 18432"/>
          <p:cNvSpPr/>
          <p:nvPr/>
        </p:nvSpPr>
        <p:spPr>
          <a:xfrm>
            <a:off x="5491860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3" name="object 18433"/>
          <p:cNvSpPr/>
          <p:nvPr/>
        </p:nvSpPr>
        <p:spPr>
          <a:xfrm>
            <a:off x="5509490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4" name="object 18434"/>
          <p:cNvSpPr/>
          <p:nvPr/>
        </p:nvSpPr>
        <p:spPr>
          <a:xfrm>
            <a:off x="5525373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5" name="object 18435"/>
          <p:cNvSpPr/>
          <p:nvPr/>
        </p:nvSpPr>
        <p:spPr>
          <a:xfrm>
            <a:off x="5543956" y="21563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6" name="object 18436"/>
          <p:cNvSpPr/>
          <p:nvPr/>
        </p:nvSpPr>
        <p:spPr>
          <a:xfrm>
            <a:off x="4939620" y="25362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7" name="object 18437"/>
          <p:cNvSpPr/>
          <p:nvPr/>
        </p:nvSpPr>
        <p:spPr>
          <a:xfrm>
            <a:off x="4955820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8" name="object 18438"/>
          <p:cNvSpPr/>
          <p:nvPr/>
        </p:nvSpPr>
        <p:spPr>
          <a:xfrm>
            <a:off x="4974085" y="2515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9" name="object 18439"/>
          <p:cNvSpPr/>
          <p:nvPr/>
        </p:nvSpPr>
        <p:spPr>
          <a:xfrm>
            <a:off x="4991398" y="250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0" name="object 18440"/>
          <p:cNvSpPr/>
          <p:nvPr/>
        </p:nvSpPr>
        <p:spPr>
          <a:xfrm>
            <a:off x="5007598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1" name="object 18441"/>
          <p:cNvSpPr/>
          <p:nvPr/>
        </p:nvSpPr>
        <p:spPr>
          <a:xfrm>
            <a:off x="5025704" y="248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2" name="object 18442"/>
          <p:cNvSpPr/>
          <p:nvPr/>
        </p:nvSpPr>
        <p:spPr>
          <a:xfrm>
            <a:off x="5043492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3" name="object 18443"/>
          <p:cNvSpPr/>
          <p:nvPr/>
        </p:nvSpPr>
        <p:spPr>
          <a:xfrm>
            <a:off x="5059375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4" name="object 18444"/>
          <p:cNvSpPr/>
          <p:nvPr/>
        </p:nvSpPr>
        <p:spPr>
          <a:xfrm>
            <a:off x="5077481" y="24538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5" name="object 18445"/>
          <p:cNvSpPr/>
          <p:nvPr/>
        </p:nvSpPr>
        <p:spPr>
          <a:xfrm>
            <a:off x="5095270" y="24433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6" name="object 18446"/>
          <p:cNvSpPr/>
          <p:nvPr/>
        </p:nvSpPr>
        <p:spPr>
          <a:xfrm>
            <a:off x="5111470" y="2434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7" name="object 18447"/>
          <p:cNvSpPr/>
          <p:nvPr/>
        </p:nvSpPr>
        <p:spPr>
          <a:xfrm>
            <a:off x="5129577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8" name="object 18448"/>
          <p:cNvSpPr/>
          <p:nvPr/>
        </p:nvSpPr>
        <p:spPr>
          <a:xfrm>
            <a:off x="5147048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49" name="object 18449"/>
          <p:cNvSpPr/>
          <p:nvPr/>
        </p:nvSpPr>
        <p:spPr>
          <a:xfrm>
            <a:off x="5163248" y="2403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0" name="object 18450"/>
          <p:cNvSpPr/>
          <p:nvPr/>
        </p:nvSpPr>
        <p:spPr>
          <a:xfrm>
            <a:off x="5181354" y="239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1" name="object 18451"/>
          <p:cNvSpPr/>
          <p:nvPr/>
        </p:nvSpPr>
        <p:spPr>
          <a:xfrm>
            <a:off x="5198825" y="2382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2" name="object 18452"/>
          <p:cNvSpPr/>
          <p:nvPr/>
        </p:nvSpPr>
        <p:spPr>
          <a:xfrm>
            <a:off x="5214866" y="2372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3" name="object 18453"/>
          <p:cNvSpPr/>
          <p:nvPr/>
        </p:nvSpPr>
        <p:spPr>
          <a:xfrm>
            <a:off x="5233132" y="2361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4" name="object 18454"/>
          <p:cNvSpPr/>
          <p:nvPr/>
        </p:nvSpPr>
        <p:spPr>
          <a:xfrm>
            <a:off x="5250920" y="2351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5" name="object 18455"/>
          <p:cNvSpPr/>
          <p:nvPr/>
        </p:nvSpPr>
        <p:spPr>
          <a:xfrm>
            <a:off x="5267121" y="2341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6" name="object 18456"/>
          <p:cNvSpPr/>
          <p:nvPr/>
        </p:nvSpPr>
        <p:spPr>
          <a:xfrm>
            <a:off x="5285227" y="2330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7" name="object 18457"/>
          <p:cNvSpPr/>
          <p:nvPr/>
        </p:nvSpPr>
        <p:spPr>
          <a:xfrm>
            <a:off x="5440877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8" name="object 18458"/>
          <p:cNvSpPr/>
          <p:nvPr/>
        </p:nvSpPr>
        <p:spPr>
          <a:xfrm>
            <a:off x="5458189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59" name="object 18459"/>
          <p:cNvSpPr/>
          <p:nvPr/>
        </p:nvSpPr>
        <p:spPr>
          <a:xfrm>
            <a:off x="5474389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0" name="object 18460"/>
          <p:cNvSpPr/>
          <p:nvPr/>
        </p:nvSpPr>
        <p:spPr>
          <a:xfrm>
            <a:off x="5492655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1" name="object 18461"/>
          <p:cNvSpPr/>
          <p:nvPr/>
        </p:nvSpPr>
        <p:spPr>
          <a:xfrm>
            <a:off x="5509967" y="2196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2" name="object 18462"/>
          <p:cNvSpPr/>
          <p:nvPr/>
        </p:nvSpPr>
        <p:spPr>
          <a:xfrm>
            <a:off x="5526167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3" name="object 18463"/>
          <p:cNvSpPr/>
          <p:nvPr/>
        </p:nvSpPr>
        <p:spPr>
          <a:xfrm>
            <a:off x="5544273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4" name="object 18464"/>
          <p:cNvSpPr/>
          <p:nvPr/>
        </p:nvSpPr>
        <p:spPr>
          <a:xfrm>
            <a:off x="5562062" y="21661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5" name="object 18465"/>
          <p:cNvSpPr/>
          <p:nvPr/>
        </p:nvSpPr>
        <p:spPr>
          <a:xfrm>
            <a:off x="5577945" y="2156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6" name="object 18466"/>
          <p:cNvSpPr/>
          <p:nvPr/>
        </p:nvSpPr>
        <p:spPr>
          <a:xfrm>
            <a:off x="4974880" y="253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7" name="object 18467"/>
          <p:cNvSpPr/>
          <p:nvPr/>
        </p:nvSpPr>
        <p:spPr>
          <a:xfrm>
            <a:off x="4992191" y="2525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8" name="object 18468"/>
          <p:cNvSpPr/>
          <p:nvPr/>
        </p:nvSpPr>
        <p:spPr>
          <a:xfrm>
            <a:off x="5008392" y="2515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69" name="object 18469"/>
          <p:cNvSpPr/>
          <p:nvPr/>
        </p:nvSpPr>
        <p:spPr>
          <a:xfrm>
            <a:off x="5026498" y="250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0" name="object 18470"/>
          <p:cNvSpPr/>
          <p:nvPr/>
        </p:nvSpPr>
        <p:spPr>
          <a:xfrm>
            <a:off x="5043969" y="2494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1" name="object 18471"/>
          <p:cNvSpPr/>
          <p:nvPr/>
        </p:nvSpPr>
        <p:spPr>
          <a:xfrm>
            <a:off x="5060169" y="248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2" name="object 18472"/>
          <p:cNvSpPr/>
          <p:nvPr/>
        </p:nvSpPr>
        <p:spPr>
          <a:xfrm>
            <a:off x="5078276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3" name="object 18473"/>
          <p:cNvSpPr/>
          <p:nvPr/>
        </p:nvSpPr>
        <p:spPr>
          <a:xfrm>
            <a:off x="5096064" y="2463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4" name="object 18474"/>
          <p:cNvSpPr/>
          <p:nvPr/>
        </p:nvSpPr>
        <p:spPr>
          <a:xfrm>
            <a:off x="5111788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5" name="object 18475"/>
          <p:cNvSpPr/>
          <p:nvPr/>
        </p:nvSpPr>
        <p:spPr>
          <a:xfrm>
            <a:off x="5130371" y="24433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6" name="object 18476"/>
          <p:cNvSpPr/>
          <p:nvPr/>
        </p:nvSpPr>
        <p:spPr>
          <a:xfrm>
            <a:off x="5147842" y="2433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7" name="object 18477"/>
          <p:cNvSpPr/>
          <p:nvPr/>
        </p:nvSpPr>
        <p:spPr>
          <a:xfrm>
            <a:off x="5164042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8" name="object 18478"/>
          <p:cNvSpPr/>
          <p:nvPr/>
        </p:nvSpPr>
        <p:spPr>
          <a:xfrm>
            <a:off x="5182148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79" name="object 18479"/>
          <p:cNvSpPr/>
          <p:nvPr/>
        </p:nvSpPr>
        <p:spPr>
          <a:xfrm>
            <a:off x="5199460" y="24021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0" name="object 18480"/>
          <p:cNvSpPr/>
          <p:nvPr/>
        </p:nvSpPr>
        <p:spPr>
          <a:xfrm>
            <a:off x="5215661" y="239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1" name="object 18481"/>
          <p:cNvSpPr/>
          <p:nvPr/>
        </p:nvSpPr>
        <p:spPr>
          <a:xfrm>
            <a:off x="5233926" y="23813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2" name="object 18482"/>
          <p:cNvSpPr/>
          <p:nvPr/>
        </p:nvSpPr>
        <p:spPr>
          <a:xfrm>
            <a:off x="5251715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3" name="object 18483"/>
          <p:cNvSpPr/>
          <p:nvPr/>
        </p:nvSpPr>
        <p:spPr>
          <a:xfrm>
            <a:off x="5267438" y="2361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4" name="object 18484"/>
          <p:cNvSpPr/>
          <p:nvPr/>
        </p:nvSpPr>
        <p:spPr>
          <a:xfrm>
            <a:off x="5286021" y="23503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5" name="object 18485"/>
          <p:cNvSpPr/>
          <p:nvPr/>
        </p:nvSpPr>
        <p:spPr>
          <a:xfrm>
            <a:off x="5475184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6" name="object 18486"/>
          <p:cNvSpPr/>
          <p:nvPr/>
        </p:nvSpPr>
        <p:spPr>
          <a:xfrm>
            <a:off x="5493290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7" name="object 18487"/>
          <p:cNvSpPr/>
          <p:nvPr/>
        </p:nvSpPr>
        <p:spPr>
          <a:xfrm>
            <a:off x="5510761" y="2217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8" name="object 18488"/>
          <p:cNvSpPr/>
          <p:nvPr/>
        </p:nvSpPr>
        <p:spPr>
          <a:xfrm>
            <a:off x="5526961" y="2207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89" name="object 18489"/>
          <p:cNvSpPr/>
          <p:nvPr/>
        </p:nvSpPr>
        <p:spPr>
          <a:xfrm>
            <a:off x="5545067" y="219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0" name="object 18490"/>
          <p:cNvSpPr/>
          <p:nvPr/>
        </p:nvSpPr>
        <p:spPr>
          <a:xfrm>
            <a:off x="5562538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1" name="object 18491"/>
          <p:cNvSpPr/>
          <p:nvPr/>
        </p:nvSpPr>
        <p:spPr>
          <a:xfrm>
            <a:off x="5578739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2" name="object 18492"/>
          <p:cNvSpPr/>
          <p:nvPr/>
        </p:nvSpPr>
        <p:spPr>
          <a:xfrm>
            <a:off x="5596845" y="216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3" name="object 18493"/>
          <p:cNvSpPr/>
          <p:nvPr/>
        </p:nvSpPr>
        <p:spPr>
          <a:xfrm>
            <a:off x="5009503" y="253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4" name="object 18494"/>
          <p:cNvSpPr/>
          <p:nvPr/>
        </p:nvSpPr>
        <p:spPr>
          <a:xfrm>
            <a:off x="5027769" y="2524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5" name="object 18495"/>
          <p:cNvSpPr/>
          <p:nvPr/>
        </p:nvSpPr>
        <p:spPr>
          <a:xfrm>
            <a:off x="5044763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6" name="object 18496"/>
          <p:cNvSpPr/>
          <p:nvPr/>
        </p:nvSpPr>
        <p:spPr>
          <a:xfrm>
            <a:off x="5061758" y="250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7" name="object 18497"/>
          <p:cNvSpPr/>
          <p:nvPr/>
        </p:nvSpPr>
        <p:spPr>
          <a:xfrm>
            <a:off x="5079864" y="24942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8" name="object 18498"/>
          <p:cNvSpPr/>
          <p:nvPr/>
        </p:nvSpPr>
        <p:spPr>
          <a:xfrm>
            <a:off x="5096541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99" name="object 18499"/>
          <p:cNvSpPr/>
          <p:nvPr/>
        </p:nvSpPr>
        <p:spPr>
          <a:xfrm>
            <a:off x="5113376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0" name="object 18500"/>
          <p:cNvSpPr/>
          <p:nvPr/>
        </p:nvSpPr>
        <p:spPr>
          <a:xfrm>
            <a:off x="5131641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1" name="object 18501"/>
          <p:cNvSpPr/>
          <p:nvPr/>
        </p:nvSpPr>
        <p:spPr>
          <a:xfrm>
            <a:off x="5148636" y="24531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2" name="object 18502"/>
          <p:cNvSpPr/>
          <p:nvPr/>
        </p:nvSpPr>
        <p:spPr>
          <a:xfrm>
            <a:off x="5165154" y="24433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3" name="object 18503"/>
          <p:cNvSpPr/>
          <p:nvPr/>
        </p:nvSpPr>
        <p:spPr>
          <a:xfrm>
            <a:off x="5183419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4" name="object 18504"/>
          <p:cNvSpPr/>
          <p:nvPr/>
        </p:nvSpPr>
        <p:spPr>
          <a:xfrm>
            <a:off x="5200255" y="2422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5" name="object 18505"/>
          <p:cNvSpPr/>
          <p:nvPr/>
        </p:nvSpPr>
        <p:spPr>
          <a:xfrm>
            <a:off x="5217249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6" name="object 18506"/>
          <p:cNvSpPr/>
          <p:nvPr/>
        </p:nvSpPr>
        <p:spPr>
          <a:xfrm>
            <a:off x="5235514" y="2401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7" name="object 18507"/>
          <p:cNvSpPr/>
          <p:nvPr/>
        </p:nvSpPr>
        <p:spPr>
          <a:xfrm>
            <a:off x="5252032" y="239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8" name="object 18508"/>
          <p:cNvSpPr/>
          <p:nvPr/>
        </p:nvSpPr>
        <p:spPr>
          <a:xfrm>
            <a:off x="5269026" y="23813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09" name="object 18509"/>
          <p:cNvSpPr/>
          <p:nvPr/>
        </p:nvSpPr>
        <p:spPr>
          <a:xfrm>
            <a:off x="5287291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0" name="object 18510"/>
          <p:cNvSpPr/>
          <p:nvPr/>
        </p:nvSpPr>
        <p:spPr>
          <a:xfrm>
            <a:off x="5511555" y="2236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1" name="object 18511"/>
          <p:cNvSpPr/>
          <p:nvPr/>
        </p:nvSpPr>
        <p:spPr>
          <a:xfrm>
            <a:off x="5528073" y="222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2" name="object 18512"/>
          <p:cNvSpPr/>
          <p:nvPr/>
        </p:nvSpPr>
        <p:spPr>
          <a:xfrm>
            <a:off x="5546656" y="2216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3" name="object 18513"/>
          <p:cNvSpPr/>
          <p:nvPr/>
        </p:nvSpPr>
        <p:spPr>
          <a:xfrm>
            <a:off x="5563332" y="2205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4" name="object 18514"/>
          <p:cNvSpPr/>
          <p:nvPr/>
        </p:nvSpPr>
        <p:spPr>
          <a:xfrm>
            <a:off x="5580327" y="219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5" name="object 18515"/>
          <p:cNvSpPr/>
          <p:nvPr/>
        </p:nvSpPr>
        <p:spPr>
          <a:xfrm>
            <a:off x="5598433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6" name="object 18516"/>
          <p:cNvSpPr/>
          <p:nvPr/>
        </p:nvSpPr>
        <p:spPr>
          <a:xfrm>
            <a:off x="5615428" y="2174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7" name="object 18517"/>
          <p:cNvSpPr/>
          <p:nvPr/>
        </p:nvSpPr>
        <p:spPr>
          <a:xfrm>
            <a:off x="5631946" y="21661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8" name="object 18518"/>
          <p:cNvSpPr/>
          <p:nvPr/>
        </p:nvSpPr>
        <p:spPr>
          <a:xfrm>
            <a:off x="5046352" y="2535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19" name="object 18519"/>
          <p:cNvSpPr/>
          <p:nvPr/>
        </p:nvSpPr>
        <p:spPr>
          <a:xfrm>
            <a:off x="5062075" y="2525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0" name="object 18520"/>
          <p:cNvSpPr/>
          <p:nvPr/>
        </p:nvSpPr>
        <p:spPr>
          <a:xfrm>
            <a:off x="5080658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1" name="object 18521"/>
          <p:cNvSpPr/>
          <p:nvPr/>
        </p:nvSpPr>
        <p:spPr>
          <a:xfrm>
            <a:off x="5097970" y="2504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2" name="object 18522"/>
          <p:cNvSpPr/>
          <p:nvPr/>
        </p:nvSpPr>
        <p:spPr>
          <a:xfrm>
            <a:off x="5114170" y="24942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3" name="object 18523"/>
          <p:cNvSpPr/>
          <p:nvPr/>
        </p:nvSpPr>
        <p:spPr>
          <a:xfrm>
            <a:off x="5132435" y="2483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4" name="object 18524"/>
          <p:cNvSpPr/>
          <p:nvPr/>
        </p:nvSpPr>
        <p:spPr>
          <a:xfrm>
            <a:off x="5149748" y="2473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5" name="object 18525"/>
          <p:cNvSpPr/>
          <p:nvPr/>
        </p:nvSpPr>
        <p:spPr>
          <a:xfrm>
            <a:off x="5165948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6" name="object 18526"/>
          <p:cNvSpPr/>
          <p:nvPr/>
        </p:nvSpPr>
        <p:spPr>
          <a:xfrm>
            <a:off x="5184213" y="2452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7" name="object 18527"/>
          <p:cNvSpPr/>
          <p:nvPr/>
        </p:nvSpPr>
        <p:spPr>
          <a:xfrm>
            <a:off x="5201843" y="24424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8" name="object 18528"/>
          <p:cNvSpPr/>
          <p:nvPr/>
        </p:nvSpPr>
        <p:spPr>
          <a:xfrm>
            <a:off x="5217726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29" name="object 18529"/>
          <p:cNvSpPr/>
          <p:nvPr/>
        </p:nvSpPr>
        <p:spPr>
          <a:xfrm>
            <a:off x="5236308" y="2421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0" name="object 18530"/>
          <p:cNvSpPr/>
          <p:nvPr/>
        </p:nvSpPr>
        <p:spPr>
          <a:xfrm>
            <a:off x="5253620" y="2411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1" name="object 18531"/>
          <p:cNvSpPr/>
          <p:nvPr/>
        </p:nvSpPr>
        <p:spPr>
          <a:xfrm>
            <a:off x="5269820" y="2401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2" name="object 18532"/>
          <p:cNvSpPr/>
          <p:nvPr/>
        </p:nvSpPr>
        <p:spPr>
          <a:xfrm>
            <a:off x="5547132" y="2236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3" name="object 18533"/>
          <p:cNvSpPr/>
          <p:nvPr/>
        </p:nvSpPr>
        <p:spPr>
          <a:xfrm>
            <a:off x="5564921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4" name="object 18534"/>
          <p:cNvSpPr/>
          <p:nvPr/>
        </p:nvSpPr>
        <p:spPr>
          <a:xfrm>
            <a:off x="5580962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5" name="object 18535"/>
          <p:cNvSpPr/>
          <p:nvPr/>
        </p:nvSpPr>
        <p:spPr>
          <a:xfrm>
            <a:off x="5599227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6" name="object 18536"/>
          <p:cNvSpPr/>
          <p:nvPr/>
        </p:nvSpPr>
        <p:spPr>
          <a:xfrm>
            <a:off x="5616540" y="21959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7" name="object 18537"/>
          <p:cNvSpPr/>
          <p:nvPr/>
        </p:nvSpPr>
        <p:spPr>
          <a:xfrm>
            <a:off x="5632740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8" name="object 18538"/>
          <p:cNvSpPr/>
          <p:nvPr/>
        </p:nvSpPr>
        <p:spPr>
          <a:xfrm>
            <a:off x="5651005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39" name="object 18539"/>
          <p:cNvSpPr/>
          <p:nvPr/>
        </p:nvSpPr>
        <p:spPr>
          <a:xfrm>
            <a:off x="5668317" y="216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0" name="object 18540"/>
          <p:cNvSpPr/>
          <p:nvPr/>
        </p:nvSpPr>
        <p:spPr>
          <a:xfrm>
            <a:off x="5081134" y="25346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1" name="object 18541"/>
          <p:cNvSpPr/>
          <p:nvPr/>
        </p:nvSpPr>
        <p:spPr>
          <a:xfrm>
            <a:off x="5098764" y="2524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2" name="object 18542"/>
          <p:cNvSpPr/>
          <p:nvPr/>
        </p:nvSpPr>
        <p:spPr>
          <a:xfrm>
            <a:off x="5114964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3" name="object 18543"/>
          <p:cNvSpPr/>
          <p:nvPr/>
        </p:nvSpPr>
        <p:spPr>
          <a:xfrm>
            <a:off x="5133230" y="2503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4" name="object 18544"/>
          <p:cNvSpPr/>
          <p:nvPr/>
        </p:nvSpPr>
        <p:spPr>
          <a:xfrm>
            <a:off x="5150542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5" name="object 18545"/>
          <p:cNvSpPr/>
          <p:nvPr/>
        </p:nvSpPr>
        <p:spPr>
          <a:xfrm>
            <a:off x="5166742" y="24836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6" name="object 18546"/>
          <p:cNvSpPr/>
          <p:nvPr/>
        </p:nvSpPr>
        <p:spPr>
          <a:xfrm>
            <a:off x="5184849" y="2472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7" name="object 18547"/>
          <p:cNvSpPr/>
          <p:nvPr/>
        </p:nvSpPr>
        <p:spPr>
          <a:xfrm>
            <a:off x="5202319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8" name="object 18548"/>
          <p:cNvSpPr/>
          <p:nvPr/>
        </p:nvSpPr>
        <p:spPr>
          <a:xfrm>
            <a:off x="5218520" y="2452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49" name="object 18549"/>
          <p:cNvSpPr/>
          <p:nvPr/>
        </p:nvSpPr>
        <p:spPr>
          <a:xfrm>
            <a:off x="5236626" y="2441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0" name="object 18550"/>
          <p:cNvSpPr/>
          <p:nvPr/>
        </p:nvSpPr>
        <p:spPr>
          <a:xfrm>
            <a:off x="5254414" y="243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1" name="object 18551"/>
          <p:cNvSpPr/>
          <p:nvPr/>
        </p:nvSpPr>
        <p:spPr>
          <a:xfrm>
            <a:off x="5270297" y="2422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2" name="object 18552"/>
          <p:cNvSpPr/>
          <p:nvPr/>
        </p:nvSpPr>
        <p:spPr>
          <a:xfrm>
            <a:off x="5565715" y="2246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3" name="object 18553"/>
          <p:cNvSpPr/>
          <p:nvPr/>
        </p:nvSpPr>
        <p:spPr>
          <a:xfrm>
            <a:off x="5581439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4" name="object 18554"/>
          <p:cNvSpPr/>
          <p:nvPr/>
        </p:nvSpPr>
        <p:spPr>
          <a:xfrm>
            <a:off x="5599545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5" name="object 18555"/>
          <p:cNvSpPr/>
          <p:nvPr/>
        </p:nvSpPr>
        <p:spPr>
          <a:xfrm>
            <a:off x="5617334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6" name="object 18556"/>
          <p:cNvSpPr/>
          <p:nvPr/>
        </p:nvSpPr>
        <p:spPr>
          <a:xfrm>
            <a:off x="5633534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7" name="object 18557"/>
          <p:cNvSpPr/>
          <p:nvPr/>
        </p:nvSpPr>
        <p:spPr>
          <a:xfrm>
            <a:off x="5651799" y="2195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8" name="object 18558"/>
          <p:cNvSpPr/>
          <p:nvPr/>
        </p:nvSpPr>
        <p:spPr>
          <a:xfrm>
            <a:off x="5669111" y="2184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59" name="object 18559"/>
          <p:cNvSpPr/>
          <p:nvPr/>
        </p:nvSpPr>
        <p:spPr>
          <a:xfrm>
            <a:off x="5685311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0" name="object 18560"/>
          <p:cNvSpPr/>
          <p:nvPr/>
        </p:nvSpPr>
        <p:spPr>
          <a:xfrm>
            <a:off x="5703418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1" name="object 18561"/>
          <p:cNvSpPr/>
          <p:nvPr/>
        </p:nvSpPr>
        <p:spPr>
          <a:xfrm>
            <a:off x="5115441" y="25346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2" name="object 18562"/>
          <p:cNvSpPr/>
          <p:nvPr/>
        </p:nvSpPr>
        <p:spPr>
          <a:xfrm>
            <a:off x="5133547" y="2523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3" name="object 18563"/>
          <p:cNvSpPr/>
          <p:nvPr/>
        </p:nvSpPr>
        <p:spPr>
          <a:xfrm>
            <a:off x="5151336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4" name="object 18564"/>
          <p:cNvSpPr/>
          <p:nvPr/>
        </p:nvSpPr>
        <p:spPr>
          <a:xfrm>
            <a:off x="5167536" y="2503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5" name="object 18565"/>
          <p:cNvSpPr/>
          <p:nvPr/>
        </p:nvSpPr>
        <p:spPr>
          <a:xfrm>
            <a:off x="5185643" y="24926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6" name="object 18566"/>
          <p:cNvSpPr/>
          <p:nvPr/>
        </p:nvSpPr>
        <p:spPr>
          <a:xfrm>
            <a:off x="5203113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7" name="object 18567"/>
          <p:cNvSpPr/>
          <p:nvPr/>
        </p:nvSpPr>
        <p:spPr>
          <a:xfrm>
            <a:off x="5219314" y="2472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8" name="object 18568"/>
          <p:cNvSpPr/>
          <p:nvPr/>
        </p:nvSpPr>
        <p:spPr>
          <a:xfrm>
            <a:off x="5237420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69" name="object 18569"/>
          <p:cNvSpPr/>
          <p:nvPr/>
        </p:nvSpPr>
        <p:spPr>
          <a:xfrm>
            <a:off x="5254891" y="2451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0" name="object 18570"/>
          <p:cNvSpPr/>
          <p:nvPr/>
        </p:nvSpPr>
        <p:spPr>
          <a:xfrm>
            <a:off x="5271091" y="2442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1" name="object 18571"/>
          <p:cNvSpPr/>
          <p:nvPr/>
        </p:nvSpPr>
        <p:spPr>
          <a:xfrm>
            <a:off x="5600339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2" name="object 18572"/>
          <p:cNvSpPr/>
          <p:nvPr/>
        </p:nvSpPr>
        <p:spPr>
          <a:xfrm>
            <a:off x="5618128" y="22357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3" name="object 18573"/>
          <p:cNvSpPr/>
          <p:nvPr/>
        </p:nvSpPr>
        <p:spPr>
          <a:xfrm>
            <a:off x="5634010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4" name="object 18574"/>
          <p:cNvSpPr/>
          <p:nvPr/>
        </p:nvSpPr>
        <p:spPr>
          <a:xfrm>
            <a:off x="5652593" y="221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5" name="object 18575"/>
          <p:cNvSpPr/>
          <p:nvPr/>
        </p:nvSpPr>
        <p:spPr>
          <a:xfrm>
            <a:off x="5669905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6" name="object 18576"/>
          <p:cNvSpPr/>
          <p:nvPr/>
        </p:nvSpPr>
        <p:spPr>
          <a:xfrm>
            <a:off x="5686106" y="2195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7" name="object 18577"/>
          <p:cNvSpPr/>
          <p:nvPr/>
        </p:nvSpPr>
        <p:spPr>
          <a:xfrm>
            <a:off x="5704212" y="218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8" name="object 18578"/>
          <p:cNvSpPr/>
          <p:nvPr/>
        </p:nvSpPr>
        <p:spPr>
          <a:xfrm>
            <a:off x="5721683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79" name="object 18579"/>
          <p:cNvSpPr/>
          <p:nvPr/>
        </p:nvSpPr>
        <p:spPr>
          <a:xfrm>
            <a:off x="5737883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0" name="object 18580"/>
          <p:cNvSpPr/>
          <p:nvPr/>
        </p:nvSpPr>
        <p:spPr>
          <a:xfrm>
            <a:off x="5152130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1" name="object 18581"/>
          <p:cNvSpPr/>
          <p:nvPr/>
        </p:nvSpPr>
        <p:spPr>
          <a:xfrm>
            <a:off x="5168807" y="2523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2" name="object 18582"/>
          <p:cNvSpPr/>
          <p:nvPr/>
        </p:nvSpPr>
        <p:spPr>
          <a:xfrm>
            <a:off x="5186437" y="25130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3" name="object 18583"/>
          <p:cNvSpPr/>
          <p:nvPr/>
        </p:nvSpPr>
        <p:spPr>
          <a:xfrm>
            <a:off x="5203907" y="2502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4" name="object 18584"/>
          <p:cNvSpPr/>
          <p:nvPr/>
        </p:nvSpPr>
        <p:spPr>
          <a:xfrm>
            <a:off x="5220425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5" name="object 18585"/>
          <p:cNvSpPr/>
          <p:nvPr/>
        </p:nvSpPr>
        <p:spPr>
          <a:xfrm>
            <a:off x="5238214" y="2482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6" name="object 18586"/>
          <p:cNvSpPr/>
          <p:nvPr/>
        </p:nvSpPr>
        <p:spPr>
          <a:xfrm>
            <a:off x="5255685" y="24722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7" name="object 18587"/>
          <p:cNvSpPr/>
          <p:nvPr/>
        </p:nvSpPr>
        <p:spPr>
          <a:xfrm>
            <a:off x="5272680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8" name="object 18588"/>
          <p:cNvSpPr/>
          <p:nvPr/>
        </p:nvSpPr>
        <p:spPr>
          <a:xfrm>
            <a:off x="5634804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89" name="object 18589"/>
          <p:cNvSpPr/>
          <p:nvPr/>
        </p:nvSpPr>
        <p:spPr>
          <a:xfrm>
            <a:off x="5652911" y="2235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0" name="object 18590"/>
          <p:cNvSpPr/>
          <p:nvPr/>
        </p:nvSpPr>
        <p:spPr>
          <a:xfrm>
            <a:off x="5670699" y="2225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1" name="object 18591"/>
          <p:cNvSpPr/>
          <p:nvPr/>
        </p:nvSpPr>
        <p:spPr>
          <a:xfrm>
            <a:off x="5686900" y="221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2" name="object 18592"/>
          <p:cNvSpPr/>
          <p:nvPr/>
        </p:nvSpPr>
        <p:spPr>
          <a:xfrm>
            <a:off x="5705006" y="22043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3" name="object 18593"/>
          <p:cNvSpPr/>
          <p:nvPr/>
        </p:nvSpPr>
        <p:spPr>
          <a:xfrm>
            <a:off x="5722477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4" name="object 18594"/>
          <p:cNvSpPr/>
          <p:nvPr/>
        </p:nvSpPr>
        <p:spPr>
          <a:xfrm>
            <a:off x="5738677" y="218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5" name="object 18595"/>
          <p:cNvSpPr/>
          <p:nvPr/>
        </p:nvSpPr>
        <p:spPr>
          <a:xfrm>
            <a:off x="5756783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6" name="object 18596"/>
          <p:cNvSpPr/>
          <p:nvPr/>
        </p:nvSpPr>
        <p:spPr>
          <a:xfrm>
            <a:off x="5774096" y="2163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7" name="object 18597"/>
          <p:cNvSpPr/>
          <p:nvPr/>
        </p:nvSpPr>
        <p:spPr>
          <a:xfrm>
            <a:off x="5187707" y="2533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8" name="object 18598"/>
          <p:cNvSpPr/>
          <p:nvPr/>
        </p:nvSpPr>
        <p:spPr>
          <a:xfrm>
            <a:off x="5205019" y="2523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99" name="object 18599"/>
          <p:cNvSpPr/>
          <p:nvPr/>
        </p:nvSpPr>
        <p:spPr>
          <a:xfrm>
            <a:off x="5221220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0" name="object 18600"/>
          <p:cNvSpPr/>
          <p:nvPr/>
        </p:nvSpPr>
        <p:spPr>
          <a:xfrm>
            <a:off x="5239485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1" name="object 18601"/>
          <p:cNvSpPr/>
          <p:nvPr/>
        </p:nvSpPr>
        <p:spPr>
          <a:xfrm>
            <a:off x="5257273" y="24922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2" name="object 18602"/>
          <p:cNvSpPr/>
          <p:nvPr/>
        </p:nvSpPr>
        <p:spPr>
          <a:xfrm>
            <a:off x="5273315" y="2482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3" name="object 18603"/>
          <p:cNvSpPr/>
          <p:nvPr/>
        </p:nvSpPr>
        <p:spPr>
          <a:xfrm>
            <a:off x="5291580" y="24714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4" name="object 18604"/>
          <p:cNvSpPr/>
          <p:nvPr/>
        </p:nvSpPr>
        <p:spPr>
          <a:xfrm>
            <a:off x="5308892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5" name="object 18605"/>
          <p:cNvSpPr/>
          <p:nvPr/>
        </p:nvSpPr>
        <p:spPr>
          <a:xfrm>
            <a:off x="5671017" y="2245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6" name="object 18606"/>
          <p:cNvSpPr/>
          <p:nvPr/>
        </p:nvSpPr>
        <p:spPr>
          <a:xfrm>
            <a:off x="5688012" y="2235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7" name="object 18607"/>
          <p:cNvSpPr/>
          <p:nvPr/>
        </p:nvSpPr>
        <p:spPr>
          <a:xfrm>
            <a:off x="5706277" y="2224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8" name="object 18608"/>
          <p:cNvSpPr/>
          <p:nvPr/>
        </p:nvSpPr>
        <p:spPr>
          <a:xfrm>
            <a:off x="5723271" y="2214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09" name="object 18609"/>
          <p:cNvSpPr/>
          <p:nvPr/>
        </p:nvSpPr>
        <p:spPr>
          <a:xfrm>
            <a:off x="5739789" y="2204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0" name="object 18610"/>
          <p:cNvSpPr/>
          <p:nvPr/>
        </p:nvSpPr>
        <p:spPr>
          <a:xfrm>
            <a:off x="5758372" y="2194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1" name="object 18611"/>
          <p:cNvSpPr/>
          <p:nvPr/>
        </p:nvSpPr>
        <p:spPr>
          <a:xfrm>
            <a:off x="5774890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2" name="object 18612"/>
          <p:cNvSpPr/>
          <p:nvPr/>
        </p:nvSpPr>
        <p:spPr>
          <a:xfrm>
            <a:off x="5791884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3" name="object 18613"/>
          <p:cNvSpPr/>
          <p:nvPr/>
        </p:nvSpPr>
        <p:spPr>
          <a:xfrm>
            <a:off x="5810149" y="2163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4" name="object 18614"/>
          <p:cNvSpPr/>
          <p:nvPr/>
        </p:nvSpPr>
        <p:spPr>
          <a:xfrm>
            <a:off x="5222014" y="2533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5" name="object 18615"/>
          <p:cNvSpPr/>
          <p:nvPr/>
        </p:nvSpPr>
        <p:spPr>
          <a:xfrm>
            <a:off x="5240279" y="252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6" name="object 18616"/>
          <p:cNvSpPr/>
          <p:nvPr/>
        </p:nvSpPr>
        <p:spPr>
          <a:xfrm>
            <a:off x="5258067" y="2512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7" name="object 18617"/>
          <p:cNvSpPr/>
          <p:nvPr/>
        </p:nvSpPr>
        <p:spPr>
          <a:xfrm>
            <a:off x="5273791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8" name="object 18618"/>
          <p:cNvSpPr/>
          <p:nvPr/>
        </p:nvSpPr>
        <p:spPr>
          <a:xfrm>
            <a:off x="5291897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19" name="object 18619"/>
          <p:cNvSpPr/>
          <p:nvPr/>
        </p:nvSpPr>
        <p:spPr>
          <a:xfrm>
            <a:off x="5309686" y="2481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0" name="object 18620"/>
          <p:cNvSpPr/>
          <p:nvPr/>
        </p:nvSpPr>
        <p:spPr>
          <a:xfrm>
            <a:off x="5325886" y="24714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1" name="object 18621"/>
          <p:cNvSpPr/>
          <p:nvPr/>
        </p:nvSpPr>
        <p:spPr>
          <a:xfrm>
            <a:off x="5344152" y="2460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2" name="object 18622"/>
          <p:cNvSpPr/>
          <p:nvPr/>
        </p:nvSpPr>
        <p:spPr>
          <a:xfrm>
            <a:off x="5707071" y="2245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3" name="object 18623"/>
          <p:cNvSpPr/>
          <p:nvPr/>
        </p:nvSpPr>
        <p:spPr>
          <a:xfrm>
            <a:off x="5724383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4" name="object 18624"/>
          <p:cNvSpPr/>
          <p:nvPr/>
        </p:nvSpPr>
        <p:spPr>
          <a:xfrm>
            <a:off x="5740583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5" name="object 18625"/>
          <p:cNvSpPr/>
          <p:nvPr/>
        </p:nvSpPr>
        <p:spPr>
          <a:xfrm>
            <a:off x="5758689" y="2214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6" name="object 18626"/>
          <p:cNvSpPr/>
          <p:nvPr/>
        </p:nvSpPr>
        <p:spPr>
          <a:xfrm>
            <a:off x="5776478" y="220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7" name="object 18627"/>
          <p:cNvSpPr/>
          <p:nvPr/>
        </p:nvSpPr>
        <p:spPr>
          <a:xfrm>
            <a:off x="5792361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8" name="object 18628"/>
          <p:cNvSpPr/>
          <p:nvPr/>
        </p:nvSpPr>
        <p:spPr>
          <a:xfrm>
            <a:off x="5810943" y="2183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29" name="object 18629"/>
          <p:cNvSpPr/>
          <p:nvPr/>
        </p:nvSpPr>
        <p:spPr>
          <a:xfrm>
            <a:off x="5828255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0" name="object 18630"/>
          <p:cNvSpPr/>
          <p:nvPr/>
        </p:nvSpPr>
        <p:spPr>
          <a:xfrm>
            <a:off x="5844456" y="2163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1" name="object 18631"/>
          <p:cNvSpPr/>
          <p:nvPr/>
        </p:nvSpPr>
        <p:spPr>
          <a:xfrm>
            <a:off x="5258385" y="2532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2" name="object 18632"/>
          <p:cNvSpPr/>
          <p:nvPr/>
        </p:nvSpPr>
        <p:spPr>
          <a:xfrm>
            <a:off x="5274585" y="252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3" name="object 18633"/>
          <p:cNvSpPr/>
          <p:nvPr/>
        </p:nvSpPr>
        <p:spPr>
          <a:xfrm>
            <a:off x="5292692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4" name="object 18634"/>
          <p:cNvSpPr/>
          <p:nvPr/>
        </p:nvSpPr>
        <p:spPr>
          <a:xfrm>
            <a:off x="5310480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5" name="object 18635"/>
          <p:cNvSpPr/>
          <p:nvPr/>
        </p:nvSpPr>
        <p:spPr>
          <a:xfrm>
            <a:off x="5326363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6" name="object 18636"/>
          <p:cNvSpPr/>
          <p:nvPr/>
        </p:nvSpPr>
        <p:spPr>
          <a:xfrm>
            <a:off x="5344946" y="2480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7" name="object 18637"/>
          <p:cNvSpPr/>
          <p:nvPr/>
        </p:nvSpPr>
        <p:spPr>
          <a:xfrm>
            <a:off x="5362258" y="2470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8" name="object 18638"/>
          <p:cNvSpPr/>
          <p:nvPr/>
        </p:nvSpPr>
        <p:spPr>
          <a:xfrm>
            <a:off x="5378458" y="2460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39" name="object 18639"/>
          <p:cNvSpPr/>
          <p:nvPr/>
        </p:nvSpPr>
        <p:spPr>
          <a:xfrm>
            <a:off x="5741377" y="2245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0" name="object 18640"/>
          <p:cNvSpPr/>
          <p:nvPr/>
        </p:nvSpPr>
        <p:spPr>
          <a:xfrm>
            <a:off x="5759484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1" name="object 18641"/>
          <p:cNvSpPr/>
          <p:nvPr/>
        </p:nvSpPr>
        <p:spPr>
          <a:xfrm>
            <a:off x="5776955" y="2223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2" name="object 18642"/>
          <p:cNvSpPr/>
          <p:nvPr/>
        </p:nvSpPr>
        <p:spPr>
          <a:xfrm>
            <a:off x="5793155" y="2214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3" name="object 18643"/>
          <p:cNvSpPr/>
          <p:nvPr/>
        </p:nvSpPr>
        <p:spPr>
          <a:xfrm>
            <a:off x="5811261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4" name="object 18644"/>
          <p:cNvSpPr/>
          <p:nvPr/>
        </p:nvSpPr>
        <p:spPr>
          <a:xfrm>
            <a:off x="5829050" y="2192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5" name="object 18645"/>
          <p:cNvSpPr/>
          <p:nvPr/>
        </p:nvSpPr>
        <p:spPr>
          <a:xfrm>
            <a:off x="5845250" y="2183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6" name="object 18646"/>
          <p:cNvSpPr/>
          <p:nvPr/>
        </p:nvSpPr>
        <p:spPr>
          <a:xfrm>
            <a:off x="5863356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7" name="object 18647"/>
          <p:cNvSpPr/>
          <p:nvPr/>
        </p:nvSpPr>
        <p:spPr>
          <a:xfrm>
            <a:off x="5880827" y="2161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8" name="object 18648"/>
          <p:cNvSpPr/>
          <p:nvPr/>
        </p:nvSpPr>
        <p:spPr>
          <a:xfrm>
            <a:off x="5293486" y="2531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49" name="object 18649"/>
          <p:cNvSpPr/>
          <p:nvPr/>
        </p:nvSpPr>
        <p:spPr>
          <a:xfrm>
            <a:off x="5310957" y="2521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0" name="object 18650"/>
          <p:cNvSpPr/>
          <p:nvPr/>
        </p:nvSpPr>
        <p:spPr>
          <a:xfrm>
            <a:off x="5327157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1" name="object 18651"/>
          <p:cNvSpPr/>
          <p:nvPr/>
        </p:nvSpPr>
        <p:spPr>
          <a:xfrm>
            <a:off x="5345264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2" name="object 18652"/>
          <p:cNvSpPr/>
          <p:nvPr/>
        </p:nvSpPr>
        <p:spPr>
          <a:xfrm>
            <a:off x="5363052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3" name="object 18653"/>
          <p:cNvSpPr/>
          <p:nvPr/>
        </p:nvSpPr>
        <p:spPr>
          <a:xfrm>
            <a:off x="5379252" y="2481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4" name="object 18654"/>
          <p:cNvSpPr/>
          <p:nvPr/>
        </p:nvSpPr>
        <p:spPr>
          <a:xfrm>
            <a:off x="5397358" y="2470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5" name="object 18655"/>
          <p:cNvSpPr/>
          <p:nvPr/>
        </p:nvSpPr>
        <p:spPr>
          <a:xfrm>
            <a:off x="5414829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6" name="object 18656"/>
          <p:cNvSpPr/>
          <p:nvPr/>
        </p:nvSpPr>
        <p:spPr>
          <a:xfrm>
            <a:off x="5777749" y="224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7" name="object 18657"/>
          <p:cNvSpPr/>
          <p:nvPr/>
        </p:nvSpPr>
        <p:spPr>
          <a:xfrm>
            <a:off x="5793949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8" name="object 18658"/>
          <p:cNvSpPr/>
          <p:nvPr/>
        </p:nvSpPr>
        <p:spPr>
          <a:xfrm>
            <a:off x="5812055" y="2223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59" name="object 18659"/>
          <p:cNvSpPr/>
          <p:nvPr/>
        </p:nvSpPr>
        <p:spPr>
          <a:xfrm>
            <a:off x="5829844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0" name="object 18660"/>
          <p:cNvSpPr/>
          <p:nvPr/>
        </p:nvSpPr>
        <p:spPr>
          <a:xfrm>
            <a:off x="5845567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1" name="object 18661"/>
          <p:cNvSpPr/>
          <p:nvPr/>
        </p:nvSpPr>
        <p:spPr>
          <a:xfrm>
            <a:off x="5863833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2" name="object 18662"/>
          <p:cNvSpPr/>
          <p:nvPr/>
        </p:nvSpPr>
        <p:spPr>
          <a:xfrm>
            <a:off x="5881622" y="218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3" name="object 18663"/>
          <p:cNvSpPr/>
          <p:nvPr/>
        </p:nvSpPr>
        <p:spPr>
          <a:xfrm>
            <a:off x="5897822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4" name="object 18664"/>
          <p:cNvSpPr/>
          <p:nvPr/>
        </p:nvSpPr>
        <p:spPr>
          <a:xfrm>
            <a:off x="5915928" y="2161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5" name="object 18665"/>
          <p:cNvSpPr/>
          <p:nvPr/>
        </p:nvSpPr>
        <p:spPr>
          <a:xfrm>
            <a:off x="5311751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6" name="object 18666"/>
          <p:cNvSpPr/>
          <p:nvPr/>
        </p:nvSpPr>
        <p:spPr>
          <a:xfrm>
            <a:off x="5328746" y="2532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7" name="object 18667"/>
          <p:cNvSpPr/>
          <p:nvPr/>
        </p:nvSpPr>
        <p:spPr>
          <a:xfrm>
            <a:off x="5346852" y="2521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8" name="object 18668"/>
          <p:cNvSpPr/>
          <p:nvPr/>
        </p:nvSpPr>
        <p:spPr>
          <a:xfrm>
            <a:off x="5363370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69" name="object 18669"/>
          <p:cNvSpPr/>
          <p:nvPr/>
        </p:nvSpPr>
        <p:spPr>
          <a:xfrm>
            <a:off x="5380364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0" name="object 18670"/>
          <p:cNvSpPr/>
          <p:nvPr/>
        </p:nvSpPr>
        <p:spPr>
          <a:xfrm>
            <a:off x="5398629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1" name="object 18671"/>
          <p:cNvSpPr/>
          <p:nvPr/>
        </p:nvSpPr>
        <p:spPr>
          <a:xfrm>
            <a:off x="5415624" y="2480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2" name="object 18672"/>
          <p:cNvSpPr/>
          <p:nvPr/>
        </p:nvSpPr>
        <p:spPr>
          <a:xfrm>
            <a:off x="5432142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3" name="object 18673"/>
          <p:cNvSpPr/>
          <p:nvPr/>
        </p:nvSpPr>
        <p:spPr>
          <a:xfrm>
            <a:off x="5450724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4" name="object 18674"/>
          <p:cNvSpPr/>
          <p:nvPr/>
        </p:nvSpPr>
        <p:spPr>
          <a:xfrm>
            <a:off x="5812849" y="22434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5" name="object 18675"/>
          <p:cNvSpPr/>
          <p:nvPr/>
        </p:nvSpPr>
        <p:spPr>
          <a:xfrm>
            <a:off x="5830161" y="223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6" name="object 18676"/>
          <p:cNvSpPr/>
          <p:nvPr/>
        </p:nvSpPr>
        <p:spPr>
          <a:xfrm>
            <a:off x="5847156" y="2223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7" name="object 18677"/>
          <p:cNvSpPr/>
          <p:nvPr/>
        </p:nvSpPr>
        <p:spPr>
          <a:xfrm>
            <a:off x="5864627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8" name="object 18678"/>
          <p:cNvSpPr/>
          <p:nvPr/>
        </p:nvSpPr>
        <p:spPr>
          <a:xfrm>
            <a:off x="5882416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79" name="object 18679"/>
          <p:cNvSpPr/>
          <p:nvPr/>
        </p:nvSpPr>
        <p:spPr>
          <a:xfrm>
            <a:off x="5898934" y="2192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0" name="object 18680"/>
          <p:cNvSpPr/>
          <p:nvPr/>
        </p:nvSpPr>
        <p:spPr>
          <a:xfrm>
            <a:off x="5916722" y="218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1" name="object 18681"/>
          <p:cNvSpPr/>
          <p:nvPr/>
        </p:nvSpPr>
        <p:spPr>
          <a:xfrm>
            <a:off x="5347646" y="25415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2" name="object 18682"/>
          <p:cNvSpPr/>
          <p:nvPr/>
        </p:nvSpPr>
        <p:spPr>
          <a:xfrm>
            <a:off x="5364958" y="2531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3" name="object 18683"/>
          <p:cNvSpPr/>
          <p:nvPr/>
        </p:nvSpPr>
        <p:spPr>
          <a:xfrm>
            <a:off x="5381158" y="2521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4" name="object 18684"/>
          <p:cNvSpPr/>
          <p:nvPr/>
        </p:nvSpPr>
        <p:spPr>
          <a:xfrm>
            <a:off x="5399423" y="2510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5" name="object 18685"/>
          <p:cNvSpPr/>
          <p:nvPr/>
        </p:nvSpPr>
        <p:spPr>
          <a:xfrm>
            <a:off x="5416736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6" name="object 18686"/>
          <p:cNvSpPr/>
          <p:nvPr/>
        </p:nvSpPr>
        <p:spPr>
          <a:xfrm>
            <a:off x="5432936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7" name="object 18687"/>
          <p:cNvSpPr/>
          <p:nvPr/>
        </p:nvSpPr>
        <p:spPr>
          <a:xfrm>
            <a:off x="5451042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8" name="object 18688"/>
          <p:cNvSpPr/>
          <p:nvPr/>
        </p:nvSpPr>
        <p:spPr>
          <a:xfrm>
            <a:off x="5468830" y="2469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89" name="object 18689"/>
          <p:cNvSpPr/>
          <p:nvPr/>
        </p:nvSpPr>
        <p:spPr>
          <a:xfrm>
            <a:off x="5484713" y="2459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0" name="object 18690"/>
          <p:cNvSpPr/>
          <p:nvPr/>
        </p:nvSpPr>
        <p:spPr>
          <a:xfrm>
            <a:off x="5847950" y="22434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1" name="object 18691"/>
          <p:cNvSpPr/>
          <p:nvPr/>
        </p:nvSpPr>
        <p:spPr>
          <a:xfrm>
            <a:off x="5866215" y="22334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2" name="object 18692"/>
          <p:cNvSpPr/>
          <p:nvPr/>
        </p:nvSpPr>
        <p:spPr>
          <a:xfrm>
            <a:off x="5883527" y="2222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3" name="object 18693"/>
          <p:cNvSpPr/>
          <p:nvPr/>
        </p:nvSpPr>
        <p:spPr>
          <a:xfrm>
            <a:off x="5899728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4" name="object 18694"/>
          <p:cNvSpPr/>
          <p:nvPr/>
        </p:nvSpPr>
        <p:spPr>
          <a:xfrm>
            <a:off x="5917993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5" name="object 18695"/>
          <p:cNvSpPr/>
          <p:nvPr/>
        </p:nvSpPr>
        <p:spPr>
          <a:xfrm>
            <a:off x="5381952" y="25415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6" name="object 18696"/>
          <p:cNvSpPr/>
          <p:nvPr/>
        </p:nvSpPr>
        <p:spPr>
          <a:xfrm>
            <a:off x="5400218" y="2530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7" name="object 18697"/>
          <p:cNvSpPr/>
          <p:nvPr/>
        </p:nvSpPr>
        <p:spPr>
          <a:xfrm>
            <a:off x="5417530" y="2520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8" name="object 18698"/>
          <p:cNvSpPr/>
          <p:nvPr/>
        </p:nvSpPr>
        <p:spPr>
          <a:xfrm>
            <a:off x="5433730" y="2510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99" name="object 18699"/>
          <p:cNvSpPr/>
          <p:nvPr/>
        </p:nvSpPr>
        <p:spPr>
          <a:xfrm>
            <a:off x="5451836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0" name="object 18700"/>
          <p:cNvSpPr/>
          <p:nvPr/>
        </p:nvSpPr>
        <p:spPr>
          <a:xfrm>
            <a:off x="5469307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1" name="object 18701"/>
          <p:cNvSpPr/>
          <p:nvPr/>
        </p:nvSpPr>
        <p:spPr>
          <a:xfrm>
            <a:off x="5485507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2" name="object 18702"/>
          <p:cNvSpPr/>
          <p:nvPr/>
        </p:nvSpPr>
        <p:spPr>
          <a:xfrm>
            <a:off x="5503614" y="246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3" name="object 18703"/>
          <p:cNvSpPr/>
          <p:nvPr/>
        </p:nvSpPr>
        <p:spPr>
          <a:xfrm>
            <a:off x="5521402" y="24588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4" name="object 18704"/>
          <p:cNvSpPr/>
          <p:nvPr/>
        </p:nvSpPr>
        <p:spPr>
          <a:xfrm>
            <a:off x="5884321" y="2243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5" name="object 18705"/>
          <p:cNvSpPr/>
          <p:nvPr/>
        </p:nvSpPr>
        <p:spPr>
          <a:xfrm>
            <a:off x="5900522" y="22334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6" name="object 18706"/>
          <p:cNvSpPr/>
          <p:nvPr/>
        </p:nvSpPr>
        <p:spPr>
          <a:xfrm>
            <a:off x="5918628" y="2222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7" name="object 18707"/>
          <p:cNvSpPr/>
          <p:nvPr/>
        </p:nvSpPr>
        <p:spPr>
          <a:xfrm>
            <a:off x="5418324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8" name="object 18708"/>
          <p:cNvSpPr/>
          <p:nvPr/>
        </p:nvSpPr>
        <p:spPr>
          <a:xfrm>
            <a:off x="5434524" y="2530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09" name="object 18709"/>
          <p:cNvSpPr/>
          <p:nvPr/>
        </p:nvSpPr>
        <p:spPr>
          <a:xfrm>
            <a:off x="5452630" y="251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0" name="object 18710"/>
          <p:cNvSpPr/>
          <p:nvPr/>
        </p:nvSpPr>
        <p:spPr>
          <a:xfrm>
            <a:off x="5470101" y="2509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1" name="object 18711"/>
          <p:cNvSpPr/>
          <p:nvPr/>
        </p:nvSpPr>
        <p:spPr>
          <a:xfrm>
            <a:off x="5486301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2" name="object 18712"/>
          <p:cNvSpPr/>
          <p:nvPr/>
        </p:nvSpPr>
        <p:spPr>
          <a:xfrm>
            <a:off x="5504408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3" name="object 18713"/>
          <p:cNvSpPr/>
          <p:nvPr/>
        </p:nvSpPr>
        <p:spPr>
          <a:xfrm>
            <a:off x="5522197" y="2478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4" name="object 18714"/>
          <p:cNvSpPr/>
          <p:nvPr/>
        </p:nvSpPr>
        <p:spPr>
          <a:xfrm>
            <a:off x="5537920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5" name="object 18715"/>
          <p:cNvSpPr/>
          <p:nvPr/>
        </p:nvSpPr>
        <p:spPr>
          <a:xfrm>
            <a:off x="5556185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6" name="object 18716"/>
          <p:cNvSpPr/>
          <p:nvPr/>
        </p:nvSpPr>
        <p:spPr>
          <a:xfrm>
            <a:off x="5453424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7" name="object 18717"/>
          <p:cNvSpPr/>
          <p:nvPr/>
        </p:nvSpPr>
        <p:spPr>
          <a:xfrm>
            <a:off x="5470895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8" name="object 18718"/>
          <p:cNvSpPr/>
          <p:nvPr/>
        </p:nvSpPr>
        <p:spPr>
          <a:xfrm>
            <a:off x="5487096" y="25204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19" name="object 18719"/>
          <p:cNvSpPr/>
          <p:nvPr/>
        </p:nvSpPr>
        <p:spPr>
          <a:xfrm>
            <a:off x="5505202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0" name="object 18720"/>
          <p:cNvSpPr/>
          <p:nvPr/>
        </p:nvSpPr>
        <p:spPr>
          <a:xfrm>
            <a:off x="5522514" y="2499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1" name="object 18721"/>
          <p:cNvSpPr/>
          <p:nvPr/>
        </p:nvSpPr>
        <p:spPr>
          <a:xfrm>
            <a:off x="5538715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2" name="object 18722"/>
          <p:cNvSpPr/>
          <p:nvPr/>
        </p:nvSpPr>
        <p:spPr>
          <a:xfrm>
            <a:off x="5556979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3" name="object 18723"/>
          <p:cNvSpPr/>
          <p:nvPr/>
        </p:nvSpPr>
        <p:spPr>
          <a:xfrm>
            <a:off x="5574768" y="2468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4" name="object 18724"/>
          <p:cNvSpPr/>
          <p:nvPr/>
        </p:nvSpPr>
        <p:spPr>
          <a:xfrm>
            <a:off x="5590492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5" name="object 18725"/>
          <p:cNvSpPr/>
          <p:nvPr/>
        </p:nvSpPr>
        <p:spPr>
          <a:xfrm>
            <a:off x="5488208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6" name="object 18726"/>
          <p:cNvSpPr/>
          <p:nvPr/>
        </p:nvSpPr>
        <p:spPr>
          <a:xfrm>
            <a:off x="5506473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7" name="object 18727"/>
          <p:cNvSpPr/>
          <p:nvPr/>
        </p:nvSpPr>
        <p:spPr>
          <a:xfrm>
            <a:off x="5523308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8" name="object 18728"/>
          <p:cNvSpPr/>
          <p:nvPr/>
        </p:nvSpPr>
        <p:spPr>
          <a:xfrm>
            <a:off x="5540303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29" name="object 18729"/>
          <p:cNvSpPr/>
          <p:nvPr/>
        </p:nvSpPr>
        <p:spPr>
          <a:xfrm>
            <a:off x="5558568" y="249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0" name="object 18730"/>
          <p:cNvSpPr/>
          <p:nvPr/>
        </p:nvSpPr>
        <p:spPr>
          <a:xfrm>
            <a:off x="5575086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1" name="object 18731"/>
          <p:cNvSpPr/>
          <p:nvPr/>
        </p:nvSpPr>
        <p:spPr>
          <a:xfrm>
            <a:off x="5592080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2" name="object 18732"/>
          <p:cNvSpPr/>
          <p:nvPr/>
        </p:nvSpPr>
        <p:spPr>
          <a:xfrm>
            <a:off x="5610187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3" name="object 18733"/>
          <p:cNvSpPr/>
          <p:nvPr/>
        </p:nvSpPr>
        <p:spPr>
          <a:xfrm>
            <a:off x="5627181" y="24575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4" name="object 18734"/>
          <p:cNvSpPr/>
          <p:nvPr/>
        </p:nvSpPr>
        <p:spPr>
          <a:xfrm>
            <a:off x="5524896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5" name="object 18735"/>
          <p:cNvSpPr/>
          <p:nvPr/>
        </p:nvSpPr>
        <p:spPr>
          <a:xfrm>
            <a:off x="5540779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6" name="object 18736"/>
          <p:cNvSpPr/>
          <p:nvPr/>
        </p:nvSpPr>
        <p:spPr>
          <a:xfrm>
            <a:off x="5559362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7" name="object 18737"/>
          <p:cNvSpPr/>
          <p:nvPr/>
        </p:nvSpPr>
        <p:spPr>
          <a:xfrm>
            <a:off x="5576674" y="25084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8" name="object 18738"/>
          <p:cNvSpPr/>
          <p:nvPr/>
        </p:nvSpPr>
        <p:spPr>
          <a:xfrm>
            <a:off x="5592874" y="249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39" name="object 18739"/>
          <p:cNvSpPr/>
          <p:nvPr/>
        </p:nvSpPr>
        <p:spPr>
          <a:xfrm>
            <a:off x="5610981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0" name="object 18740"/>
          <p:cNvSpPr/>
          <p:nvPr/>
        </p:nvSpPr>
        <p:spPr>
          <a:xfrm>
            <a:off x="5628451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1" name="object 18741"/>
          <p:cNvSpPr/>
          <p:nvPr/>
        </p:nvSpPr>
        <p:spPr>
          <a:xfrm>
            <a:off x="5644652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2" name="object 18742"/>
          <p:cNvSpPr/>
          <p:nvPr/>
        </p:nvSpPr>
        <p:spPr>
          <a:xfrm>
            <a:off x="5662758" y="2457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3" name="object 18743"/>
          <p:cNvSpPr/>
          <p:nvPr/>
        </p:nvSpPr>
        <p:spPr>
          <a:xfrm>
            <a:off x="5559680" y="2539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4" name="object 18744"/>
          <p:cNvSpPr/>
          <p:nvPr/>
        </p:nvSpPr>
        <p:spPr>
          <a:xfrm>
            <a:off x="5577468" y="25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5" name="object 18745"/>
          <p:cNvSpPr/>
          <p:nvPr/>
        </p:nvSpPr>
        <p:spPr>
          <a:xfrm>
            <a:off x="5593669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6" name="object 18746"/>
          <p:cNvSpPr/>
          <p:nvPr/>
        </p:nvSpPr>
        <p:spPr>
          <a:xfrm>
            <a:off x="5611775" y="25081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7" name="object 18747"/>
          <p:cNvSpPr/>
          <p:nvPr/>
        </p:nvSpPr>
        <p:spPr>
          <a:xfrm>
            <a:off x="5629245" y="24975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8" name="object 18748"/>
          <p:cNvSpPr/>
          <p:nvPr/>
        </p:nvSpPr>
        <p:spPr>
          <a:xfrm>
            <a:off x="5645446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9" name="object 18749"/>
          <p:cNvSpPr/>
          <p:nvPr/>
        </p:nvSpPr>
        <p:spPr>
          <a:xfrm>
            <a:off x="5663552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0" name="object 18750"/>
          <p:cNvSpPr/>
          <p:nvPr/>
        </p:nvSpPr>
        <p:spPr>
          <a:xfrm>
            <a:off x="5681023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1" name="object 18751"/>
          <p:cNvSpPr/>
          <p:nvPr/>
        </p:nvSpPr>
        <p:spPr>
          <a:xfrm>
            <a:off x="5697223" y="2457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2" name="object 18752"/>
          <p:cNvSpPr/>
          <p:nvPr/>
        </p:nvSpPr>
        <p:spPr>
          <a:xfrm>
            <a:off x="5594145" y="2539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3" name="object 18753"/>
          <p:cNvSpPr/>
          <p:nvPr/>
        </p:nvSpPr>
        <p:spPr>
          <a:xfrm>
            <a:off x="5612251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4" name="object 18754"/>
          <p:cNvSpPr/>
          <p:nvPr/>
        </p:nvSpPr>
        <p:spPr>
          <a:xfrm>
            <a:off x="5630040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5" name="object 18755"/>
          <p:cNvSpPr/>
          <p:nvPr/>
        </p:nvSpPr>
        <p:spPr>
          <a:xfrm>
            <a:off x="5646240" y="25084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6" name="object 18756"/>
          <p:cNvSpPr/>
          <p:nvPr/>
        </p:nvSpPr>
        <p:spPr>
          <a:xfrm>
            <a:off x="5664346" y="24975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7" name="object 18757"/>
          <p:cNvSpPr/>
          <p:nvPr/>
        </p:nvSpPr>
        <p:spPr>
          <a:xfrm>
            <a:off x="5681817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8" name="object 18758"/>
          <p:cNvSpPr/>
          <p:nvPr/>
        </p:nvSpPr>
        <p:spPr>
          <a:xfrm>
            <a:off x="5698018" y="2477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59" name="object 18759"/>
          <p:cNvSpPr/>
          <p:nvPr/>
        </p:nvSpPr>
        <p:spPr>
          <a:xfrm>
            <a:off x="5716124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0" name="object 18760"/>
          <p:cNvSpPr/>
          <p:nvPr/>
        </p:nvSpPr>
        <p:spPr>
          <a:xfrm>
            <a:off x="5733436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1" name="object 18761"/>
          <p:cNvSpPr/>
          <p:nvPr/>
        </p:nvSpPr>
        <p:spPr>
          <a:xfrm>
            <a:off x="5630834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2" name="object 18762"/>
          <p:cNvSpPr/>
          <p:nvPr/>
        </p:nvSpPr>
        <p:spPr>
          <a:xfrm>
            <a:off x="5646558" y="252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3" name="object 18763"/>
          <p:cNvSpPr/>
          <p:nvPr/>
        </p:nvSpPr>
        <p:spPr>
          <a:xfrm>
            <a:off x="5665141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4" name="object 18764"/>
          <p:cNvSpPr/>
          <p:nvPr/>
        </p:nvSpPr>
        <p:spPr>
          <a:xfrm>
            <a:off x="5682612" y="2507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5" name="object 18765"/>
          <p:cNvSpPr/>
          <p:nvPr/>
        </p:nvSpPr>
        <p:spPr>
          <a:xfrm>
            <a:off x="5698653" y="24975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6" name="object 18766"/>
          <p:cNvSpPr/>
          <p:nvPr/>
        </p:nvSpPr>
        <p:spPr>
          <a:xfrm>
            <a:off x="5716918" y="24869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7" name="object 18767"/>
          <p:cNvSpPr/>
          <p:nvPr/>
        </p:nvSpPr>
        <p:spPr>
          <a:xfrm>
            <a:off x="5734230" y="2476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8" name="object 18768"/>
          <p:cNvSpPr/>
          <p:nvPr/>
        </p:nvSpPr>
        <p:spPr>
          <a:xfrm>
            <a:off x="5750430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69" name="object 18769"/>
          <p:cNvSpPr/>
          <p:nvPr/>
        </p:nvSpPr>
        <p:spPr>
          <a:xfrm>
            <a:off x="5768695" y="245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0" name="object 18770"/>
          <p:cNvSpPr/>
          <p:nvPr/>
        </p:nvSpPr>
        <p:spPr>
          <a:xfrm>
            <a:off x="5666411" y="25378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1" name="object 18771"/>
          <p:cNvSpPr/>
          <p:nvPr/>
        </p:nvSpPr>
        <p:spPr>
          <a:xfrm>
            <a:off x="5683247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2" name="object 18772"/>
          <p:cNvSpPr/>
          <p:nvPr/>
        </p:nvSpPr>
        <p:spPr>
          <a:xfrm>
            <a:off x="5699924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3" name="object 18773"/>
          <p:cNvSpPr/>
          <p:nvPr/>
        </p:nvSpPr>
        <p:spPr>
          <a:xfrm>
            <a:off x="5718030" y="2506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4" name="object 18774"/>
          <p:cNvSpPr/>
          <p:nvPr/>
        </p:nvSpPr>
        <p:spPr>
          <a:xfrm>
            <a:off x="5735024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5" name="object 18775"/>
          <p:cNvSpPr/>
          <p:nvPr/>
        </p:nvSpPr>
        <p:spPr>
          <a:xfrm>
            <a:off x="5752019" y="24869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6" name="object 18776"/>
          <p:cNvSpPr/>
          <p:nvPr/>
        </p:nvSpPr>
        <p:spPr>
          <a:xfrm>
            <a:off x="5770284" y="2475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7" name="object 18777"/>
          <p:cNvSpPr/>
          <p:nvPr/>
        </p:nvSpPr>
        <p:spPr>
          <a:xfrm>
            <a:off x="5786802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8" name="object 18778"/>
          <p:cNvSpPr/>
          <p:nvPr/>
        </p:nvSpPr>
        <p:spPr>
          <a:xfrm>
            <a:off x="5803796" y="2455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79" name="object 18779"/>
          <p:cNvSpPr/>
          <p:nvPr/>
        </p:nvSpPr>
        <p:spPr>
          <a:xfrm>
            <a:off x="5700718" y="25378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0" name="object 18780"/>
          <p:cNvSpPr/>
          <p:nvPr/>
        </p:nvSpPr>
        <p:spPr>
          <a:xfrm>
            <a:off x="5718824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1" name="object 18781"/>
          <p:cNvSpPr/>
          <p:nvPr/>
        </p:nvSpPr>
        <p:spPr>
          <a:xfrm>
            <a:off x="5736613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2" name="object 18782"/>
          <p:cNvSpPr/>
          <p:nvPr/>
        </p:nvSpPr>
        <p:spPr>
          <a:xfrm>
            <a:off x="5752495" y="2506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3" name="object 18783"/>
          <p:cNvSpPr/>
          <p:nvPr/>
        </p:nvSpPr>
        <p:spPr>
          <a:xfrm>
            <a:off x="5770602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4" name="object 18784"/>
          <p:cNvSpPr/>
          <p:nvPr/>
        </p:nvSpPr>
        <p:spPr>
          <a:xfrm>
            <a:off x="5788390" y="2485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5" name="object 18785"/>
          <p:cNvSpPr/>
          <p:nvPr/>
        </p:nvSpPr>
        <p:spPr>
          <a:xfrm>
            <a:off x="5804591" y="2475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6" name="object 18786"/>
          <p:cNvSpPr/>
          <p:nvPr/>
        </p:nvSpPr>
        <p:spPr>
          <a:xfrm>
            <a:off x="5822696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7" name="object 18787"/>
          <p:cNvSpPr/>
          <p:nvPr/>
        </p:nvSpPr>
        <p:spPr>
          <a:xfrm>
            <a:off x="5840167" y="2454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8" name="object 18788"/>
          <p:cNvSpPr/>
          <p:nvPr/>
        </p:nvSpPr>
        <p:spPr>
          <a:xfrm>
            <a:off x="5737089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89" name="object 18789"/>
          <p:cNvSpPr/>
          <p:nvPr/>
        </p:nvSpPr>
        <p:spPr>
          <a:xfrm>
            <a:off x="5753289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0" name="object 18790"/>
          <p:cNvSpPr/>
          <p:nvPr/>
        </p:nvSpPr>
        <p:spPr>
          <a:xfrm>
            <a:off x="5771396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1" name="object 18791"/>
          <p:cNvSpPr/>
          <p:nvPr/>
        </p:nvSpPr>
        <p:spPr>
          <a:xfrm>
            <a:off x="5789184" y="2505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2" name="object 18792"/>
          <p:cNvSpPr/>
          <p:nvPr/>
        </p:nvSpPr>
        <p:spPr>
          <a:xfrm>
            <a:off x="5804908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3" name="object 18793"/>
          <p:cNvSpPr/>
          <p:nvPr/>
        </p:nvSpPr>
        <p:spPr>
          <a:xfrm>
            <a:off x="5823491" y="2485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4" name="object 18794"/>
          <p:cNvSpPr/>
          <p:nvPr/>
        </p:nvSpPr>
        <p:spPr>
          <a:xfrm>
            <a:off x="5840962" y="2475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5" name="object 18795"/>
          <p:cNvSpPr/>
          <p:nvPr/>
        </p:nvSpPr>
        <p:spPr>
          <a:xfrm>
            <a:off x="5857162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6" name="object 18796"/>
          <p:cNvSpPr/>
          <p:nvPr/>
        </p:nvSpPr>
        <p:spPr>
          <a:xfrm>
            <a:off x="5875268" y="2454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7" name="object 18797"/>
          <p:cNvSpPr/>
          <p:nvPr/>
        </p:nvSpPr>
        <p:spPr>
          <a:xfrm>
            <a:off x="5772190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8" name="object 18798"/>
          <p:cNvSpPr/>
          <p:nvPr/>
        </p:nvSpPr>
        <p:spPr>
          <a:xfrm>
            <a:off x="5789502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99" name="object 18799"/>
          <p:cNvSpPr/>
          <p:nvPr/>
        </p:nvSpPr>
        <p:spPr>
          <a:xfrm>
            <a:off x="5805702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0" name="object 18800"/>
          <p:cNvSpPr/>
          <p:nvPr/>
        </p:nvSpPr>
        <p:spPr>
          <a:xfrm>
            <a:off x="5823967" y="250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1" name="object 18801"/>
          <p:cNvSpPr/>
          <p:nvPr/>
        </p:nvSpPr>
        <p:spPr>
          <a:xfrm>
            <a:off x="5841756" y="2495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2" name="object 18802"/>
          <p:cNvSpPr/>
          <p:nvPr/>
        </p:nvSpPr>
        <p:spPr>
          <a:xfrm>
            <a:off x="5857956" y="2485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3" name="object 18803"/>
          <p:cNvSpPr/>
          <p:nvPr/>
        </p:nvSpPr>
        <p:spPr>
          <a:xfrm>
            <a:off x="5876063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4" name="object 18804"/>
          <p:cNvSpPr/>
          <p:nvPr/>
        </p:nvSpPr>
        <p:spPr>
          <a:xfrm>
            <a:off x="5893375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5" name="object 18805"/>
          <p:cNvSpPr/>
          <p:nvPr/>
        </p:nvSpPr>
        <p:spPr>
          <a:xfrm>
            <a:off x="5909575" y="2454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6" name="object 18806"/>
          <p:cNvSpPr/>
          <p:nvPr/>
        </p:nvSpPr>
        <p:spPr>
          <a:xfrm>
            <a:off x="5807290" y="2536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7" name="object 18807"/>
          <p:cNvSpPr/>
          <p:nvPr/>
        </p:nvSpPr>
        <p:spPr>
          <a:xfrm>
            <a:off x="5824761" y="2526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8" name="object 18808"/>
          <p:cNvSpPr/>
          <p:nvPr/>
        </p:nvSpPr>
        <p:spPr>
          <a:xfrm>
            <a:off x="5842074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09" name="object 18809"/>
          <p:cNvSpPr/>
          <p:nvPr/>
        </p:nvSpPr>
        <p:spPr>
          <a:xfrm>
            <a:off x="5858274" y="250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0" name="object 18810"/>
          <p:cNvSpPr/>
          <p:nvPr/>
        </p:nvSpPr>
        <p:spPr>
          <a:xfrm>
            <a:off x="5876380" y="24950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1" name="object 18811"/>
          <p:cNvSpPr/>
          <p:nvPr/>
        </p:nvSpPr>
        <p:spPr>
          <a:xfrm>
            <a:off x="5894169" y="24845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2" name="object 18812"/>
          <p:cNvSpPr/>
          <p:nvPr/>
        </p:nvSpPr>
        <p:spPr>
          <a:xfrm>
            <a:off x="5910369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3" name="object 18813"/>
          <p:cNvSpPr/>
          <p:nvPr/>
        </p:nvSpPr>
        <p:spPr>
          <a:xfrm>
            <a:off x="5842868" y="253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4" name="object 18814"/>
          <p:cNvSpPr/>
          <p:nvPr/>
        </p:nvSpPr>
        <p:spPr>
          <a:xfrm>
            <a:off x="5859862" y="25260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5" name="object 18815"/>
          <p:cNvSpPr/>
          <p:nvPr/>
        </p:nvSpPr>
        <p:spPr>
          <a:xfrm>
            <a:off x="5877968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6" name="object 18816"/>
          <p:cNvSpPr/>
          <p:nvPr/>
        </p:nvSpPr>
        <p:spPr>
          <a:xfrm>
            <a:off x="5894963" y="250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7" name="object 18817"/>
          <p:cNvSpPr/>
          <p:nvPr/>
        </p:nvSpPr>
        <p:spPr>
          <a:xfrm>
            <a:off x="5911639" y="24950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8" name="object 18818"/>
          <p:cNvSpPr/>
          <p:nvPr/>
        </p:nvSpPr>
        <p:spPr>
          <a:xfrm>
            <a:off x="5878762" y="2535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19" name="object 18819"/>
          <p:cNvSpPr/>
          <p:nvPr/>
        </p:nvSpPr>
        <p:spPr>
          <a:xfrm>
            <a:off x="5896233" y="2524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0" name="object 18820"/>
          <p:cNvSpPr/>
          <p:nvPr/>
        </p:nvSpPr>
        <p:spPr>
          <a:xfrm>
            <a:off x="5912434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1" name="object 18821"/>
          <p:cNvSpPr/>
          <p:nvPr/>
        </p:nvSpPr>
        <p:spPr>
          <a:xfrm>
            <a:off x="5913228" y="253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2" name="object 18822"/>
          <p:cNvSpPr/>
          <p:nvPr/>
        </p:nvSpPr>
        <p:spPr>
          <a:xfrm>
            <a:off x="4385950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3" name="object 18823"/>
          <p:cNvSpPr/>
          <p:nvPr/>
        </p:nvSpPr>
        <p:spPr>
          <a:xfrm>
            <a:off x="4393097" y="2171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4" name="object 18824"/>
          <p:cNvSpPr/>
          <p:nvPr/>
        </p:nvSpPr>
        <p:spPr>
          <a:xfrm>
            <a:off x="4404215" y="2170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5" name="object 18825"/>
          <p:cNvSpPr/>
          <p:nvPr/>
        </p:nvSpPr>
        <p:spPr>
          <a:xfrm>
            <a:off x="4422321" y="2169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6" name="object 18826"/>
          <p:cNvSpPr/>
          <p:nvPr/>
        </p:nvSpPr>
        <p:spPr>
          <a:xfrm>
            <a:off x="4429468" y="2168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7" name="object 18827"/>
          <p:cNvSpPr/>
          <p:nvPr/>
        </p:nvSpPr>
        <p:spPr>
          <a:xfrm>
            <a:off x="4440427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8" name="object 18828"/>
          <p:cNvSpPr/>
          <p:nvPr/>
        </p:nvSpPr>
        <p:spPr>
          <a:xfrm>
            <a:off x="4459010" y="216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29" name="object 18829"/>
          <p:cNvSpPr/>
          <p:nvPr/>
        </p:nvSpPr>
        <p:spPr>
          <a:xfrm>
            <a:off x="4465840" y="216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0" name="object 18830"/>
          <p:cNvSpPr/>
          <p:nvPr/>
        </p:nvSpPr>
        <p:spPr>
          <a:xfrm>
            <a:off x="4476481" y="2163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1" name="object 18831"/>
          <p:cNvSpPr/>
          <p:nvPr/>
        </p:nvSpPr>
        <p:spPr>
          <a:xfrm>
            <a:off x="4494587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2" name="object 18832"/>
          <p:cNvSpPr/>
          <p:nvPr/>
        </p:nvSpPr>
        <p:spPr>
          <a:xfrm>
            <a:off x="4502529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3" name="object 18833"/>
          <p:cNvSpPr/>
          <p:nvPr/>
        </p:nvSpPr>
        <p:spPr>
          <a:xfrm>
            <a:off x="4512693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4" name="object 18834"/>
          <p:cNvSpPr/>
          <p:nvPr/>
        </p:nvSpPr>
        <p:spPr>
          <a:xfrm>
            <a:off x="4530959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5" name="object 18835"/>
          <p:cNvSpPr/>
          <p:nvPr/>
        </p:nvSpPr>
        <p:spPr>
          <a:xfrm>
            <a:off x="4538106" y="2157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6" name="object 18836"/>
          <p:cNvSpPr/>
          <p:nvPr/>
        </p:nvSpPr>
        <p:spPr>
          <a:xfrm>
            <a:off x="4549065" y="2156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7" name="object 18837"/>
          <p:cNvSpPr/>
          <p:nvPr/>
        </p:nvSpPr>
        <p:spPr>
          <a:xfrm>
            <a:off x="4381185" y="2199835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8" name="object 18838"/>
          <p:cNvSpPr/>
          <p:nvPr/>
        </p:nvSpPr>
        <p:spPr>
          <a:xfrm>
            <a:off x="4398656" y="2198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39" name="object 18839"/>
          <p:cNvSpPr/>
          <p:nvPr/>
        </p:nvSpPr>
        <p:spPr>
          <a:xfrm>
            <a:off x="4405803" y="219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0" name="object 18840"/>
          <p:cNvSpPr/>
          <p:nvPr/>
        </p:nvSpPr>
        <p:spPr>
          <a:xfrm>
            <a:off x="4415968" y="2196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1" name="object 18841"/>
          <p:cNvSpPr/>
          <p:nvPr/>
        </p:nvSpPr>
        <p:spPr>
          <a:xfrm>
            <a:off x="4435027" y="2194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2" name="object 18842"/>
          <p:cNvSpPr/>
          <p:nvPr/>
        </p:nvSpPr>
        <p:spPr>
          <a:xfrm>
            <a:off x="4442016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3" name="object 18843"/>
          <p:cNvSpPr/>
          <p:nvPr/>
        </p:nvSpPr>
        <p:spPr>
          <a:xfrm>
            <a:off x="4452657" y="2192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4" name="object 18844"/>
          <p:cNvSpPr/>
          <p:nvPr/>
        </p:nvSpPr>
        <p:spPr>
          <a:xfrm>
            <a:off x="4470922" y="2191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5" name="object 18845"/>
          <p:cNvSpPr/>
          <p:nvPr/>
        </p:nvSpPr>
        <p:spPr>
          <a:xfrm>
            <a:off x="4477593" y="2190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6" name="object 18846"/>
          <p:cNvSpPr/>
          <p:nvPr/>
        </p:nvSpPr>
        <p:spPr>
          <a:xfrm>
            <a:off x="4489028" y="218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7" name="object 18847"/>
          <p:cNvSpPr/>
          <p:nvPr/>
        </p:nvSpPr>
        <p:spPr>
          <a:xfrm>
            <a:off x="4507293" y="2187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8" name="object 18848"/>
          <p:cNvSpPr/>
          <p:nvPr/>
        </p:nvSpPr>
        <p:spPr>
          <a:xfrm>
            <a:off x="4514282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49" name="object 18849"/>
          <p:cNvSpPr/>
          <p:nvPr/>
        </p:nvSpPr>
        <p:spPr>
          <a:xfrm>
            <a:off x="4525400" y="2185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0" name="object 18850"/>
          <p:cNvSpPr/>
          <p:nvPr/>
        </p:nvSpPr>
        <p:spPr>
          <a:xfrm>
            <a:off x="4543506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1" name="object 18851"/>
          <p:cNvSpPr/>
          <p:nvPr/>
        </p:nvSpPr>
        <p:spPr>
          <a:xfrm>
            <a:off x="4550653" y="2183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2" name="object 18852"/>
          <p:cNvSpPr/>
          <p:nvPr/>
        </p:nvSpPr>
        <p:spPr>
          <a:xfrm>
            <a:off x="4561771" y="2181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3" name="object 18853"/>
          <p:cNvSpPr/>
          <p:nvPr/>
        </p:nvSpPr>
        <p:spPr>
          <a:xfrm>
            <a:off x="4580354" y="2179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4" name="object 18854"/>
          <p:cNvSpPr/>
          <p:nvPr/>
        </p:nvSpPr>
        <p:spPr>
          <a:xfrm>
            <a:off x="4587025" y="2179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5" name="object 18855"/>
          <p:cNvSpPr/>
          <p:nvPr/>
        </p:nvSpPr>
        <p:spPr>
          <a:xfrm>
            <a:off x="4598460" y="2178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6" name="object 18856"/>
          <p:cNvSpPr/>
          <p:nvPr/>
        </p:nvSpPr>
        <p:spPr>
          <a:xfrm>
            <a:off x="4616566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7" name="object 18857"/>
          <p:cNvSpPr/>
          <p:nvPr/>
        </p:nvSpPr>
        <p:spPr>
          <a:xfrm>
            <a:off x="4623713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8" name="object 18858"/>
          <p:cNvSpPr/>
          <p:nvPr/>
        </p:nvSpPr>
        <p:spPr>
          <a:xfrm>
            <a:off x="4634037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59" name="object 18859"/>
          <p:cNvSpPr/>
          <p:nvPr/>
        </p:nvSpPr>
        <p:spPr>
          <a:xfrm>
            <a:off x="4652938" y="217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0" name="object 18860"/>
          <p:cNvSpPr/>
          <p:nvPr/>
        </p:nvSpPr>
        <p:spPr>
          <a:xfrm>
            <a:off x="4660085" y="2171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1" name="object 18861"/>
          <p:cNvSpPr/>
          <p:nvPr/>
        </p:nvSpPr>
        <p:spPr>
          <a:xfrm>
            <a:off x="4670409" y="2170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2" name="object 18862"/>
          <p:cNvSpPr/>
          <p:nvPr/>
        </p:nvSpPr>
        <p:spPr>
          <a:xfrm>
            <a:off x="4688832" y="2169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3" name="object 18863"/>
          <p:cNvSpPr/>
          <p:nvPr/>
        </p:nvSpPr>
        <p:spPr>
          <a:xfrm>
            <a:off x="4695662" y="2168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4" name="object 18864"/>
          <p:cNvSpPr/>
          <p:nvPr/>
        </p:nvSpPr>
        <p:spPr>
          <a:xfrm>
            <a:off x="4707097" y="216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5" name="object 18865"/>
          <p:cNvSpPr/>
          <p:nvPr/>
        </p:nvSpPr>
        <p:spPr>
          <a:xfrm>
            <a:off x="4725204" y="216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6" name="object 18866"/>
          <p:cNvSpPr/>
          <p:nvPr/>
        </p:nvSpPr>
        <p:spPr>
          <a:xfrm>
            <a:off x="4732351" y="2164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7" name="object 18867"/>
          <p:cNvSpPr/>
          <p:nvPr/>
        </p:nvSpPr>
        <p:spPr>
          <a:xfrm>
            <a:off x="4743469" y="2163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8" name="object 18868"/>
          <p:cNvSpPr/>
          <p:nvPr/>
        </p:nvSpPr>
        <p:spPr>
          <a:xfrm>
            <a:off x="4761575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69" name="object 18869"/>
          <p:cNvSpPr/>
          <p:nvPr/>
        </p:nvSpPr>
        <p:spPr>
          <a:xfrm>
            <a:off x="4768722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0" name="object 18870"/>
          <p:cNvSpPr/>
          <p:nvPr/>
        </p:nvSpPr>
        <p:spPr>
          <a:xfrm>
            <a:off x="4779681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1" name="object 18871"/>
          <p:cNvSpPr/>
          <p:nvPr/>
        </p:nvSpPr>
        <p:spPr>
          <a:xfrm>
            <a:off x="4797946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2" name="object 18872"/>
          <p:cNvSpPr/>
          <p:nvPr/>
        </p:nvSpPr>
        <p:spPr>
          <a:xfrm>
            <a:off x="4804935" y="2157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3" name="object 18873"/>
          <p:cNvSpPr/>
          <p:nvPr/>
        </p:nvSpPr>
        <p:spPr>
          <a:xfrm>
            <a:off x="4381662" y="222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4" name="object 18874"/>
          <p:cNvSpPr/>
          <p:nvPr/>
        </p:nvSpPr>
        <p:spPr>
          <a:xfrm>
            <a:off x="4392303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5" name="object 18875"/>
          <p:cNvSpPr/>
          <p:nvPr/>
        </p:nvSpPr>
        <p:spPr>
          <a:xfrm>
            <a:off x="4411203" y="222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6" name="object 18876"/>
          <p:cNvSpPr/>
          <p:nvPr/>
        </p:nvSpPr>
        <p:spPr>
          <a:xfrm>
            <a:off x="4418350" y="2223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7" name="object 18877"/>
          <p:cNvSpPr/>
          <p:nvPr/>
        </p:nvSpPr>
        <p:spPr>
          <a:xfrm>
            <a:off x="4428674" y="2222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8" name="object 18878"/>
          <p:cNvSpPr/>
          <p:nvPr/>
        </p:nvSpPr>
        <p:spPr>
          <a:xfrm>
            <a:off x="4446780" y="2220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79" name="object 18879"/>
          <p:cNvSpPr/>
          <p:nvPr/>
        </p:nvSpPr>
        <p:spPr>
          <a:xfrm>
            <a:off x="4453928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0" name="object 18880"/>
          <p:cNvSpPr/>
          <p:nvPr/>
        </p:nvSpPr>
        <p:spPr>
          <a:xfrm>
            <a:off x="4465363" y="2219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1" name="object 18881"/>
          <p:cNvSpPr/>
          <p:nvPr/>
        </p:nvSpPr>
        <p:spPr>
          <a:xfrm>
            <a:off x="4483469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2" name="object 18882"/>
          <p:cNvSpPr/>
          <p:nvPr/>
        </p:nvSpPr>
        <p:spPr>
          <a:xfrm>
            <a:off x="4490299" y="2216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3" name="object 18883"/>
          <p:cNvSpPr/>
          <p:nvPr/>
        </p:nvSpPr>
        <p:spPr>
          <a:xfrm>
            <a:off x="4501734" y="221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4" name="object 18884"/>
          <p:cNvSpPr/>
          <p:nvPr/>
        </p:nvSpPr>
        <p:spPr>
          <a:xfrm>
            <a:off x="4519841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5" name="object 18885"/>
          <p:cNvSpPr/>
          <p:nvPr/>
        </p:nvSpPr>
        <p:spPr>
          <a:xfrm>
            <a:off x="4526988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6" name="object 18886"/>
          <p:cNvSpPr/>
          <p:nvPr/>
        </p:nvSpPr>
        <p:spPr>
          <a:xfrm>
            <a:off x="4538106" y="221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7" name="object 18887"/>
          <p:cNvSpPr/>
          <p:nvPr/>
        </p:nvSpPr>
        <p:spPr>
          <a:xfrm>
            <a:off x="4556212" y="2209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8" name="object 18888"/>
          <p:cNvSpPr/>
          <p:nvPr/>
        </p:nvSpPr>
        <p:spPr>
          <a:xfrm>
            <a:off x="4563359" y="220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89" name="object 18889"/>
          <p:cNvSpPr/>
          <p:nvPr/>
        </p:nvSpPr>
        <p:spPr>
          <a:xfrm>
            <a:off x="4574001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0" name="object 18890"/>
          <p:cNvSpPr/>
          <p:nvPr/>
        </p:nvSpPr>
        <p:spPr>
          <a:xfrm>
            <a:off x="4592901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1" name="object 18891"/>
          <p:cNvSpPr/>
          <p:nvPr/>
        </p:nvSpPr>
        <p:spPr>
          <a:xfrm>
            <a:off x="4599572" y="2204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2" name="object 18892"/>
          <p:cNvSpPr/>
          <p:nvPr/>
        </p:nvSpPr>
        <p:spPr>
          <a:xfrm>
            <a:off x="4610372" y="220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3" name="object 18893"/>
          <p:cNvSpPr/>
          <p:nvPr/>
        </p:nvSpPr>
        <p:spPr>
          <a:xfrm>
            <a:off x="4628478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4" name="object 18894"/>
          <p:cNvSpPr/>
          <p:nvPr/>
        </p:nvSpPr>
        <p:spPr>
          <a:xfrm>
            <a:off x="4635625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5" name="object 18895"/>
          <p:cNvSpPr/>
          <p:nvPr/>
        </p:nvSpPr>
        <p:spPr>
          <a:xfrm>
            <a:off x="4646584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6" name="object 18896"/>
          <p:cNvSpPr/>
          <p:nvPr/>
        </p:nvSpPr>
        <p:spPr>
          <a:xfrm>
            <a:off x="4664850" y="2198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7" name="object 18897"/>
          <p:cNvSpPr/>
          <p:nvPr/>
        </p:nvSpPr>
        <p:spPr>
          <a:xfrm>
            <a:off x="4671838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8" name="object 18898"/>
          <p:cNvSpPr/>
          <p:nvPr/>
        </p:nvSpPr>
        <p:spPr>
          <a:xfrm>
            <a:off x="4682956" y="2196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99" name="object 18899"/>
          <p:cNvSpPr/>
          <p:nvPr/>
        </p:nvSpPr>
        <p:spPr>
          <a:xfrm>
            <a:off x="4701538" y="2194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0" name="object 18900"/>
          <p:cNvSpPr/>
          <p:nvPr/>
        </p:nvSpPr>
        <p:spPr>
          <a:xfrm>
            <a:off x="4708209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1" name="object 18901"/>
          <p:cNvSpPr/>
          <p:nvPr/>
        </p:nvSpPr>
        <p:spPr>
          <a:xfrm>
            <a:off x="4719645" y="2192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2" name="object 18902"/>
          <p:cNvSpPr/>
          <p:nvPr/>
        </p:nvSpPr>
        <p:spPr>
          <a:xfrm>
            <a:off x="4737910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3" name="object 18903"/>
          <p:cNvSpPr/>
          <p:nvPr/>
        </p:nvSpPr>
        <p:spPr>
          <a:xfrm>
            <a:off x="4745057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4" name="object 18904"/>
          <p:cNvSpPr/>
          <p:nvPr/>
        </p:nvSpPr>
        <p:spPr>
          <a:xfrm>
            <a:off x="4756016" y="21893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5" name="object 18905"/>
          <p:cNvSpPr/>
          <p:nvPr/>
        </p:nvSpPr>
        <p:spPr>
          <a:xfrm>
            <a:off x="4774281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6" name="object 18906"/>
          <p:cNvSpPr/>
          <p:nvPr/>
        </p:nvSpPr>
        <p:spPr>
          <a:xfrm>
            <a:off x="4781270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7" name="object 18907"/>
          <p:cNvSpPr/>
          <p:nvPr/>
        </p:nvSpPr>
        <p:spPr>
          <a:xfrm>
            <a:off x="4791593" y="2185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8" name="object 18908"/>
          <p:cNvSpPr/>
          <p:nvPr/>
        </p:nvSpPr>
        <p:spPr>
          <a:xfrm>
            <a:off x="4810494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09" name="object 18909"/>
          <p:cNvSpPr/>
          <p:nvPr/>
        </p:nvSpPr>
        <p:spPr>
          <a:xfrm>
            <a:off x="4817641" y="2182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0" name="object 18910"/>
          <p:cNvSpPr/>
          <p:nvPr/>
        </p:nvSpPr>
        <p:spPr>
          <a:xfrm>
            <a:off x="4828282" y="2181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1" name="object 18911"/>
          <p:cNvSpPr/>
          <p:nvPr/>
        </p:nvSpPr>
        <p:spPr>
          <a:xfrm>
            <a:off x="4846547" y="21799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2" name="object 18912"/>
          <p:cNvSpPr/>
          <p:nvPr/>
        </p:nvSpPr>
        <p:spPr>
          <a:xfrm>
            <a:off x="4853536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3" name="object 18913"/>
          <p:cNvSpPr/>
          <p:nvPr/>
        </p:nvSpPr>
        <p:spPr>
          <a:xfrm>
            <a:off x="4864654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4" name="object 18914"/>
          <p:cNvSpPr/>
          <p:nvPr/>
        </p:nvSpPr>
        <p:spPr>
          <a:xfrm>
            <a:off x="4882760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5" name="object 18915"/>
          <p:cNvSpPr/>
          <p:nvPr/>
        </p:nvSpPr>
        <p:spPr>
          <a:xfrm>
            <a:off x="4889907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6" name="object 18916"/>
          <p:cNvSpPr/>
          <p:nvPr/>
        </p:nvSpPr>
        <p:spPr>
          <a:xfrm>
            <a:off x="4901025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7" name="object 18917"/>
          <p:cNvSpPr/>
          <p:nvPr/>
        </p:nvSpPr>
        <p:spPr>
          <a:xfrm>
            <a:off x="4919131" y="217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8" name="object 18918"/>
          <p:cNvSpPr/>
          <p:nvPr/>
        </p:nvSpPr>
        <p:spPr>
          <a:xfrm>
            <a:off x="4926278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19" name="object 18919"/>
          <p:cNvSpPr/>
          <p:nvPr/>
        </p:nvSpPr>
        <p:spPr>
          <a:xfrm>
            <a:off x="4937714" y="2170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0" name="object 18920"/>
          <p:cNvSpPr/>
          <p:nvPr/>
        </p:nvSpPr>
        <p:spPr>
          <a:xfrm>
            <a:off x="4955820" y="2168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1" name="object 18921"/>
          <p:cNvSpPr/>
          <p:nvPr/>
        </p:nvSpPr>
        <p:spPr>
          <a:xfrm>
            <a:off x="4962650" y="2168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2" name="object 18922"/>
          <p:cNvSpPr/>
          <p:nvPr/>
        </p:nvSpPr>
        <p:spPr>
          <a:xfrm>
            <a:off x="4973291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3" name="object 18923"/>
          <p:cNvSpPr/>
          <p:nvPr/>
        </p:nvSpPr>
        <p:spPr>
          <a:xfrm>
            <a:off x="4992191" y="216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4" name="object 18924"/>
          <p:cNvSpPr/>
          <p:nvPr/>
        </p:nvSpPr>
        <p:spPr>
          <a:xfrm>
            <a:off x="4999339" y="2164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5" name="object 18925"/>
          <p:cNvSpPr/>
          <p:nvPr/>
        </p:nvSpPr>
        <p:spPr>
          <a:xfrm>
            <a:off x="5009503" y="2163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6" name="object 18926"/>
          <p:cNvSpPr/>
          <p:nvPr/>
        </p:nvSpPr>
        <p:spPr>
          <a:xfrm>
            <a:off x="5027769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7" name="object 18927"/>
          <p:cNvSpPr/>
          <p:nvPr/>
        </p:nvSpPr>
        <p:spPr>
          <a:xfrm>
            <a:off x="5034916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8" name="object 18928"/>
          <p:cNvSpPr/>
          <p:nvPr/>
        </p:nvSpPr>
        <p:spPr>
          <a:xfrm>
            <a:off x="5046352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29" name="object 18929"/>
          <p:cNvSpPr/>
          <p:nvPr/>
        </p:nvSpPr>
        <p:spPr>
          <a:xfrm>
            <a:off x="5064458" y="2157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0" name="object 18930"/>
          <p:cNvSpPr/>
          <p:nvPr/>
        </p:nvSpPr>
        <p:spPr>
          <a:xfrm>
            <a:off x="5071605" y="2157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1" name="object 18931"/>
          <p:cNvSpPr/>
          <p:nvPr/>
        </p:nvSpPr>
        <p:spPr>
          <a:xfrm>
            <a:off x="4386744" y="2253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2" name="object 18932"/>
          <p:cNvSpPr/>
          <p:nvPr/>
        </p:nvSpPr>
        <p:spPr>
          <a:xfrm>
            <a:off x="4393891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3" name="object 18933"/>
          <p:cNvSpPr/>
          <p:nvPr/>
        </p:nvSpPr>
        <p:spPr>
          <a:xfrm>
            <a:off x="4405009" y="22520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4" name="object 18934"/>
          <p:cNvSpPr/>
          <p:nvPr/>
        </p:nvSpPr>
        <p:spPr>
          <a:xfrm>
            <a:off x="4423115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5" name="object 18935"/>
          <p:cNvSpPr/>
          <p:nvPr/>
        </p:nvSpPr>
        <p:spPr>
          <a:xfrm>
            <a:off x="4430262" y="2249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6" name="object 18936"/>
          <p:cNvSpPr/>
          <p:nvPr/>
        </p:nvSpPr>
        <p:spPr>
          <a:xfrm>
            <a:off x="4441221" y="2248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7" name="object 18937"/>
          <p:cNvSpPr/>
          <p:nvPr/>
        </p:nvSpPr>
        <p:spPr>
          <a:xfrm>
            <a:off x="4459487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8" name="object 18938"/>
          <p:cNvSpPr/>
          <p:nvPr/>
        </p:nvSpPr>
        <p:spPr>
          <a:xfrm>
            <a:off x="4466475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39" name="object 18939"/>
          <p:cNvSpPr/>
          <p:nvPr/>
        </p:nvSpPr>
        <p:spPr>
          <a:xfrm>
            <a:off x="4477593" y="2244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0" name="object 18940"/>
          <p:cNvSpPr/>
          <p:nvPr/>
        </p:nvSpPr>
        <p:spPr>
          <a:xfrm>
            <a:off x="4496175" y="2243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1" name="object 18941"/>
          <p:cNvSpPr/>
          <p:nvPr/>
        </p:nvSpPr>
        <p:spPr>
          <a:xfrm>
            <a:off x="4502846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2" name="object 18942"/>
          <p:cNvSpPr/>
          <p:nvPr/>
        </p:nvSpPr>
        <p:spPr>
          <a:xfrm>
            <a:off x="4514282" y="2240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3" name="object 18943"/>
          <p:cNvSpPr/>
          <p:nvPr/>
        </p:nvSpPr>
        <p:spPr>
          <a:xfrm>
            <a:off x="4532547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4" name="object 18944"/>
          <p:cNvSpPr/>
          <p:nvPr/>
        </p:nvSpPr>
        <p:spPr>
          <a:xfrm>
            <a:off x="4539694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5" name="object 18945"/>
          <p:cNvSpPr/>
          <p:nvPr/>
        </p:nvSpPr>
        <p:spPr>
          <a:xfrm>
            <a:off x="4549859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6" name="object 18946"/>
          <p:cNvSpPr/>
          <p:nvPr/>
        </p:nvSpPr>
        <p:spPr>
          <a:xfrm>
            <a:off x="4568918" y="2235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7" name="object 18947"/>
          <p:cNvSpPr/>
          <p:nvPr/>
        </p:nvSpPr>
        <p:spPr>
          <a:xfrm>
            <a:off x="4575907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8" name="object 18948"/>
          <p:cNvSpPr/>
          <p:nvPr/>
        </p:nvSpPr>
        <p:spPr>
          <a:xfrm>
            <a:off x="4586548" y="2233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49" name="object 18949"/>
          <p:cNvSpPr/>
          <p:nvPr/>
        </p:nvSpPr>
        <p:spPr>
          <a:xfrm>
            <a:off x="4604813" y="2231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0" name="object 18950"/>
          <p:cNvSpPr/>
          <p:nvPr/>
        </p:nvSpPr>
        <p:spPr>
          <a:xfrm>
            <a:off x="4611484" y="223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1" name="object 18951"/>
          <p:cNvSpPr/>
          <p:nvPr/>
        </p:nvSpPr>
        <p:spPr>
          <a:xfrm>
            <a:off x="4622919" y="2230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2" name="object 18952"/>
          <p:cNvSpPr/>
          <p:nvPr/>
        </p:nvSpPr>
        <p:spPr>
          <a:xfrm>
            <a:off x="4641184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3" name="object 18953"/>
          <p:cNvSpPr/>
          <p:nvPr/>
        </p:nvSpPr>
        <p:spPr>
          <a:xfrm>
            <a:off x="4648173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4" name="object 18954"/>
          <p:cNvSpPr/>
          <p:nvPr/>
        </p:nvSpPr>
        <p:spPr>
          <a:xfrm>
            <a:off x="4659291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5" name="object 18955"/>
          <p:cNvSpPr/>
          <p:nvPr/>
        </p:nvSpPr>
        <p:spPr>
          <a:xfrm>
            <a:off x="4677397" y="2223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6" name="object 18956"/>
          <p:cNvSpPr/>
          <p:nvPr/>
        </p:nvSpPr>
        <p:spPr>
          <a:xfrm>
            <a:off x="4684544" y="2223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7" name="object 18957"/>
          <p:cNvSpPr/>
          <p:nvPr/>
        </p:nvSpPr>
        <p:spPr>
          <a:xfrm>
            <a:off x="4695662" y="2222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8" name="object 18958"/>
          <p:cNvSpPr/>
          <p:nvPr/>
        </p:nvSpPr>
        <p:spPr>
          <a:xfrm>
            <a:off x="4714245" y="2220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59" name="object 18959"/>
          <p:cNvSpPr/>
          <p:nvPr/>
        </p:nvSpPr>
        <p:spPr>
          <a:xfrm>
            <a:off x="4720915" y="2219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0" name="object 18960"/>
          <p:cNvSpPr/>
          <p:nvPr/>
        </p:nvSpPr>
        <p:spPr>
          <a:xfrm>
            <a:off x="4731557" y="2218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1" name="object 18961"/>
          <p:cNvSpPr/>
          <p:nvPr/>
        </p:nvSpPr>
        <p:spPr>
          <a:xfrm>
            <a:off x="4750457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2" name="object 18962"/>
          <p:cNvSpPr/>
          <p:nvPr/>
        </p:nvSpPr>
        <p:spPr>
          <a:xfrm>
            <a:off x="4757604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3" name="object 18963"/>
          <p:cNvSpPr/>
          <p:nvPr/>
        </p:nvSpPr>
        <p:spPr>
          <a:xfrm>
            <a:off x="4767928" y="2214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4" name="object 18964"/>
          <p:cNvSpPr/>
          <p:nvPr/>
        </p:nvSpPr>
        <p:spPr>
          <a:xfrm>
            <a:off x="4786034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5" name="object 18965"/>
          <p:cNvSpPr/>
          <p:nvPr/>
        </p:nvSpPr>
        <p:spPr>
          <a:xfrm>
            <a:off x="4793182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6" name="object 18966"/>
          <p:cNvSpPr/>
          <p:nvPr/>
        </p:nvSpPr>
        <p:spPr>
          <a:xfrm>
            <a:off x="4804141" y="221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7" name="object 18967"/>
          <p:cNvSpPr/>
          <p:nvPr/>
        </p:nvSpPr>
        <p:spPr>
          <a:xfrm>
            <a:off x="4822723" y="22093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8" name="object 18968"/>
          <p:cNvSpPr/>
          <p:nvPr/>
        </p:nvSpPr>
        <p:spPr>
          <a:xfrm>
            <a:off x="4829553" y="220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69" name="object 18969"/>
          <p:cNvSpPr/>
          <p:nvPr/>
        </p:nvSpPr>
        <p:spPr>
          <a:xfrm>
            <a:off x="4840989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0" name="object 18970"/>
          <p:cNvSpPr/>
          <p:nvPr/>
        </p:nvSpPr>
        <p:spPr>
          <a:xfrm>
            <a:off x="4859095" y="2205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1" name="object 18971"/>
          <p:cNvSpPr/>
          <p:nvPr/>
        </p:nvSpPr>
        <p:spPr>
          <a:xfrm>
            <a:off x="4866242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2" name="object 18972"/>
          <p:cNvSpPr/>
          <p:nvPr/>
        </p:nvSpPr>
        <p:spPr>
          <a:xfrm>
            <a:off x="4877201" y="220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3" name="object 18973"/>
          <p:cNvSpPr/>
          <p:nvPr/>
        </p:nvSpPr>
        <p:spPr>
          <a:xfrm>
            <a:off x="4895466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4" name="object 18974"/>
          <p:cNvSpPr/>
          <p:nvPr/>
        </p:nvSpPr>
        <p:spPr>
          <a:xfrm>
            <a:off x="4902613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5" name="object 18975"/>
          <p:cNvSpPr/>
          <p:nvPr/>
        </p:nvSpPr>
        <p:spPr>
          <a:xfrm>
            <a:off x="4913572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6" name="object 18976"/>
          <p:cNvSpPr/>
          <p:nvPr/>
        </p:nvSpPr>
        <p:spPr>
          <a:xfrm>
            <a:off x="4931837" y="2198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7" name="object 18977"/>
          <p:cNvSpPr/>
          <p:nvPr/>
        </p:nvSpPr>
        <p:spPr>
          <a:xfrm>
            <a:off x="4938826" y="2197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8" name="object 18978"/>
          <p:cNvSpPr/>
          <p:nvPr/>
        </p:nvSpPr>
        <p:spPr>
          <a:xfrm>
            <a:off x="4949626" y="219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79" name="object 18979"/>
          <p:cNvSpPr/>
          <p:nvPr/>
        </p:nvSpPr>
        <p:spPr>
          <a:xfrm>
            <a:off x="4968526" y="2194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0" name="object 18980"/>
          <p:cNvSpPr/>
          <p:nvPr/>
        </p:nvSpPr>
        <p:spPr>
          <a:xfrm>
            <a:off x="4975197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1" name="object 18981"/>
          <p:cNvSpPr/>
          <p:nvPr/>
        </p:nvSpPr>
        <p:spPr>
          <a:xfrm>
            <a:off x="4985839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2" name="object 18982"/>
          <p:cNvSpPr/>
          <p:nvPr/>
        </p:nvSpPr>
        <p:spPr>
          <a:xfrm>
            <a:off x="5004103" y="219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3" name="object 18983"/>
          <p:cNvSpPr/>
          <p:nvPr/>
        </p:nvSpPr>
        <p:spPr>
          <a:xfrm>
            <a:off x="5011092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4" name="object 18984"/>
          <p:cNvSpPr/>
          <p:nvPr/>
        </p:nvSpPr>
        <p:spPr>
          <a:xfrm>
            <a:off x="5022210" y="21893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5" name="object 18985"/>
          <p:cNvSpPr/>
          <p:nvPr/>
        </p:nvSpPr>
        <p:spPr>
          <a:xfrm>
            <a:off x="5040316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6" name="object 18986"/>
          <p:cNvSpPr/>
          <p:nvPr/>
        </p:nvSpPr>
        <p:spPr>
          <a:xfrm>
            <a:off x="5047463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7" name="object 18987"/>
          <p:cNvSpPr/>
          <p:nvPr/>
        </p:nvSpPr>
        <p:spPr>
          <a:xfrm>
            <a:off x="5058899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8" name="object 18988"/>
          <p:cNvSpPr/>
          <p:nvPr/>
        </p:nvSpPr>
        <p:spPr>
          <a:xfrm>
            <a:off x="5077164" y="2183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89" name="object 18989"/>
          <p:cNvSpPr/>
          <p:nvPr/>
        </p:nvSpPr>
        <p:spPr>
          <a:xfrm>
            <a:off x="5083835" y="2182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0" name="object 18990"/>
          <p:cNvSpPr/>
          <p:nvPr/>
        </p:nvSpPr>
        <p:spPr>
          <a:xfrm>
            <a:off x="5095270" y="2181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1" name="object 18991"/>
          <p:cNvSpPr/>
          <p:nvPr/>
        </p:nvSpPr>
        <p:spPr>
          <a:xfrm>
            <a:off x="5113376" y="2179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2" name="object 18992"/>
          <p:cNvSpPr/>
          <p:nvPr/>
        </p:nvSpPr>
        <p:spPr>
          <a:xfrm>
            <a:off x="5120523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3" name="object 18993"/>
          <p:cNvSpPr/>
          <p:nvPr/>
        </p:nvSpPr>
        <p:spPr>
          <a:xfrm>
            <a:off x="5130847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4" name="object 18994"/>
          <p:cNvSpPr/>
          <p:nvPr/>
        </p:nvSpPr>
        <p:spPr>
          <a:xfrm>
            <a:off x="5149748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5" name="object 18995"/>
          <p:cNvSpPr/>
          <p:nvPr/>
        </p:nvSpPr>
        <p:spPr>
          <a:xfrm>
            <a:off x="5156895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6" name="object 18996"/>
          <p:cNvSpPr/>
          <p:nvPr/>
        </p:nvSpPr>
        <p:spPr>
          <a:xfrm>
            <a:off x="5167536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7" name="object 18997"/>
          <p:cNvSpPr/>
          <p:nvPr/>
        </p:nvSpPr>
        <p:spPr>
          <a:xfrm>
            <a:off x="5185643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8" name="object 18998"/>
          <p:cNvSpPr/>
          <p:nvPr/>
        </p:nvSpPr>
        <p:spPr>
          <a:xfrm>
            <a:off x="5192472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99" name="object 18999"/>
          <p:cNvSpPr/>
          <p:nvPr/>
        </p:nvSpPr>
        <p:spPr>
          <a:xfrm>
            <a:off x="5203907" y="2170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0" name="object 19000"/>
          <p:cNvSpPr/>
          <p:nvPr/>
        </p:nvSpPr>
        <p:spPr>
          <a:xfrm>
            <a:off x="5222014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1" name="object 19001"/>
          <p:cNvSpPr/>
          <p:nvPr/>
        </p:nvSpPr>
        <p:spPr>
          <a:xfrm>
            <a:off x="5229161" y="2168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2" name="object 19002"/>
          <p:cNvSpPr/>
          <p:nvPr/>
        </p:nvSpPr>
        <p:spPr>
          <a:xfrm>
            <a:off x="5240279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3" name="object 19003"/>
          <p:cNvSpPr/>
          <p:nvPr/>
        </p:nvSpPr>
        <p:spPr>
          <a:xfrm>
            <a:off x="5258385" y="216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4" name="object 19004"/>
          <p:cNvSpPr/>
          <p:nvPr/>
        </p:nvSpPr>
        <p:spPr>
          <a:xfrm>
            <a:off x="5265532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5" name="object 19005"/>
          <p:cNvSpPr/>
          <p:nvPr/>
        </p:nvSpPr>
        <p:spPr>
          <a:xfrm>
            <a:off x="5276491" y="2163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6" name="object 19006"/>
          <p:cNvSpPr/>
          <p:nvPr/>
        </p:nvSpPr>
        <p:spPr>
          <a:xfrm>
            <a:off x="5295074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7" name="object 19007"/>
          <p:cNvSpPr/>
          <p:nvPr/>
        </p:nvSpPr>
        <p:spPr>
          <a:xfrm>
            <a:off x="5301904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8" name="object 19008"/>
          <p:cNvSpPr/>
          <p:nvPr/>
        </p:nvSpPr>
        <p:spPr>
          <a:xfrm>
            <a:off x="5313339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09" name="object 19009"/>
          <p:cNvSpPr/>
          <p:nvPr/>
        </p:nvSpPr>
        <p:spPr>
          <a:xfrm>
            <a:off x="5331445" y="21579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0" name="object 19010"/>
          <p:cNvSpPr/>
          <p:nvPr/>
        </p:nvSpPr>
        <p:spPr>
          <a:xfrm>
            <a:off x="5338593" y="2156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1" name="object 19011"/>
          <p:cNvSpPr/>
          <p:nvPr/>
        </p:nvSpPr>
        <p:spPr>
          <a:xfrm>
            <a:off x="4381185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2" name="object 19012"/>
          <p:cNvSpPr/>
          <p:nvPr/>
        </p:nvSpPr>
        <p:spPr>
          <a:xfrm>
            <a:off x="4399450" y="2279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3" name="object 19013"/>
          <p:cNvSpPr/>
          <p:nvPr/>
        </p:nvSpPr>
        <p:spPr>
          <a:xfrm>
            <a:off x="4406121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4" name="object 19014"/>
          <p:cNvSpPr/>
          <p:nvPr/>
        </p:nvSpPr>
        <p:spPr>
          <a:xfrm>
            <a:off x="4417556" y="22777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5" name="object 19015"/>
          <p:cNvSpPr/>
          <p:nvPr/>
        </p:nvSpPr>
        <p:spPr>
          <a:xfrm>
            <a:off x="4435821" y="2276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6" name="object 19016"/>
          <p:cNvSpPr/>
          <p:nvPr/>
        </p:nvSpPr>
        <p:spPr>
          <a:xfrm>
            <a:off x="4442810" y="2274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7" name="object 19017"/>
          <p:cNvSpPr/>
          <p:nvPr/>
        </p:nvSpPr>
        <p:spPr>
          <a:xfrm>
            <a:off x="4453928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8" name="object 19018"/>
          <p:cNvSpPr/>
          <p:nvPr/>
        </p:nvSpPr>
        <p:spPr>
          <a:xfrm>
            <a:off x="4472034" y="2272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19" name="object 19019"/>
          <p:cNvSpPr/>
          <p:nvPr/>
        </p:nvSpPr>
        <p:spPr>
          <a:xfrm>
            <a:off x="4479181" y="22716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0" name="object 19020"/>
          <p:cNvSpPr/>
          <p:nvPr/>
        </p:nvSpPr>
        <p:spPr>
          <a:xfrm>
            <a:off x="4490299" y="227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1" name="object 19021"/>
          <p:cNvSpPr/>
          <p:nvPr/>
        </p:nvSpPr>
        <p:spPr>
          <a:xfrm>
            <a:off x="4508882" y="2268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2" name="object 19022"/>
          <p:cNvSpPr/>
          <p:nvPr/>
        </p:nvSpPr>
        <p:spPr>
          <a:xfrm>
            <a:off x="4515553" y="2267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3" name="object 19023"/>
          <p:cNvSpPr/>
          <p:nvPr/>
        </p:nvSpPr>
        <p:spPr>
          <a:xfrm>
            <a:off x="4526194" y="2266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4" name="object 19024"/>
          <p:cNvSpPr/>
          <p:nvPr/>
        </p:nvSpPr>
        <p:spPr>
          <a:xfrm>
            <a:off x="4544300" y="226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5" name="object 19025"/>
          <p:cNvSpPr/>
          <p:nvPr/>
        </p:nvSpPr>
        <p:spPr>
          <a:xfrm>
            <a:off x="4552241" y="226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6" name="object 19026"/>
          <p:cNvSpPr/>
          <p:nvPr/>
        </p:nvSpPr>
        <p:spPr>
          <a:xfrm>
            <a:off x="4562565" y="2263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7" name="object 19027"/>
          <p:cNvSpPr/>
          <p:nvPr/>
        </p:nvSpPr>
        <p:spPr>
          <a:xfrm>
            <a:off x="4580671" y="2261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8" name="object 19028"/>
          <p:cNvSpPr/>
          <p:nvPr/>
        </p:nvSpPr>
        <p:spPr>
          <a:xfrm>
            <a:off x="4587819" y="2260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29" name="object 19029"/>
          <p:cNvSpPr/>
          <p:nvPr/>
        </p:nvSpPr>
        <p:spPr>
          <a:xfrm>
            <a:off x="4598778" y="2259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0" name="object 19030"/>
          <p:cNvSpPr/>
          <p:nvPr/>
        </p:nvSpPr>
        <p:spPr>
          <a:xfrm>
            <a:off x="4617360" y="2257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1" name="object 19031"/>
          <p:cNvSpPr/>
          <p:nvPr/>
        </p:nvSpPr>
        <p:spPr>
          <a:xfrm>
            <a:off x="4624190" y="22566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2" name="object 19032"/>
          <p:cNvSpPr/>
          <p:nvPr/>
        </p:nvSpPr>
        <p:spPr>
          <a:xfrm>
            <a:off x="4635625" y="225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3" name="object 19033"/>
          <p:cNvSpPr/>
          <p:nvPr/>
        </p:nvSpPr>
        <p:spPr>
          <a:xfrm>
            <a:off x="4653732" y="2253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4" name="object 19034"/>
          <p:cNvSpPr/>
          <p:nvPr/>
        </p:nvSpPr>
        <p:spPr>
          <a:xfrm>
            <a:off x="4660879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5" name="object 19035"/>
          <p:cNvSpPr/>
          <p:nvPr/>
        </p:nvSpPr>
        <p:spPr>
          <a:xfrm>
            <a:off x="4671838" y="2251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6" name="object 19036"/>
          <p:cNvSpPr/>
          <p:nvPr/>
        </p:nvSpPr>
        <p:spPr>
          <a:xfrm>
            <a:off x="4690103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7" name="object 19037"/>
          <p:cNvSpPr/>
          <p:nvPr/>
        </p:nvSpPr>
        <p:spPr>
          <a:xfrm>
            <a:off x="4697250" y="2249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8" name="object 19038"/>
          <p:cNvSpPr/>
          <p:nvPr/>
        </p:nvSpPr>
        <p:spPr>
          <a:xfrm>
            <a:off x="4707892" y="22484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39" name="object 19039"/>
          <p:cNvSpPr/>
          <p:nvPr/>
        </p:nvSpPr>
        <p:spPr>
          <a:xfrm>
            <a:off x="4726474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0" name="object 19040"/>
          <p:cNvSpPr/>
          <p:nvPr/>
        </p:nvSpPr>
        <p:spPr>
          <a:xfrm>
            <a:off x="4733463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1" name="object 19041"/>
          <p:cNvSpPr/>
          <p:nvPr/>
        </p:nvSpPr>
        <p:spPr>
          <a:xfrm>
            <a:off x="4744263" y="2244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2" name="object 19042"/>
          <p:cNvSpPr/>
          <p:nvPr/>
        </p:nvSpPr>
        <p:spPr>
          <a:xfrm>
            <a:off x="4762369" y="2242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3" name="object 19043"/>
          <p:cNvSpPr/>
          <p:nvPr/>
        </p:nvSpPr>
        <p:spPr>
          <a:xfrm>
            <a:off x="4769517" y="224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4" name="object 19044"/>
          <p:cNvSpPr/>
          <p:nvPr/>
        </p:nvSpPr>
        <p:spPr>
          <a:xfrm>
            <a:off x="4780476" y="2240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5" name="object 19045"/>
          <p:cNvSpPr/>
          <p:nvPr/>
        </p:nvSpPr>
        <p:spPr>
          <a:xfrm>
            <a:off x="4798740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6" name="object 19046"/>
          <p:cNvSpPr/>
          <p:nvPr/>
        </p:nvSpPr>
        <p:spPr>
          <a:xfrm>
            <a:off x="4805729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7" name="object 19047"/>
          <p:cNvSpPr/>
          <p:nvPr/>
        </p:nvSpPr>
        <p:spPr>
          <a:xfrm>
            <a:off x="4816847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8" name="object 19048"/>
          <p:cNvSpPr/>
          <p:nvPr/>
        </p:nvSpPr>
        <p:spPr>
          <a:xfrm>
            <a:off x="4834953" y="2235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49" name="object 19049"/>
          <p:cNvSpPr/>
          <p:nvPr/>
        </p:nvSpPr>
        <p:spPr>
          <a:xfrm>
            <a:off x="4842100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0" name="object 19050"/>
          <p:cNvSpPr/>
          <p:nvPr/>
        </p:nvSpPr>
        <p:spPr>
          <a:xfrm>
            <a:off x="4853536" y="22334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1" name="object 19051"/>
          <p:cNvSpPr/>
          <p:nvPr/>
        </p:nvSpPr>
        <p:spPr>
          <a:xfrm>
            <a:off x="4871801" y="2231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2" name="object 19052"/>
          <p:cNvSpPr/>
          <p:nvPr/>
        </p:nvSpPr>
        <p:spPr>
          <a:xfrm>
            <a:off x="4878789" y="223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3" name="object 19053"/>
          <p:cNvSpPr/>
          <p:nvPr/>
        </p:nvSpPr>
        <p:spPr>
          <a:xfrm>
            <a:off x="4889907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4" name="object 19054"/>
          <p:cNvSpPr/>
          <p:nvPr/>
        </p:nvSpPr>
        <p:spPr>
          <a:xfrm>
            <a:off x="4908013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5" name="object 19055"/>
          <p:cNvSpPr/>
          <p:nvPr/>
        </p:nvSpPr>
        <p:spPr>
          <a:xfrm>
            <a:off x="4915160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6" name="object 19056"/>
          <p:cNvSpPr/>
          <p:nvPr/>
        </p:nvSpPr>
        <p:spPr>
          <a:xfrm>
            <a:off x="4925484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7" name="object 19057"/>
          <p:cNvSpPr/>
          <p:nvPr/>
        </p:nvSpPr>
        <p:spPr>
          <a:xfrm>
            <a:off x="4944067" y="2223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8" name="object 19058"/>
          <p:cNvSpPr/>
          <p:nvPr/>
        </p:nvSpPr>
        <p:spPr>
          <a:xfrm>
            <a:off x="4950738" y="2223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59" name="object 19059"/>
          <p:cNvSpPr/>
          <p:nvPr/>
        </p:nvSpPr>
        <p:spPr>
          <a:xfrm>
            <a:off x="4962173" y="2222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0" name="object 19060"/>
          <p:cNvSpPr/>
          <p:nvPr/>
        </p:nvSpPr>
        <p:spPr>
          <a:xfrm>
            <a:off x="4980280" y="2220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1" name="object 19061"/>
          <p:cNvSpPr/>
          <p:nvPr/>
        </p:nvSpPr>
        <p:spPr>
          <a:xfrm>
            <a:off x="4987427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2" name="object 19062"/>
          <p:cNvSpPr/>
          <p:nvPr/>
        </p:nvSpPr>
        <p:spPr>
          <a:xfrm>
            <a:off x="4998544" y="2218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3" name="object 19063"/>
          <p:cNvSpPr/>
          <p:nvPr/>
        </p:nvSpPr>
        <p:spPr>
          <a:xfrm>
            <a:off x="5016651" y="2217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4" name="object 19064"/>
          <p:cNvSpPr/>
          <p:nvPr/>
        </p:nvSpPr>
        <p:spPr>
          <a:xfrm>
            <a:off x="5023798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5" name="object 19065"/>
          <p:cNvSpPr/>
          <p:nvPr/>
        </p:nvSpPr>
        <p:spPr>
          <a:xfrm>
            <a:off x="5034916" y="2214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6" name="object 19066"/>
          <p:cNvSpPr/>
          <p:nvPr/>
        </p:nvSpPr>
        <p:spPr>
          <a:xfrm>
            <a:off x="5053022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7" name="object 19067"/>
          <p:cNvSpPr/>
          <p:nvPr/>
        </p:nvSpPr>
        <p:spPr>
          <a:xfrm>
            <a:off x="5060169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8" name="object 19068"/>
          <p:cNvSpPr/>
          <p:nvPr/>
        </p:nvSpPr>
        <p:spPr>
          <a:xfrm>
            <a:off x="5071605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69" name="object 19069"/>
          <p:cNvSpPr/>
          <p:nvPr/>
        </p:nvSpPr>
        <p:spPr>
          <a:xfrm>
            <a:off x="5089711" y="22093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0" name="object 19070"/>
          <p:cNvSpPr/>
          <p:nvPr/>
        </p:nvSpPr>
        <p:spPr>
          <a:xfrm>
            <a:off x="5096541" y="220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1" name="object 19071"/>
          <p:cNvSpPr/>
          <p:nvPr/>
        </p:nvSpPr>
        <p:spPr>
          <a:xfrm>
            <a:off x="5107182" y="22077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2" name="object 19072"/>
          <p:cNvSpPr/>
          <p:nvPr/>
        </p:nvSpPr>
        <p:spPr>
          <a:xfrm>
            <a:off x="5126082" y="2205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3" name="object 19073"/>
          <p:cNvSpPr/>
          <p:nvPr/>
        </p:nvSpPr>
        <p:spPr>
          <a:xfrm>
            <a:off x="5133230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4" name="object 19074"/>
          <p:cNvSpPr/>
          <p:nvPr/>
        </p:nvSpPr>
        <p:spPr>
          <a:xfrm>
            <a:off x="5143394" y="220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5" name="object 19075"/>
          <p:cNvSpPr/>
          <p:nvPr/>
        </p:nvSpPr>
        <p:spPr>
          <a:xfrm>
            <a:off x="5161660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6" name="object 19076"/>
          <p:cNvSpPr/>
          <p:nvPr/>
        </p:nvSpPr>
        <p:spPr>
          <a:xfrm>
            <a:off x="5168807" y="2201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7" name="object 19077"/>
          <p:cNvSpPr/>
          <p:nvPr/>
        </p:nvSpPr>
        <p:spPr>
          <a:xfrm>
            <a:off x="5180242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8" name="object 19078"/>
          <p:cNvSpPr/>
          <p:nvPr/>
        </p:nvSpPr>
        <p:spPr>
          <a:xfrm>
            <a:off x="5198348" y="219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79" name="object 19079"/>
          <p:cNvSpPr/>
          <p:nvPr/>
        </p:nvSpPr>
        <p:spPr>
          <a:xfrm>
            <a:off x="5205019" y="21974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0" name="object 19080"/>
          <p:cNvSpPr/>
          <p:nvPr/>
        </p:nvSpPr>
        <p:spPr>
          <a:xfrm>
            <a:off x="5216455" y="219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1" name="object 19081"/>
          <p:cNvSpPr/>
          <p:nvPr/>
        </p:nvSpPr>
        <p:spPr>
          <a:xfrm>
            <a:off x="5234720" y="2194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2" name="object 19082"/>
          <p:cNvSpPr/>
          <p:nvPr/>
        </p:nvSpPr>
        <p:spPr>
          <a:xfrm>
            <a:off x="5241867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3" name="object 19083"/>
          <p:cNvSpPr/>
          <p:nvPr/>
        </p:nvSpPr>
        <p:spPr>
          <a:xfrm>
            <a:off x="5252826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4" name="object 19084"/>
          <p:cNvSpPr/>
          <p:nvPr/>
        </p:nvSpPr>
        <p:spPr>
          <a:xfrm>
            <a:off x="5271091" y="21909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5" name="object 19085"/>
          <p:cNvSpPr/>
          <p:nvPr/>
        </p:nvSpPr>
        <p:spPr>
          <a:xfrm>
            <a:off x="5278080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6" name="object 19086"/>
          <p:cNvSpPr/>
          <p:nvPr/>
        </p:nvSpPr>
        <p:spPr>
          <a:xfrm>
            <a:off x="5289198" y="2188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7" name="object 19087"/>
          <p:cNvSpPr/>
          <p:nvPr/>
        </p:nvSpPr>
        <p:spPr>
          <a:xfrm>
            <a:off x="5307780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8" name="object 19088"/>
          <p:cNvSpPr/>
          <p:nvPr/>
        </p:nvSpPr>
        <p:spPr>
          <a:xfrm>
            <a:off x="5314451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89" name="object 19089"/>
          <p:cNvSpPr/>
          <p:nvPr/>
        </p:nvSpPr>
        <p:spPr>
          <a:xfrm>
            <a:off x="5325092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0" name="object 19090"/>
          <p:cNvSpPr/>
          <p:nvPr/>
        </p:nvSpPr>
        <p:spPr>
          <a:xfrm>
            <a:off x="5343357" y="2183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1" name="object 19091"/>
          <p:cNvSpPr/>
          <p:nvPr/>
        </p:nvSpPr>
        <p:spPr>
          <a:xfrm>
            <a:off x="5350346" y="2182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2" name="object 19092"/>
          <p:cNvSpPr/>
          <p:nvPr/>
        </p:nvSpPr>
        <p:spPr>
          <a:xfrm>
            <a:off x="5361464" y="2181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3" name="object 19093"/>
          <p:cNvSpPr/>
          <p:nvPr/>
        </p:nvSpPr>
        <p:spPr>
          <a:xfrm>
            <a:off x="5379570" y="2179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4" name="object 19094"/>
          <p:cNvSpPr/>
          <p:nvPr/>
        </p:nvSpPr>
        <p:spPr>
          <a:xfrm>
            <a:off x="5386717" y="217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5" name="object 19095"/>
          <p:cNvSpPr/>
          <p:nvPr/>
        </p:nvSpPr>
        <p:spPr>
          <a:xfrm>
            <a:off x="5397835" y="21779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6" name="object 19096"/>
          <p:cNvSpPr/>
          <p:nvPr/>
        </p:nvSpPr>
        <p:spPr>
          <a:xfrm>
            <a:off x="5416418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7" name="object 19097"/>
          <p:cNvSpPr/>
          <p:nvPr/>
        </p:nvSpPr>
        <p:spPr>
          <a:xfrm>
            <a:off x="5423089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8" name="object 19098"/>
          <p:cNvSpPr/>
          <p:nvPr/>
        </p:nvSpPr>
        <p:spPr>
          <a:xfrm>
            <a:off x="5434524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99" name="object 19099"/>
          <p:cNvSpPr/>
          <p:nvPr/>
        </p:nvSpPr>
        <p:spPr>
          <a:xfrm>
            <a:off x="5452630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0" name="object 19100"/>
          <p:cNvSpPr/>
          <p:nvPr/>
        </p:nvSpPr>
        <p:spPr>
          <a:xfrm>
            <a:off x="5459777" y="217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1" name="object 19101"/>
          <p:cNvSpPr/>
          <p:nvPr/>
        </p:nvSpPr>
        <p:spPr>
          <a:xfrm>
            <a:off x="5470895" y="2170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2" name="object 19102"/>
          <p:cNvSpPr/>
          <p:nvPr/>
        </p:nvSpPr>
        <p:spPr>
          <a:xfrm>
            <a:off x="5489002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3" name="object 19103"/>
          <p:cNvSpPr/>
          <p:nvPr/>
        </p:nvSpPr>
        <p:spPr>
          <a:xfrm>
            <a:off x="5496149" y="2168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4" name="object 19104"/>
          <p:cNvSpPr/>
          <p:nvPr/>
        </p:nvSpPr>
        <p:spPr>
          <a:xfrm>
            <a:off x="5506473" y="2166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5" name="object 19105"/>
          <p:cNvSpPr/>
          <p:nvPr/>
        </p:nvSpPr>
        <p:spPr>
          <a:xfrm>
            <a:off x="5525373" y="2164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6" name="object 19106"/>
          <p:cNvSpPr/>
          <p:nvPr/>
        </p:nvSpPr>
        <p:spPr>
          <a:xfrm>
            <a:off x="5532520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7" name="object 19107"/>
          <p:cNvSpPr/>
          <p:nvPr/>
        </p:nvSpPr>
        <p:spPr>
          <a:xfrm>
            <a:off x="5543162" y="2163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8" name="object 19108"/>
          <p:cNvSpPr/>
          <p:nvPr/>
        </p:nvSpPr>
        <p:spPr>
          <a:xfrm>
            <a:off x="5561268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09" name="object 19109"/>
          <p:cNvSpPr/>
          <p:nvPr/>
        </p:nvSpPr>
        <p:spPr>
          <a:xfrm>
            <a:off x="5568415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0" name="object 19110"/>
          <p:cNvSpPr/>
          <p:nvPr/>
        </p:nvSpPr>
        <p:spPr>
          <a:xfrm>
            <a:off x="5579533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1" name="object 19111"/>
          <p:cNvSpPr/>
          <p:nvPr/>
        </p:nvSpPr>
        <p:spPr>
          <a:xfrm>
            <a:off x="5597639" y="2157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2" name="object 19112"/>
          <p:cNvSpPr/>
          <p:nvPr/>
        </p:nvSpPr>
        <p:spPr>
          <a:xfrm>
            <a:off x="5604786" y="2156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3" name="object 19113"/>
          <p:cNvSpPr/>
          <p:nvPr/>
        </p:nvSpPr>
        <p:spPr>
          <a:xfrm>
            <a:off x="4382456" y="230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4" name="object 19114"/>
          <p:cNvSpPr/>
          <p:nvPr/>
        </p:nvSpPr>
        <p:spPr>
          <a:xfrm>
            <a:off x="4393891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5" name="object 19115"/>
          <p:cNvSpPr/>
          <p:nvPr/>
        </p:nvSpPr>
        <p:spPr>
          <a:xfrm>
            <a:off x="4411997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6" name="object 19116"/>
          <p:cNvSpPr/>
          <p:nvPr/>
        </p:nvSpPr>
        <p:spPr>
          <a:xfrm>
            <a:off x="4418827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7" name="object 19117"/>
          <p:cNvSpPr/>
          <p:nvPr/>
        </p:nvSpPr>
        <p:spPr>
          <a:xfrm>
            <a:off x="4430262" y="230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8" name="object 19118"/>
          <p:cNvSpPr/>
          <p:nvPr/>
        </p:nvSpPr>
        <p:spPr>
          <a:xfrm>
            <a:off x="4448369" y="2301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19" name="object 19119"/>
          <p:cNvSpPr/>
          <p:nvPr/>
        </p:nvSpPr>
        <p:spPr>
          <a:xfrm>
            <a:off x="4455516" y="2301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0" name="object 19120"/>
          <p:cNvSpPr/>
          <p:nvPr/>
        </p:nvSpPr>
        <p:spPr>
          <a:xfrm>
            <a:off x="4465840" y="2300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1" name="object 19121"/>
          <p:cNvSpPr/>
          <p:nvPr/>
        </p:nvSpPr>
        <p:spPr>
          <a:xfrm>
            <a:off x="4484740" y="2298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2" name="object 19122"/>
          <p:cNvSpPr/>
          <p:nvPr/>
        </p:nvSpPr>
        <p:spPr>
          <a:xfrm>
            <a:off x="4491887" y="2297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3" name="object 19123"/>
          <p:cNvSpPr/>
          <p:nvPr/>
        </p:nvSpPr>
        <p:spPr>
          <a:xfrm>
            <a:off x="4502529" y="229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4" name="object 19124"/>
          <p:cNvSpPr/>
          <p:nvPr/>
        </p:nvSpPr>
        <p:spPr>
          <a:xfrm>
            <a:off x="4520635" y="2294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5" name="object 19125"/>
          <p:cNvSpPr/>
          <p:nvPr/>
        </p:nvSpPr>
        <p:spPr>
          <a:xfrm>
            <a:off x="4527306" y="2293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6" name="object 19126"/>
          <p:cNvSpPr/>
          <p:nvPr/>
        </p:nvSpPr>
        <p:spPr>
          <a:xfrm>
            <a:off x="4538900" y="2292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7" name="object 19127"/>
          <p:cNvSpPr/>
          <p:nvPr/>
        </p:nvSpPr>
        <p:spPr>
          <a:xfrm>
            <a:off x="4557006" y="2290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8" name="object 19128"/>
          <p:cNvSpPr/>
          <p:nvPr/>
        </p:nvSpPr>
        <p:spPr>
          <a:xfrm>
            <a:off x="4564153" y="2290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29" name="object 19129"/>
          <p:cNvSpPr/>
          <p:nvPr/>
        </p:nvSpPr>
        <p:spPr>
          <a:xfrm>
            <a:off x="4575112" y="2288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0" name="object 19130"/>
          <p:cNvSpPr/>
          <p:nvPr/>
        </p:nvSpPr>
        <p:spPr>
          <a:xfrm>
            <a:off x="4593378" y="228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1" name="object 19131"/>
          <p:cNvSpPr/>
          <p:nvPr/>
        </p:nvSpPr>
        <p:spPr>
          <a:xfrm>
            <a:off x="4600366" y="2286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2" name="object 19132"/>
          <p:cNvSpPr/>
          <p:nvPr/>
        </p:nvSpPr>
        <p:spPr>
          <a:xfrm>
            <a:off x="4611484" y="2285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3" name="object 19133"/>
          <p:cNvSpPr/>
          <p:nvPr/>
        </p:nvSpPr>
        <p:spPr>
          <a:xfrm>
            <a:off x="4630066" y="22830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4" name="object 19134"/>
          <p:cNvSpPr/>
          <p:nvPr/>
        </p:nvSpPr>
        <p:spPr>
          <a:xfrm>
            <a:off x="4636737" y="228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5" name="object 19135"/>
          <p:cNvSpPr/>
          <p:nvPr/>
        </p:nvSpPr>
        <p:spPr>
          <a:xfrm>
            <a:off x="4648173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6" name="object 19136"/>
          <p:cNvSpPr/>
          <p:nvPr/>
        </p:nvSpPr>
        <p:spPr>
          <a:xfrm>
            <a:off x="4666438" y="2279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7" name="object 19137"/>
          <p:cNvSpPr/>
          <p:nvPr/>
        </p:nvSpPr>
        <p:spPr>
          <a:xfrm>
            <a:off x="4673426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8" name="object 19138"/>
          <p:cNvSpPr/>
          <p:nvPr/>
        </p:nvSpPr>
        <p:spPr>
          <a:xfrm>
            <a:off x="4683750" y="2277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39" name="object 19139"/>
          <p:cNvSpPr/>
          <p:nvPr/>
        </p:nvSpPr>
        <p:spPr>
          <a:xfrm>
            <a:off x="4702650" y="2276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0" name="object 19140"/>
          <p:cNvSpPr/>
          <p:nvPr/>
        </p:nvSpPr>
        <p:spPr>
          <a:xfrm>
            <a:off x="4709798" y="2274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1" name="object 19141"/>
          <p:cNvSpPr/>
          <p:nvPr/>
        </p:nvSpPr>
        <p:spPr>
          <a:xfrm>
            <a:off x="4720121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2" name="object 19142"/>
          <p:cNvSpPr/>
          <p:nvPr/>
        </p:nvSpPr>
        <p:spPr>
          <a:xfrm>
            <a:off x="4738704" y="2272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3" name="object 19143"/>
          <p:cNvSpPr/>
          <p:nvPr/>
        </p:nvSpPr>
        <p:spPr>
          <a:xfrm>
            <a:off x="4745375" y="2271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4" name="object 19144"/>
          <p:cNvSpPr/>
          <p:nvPr/>
        </p:nvSpPr>
        <p:spPr>
          <a:xfrm>
            <a:off x="4756810" y="22700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5" name="object 19145"/>
          <p:cNvSpPr/>
          <p:nvPr/>
        </p:nvSpPr>
        <p:spPr>
          <a:xfrm>
            <a:off x="4774917" y="22684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6" name="object 19146"/>
          <p:cNvSpPr/>
          <p:nvPr/>
        </p:nvSpPr>
        <p:spPr>
          <a:xfrm>
            <a:off x="4782064" y="2267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7" name="object 19147"/>
          <p:cNvSpPr/>
          <p:nvPr/>
        </p:nvSpPr>
        <p:spPr>
          <a:xfrm>
            <a:off x="4793182" y="2266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8" name="object 19148"/>
          <p:cNvSpPr/>
          <p:nvPr/>
        </p:nvSpPr>
        <p:spPr>
          <a:xfrm>
            <a:off x="4811288" y="226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49" name="object 19149"/>
          <p:cNvSpPr/>
          <p:nvPr/>
        </p:nvSpPr>
        <p:spPr>
          <a:xfrm>
            <a:off x="4818435" y="2264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0" name="object 19150"/>
          <p:cNvSpPr/>
          <p:nvPr/>
        </p:nvSpPr>
        <p:spPr>
          <a:xfrm>
            <a:off x="4829553" y="2263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1" name="object 19151"/>
          <p:cNvSpPr/>
          <p:nvPr/>
        </p:nvSpPr>
        <p:spPr>
          <a:xfrm>
            <a:off x="4847659" y="2261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2" name="object 19152"/>
          <p:cNvSpPr/>
          <p:nvPr/>
        </p:nvSpPr>
        <p:spPr>
          <a:xfrm>
            <a:off x="4854806" y="2260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3" name="object 19153"/>
          <p:cNvSpPr/>
          <p:nvPr/>
        </p:nvSpPr>
        <p:spPr>
          <a:xfrm>
            <a:off x="4865448" y="2259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4" name="object 19154"/>
          <p:cNvSpPr/>
          <p:nvPr/>
        </p:nvSpPr>
        <p:spPr>
          <a:xfrm>
            <a:off x="4884348" y="225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5" name="object 19155"/>
          <p:cNvSpPr/>
          <p:nvPr/>
        </p:nvSpPr>
        <p:spPr>
          <a:xfrm>
            <a:off x="4891178" y="22566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6" name="object 19156"/>
          <p:cNvSpPr/>
          <p:nvPr/>
        </p:nvSpPr>
        <p:spPr>
          <a:xfrm>
            <a:off x="4901819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7" name="object 19157"/>
          <p:cNvSpPr/>
          <p:nvPr/>
        </p:nvSpPr>
        <p:spPr>
          <a:xfrm>
            <a:off x="4919925" y="2253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8" name="object 19158"/>
          <p:cNvSpPr/>
          <p:nvPr/>
        </p:nvSpPr>
        <p:spPr>
          <a:xfrm>
            <a:off x="4927072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59" name="object 19159"/>
          <p:cNvSpPr/>
          <p:nvPr/>
        </p:nvSpPr>
        <p:spPr>
          <a:xfrm>
            <a:off x="4938031" y="2251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0" name="object 19160"/>
          <p:cNvSpPr/>
          <p:nvPr/>
        </p:nvSpPr>
        <p:spPr>
          <a:xfrm>
            <a:off x="4956297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1" name="object 19161"/>
          <p:cNvSpPr/>
          <p:nvPr/>
        </p:nvSpPr>
        <p:spPr>
          <a:xfrm>
            <a:off x="4963444" y="224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2" name="object 19162"/>
          <p:cNvSpPr/>
          <p:nvPr/>
        </p:nvSpPr>
        <p:spPr>
          <a:xfrm>
            <a:off x="4974880" y="2248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3" name="object 19163"/>
          <p:cNvSpPr/>
          <p:nvPr/>
        </p:nvSpPr>
        <p:spPr>
          <a:xfrm>
            <a:off x="4992985" y="2246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4" name="object 19164"/>
          <p:cNvSpPr/>
          <p:nvPr/>
        </p:nvSpPr>
        <p:spPr>
          <a:xfrm>
            <a:off x="5000133" y="2245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5" name="object 19165"/>
          <p:cNvSpPr/>
          <p:nvPr/>
        </p:nvSpPr>
        <p:spPr>
          <a:xfrm>
            <a:off x="5011092" y="2244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6" name="object 19166"/>
          <p:cNvSpPr/>
          <p:nvPr/>
        </p:nvSpPr>
        <p:spPr>
          <a:xfrm>
            <a:off x="5029357" y="224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7" name="object 19167"/>
          <p:cNvSpPr/>
          <p:nvPr/>
        </p:nvSpPr>
        <p:spPr>
          <a:xfrm>
            <a:off x="5036504" y="224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8" name="object 19168"/>
          <p:cNvSpPr/>
          <p:nvPr/>
        </p:nvSpPr>
        <p:spPr>
          <a:xfrm>
            <a:off x="5047463" y="2240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69" name="object 19169"/>
          <p:cNvSpPr/>
          <p:nvPr/>
        </p:nvSpPr>
        <p:spPr>
          <a:xfrm>
            <a:off x="5065728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0" name="object 19170"/>
          <p:cNvSpPr/>
          <p:nvPr/>
        </p:nvSpPr>
        <p:spPr>
          <a:xfrm>
            <a:off x="5072717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1" name="object 19171"/>
          <p:cNvSpPr/>
          <p:nvPr/>
        </p:nvSpPr>
        <p:spPr>
          <a:xfrm>
            <a:off x="5083358" y="2236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2" name="object 19172"/>
          <p:cNvSpPr/>
          <p:nvPr/>
        </p:nvSpPr>
        <p:spPr>
          <a:xfrm>
            <a:off x="5101623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3" name="object 19173"/>
          <p:cNvSpPr/>
          <p:nvPr/>
        </p:nvSpPr>
        <p:spPr>
          <a:xfrm>
            <a:off x="5109088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4" name="object 19174"/>
          <p:cNvSpPr/>
          <p:nvPr/>
        </p:nvSpPr>
        <p:spPr>
          <a:xfrm>
            <a:off x="5119729" y="22334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5" name="object 19175"/>
          <p:cNvSpPr/>
          <p:nvPr/>
        </p:nvSpPr>
        <p:spPr>
          <a:xfrm>
            <a:off x="5137994" y="2231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6" name="object 19176"/>
          <p:cNvSpPr/>
          <p:nvPr/>
        </p:nvSpPr>
        <p:spPr>
          <a:xfrm>
            <a:off x="5144983" y="2230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7" name="object 19177"/>
          <p:cNvSpPr/>
          <p:nvPr/>
        </p:nvSpPr>
        <p:spPr>
          <a:xfrm>
            <a:off x="5156101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8" name="object 19178"/>
          <p:cNvSpPr/>
          <p:nvPr/>
        </p:nvSpPr>
        <p:spPr>
          <a:xfrm>
            <a:off x="5174207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79" name="object 19179"/>
          <p:cNvSpPr/>
          <p:nvPr/>
        </p:nvSpPr>
        <p:spPr>
          <a:xfrm>
            <a:off x="5181354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0" name="object 19180"/>
          <p:cNvSpPr/>
          <p:nvPr/>
        </p:nvSpPr>
        <p:spPr>
          <a:xfrm>
            <a:off x="5192472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1" name="object 19181"/>
          <p:cNvSpPr/>
          <p:nvPr/>
        </p:nvSpPr>
        <p:spPr>
          <a:xfrm>
            <a:off x="5211055" y="2223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2" name="object 19182"/>
          <p:cNvSpPr/>
          <p:nvPr/>
        </p:nvSpPr>
        <p:spPr>
          <a:xfrm>
            <a:off x="5217726" y="2223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3" name="object 19183"/>
          <p:cNvSpPr/>
          <p:nvPr/>
        </p:nvSpPr>
        <p:spPr>
          <a:xfrm>
            <a:off x="5229161" y="2222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4" name="object 19184"/>
          <p:cNvSpPr/>
          <p:nvPr/>
        </p:nvSpPr>
        <p:spPr>
          <a:xfrm>
            <a:off x="5247267" y="2220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5" name="object 19185"/>
          <p:cNvSpPr/>
          <p:nvPr/>
        </p:nvSpPr>
        <p:spPr>
          <a:xfrm>
            <a:off x="5254414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6" name="object 19186"/>
          <p:cNvSpPr/>
          <p:nvPr/>
        </p:nvSpPr>
        <p:spPr>
          <a:xfrm>
            <a:off x="5264738" y="2218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7" name="object 19187"/>
          <p:cNvSpPr/>
          <p:nvPr/>
        </p:nvSpPr>
        <p:spPr>
          <a:xfrm>
            <a:off x="5283639" y="2216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8" name="object 19188"/>
          <p:cNvSpPr/>
          <p:nvPr/>
        </p:nvSpPr>
        <p:spPr>
          <a:xfrm>
            <a:off x="5290786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89" name="object 19189"/>
          <p:cNvSpPr/>
          <p:nvPr/>
        </p:nvSpPr>
        <p:spPr>
          <a:xfrm>
            <a:off x="5301427" y="2214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0" name="object 19190"/>
          <p:cNvSpPr/>
          <p:nvPr/>
        </p:nvSpPr>
        <p:spPr>
          <a:xfrm>
            <a:off x="5319533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1" name="object 19191"/>
          <p:cNvSpPr/>
          <p:nvPr/>
        </p:nvSpPr>
        <p:spPr>
          <a:xfrm>
            <a:off x="5326363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2" name="object 19192"/>
          <p:cNvSpPr/>
          <p:nvPr/>
        </p:nvSpPr>
        <p:spPr>
          <a:xfrm>
            <a:off x="5337798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3" name="object 19193"/>
          <p:cNvSpPr/>
          <p:nvPr/>
        </p:nvSpPr>
        <p:spPr>
          <a:xfrm>
            <a:off x="5355905" y="2209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4" name="object 19194"/>
          <p:cNvSpPr/>
          <p:nvPr/>
        </p:nvSpPr>
        <p:spPr>
          <a:xfrm>
            <a:off x="5363052" y="2208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5" name="object 19195"/>
          <p:cNvSpPr/>
          <p:nvPr/>
        </p:nvSpPr>
        <p:spPr>
          <a:xfrm>
            <a:off x="5374170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6" name="object 19196"/>
          <p:cNvSpPr/>
          <p:nvPr/>
        </p:nvSpPr>
        <p:spPr>
          <a:xfrm>
            <a:off x="5392276" y="2205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7" name="object 19197"/>
          <p:cNvSpPr/>
          <p:nvPr/>
        </p:nvSpPr>
        <p:spPr>
          <a:xfrm>
            <a:off x="5399423" y="2204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8" name="object 19198"/>
          <p:cNvSpPr/>
          <p:nvPr/>
        </p:nvSpPr>
        <p:spPr>
          <a:xfrm>
            <a:off x="5410382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99" name="object 19199"/>
          <p:cNvSpPr/>
          <p:nvPr/>
        </p:nvSpPr>
        <p:spPr>
          <a:xfrm>
            <a:off x="5428965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0" name="object 19200"/>
          <p:cNvSpPr/>
          <p:nvPr/>
        </p:nvSpPr>
        <p:spPr>
          <a:xfrm>
            <a:off x="5435636" y="2201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1" name="object 19201"/>
          <p:cNvSpPr/>
          <p:nvPr/>
        </p:nvSpPr>
        <p:spPr>
          <a:xfrm>
            <a:off x="5447230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2" name="object 19202"/>
          <p:cNvSpPr/>
          <p:nvPr/>
        </p:nvSpPr>
        <p:spPr>
          <a:xfrm>
            <a:off x="5465336" y="219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3" name="object 19203"/>
          <p:cNvSpPr/>
          <p:nvPr/>
        </p:nvSpPr>
        <p:spPr>
          <a:xfrm>
            <a:off x="5472484" y="2197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4" name="object 19204"/>
          <p:cNvSpPr/>
          <p:nvPr/>
        </p:nvSpPr>
        <p:spPr>
          <a:xfrm>
            <a:off x="5482649" y="219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5" name="object 19205"/>
          <p:cNvSpPr/>
          <p:nvPr/>
        </p:nvSpPr>
        <p:spPr>
          <a:xfrm>
            <a:off x="5500914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6" name="object 19206"/>
          <p:cNvSpPr/>
          <p:nvPr/>
        </p:nvSpPr>
        <p:spPr>
          <a:xfrm>
            <a:off x="5508696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7" name="object 19207"/>
          <p:cNvSpPr/>
          <p:nvPr/>
        </p:nvSpPr>
        <p:spPr>
          <a:xfrm>
            <a:off x="5519020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8" name="object 19208"/>
          <p:cNvSpPr/>
          <p:nvPr/>
        </p:nvSpPr>
        <p:spPr>
          <a:xfrm>
            <a:off x="5537603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09" name="object 19209"/>
          <p:cNvSpPr/>
          <p:nvPr/>
        </p:nvSpPr>
        <p:spPr>
          <a:xfrm>
            <a:off x="5544273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0" name="object 19210"/>
          <p:cNvSpPr/>
          <p:nvPr/>
        </p:nvSpPr>
        <p:spPr>
          <a:xfrm>
            <a:off x="5555709" y="2188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1" name="object 19211"/>
          <p:cNvSpPr/>
          <p:nvPr/>
        </p:nvSpPr>
        <p:spPr>
          <a:xfrm>
            <a:off x="5573974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2" name="object 19212"/>
          <p:cNvSpPr/>
          <p:nvPr/>
        </p:nvSpPr>
        <p:spPr>
          <a:xfrm>
            <a:off x="5580962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3" name="object 19213"/>
          <p:cNvSpPr/>
          <p:nvPr/>
        </p:nvSpPr>
        <p:spPr>
          <a:xfrm>
            <a:off x="5592080" y="2184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4" name="object 19214"/>
          <p:cNvSpPr/>
          <p:nvPr/>
        </p:nvSpPr>
        <p:spPr>
          <a:xfrm>
            <a:off x="5610187" y="2183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5" name="object 19215"/>
          <p:cNvSpPr/>
          <p:nvPr/>
        </p:nvSpPr>
        <p:spPr>
          <a:xfrm>
            <a:off x="5617334" y="2182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6" name="object 19216"/>
          <p:cNvSpPr/>
          <p:nvPr/>
        </p:nvSpPr>
        <p:spPr>
          <a:xfrm>
            <a:off x="5628451" y="21811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7" name="object 19217"/>
          <p:cNvSpPr/>
          <p:nvPr/>
        </p:nvSpPr>
        <p:spPr>
          <a:xfrm>
            <a:off x="5646558" y="21795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8" name="object 19218"/>
          <p:cNvSpPr/>
          <p:nvPr/>
        </p:nvSpPr>
        <p:spPr>
          <a:xfrm>
            <a:off x="5653705" y="217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19" name="object 19219"/>
          <p:cNvSpPr/>
          <p:nvPr/>
        </p:nvSpPr>
        <p:spPr>
          <a:xfrm>
            <a:off x="5664346" y="2177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0" name="object 19220"/>
          <p:cNvSpPr/>
          <p:nvPr/>
        </p:nvSpPr>
        <p:spPr>
          <a:xfrm>
            <a:off x="5683247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1" name="object 19221"/>
          <p:cNvSpPr/>
          <p:nvPr/>
        </p:nvSpPr>
        <p:spPr>
          <a:xfrm>
            <a:off x="5690076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2" name="object 19222"/>
          <p:cNvSpPr/>
          <p:nvPr/>
        </p:nvSpPr>
        <p:spPr>
          <a:xfrm>
            <a:off x="5700718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3" name="object 19223"/>
          <p:cNvSpPr/>
          <p:nvPr/>
        </p:nvSpPr>
        <p:spPr>
          <a:xfrm>
            <a:off x="5718824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4" name="object 19224"/>
          <p:cNvSpPr/>
          <p:nvPr/>
        </p:nvSpPr>
        <p:spPr>
          <a:xfrm>
            <a:off x="5725971" y="217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5" name="object 19225"/>
          <p:cNvSpPr/>
          <p:nvPr/>
        </p:nvSpPr>
        <p:spPr>
          <a:xfrm>
            <a:off x="5737089" y="21701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6" name="object 19226"/>
          <p:cNvSpPr/>
          <p:nvPr/>
        </p:nvSpPr>
        <p:spPr>
          <a:xfrm>
            <a:off x="5755195" y="2168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7" name="object 19227"/>
          <p:cNvSpPr/>
          <p:nvPr/>
        </p:nvSpPr>
        <p:spPr>
          <a:xfrm>
            <a:off x="5762342" y="2167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8" name="object 19228"/>
          <p:cNvSpPr/>
          <p:nvPr/>
        </p:nvSpPr>
        <p:spPr>
          <a:xfrm>
            <a:off x="5773778" y="2166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29" name="object 19229"/>
          <p:cNvSpPr/>
          <p:nvPr/>
        </p:nvSpPr>
        <p:spPr>
          <a:xfrm>
            <a:off x="5791884" y="216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0" name="object 19230"/>
          <p:cNvSpPr/>
          <p:nvPr/>
        </p:nvSpPr>
        <p:spPr>
          <a:xfrm>
            <a:off x="5798714" y="21636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1" name="object 19231"/>
          <p:cNvSpPr/>
          <p:nvPr/>
        </p:nvSpPr>
        <p:spPr>
          <a:xfrm>
            <a:off x="5810149" y="2162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2" name="object 19232"/>
          <p:cNvSpPr/>
          <p:nvPr/>
        </p:nvSpPr>
        <p:spPr>
          <a:xfrm>
            <a:off x="5828255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3" name="object 19233"/>
          <p:cNvSpPr/>
          <p:nvPr/>
        </p:nvSpPr>
        <p:spPr>
          <a:xfrm>
            <a:off x="5835403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4" name="object 19234"/>
          <p:cNvSpPr/>
          <p:nvPr/>
        </p:nvSpPr>
        <p:spPr>
          <a:xfrm>
            <a:off x="5846362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5" name="object 19235"/>
          <p:cNvSpPr/>
          <p:nvPr/>
        </p:nvSpPr>
        <p:spPr>
          <a:xfrm>
            <a:off x="5864627" y="2157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6" name="object 19236"/>
          <p:cNvSpPr/>
          <p:nvPr/>
        </p:nvSpPr>
        <p:spPr>
          <a:xfrm>
            <a:off x="5871774" y="2156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7" name="object 19237"/>
          <p:cNvSpPr/>
          <p:nvPr/>
        </p:nvSpPr>
        <p:spPr>
          <a:xfrm>
            <a:off x="4388015" y="2335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8" name="object 19238"/>
          <p:cNvSpPr/>
          <p:nvPr/>
        </p:nvSpPr>
        <p:spPr>
          <a:xfrm>
            <a:off x="4395003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39" name="object 19239"/>
          <p:cNvSpPr/>
          <p:nvPr/>
        </p:nvSpPr>
        <p:spPr>
          <a:xfrm>
            <a:off x="4406121" y="2333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0" name="object 19240"/>
          <p:cNvSpPr/>
          <p:nvPr/>
        </p:nvSpPr>
        <p:spPr>
          <a:xfrm>
            <a:off x="4424703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1" name="object 19241"/>
          <p:cNvSpPr/>
          <p:nvPr/>
        </p:nvSpPr>
        <p:spPr>
          <a:xfrm>
            <a:off x="4431374" y="2330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2" name="object 19242"/>
          <p:cNvSpPr/>
          <p:nvPr/>
        </p:nvSpPr>
        <p:spPr>
          <a:xfrm>
            <a:off x="4442016" y="2329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3" name="object 19243"/>
          <p:cNvSpPr/>
          <p:nvPr/>
        </p:nvSpPr>
        <p:spPr>
          <a:xfrm>
            <a:off x="4461075" y="23274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4" name="object 19244"/>
          <p:cNvSpPr/>
          <p:nvPr/>
        </p:nvSpPr>
        <p:spPr>
          <a:xfrm>
            <a:off x="4468063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5" name="object 19245"/>
          <p:cNvSpPr/>
          <p:nvPr/>
        </p:nvSpPr>
        <p:spPr>
          <a:xfrm>
            <a:off x="4478387" y="232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6" name="object 19246"/>
          <p:cNvSpPr/>
          <p:nvPr/>
        </p:nvSpPr>
        <p:spPr>
          <a:xfrm>
            <a:off x="4496493" y="2323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7" name="object 19247"/>
          <p:cNvSpPr/>
          <p:nvPr/>
        </p:nvSpPr>
        <p:spPr>
          <a:xfrm>
            <a:off x="4503640" y="2323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8" name="object 19248"/>
          <p:cNvSpPr/>
          <p:nvPr/>
        </p:nvSpPr>
        <p:spPr>
          <a:xfrm>
            <a:off x="4515076" y="2322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49" name="object 19249"/>
          <p:cNvSpPr/>
          <p:nvPr/>
        </p:nvSpPr>
        <p:spPr>
          <a:xfrm>
            <a:off x="4533341" y="2320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0" name="object 19250"/>
          <p:cNvSpPr/>
          <p:nvPr/>
        </p:nvSpPr>
        <p:spPr>
          <a:xfrm>
            <a:off x="4540012" y="23193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1" name="object 19251"/>
          <p:cNvSpPr/>
          <p:nvPr/>
        </p:nvSpPr>
        <p:spPr>
          <a:xfrm>
            <a:off x="4551447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2" name="object 19252"/>
          <p:cNvSpPr/>
          <p:nvPr/>
        </p:nvSpPr>
        <p:spPr>
          <a:xfrm>
            <a:off x="4569554" y="2316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3" name="object 19253"/>
          <p:cNvSpPr/>
          <p:nvPr/>
        </p:nvSpPr>
        <p:spPr>
          <a:xfrm>
            <a:off x="4576701" y="2315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4" name="object 19254"/>
          <p:cNvSpPr/>
          <p:nvPr/>
        </p:nvSpPr>
        <p:spPr>
          <a:xfrm>
            <a:off x="4587819" y="231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5" name="object 19255"/>
          <p:cNvSpPr/>
          <p:nvPr/>
        </p:nvSpPr>
        <p:spPr>
          <a:xfrm>
            <a:off x="4605925" y="2313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6" name="object 19256"/>
          <p:cNvSpPr/>
          <p:nvPr/>
        </p:nvSpPr>
        <p:spPr>
          <a:xfrm>
            <a:off x="4613072" y="2311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7" name="object 19257"/>
          <p:cNvSpPr/>
          <p:nvPr/>
        </p:nvSpPr>
        <p:spPr>
          <a:xfrm>
            <a:off x="4623713" y="2310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8" name="object 19258"/>
          <p:cNvSpPr/>
          <p:nvPr/>
        </p:nvSpPr>
        <p:spPr>
          <a:xfrm>
            <a:off x="4642614" y="2309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59" name="object 19259"/>
          <p:cNvSpPr/>
          <p:nvPr/>
        </p:nvSpPr>
        <p:spPr>
          <a:xfrm>
            <a:off x="4649443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0" name="object 19260"/>
          <p:cNvSpPr/>
          <p:nvPr/>
        </p:nvSpPr>
        <p:spPr>
          <a:xfrm>
            <a:off x="4660085" y="2307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1" name="object 19261"/>
          <p:cNvSpPr/>
          <p:nvPr/>
        </p:nvSpPr>
        <p:spPr>
          <a:xfrm>
            <a:off x="4678191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2" name="object 19262"/>
          <p:cNvSpPr/>
          <p:nvPr/>
        </p:nvSpPr>
        <p:spPr>
          <a:xfrm>
            <a:off x="4685338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3" name="object 19263"/>
          <p:cNvSpPr/>
          <p:nvPr/>
        </p:nvSpPr>
        <p:spPr>
          <a:xfrm>
            <a:off x="4696456" y="2303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4" name="object 19264"/>
          <p:cNvSpPr/>
          <p:nvPr/>
        </p:nvSpPr>
        <p:spPr>
          <a:xfrm>
            <a:off x="4714563" y="2301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5" name="object 19265"/>
          <p:cNvSpPr/>
          <p:nvPr/>
        </p:nvSpPr>
        <p:spPr>
          <a:xfrm>
            <a:off x="4721709" y="230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6" name="object 19266"/>
          <p:cNvSpPr/>
          <p:nvPr/>
        </p:nvSpPr>
        <p:spPr>
          <a:xfrm>
            <a:off x="4732668" y="2300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7" name="object 19267"/>
          <p:cNvSpPr/>
          <p:nvPr/>
        </p:nvSpPr>
        <p:spPr>
          <a:xfrm>
            <a:off x="4751251" y="2297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8" name="object 19268"/>
          <p:cNvSpPr/>
          <p:nvPr/>
        </p:nvSpPr>
        <p:spPr>
          <a:xfrm>
            <a:off x="4758081" y="2297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69" name="object 19269"/>
          <p:cNvSpPr/>
          <p:nvPr/>
        </p:nvSpPr>
        <p:spPr>
          <a:xfrm>
            <a:off x="4769517" y="229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0" name="object 19270"/>
          <p:cNvSpPr/>
          <p:nvPr/>
        </p:nvSpPr>
        <p:spPr>
          <a:xfrm>
            <a:off x="4787623" y="2294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1" name="object 19271"/>
          <p:cNvSpPr/>
          <p:nvPr/>
        </p:nvSpPr>
        <p:spPr>
          <a:xfrm>
            <a:off x="4794770" y="2293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2" name="object 19272"/>
          <p:cNvSpPr/>
          <p:nvPr/>
        </p:nvSpPr>
        <p:spPr>
          <a:xfrm>
            <a:off x="4805729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3" name="object 19273"/>
          <p:cNvSpPr/>
          <p:nvPr/>
        </p:nvSpPr>
        <p:spPr>
          <a:xfrm>
            <a:off x="4823994" y="2290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4" name="object 19274"/>
          <p:cNvSpPr/>
          <p:nvPr/>
        </p:nvSpPr>
        <p:spPr>
          <a:xfrm>
            <a:off x="4831141" y="22896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5" name="object 19275"/>
          <p:cNvSpPr/>
          <p:nvPr/>
        </p:nvSpPr>
        <p:spPr>
          <a:xfrm>
            <a:off x="4841306" y="2288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6" name="object 19276"/>
          <p:cNvSpPr/>
          <p:nvPr/>
        </p:nvSpPr>
        <p:spPr>
          <a:xfrm>
            <a:off x="4860365" y="228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7" name="object 19277"/>
          <p:cNvSpPr/>
          <p:nvPr/>
        </p:nvSpPr>
        <p:spPr>
          <a:xfrm>
            <a:off x="4867354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8" name="object 19278"/>
          <p:cNvSpPr/>
          <p:nvPr/>
        </p:nvSpPr>
        <p:spPr>
          <a:xfrm>
            <a:off x="4877995" y="2284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79" name="object 19279"/>
          <p:cNvSpPr/>
          <p:nvPr/>
        </p:nvSpPr>
        <p:spPr>
          <a:xfrm>
            <a:off x="4896260" y="22830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0" name="object 19280"/>
          <p:cNvSpPr/>
          <p:nvPr/>
        </p:nvSpPr>
        <p:spPr>
          <a:xfrm>
            <a:off x="4903407" y="2282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1" name="object 19281"/>
          <p:cNvSpPr/>
          <p:nvPr/>
        </p:nvSpPr>
        <p:spPr>
          <a:xfrm>
            <a:off x="4914366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2" name="object 19282"/>
          <p:cNvSpPr/>
          <p:nvPr/>
        </p:nvSpPr>
        <p:spPr>
          <a:xfrm>
            <a:off x="4932631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3" name="object 19283"/>
          <p:cNvSpPr/>
          <p:nvPr/>
        </p:nvSpPr>
        <p:spPr>
          <a:xfrm>
            <a:off x="4939620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4" name="object 19284"/>
          <p:cNvSpPr/>
          <p:nvPr/>
        </p:nvSpPr>
        <p:spPr>
          <a:xfrm>
            <a:off x="4950738" y="2277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5" name="object 19285"/>
          <p:cNvSpPr/>
          <p:nvPr/>
        </p:nvSpPr>
        <p:spPr>
          <a:xfrm>
            <a:off x="4968844" y="2275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6" name="object 19286"/>
          <p:cNvSpPr/>
          <p:nvPr/>
        </p:nvSpPr>
        <p:spPr>
          <a:xfrm>
            <a:off x="4975991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7" name="object 19287"/>
          <p:cNvSpPr/>
          <p:nvPr/>
        </p:nvSpPr>
        <p:spPr>
          <a:xfrm>
            <a:off x="4987427" y="22741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8" name="object 19288"/>
          <p:cNvSpPr/>
          <p:nvPr/>
        </p:nvSpPr>
        <p:spPr>
          <a:xfrm>
            <a:off x="5005692" y="2271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89" name="object 19289"/>
          <p:cNvSpPr/>
          <p:nvPr/>
        </p:nvSpPr>
        <p:spPr>
          <a:xfrm>
            <a:off x="5012363" y="2271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0" name="object 19290"/>
          <p:cNvSpPr/>
          <p:nvPr/>
        </p:nvSpPr>
        <p:spPr>
          <a:xfrm>
            <a:off x="5023004" y="22700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1" name="object 19291"/>
          <p:cNvSpPr/>
          <p:nvPr/>
        </p:nvSpPr>
        <p:spPr>
          <a:xfrm>
            <a:off x="5041904" y="2268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2" name="object 19292"/>
          <p:cNvSpPr/>
          <p:nvPr/>
        </p:nvSpPr>
        <p:spPr>
          <a:xfrm>
            <a:off x="5049051" y="2267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3" name="object 19293"/>
          <p:cNvSpPr/>
          <p:nvPr/>
        </p:nvSpPr>
        <p:spPr>
          <a:xfrm>
            <a:off x="5059375" y="2266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4" name="object 19294"/>
          <p:cNvSpPr/>
          <p:nvPr/>
        </p:nvSpPr>
        <p:spPr>
          <a:xfrm>
            <a:off x="5077481" y="226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5" name="object 19295"/>
          <p:cNvSpPr/>
          <p:nvPr/>
        </p:nvSpPr>
        <p:spPr>
          <a:xfrm>
            <a:off x="5084629" y="226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6" name="object 19296"/>
          <p:cNvSpPr/>
          <p:nvPr/>
        </p:nvSpPr>
        <p:spPr>
          <a:xfrm>
            <a:off x="5096064" y="2262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7" name="object 19297"/>
          <p:cNvSpPr/>
          <p:nvPr/>
        </p:nvSpPr>
        <p:spPr>
          <a:xfrm>
            <a:off x="5114170" y="2261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8" name="object 19298"/>
          <p:cNvSpPr/>
          <p:nvPr/>
        </p:nvSpPr>
        <p:spPr>
          <a:xfrm>
            <a:off x="5121000" y="2260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9" name="object 19299"/>
          <p:cNvSpPr/>
          <p:nvPr/>
        </p:nvSpPr>
        <p:spPr>
          <a:xfrm>
            <a:off x="5132435" y="2259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0" name="object 19300"/>
          <p:cNvSpPr/>
          <p:nvPr/>
        </p:nvSpPr>
        <p:spPr>
          <a:xfrm>
            <a:off x="5150542" y="225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1" name="object 19301"/>
          <p:cNvSpPr/>
          <p:nvPr/>
        </p:nvSpPr>
        <p:spPr>
          <a:xfrm>
            <a:off x="5157689" y="22566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2" name="object 19302"/>
          <p:cNvSpPr/>
          <p:nvPr/>
        </p:nvSpPr>
        <p:spPr>
          <a:xfrm>
            <a:off x="5168807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3" name="object 19303"/>
          <p:cNvSpPr/>
          <p:nvPr/>
        </p:nvSpPr>
        <p:spPr>
          <a:xfrm>
            <a:off x="5186913" y="2253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4" name="object 19304"/>
          <p:cNvSpPr/>
          <p:nvPr/>
        </p:nvSpPr>
        <p:spPr>
          <a:xfrm>
            <a:off x="5194060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5" name="object 19305"/>
          <p:cNvSpPr/>
          <p:nvPr/>
        </p:nvSpPr>
        <p:spPr>
          <a:xfrm>
            <a:off x="5205019" y="2251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6" name="object 19306"/>
          <p:cNvSpPr/>
          <p:nvPr/>
        </p:nvSpPr>
        <p:spPr>
          <a:xfrm>
            <a:off x="5223602" y="2250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7" name="object 19307"/>
          <p:cNvSpPr/>
          <p:nvPr/>
        </p:nvSpPr>
        <p:spPr>
          <a:xfrm>
            <a:off x="5230273" y="224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8" name="object 19308"/>
          <p:cNvSpPr/>
          <p:nvPr/>
        </p:nvSpPr>
        <p:spPr>
          <a:xfrm>
            <a:off x="5241073" y="2248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09" name="object 19309"/>
          <p:cNvSpPr/>
          <p:nvPr/>
        </p:nvSpPr>
        <p:spPr>
          <a:xfrm>
            <a:off x="5259973" y="22464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0" name="object 19310"/>
          <p:cNvSpPr/>
          <p:nvPr/>
        </p:nvSpPr>
        <p:spPr>
          <a:xfrm>
            <a:off x="5267121" y="2245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1" name="object 19311"/>
          <p:cNvSpPr/>
          <p:nvPr/>
        </p:nvSpPr>
        <p:spPr>
          <a:xfrm>
            <a:off x="5277286" y="224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2" name="object 19312"/>
          <p:cNvSpPr/>
          <p:nvPr/>
        </p:nvSpPr>
        <p:spPr>
          <a:xfrm>
            <a:off x="5295551" y="224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3" name="object 19313"/>
          <p:cNvSpPr/>
          <p:nvPr/>
        </p:nvSpPr>
        <p:spPr>
          <a:xfrm>
            <a:off x="5302539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4" name="object 19314"/>
          <p:cNvSpPr/>
          <p:nvPr/>
        </p:nvSpPr>
        <p:spPr>
          <a:xfrm>
            <a:off x="5313657" y="224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5" name="object 19315"/>
          <p:cNvSpPr/>
          <p:nvPr/>
        </p:nvSpPr>
        <p:spPr>
          <a:xfrm>
            <a:off x="5332240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6" name="object 19316"/>
          <p:cNvSpPr/>
          <p:nvPr/>
        </p:nvSpPr>
        <p:spPr>
          <a:xfrm>
            <a:off x="5338910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7" name="object 19317"/>
          <p:cNvSpPr/>
          <p:nvPr/>
        </p:nvSpPr>
        <p:spPr>
          <a:xfrm>
            <a:off x="5350346" y="2236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8" name="object 19318"/>
          <p:cNvSpPr/>
          <p:nvPr/>
        </p:nvSpPr>
        <p:spPr>
          <a:xfrm>
            <a:off x="5368611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19" name="object 19319"/>
          <p:cNvSpPr/>
          <p:nvPr/>
        </p:nvSpPr>
        <p:spPr>
          <a:xfrm>
            <a:off x="5375599" y="2234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0" name="object 19320"/>
          <p:cNvSpPr/>
          <p:nvPr/>
        </p:nvSpPr>
        <p:spPr>
          <a:xfrm>
            <a:off x="5386717" y="223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1" name="object 19321"/>
          <p:cNvSpPr/>
          <p:nvPr/>
        </p:nvSpPr>
        <p:spPr>
          <a:xfrm>
            <a:off x="5404823" y="223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2" name="object 19322"/>
          <p:cNvSpPr/>
          <p:nvPr/>
        </p:nvSpPr>
        <p:spPr>
          <a:xfrm>
            <a:off x="5411971" y="2230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3" name="object 19323"/>
          <p:cNvSpPr/>
          <p:nvPr/>
        </p:nvSpPr>
        <p:spPr>
          <a:xfrm>
            <a:off x="5422612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4" name="object 19324"/>
          <p:cNvSpPr/>
          <p:nvPr/>
        </p:nvSpPr>
        <p:spPr>
          <a:xfrm>
            <a:off x="5441195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5" name="object 19325"/>
          <p:cNvSpPr/>
          <p:nvPr/>
        </p:nvSpPr>
        <p:spPr>
          <a:xfrm>
            <a:off x="5448342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6" name="object 19326"/>
          <p:cNvSpPr/>
          <p:nvPr/>
        </p:nvSpPr>
        <p:spPr>
          <a:xfrm>
            <a:off x="5458983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7" name="object 19327"/>
          <p:cNvSpPr/>
          <p:nvPr/>
        </p:nvSpPr>
        <p:spPr>
          <a:xfrm>
            <a:off x="5477249" y="2223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8" name="object 19328"/>
          <p:cNvSpPr/>
          <p:nvPr/>
        </p:nvSpPr>
        <p:spPr>
          <a:xfrm>
            <a:off x="5484237" y="2222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29" name="object 19329"/>
          <p:cNvSpPr/>
          <p:nvPr/>
        </p:nvSpPr>
        <p:spPr>
          <a:xfrm>
            <a:off x="5495355" y="222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0" name="object 19330"/>
          <p:cNvSpPr/>
          <p:nvPr/>
        </p:nvSpPr>
        <p:spPr>
          <a:xfrm>
            <a:off x="5513461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1" name="object 19331"/>
          <p:cNvSpPr/>
          <p:nvPr/>
        </p:nvSpPr>
        <p:spPr>
          <a:xfrm>
            <a:off x="5520608" y="22195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2" name="object 19332"/>
          <p:cNvSpPr/>
          <p:nvPr/>
        </p:nvSpPr>
        <p:spPr>
          <a:xfrm>
            <a:off x="5531726" y="2218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3" name="object 19333"/>
          <p:cNvSpPr/>
          <p:nvPr/>
        </p:nvSpPr>
        <p:spPr>
          <a:xfrm>
            <a:off x="5549832" y="2216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4" name="object 19334"/>
          <p:cNvSpPr/>
          <p:nvPr/>
        </p:nvSpPr>
        <p:spPr>
          <a:xfrm>
            <a:off x="5556979" y="2215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5" name="object 19335"/>
          <p:cNvSpPr/>
          <p:nvPr/>
        </p:nvSpPr>
        <p:spPr>
          <a:xfrm>
            <a:off x="5568415" y="2214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6" name="object 19336"/>
          <p:cNvSpPr/>
          <p:nvPr/>
        </p:nvSpPr>
        <p:spPr>
          <a:xfrm>
            <a:off x="5586521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7" name="object 19337"/>
          <p:cNvSpPr/>
          <p:nvPr/>
        </p:nvSpPr>
        <p:spPr>
          <a:xfrm>
            <a:off x="5593669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8" name="object 19338"/>
          <p:cNvSpPr/>
          <p:nvPr/>
        </p:nvSpPr>
        <p:spPr>
          <a:xfrm>
            <a:off x="5604786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39" name="object 19339"/>
          <p:cNvSpPr/>
          <p:nvPr/>
        </p:nvSpPr>
        <p:spPr>
          <a:xfrm>
            <a:off x="5622893" y="220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0" name="object 19340"/>
          <p:cNvSpPr/>
          <p:nvPr/>
        </p:nvSpPr>
        <p:spPr>
          <a:xfrm>
            <a:off x="5630040" y="2208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1" name="object 19341"/>
          <p:cNvSpPr/>
          <p:nvPr/>
        </p:nvSpPr>
        <p:spPr>
          <a:xfrm>
            <a:off x="5640205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2" name="object 19342"/>
          <p:cNvSpPr/>
          <p:nvPr/>
        </p:nvSpPr>
        <p:spPr>
          <a:xfrm>
            <a:off x="5659264" y="2205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3" name="object 19343"/>
          <p:cNvSpPr/>
          <p:nvPr/>
        </p:nvSpPr>
        <p:spPr>
          <a:xfrm>
            <a:off x="5666411" y="2204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4" name="object 19344"/>
          <p:cNvSpPr/>
          <p:nvPr/>
        </p:nvSpPr>
        <p:spPr>
          <a:xfrm>
            <a:off x="5677053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5" name="object 19345"/>
          <p:cNvSpPr/>
          <p:nvPr/>
        </p:nvSpPr>
        <p:spPr>
          <a:xfrm>
            <a:off x="5695159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6" name="object 19346"/>
          <p:cNvSpPr/>
          <p:nvPr/>
        </p:nvSpPr>
        <p:spPr>
          <a:xfrm>
            <a:off x="5702306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7" name="object 19347"/>
          <p:cNvSpPr/>
          <p:nvPr/>
        </p:nvSpPr>
        <p:spPr>
          <a:xfrm>
            <a:off x="5713265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8" name="object 19348"/>
          <p:cNvSpPr/>
          <p:nvPr/>
        </p:nvSpPr>
        <p:spPr>
          <a:xfrm>
            <a:off x="5731530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49" name="object 19349"/>
          <p:cNvSpPr/>
          <p:nvPr/>
        </p:nvSpPr>
        <p:spPr>
          <a:xfrm>
            <a:off x="5738677" y="2197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0" name="object 19350"/>
          <p:cNvSpPr/>
          <p:nvPr/>
        </p:nvSpPr>
        <p:spPr>
          <a:xfrm>
            <a:off x="5749636" y="219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1" name="object 19351"/>
          <p:cNvSpPr/>
          <p:nvPr/>
        </p:nvSpPr>
        <p:spPr>
          <a:xfrm>
            <a:off x="5767901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2" name="object 19352"/>
          <p:cNvSpPr/>
          <p:nvPr/>
        </p:nvSpPr>
        <p:spPr>
          <a:xfrm>
            <a:off x="5774890" y="21934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3" name="object 19353"/>
          <p:cNvSpPr/>
          <p:nvPr/>
        </p:nvSpPr>
        <p:spPr>
          <a:xfrm>
            <a:off x="5786325" y="2192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4" name="object 19354"/>
          <p:cNvSpPr/>
          <p:nvPr/>
        </p:nvSpPr>
        <p:spPr>
          <a:xfrm>
            <a:off x="5804591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5" name="object 19355"/>
          <p:cNvSpPr/>
          <p:nvPr/>
        </p:nvSpPr>
        <p:spPr>
          <a:xfrm>
            <a:off x="5811261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6" name="object 19356"/>
          <p:cNvSpPr/>
          <p:nvPr/>
        </p:nvSpPr>
        <p:spPr>
          <a:xfrm>
            <a:off x="5821902" y="21885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7" name="object 19357"/>
          <p:cNvSpPr/>
          <p:nvPr/>
        </p:nvSpPr>
        <p:spPr>
          <a:xfrm>
            <a:off x="5840962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8" name="object 19358"/>
          <p:cNvSpPr/>
          <p:nvPr/>
        </p:nvSpPr>
        <p:spPr>
          <a:xfrm>
            <a:off x="5847950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59" name="object 19359"/>
          <p:cNvSpPr/>
          <p:nvPr/>
        </p:nvSpPr>
        <p:spPr>
          <a:xfrm>
            <a:off x="5858274" y="2184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0" name="object 19360"/>
          <p:cNvSpPr/>
          <p:nvPr/>
        </p:nvSpPr>
        <p:spPr>
          <a:xfrm>
            <a:off x="5876380" y="2183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1" name="object 19361"/>
          <p:cNvSpPr/>
          <p:nvPr/>
        </p:nvSpPr>
        <p:spPr>
          <a:xfrm>
            <a:off x="5883527" y="21820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2" name="object 19362"/>
          <p:cNvSpPr/>
          <p:nvPr/>
        </p:nvSpPr>
        <p:spPr>
          <a:xfrm>
            <a:off x="5894963" y="2181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3" name="object 19363"/>
          <p:cNvSpPr/>
          <p:nvPr/>
        </p:nvSpPr>
        <p:spPr>
          <a:xfrm>
            <a:off x="5913228" y="2179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4" name="object 19364"/>
          <p:cNvSpPr/>
          <p:nvPr/>
        </p:nvSpPr>
        <p:spPr>
          <a:xfrm>
            <a:off x="4381662" y="236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5" name="object 19365"/>
          <p:cNvSpPr/>
          <p:nvPr/>
        </p:nvSpPr>
        <p:spPr>
          <a:xfrm>
            <a:off x="4400562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6" name="object 19366"/>
          <p:cNvSpPr/>
          <p:nvPr/>
        </p:nvSpPr>
        <p:spPr>
          <a:xfrm>
            <a:off x="4407709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7" name="object 19367"/>
          <p:cNvSpPr/>
          <p:nvPr/>
        </p:nvSpPr>
        <p:spPr>
          <a:xfrm>
            <a:off x="4418350" y="2359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8" name="object 19368"/>
          <p:cNvSpPr/>
          <p:nvPr/>
        </p:nvSpPr>
        <p:spPr>
          <a:xfrm>
            <a:off x="4436616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9" name="object 19369"/>
          <p:cNvSpPr/>
          <p:nvPr/>
        </p:nvSpPr>
        <p:spPr>
          <a:xfrm>
            <a:off x="4443604" y="2356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0" name="object 19370"/>
          <p:cNvSpPr/>
          <p:nvPr/>
        </p:nvSpPr>
        <p:spPr>
          <a:xfrm>
            <a:off x="4454722" y="2355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1" name="object 19371"/>
          <p:cNvSpPr/>
          <p:nvPr/>
        </p:nvSpPr>
        <p:spPr>
          <a:xfrm>
            <a:off x="4472828" y="2353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2" name="object 19372"/>
          <p:cNvSpPr/>
          <p:nvPr/>
        </p:nvSpPr>
        <p:spPr>
          <a:xfrm>
            <a:off x="4479975" y="23528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3" name="object 19373"/>
          <p:cNvSpPr/>
          <p:nvPr/>
        </p:nvSpPr>
        <p:spPr>
          <a:xfrm>
            <a:off x="4491093" y="23515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4" name="object 19374"/>
          <p:cNvSpPr/>
          <p:nvPr/>
        </p:nvSpPr>
        <p:spPr>
          <a:xfrm>
            <a:off x="4509199" y="2349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5" name="object 19375"/>
          <p:cNvSpPr/>
          <p:nvPr/>
        </p:nvSpPr>
        <p:spPr>
          <a:xfrm>
            <a:off x="4516347" y="234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6" name="object 19376"/>
          <p:cNvSpPr/>
          <p:nvPr/>
        </p:nvSpPr>
        <p:spPr>
          <a:xfrm>
            <a:off x="4527306" y="23478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7" name="object 19377"/>
          <p:cNvSpPr/>
          <p:nvPr/>
        </p:nvSpPr>
        <p:spPr>
          <a:xfrm>
            <a:off x="4545888" y="23462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8" name="object 19378"/>
          <p:cNvSpPr/>
          <p:nvPr/>
        </p:nvSpPr>
        <p:spPr>
          <a:xfrm>
            <a:off x="4552718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79" name="object 19379"/>
          <p:cNvSpPr/>
          <p:nvPr/>
        </p:nvSpPr>
        <p:spPr>
          <a:xfrm>
            <a:off x="4564153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0" name="object 19380"/>
          <p:cNvSpPr/>
          <p:nvPr/>
        </p:nvSpPr>
        <p:spPr>
          <a:xfrm>
            <a:off x="4582260" y="2342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1" name="object 19381"/>
          <p:cNvSpPr/>
          <p:nvPr/>
        </p:nvSpPr>
        <p:spPr>
          <a:xfrm>
            <a:off x="4589407" y="2341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2" name="object 19382"/>
          <p:cNvSpPr/>
          <p:nvPr/>
        </p:nvSpPr>
        <p:spPr>
          <a:xfrm>
            <a:off x="4599572" y="2340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3" name="object 19383"/>
          <p:cNvSpPr/>
          <p:nvPr/>
        </p:nvSpPr>
        <p:spPr>
          <a:xfrm>
            <a:off x="4618631" y="2338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4" name="object 19384"/>
          <p:cNvSpPr/>
          <p:nvPr/>
        </p:nvSpPr>
        <p:spPr>
          <a:xfrm>
            <a:off x="4625778" y="2338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5" name="object 19385"/>
          <p:cNvSpPr/>
          <p:nvPr/>
        </p:nvSpPr>
        <p:spPr>
          <a:xfrm>
            <a:off x="4636420" y="2336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6" name="object 19386"/>
          <p:cNvSpPr/>
          <p:nvPr/>
        </p:nvSpPr>
        <p:spPr>
          <a:xfrm>
            <a:off x="4654526" y="2334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7" name="object 19387"/>
          <p:cNvSpPr/>
          <p:nvPr/>
        </p:nvSpPr>
        <p:spPr>
          <a:xfrm>
            <a:off x="4661196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8" name="object 19388"/>
          <p:cNvSpPr/>
          <p:nvPr/>
        </p:nvSpPr>
        <p:spPr>
          <a:xfrm>
            <a:off x="4672632" y="2333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89" name="object 19389"/>
          <p:cNvSpPr/>
          <p:nvPr/>
        </p:nvSpPr>
        <p:spPr>
          <a:xfrm>
            <a:off x="4690897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0" name="object 19390"/>
          <p:cNvSpPr/>
          <p:nvPr/>
        </p:nvSpPr>
        <p:spPr>
          <a:xfrm>
            <a:off x="4698045" y="2330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1" name="object 19391"/>
          <p:cNvSpPr/>
          <p:nvPr/>
        </p:nvSpPr>
        <p:spPr>
          <a:xfrm>
            <a:off x="4709004" y="2329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2" name="object 19392"/>
          <p:cNvSpPr/>
          <p:nvPr/>
        </p:nvSpPr>
        <p:spPr>
          <a:xfrm>
            <a:off x="4727268" y="2327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3" name="object 19393"/>
          <p:cNvSpPr/>
          <p:nvPr/>
        </p:nvSpPr>
        <p:spPr>
          <a:xfrm>
            <a:off x="4734257" y="232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4" name="object 19394"/>
          <p:cNvSpPr/>
          <p:nvPr/>
        </p:nvSpPr>
        <p:spPr>
          <a:xfrm>
            <a:off x="4745375" y="232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5" name="object 19395"/>
          <p:cNvSpPr/>
          <p:nvPr/>
        </p:nvSpPr>
        <p:spPr>
          <a:xfrm>
            <a:off x="4763481" y="2323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6" name="object 19396"/>
          <p:cNvSpPr/>
          <p:nvPr/>
        </p:nvSpPr>
        <p:spPr>
          <a:xfrm>
            <a:off x="4770628" y="232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7" name="object 19397"/>
          <p:cNvSpPr/>
          <p:nvPr/>
        </p:nvSpPr>
        <p:spPr>
          <a:xfrm>
            <a:off x="4781270" y="2321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8" name="object 19398"/>
          <p:cNvSpPr/>
          <p:nvPr/>
        </p:nvSpPr>
        <p:spPr>
          <a:xfrm>
            <a:off x="4800329" y="2320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99" name="object 19399"/>
          <p:cNvSpPr/>
          <p:nvPr/>
        </p:nvSpPr>
        <p:spPr>
          <a:xfrm>
            <a:off x="4807317" y="23193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0" name="object 19400"/>
          <p:cNvSpPr/>
          <p:nvPr/>
        </p:nvSpPr>
        <p:spPr>
          <a:xfrm>
            <a:off x="4817641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1" name="object 19401"/>
          <p:cNvSpPr/>
          <p:nvPr/>
        </p:nvSpPr>
        <p:spPr>
          <a:xfrm>
            <a:off x="4835747" y="2316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2" name="object 19402"/>
          <p:cNvSpPr/>
          <p:nvPr/>
        </p:nvSpPr>
        <p:spPr>
          <a:xfrm>
            <a:off x="4842894" y="2315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3" name="object 19403"/>
          <p:cNvSpPr/>
          <p:nvPr/>
        </p:nvSpPr>
        <p:spPr>
          <a:xfrm>
            <a:off x="4854012" y="231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4" name="object 19404"/>
          <p:cNvSpPr/>
          <p:nvPr/>
        </p:nvSpPr>
        <p:spPr>
          <a:xfrm>
            <a:off x="4872595" y="2312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5" name="object 19405"/>
          <p:cNvSpPr/>
          <p:nvPr/>
        </p:nvSpPr>
        <p:spPr>
          <a:xfrm>
            <a:off x="4879266" y="2311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6" name="object 19406"/>
          <p:cNvSpPr/>
          <p:nvPr/>
        </p:nvSpPr>
        <p:spPr>
          <a:xfrm>
            <a:off x="4890701" y="2310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7" name="object 19407"/>
          <p:cNvSpPr/>
          <p:nvPr/>
        </p:nvSpPr>
        <p:spPr>
          <a:xfrm>
            <a:off x="4908808" y="230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8" name="object 19408"/>
          <p:cNvSpPr/>
          <p:nvPr/>
        </p:nvSpPr>
        <p:spPr>
          <a:xfrm>
            <a:off x="4915954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09" name="object 19409"/>
          <p:cNvSpPr/>
          <p:nvPr/>
        </p:nvSpPr>
        <p:spPr>
          <a:xfrm>
            <a:off x="4927072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0" name="object 19410"/>
          <p:cNvSpPr/>
          <p:nvPr/>
        </p:nvSpPr>
        <p:spPr>
          <a:xfrm>
            <a:off x="4945179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1" name="object 19411"/>
          <p:cNvSpPr/>
          <p:nvPr/>
        </p:nvSpPr>
        <p:spPr>
          <a:xfrm>
            <a:off x="4952326" y="2304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2" name="object 19412"/>
          <p:cNvSpPr/>
          <p:nvPr/>
        </p:nvSpPr>
        <p:spPr>
          <a:xfrm>
            <a:off x="4963444" y="2303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3" name="object 19413"/>
          <p:cNvSpPr/>
          <p:nvPr/>
        </p:nvSpPr>
        <p:spPr>
          <a:xfrm>
            <a:off x="4981550" y="2301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4" name="object 19414"/>
          <p:cNvSpPr/>
          <p:nvPr/>
        </p:nvSpPr>
        <p:spPr>
          <a:xfrm>
            <a:off x="4988697" y="230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5" name="object 19415"/>
          <p:cNvSpPr/>
          <p:nvPr/>
        </p:nvSpPr>
        <p:spPr>
          <a:xfrm>
            <a:off x="4999339" y="2299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6" name="object 19416"/>
          <p:cNvSpPr/>
          <p:nvPr/>
        </p:nvSpPr>
        <p:spPr>
          <a:xfrm>
            <a:off x="5018239" y="2297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7" name="object 19417"/>
          <p:cNvSpPr/>
          <p:nvPr/>
        </p:nvSpPr>
        <p:spPr>
          <a:xfrm>
            <a:off x="5024910" y="2297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8" name="object 19418"/>
          <p:cNvSpPr/>
          <p:nvPr/>
        </p:nvSpPr>
        <p:spPr>
          <a:xfrm>
            <a:off x="5035710" y="229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19" name="object 19419"/>
          <p:cNvSpPr/>
          <p:nvPr/>
        </p:nvSpPr>
        <p:spPr>
          <a:xfrm>
            <a:off x="5053816" y="2294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0" name="object 19420"/>
          <p:cNvSpPr/>
          <p:nvPr/>
        </p:nvSpPr>
        <p:spPr>
          <a:xfrm>
            <a:off x="5060963" y="2293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1" name="object 19421"/>
          <p:cNvSpPr/>
          <p:nvPr/>
        </p:nvSpPr>
        <p:spPr>
          <a:xfrm>
            <a:off x="5071922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2" name="object 19422"/>
          <p:cNvSpPr/>
          <p:nvPr/>
        </p:nvSpPr>
        <p:spPr>
          <a:xfrm>
            <a:off x="5090188" y="2290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3" name="object 19423"/>
          <p:cNvSpPr/>
          <p:nvPr/>
        </p:nvSpPr>
        <p:spPr>
          <a:xfrm>
            <a:off x="5097176" y="22896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4" name="object 19424"/>
          <p:cNvSpPr/>
          <p:nvPr/>
        </p:nvSpPr>
        <p:spPr>
          <a:xfrm>
            <a:off x="5108770" y="2288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5" name="object 19425"/>
          <p:cNvSpPr/>
          <p:nvPr/>
        </p:nvSpPr>
        <p:spPr>
          <a:xfrm>
            <a:off x="5126876" y="2287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6" name="object 19426"/>
          <p:cNvSpPr/>
          <p:nvPr/>
        </p:nvSpPr>
        <p:spPr>
          <a:xfrm>
            <a:off x="5133547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7" name="object 19427"/>
          <p:cNvSpPr/>
          <p:nvPr/>
        </p:nvSpPr>
        <p:spPr>
          <a:xfrm>
            <a:off x="5144983" y="2284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8" name="object 19428"/>
          <p:cNvSpPr/>
          <p:nvPr/>
        </p:nvSpPr>
        <p:spPr>
          <a:xfrm>
            <a:off x="5163248" y="22830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29" name="object 19429"/>
          <p:cNvSpPr/>
          <p:nvPr/>
        </p:nvSpPr>
        <p:spPr>
          <a:xfrm>
            <a:off x="5170236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0" name="object 19430"/>
          <p:cNvSpPr/>
          <p:nvPr/>
        </p:nvSpPr>
        <p:spPr>
          <a:xfrm>
            <a:off x="5180560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1" name="object 19431"/>
          <p:cNvSpPr/>
          <p:nvPr/>
        </p:nvSpPr>
        <p:spPr>
          <a:xfrm>
            <a:off x="5199460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2" name="object 19432"/>
          <p:cNvSpPr/>
          <p:nvPr/>
        </p:nvSpPr>
        <p:spPr>
          <a:xfrm>
            <a:off x="5206608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3" name="object 19433"/>
          <p:cNvSpPr/>
          <p:nvPr/>
        </p:nvSpPr>
        <p:spPr>
          <a:xfrm>
            <a:off x="5217249" y="22774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4" name="object 19434"/>
          <p:cNvSpPr/>
          <p:nvPr/>
        </p:nvSpPr>
        <p:spPr>
          <a:xfrm>
            <a:off x="5235514" y="22757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5" name="object 19435"/>
          <p:cNvSpPr/>
          <p:nvPr/>
        </p:nvSpPr>
        <p:spPr>
          <a:xfrm>
            <a:off x="5242185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6" name="object 19436"/>
          <p:cNvSpPr/>
          <p:nvPr/>
        </p:nvSpPr>
        <p:spPr>
          <a:xfrm>
            <a:off x="5253620" y="22741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7" name="object 19437"/>
          <p:cNvSpPr/>
          <p:nvPr/>
        </p:nvSpPr>
        <p:spPr>
          <a:xfrm>
            <a:off x="5271885" y="22716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8" name="object 19438"/>
          <p:cNvSpPr/>
          <p:nvPr/>
        </p:nvSpPr>
        <p:spPr>
          <a:xfrm>
            <a:off x="5278874" y="2271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39" name="object 19439"/>
          <p:cNvSpPr/>
          <p:nvPr/>
        </p:nvSpPr>
        <p:spPr>
          <a:xfrm>
            <a:off x="5526167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0" name="object 19440"/>
          <p:cNvSpPr/>
          <p:nvPr/>
        </p:nvSpPr>
        <p:spPr>
          <a:xfrm>
            <a:off x="5533314" y="2245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1" name="object 19441"/>
          <p:cNvSpPr/>
          <p:nvPr/>
        </p:nvSpPr>
        <p:spPr>
          <a:xfrm>
            <a:off x="5544273" y="224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2" name="object 19442"/>
          <p:cNvSpPr/>
          <p:nvPr/>
        </p:nvSpPr>
        <p:spPr>
          <a:xfrm>
            <a:off x="5562538" y="224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3" name="object 19443"/>
          <p:cNvSpPr/>
          <p:nvPr/>
        </p:nvSpPr>
        <p:spPr>
          <a:xfrm>
            <a:off x="5569527" y="2241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4" name="object 19444"/>
          <p:cNvSpPr/>
          <p:nvPr/>
        </p:nvSpPr>
        <p:spPr>
          <a:xfrm>
            <a:off x="5580327" y="224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5" name="object 19445"/>
          <p:cNvSpPr/>
          <p:nvPr/>
        </p:nvSpPr>
        <p:spPr>
          <a:xfrm>
            <a:off x="5599227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6" name="object 19446"/>
          <p:cNvSpPr/>
          <p:nvPr/>
        </p:nvSpPr>
        <p:spPr>
          <a:xfrm>
            <a:off x="5605898" y="22374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7" name="object 19447"/>
          <p:cNvSpPr/>
          <p:nvPr/>
        </p:nvSpPr>
        <p:spPr>
          <a:xfrm>
            <a:off x="5616540" y="2236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8" name="object 19448"/>
          <p:cNvSpPr/>
          <p:nvPr/>
        </p:nvSpPr>
        <p:spPr>
          <a:xfrm>
            <a:off x="5634804" y="223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49" name="object 19449"/>
          <p:cNvSpPr/>
          <p:nvPr/>
        </p:nvSpPr>
        <p:spPr>
          <a:xfrm>
            <a:off x="5641793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0" name="object 19450"/>
          <p:cNvSpPr/>
          <p:nvPr/>
        </p:nvSpPr>
        <p:spPr>
          <a:xfrm>
            <a:off x="5652911" y="223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1" name="object 19451"/>
          <p:cNvSpPr/>
          <p:nvPr/>
        </p:nvSpPr>
        <p:spPr>
          <a:xfrm>
            <a:off x="5671017" y="22309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2" name="object 19452"/>
          <p:cNvSpPr/>
          <p:nvPr/>
        </p:nvSpPr>
        <p:spPr>
          <a:xfrm>
            <a:off x="5678164" y="22304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3" name="object 19453"/>
          <p:cNvSpPr/>
          <p:nvPr/>
        </p:nvSpPr>
        <p:spPr>
          <a:xfrm>
            <a:off x="5689600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4" name="object 19454"/>
          <p:cNvSpPr/>
          <p:nvPr/>
        </p:nvSpPr>
        <p:spPr>
          <a:xfrm>
            <a:off x="5707865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5" name="object 19455"/>
          <p:cNvSpPr/>
          <p:nvPr/>
        </p:nvSpPr>
        <p:spPr>
          <a:xfrm>
            <a:off x="5714853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6" name="object 19456"/>
          <p:cNvSpPr/>
          <p:nvPr/>
        </p:nvSpPr>
        <p:spPr>
          <a:xfrm>
            <a:off x="5725971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7" name="object 19457"/>
          <p:cNvSpPr/>
          <p:nvPr/>
        </p:nvSpPr>
        <p:spPr>
          <a:xfrm>
            <a:off x="5744077" y="2223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8" name="object 19458"/>
          <p:cNvSpPr/>
          <p:nvPr/>
        </p:nvSpPr>
        <p:spPr>
          <a:xfrm>
            <a:off x="5751224" y="2222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9" name="object 19459"/>
          <p:cNvSpPr/>
          <p:nvPr/>
        </p:nvSpPr>
        <p:spPr>
          <a:xfrm>
            <a:off x="5762342" y="22219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0" name="object 19460"/>
          <p:cNvSpPr/>
          <p:nvPr/>
        </p:nvSpPr>
        <p:spPr>
          <a:xfrm>
            <a:off x="5780449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1" name="object 19461"/>
          <p:cNvSpPr/>
          <p:nvPr/>
        </p:nvSpPr>
        <p:spPr>
          <a:xfrm>
            <a:off x="5787596" y="2219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2" name="object 19462"/>
          <p:cNvSpPr/>
          <p:nvPr/>
        </p:nvSpPr>
        <p:spPr>
          <a:xfrm>
            <a:off x="5798237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3" name="object 19463"/>
          <p:cNvSpPr/>
          <p:nvPr/>
        </p:nvSpPr>
        <p:spPr>
          <a:xfrm>
            <a:off x="5817138" y="2216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4" name="object 19464"/>
          <p:cNvSpPr/>
          <p:nvPr/>
        </p:nvSpPr>
        <p:spPr>
          <a:xfrm>
            <a:off x="5823967" y="2215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5" name="object 19465"/>
          <p:cNvSpPr/>
          <p:nvPr/>
        </p:nvSpPr>
        <p:spPr>
          <a:xfrm>
            <a:off x="5834608" y="2214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6" name="object 19466"/>
          <p:cNvSpPr/>
          <p:nvPr/>
        </p:nvSpPr>
        <p:spPr>
          <a:xfrm>
            <a:off x="5852715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7" name="object 19467"/>
          <p:cNvSpPr/>
          <p:nvPr/>
        </p:nvSpPr>
        <p:spPr>
          <a:xfrm>
            <a:off x="5859862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8" name="object 19468"/>
          <p:cNvSpPr/>
          <p:nvPr/>
        </p:nvSpPr>
        <p:spPr>
          <a:xfrm>
            <a:off x="5870980" y="2210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69" name="object 19469"/>
          <p:cNvSpPr/>
          <p:nvPr/>
        </p:nvSpPr>
        <p:spPr>
          <a:xfrm>
            <a:off x="5889086" y="2208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0" name="object 19470"/>
          <p:cNvSpPr/>
          <p:nvPr/>
        </p:nvSpPr>
        <p:spPr>
          <a:xfrm>
            <a:off x="5896233" y="2208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1" name="object 19471"/>
          <p:cNvSpPr/>
          <p:nvPr/>
        </p:nvSpPr>
        <p:spPr>
          <a:xfrm>
            <a:off x="5907192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2" name="object 19472"/>
          <p:cNvSpPr/>
          <p:nvPr/>
        </p:nvSpPr>
        <p:spPr>
          <a:xfrm>
            <a:off x="4384044" y="2389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3" name="object 19473"/>
          <p:cNvSpPr/>
          <p:nvPr/>
        </p:nvSpPr>
        <p:spPr>
          <a:xfrm>
            <a:off x="4394209" y="238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4" name="object 19474"/>
          <p:cNvSpPr/>
          <p:nvPr/>
        </p:nvSpPr>
        <p:spPr>
          <a:xfrm>
            <a:off x="4412474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5" name="object 19475"/>
          <p:cNvSpPr/>
          <p:nvPr/>
        </p:nvSpPr>
        <p:spPr>
          <a:xfrm>
            <a:off x="4419621" y="2385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6" name="object 19476"/>
          <p:cNvSpPr/>
          <p:nvPr/>
        </p:nvSpPr>
        <p:spPr>
          <a:xfrm>
            <a:off x="4431057" y="238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7" name="object 19477"/>
          <p:cNvSpPr/>
          <p:nvPr/>
        </p:nvSpPr>
        <p:spPr>
          <a:xfrm>
            <a:off x="4449163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8" name="object 19478"/>
          <p:cNvSpPr/>
          <p:nvPr/>
        </p:nvSpPr>
        <p:spPr>
          <a:xfrm>
            <a:off x="4455833" y="2382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79" name="object 19479"/>
          <p:cNvSpPr/>
          <p:nvPr/>
        </p:nvSpPr>
        <p:spPr>
          <a:xfrm>
            <a:off x="4467269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0" name="object 19480"/>
          <p:cNvSpPr/>
          <p:nvPr/>
        </p:nvSpPr>
        <p:spPr>
          <a:xfrm>
            <a:off x="4485534" y="23792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1" name="object 19481"/>
          <p:cNvSpPr/>
          <p:nvPr/>
        </p:nvSpPr>
        <p:spPr>
          <a:xfrm>
            <a:off x="4492681" y="2378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2" name="object 19482"/>
          <p:cNvSpPr/>
          <p:nvPr/>
        </p:nvSpPr>
        <p:spPr>
          <a:xfrm>
            <a:off x="4503640" y="2377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3" name="object 19483"/>
          <p:cNvSpPr/>
          <p:nvPr/>
        </p:nvSpPr>
        <p:spPr>
          <a:xfrm>
            <a:off x="4521905" y="237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4" name="object 19484"/>
          <p:cNvSpPr/>
          <p:nvPr/>
        </p:nvSpPr>
        <p:spPr>
          <a:xfrm>
            <a:off x="4528894" y="23748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5" name="object 19485"/>
          <p:cNvSpPr/>
          <p:nvPr/>
        </p:nvSpPr>
        <p:spPr>
          <a:xfrm>
            <a:off x="4540012" y="2373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6" name="object 19486"/>
          <p:cNvSpPr/>
          <p:nvPr/>
        </p:nvSpPr>
        <p:spPr>
          <a:xfrm>
            <a:off x="4558595" y="237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7" name="object 19487"/>
          <p:cNvSpPr/>
          <p:nvPr/>
        </p:nvSpPr>
        <p:spPr>
          <a:xfrm>
            <a:off x="4565265" y="23711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8" name="object 19488"/>
          <p:cNvSpPr/>
          <p:nvPr/>
        </p:nvSpPr>
        <p:spPr>
          <a:xfrm>
            <a:off x="4575907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89" name="object 19489"/>
          <p:cNvSpPr/>
          <p:nvPr/>
        </p:nvSpPr>
        <p:spPr>
          <a:xfrm>
            <a:off x="4594172" y="2367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0" name="object 19490"/>
          <p:cNvSpPr/>
          <p:nvPr/>
        </p:nvSpPr>
        <p:spPr>
          <a:xfrm>
            <a:off x="4601160" y="2367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1" name="object 19491"/>
          <p:cNvSpPr/>
          <p:nvPr/>
        </p:nvSpPr>
        <p:spPr>
          <a:xfrm>
            <a:off x="4612278" y="2366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2" name="object 19492"/>
          <p:cNvSpPr/>
          <p:nvPr/>
        </p:nvSpPr>
        <p:spPr>
          <a:xfrm>
            <a:off x="4630384" y="2364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3" name="object 19493"/>
          <p:cNvSpPr/>
          <p:nvPr/>
        </p:nvSpPr>
        <p:spPr>
          <a:xfrm>
            <a:off x="4637531" y="23633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4" name="object 19494"/>
          <p:cNvSpPr/>
          <p:nvPr/>
        </p:nvSpPr>
        <p:spPr>
          <a:xfrm>
            <a:off x="4648649" y="2362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5" name="object 19495"/>
          <p:cNvSpPr/>
          <p:nvPr/>
        </p:nvSpPr>
        <p:spPr>
          <a:xfrm>
            <a:off x="4667232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6" name="object 19496"/>
          <p:cNvSpPr/>
          <p:nvPr/>
        </p:nvSpPr>
        <p:spPr>
          <a:xfrm>
            <a:off x="4673903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7" name="object 19497"/>
          <p:cNvSpPr/>
          <p:nvPr/>
        </p:nvSpPr>
        <p:spPr>
          <a:xfrm>
            <a:off x="4685338" y="2358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8" name="object 19498"/>
          <p:cNvSpPr/>
          <p:nvPr/>
        </p:nvSpPr>
        <p:spPr>
          <a:xfrm>
            <a:off x="4703445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99" name="object 19499"/>
          <p:cNvSpPr/>
          <p:nvPr/>
        </p:nvSpPr>
        <p:spPr>
          <a:xfrm>
            <a:off x="4710592" y="2356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0" name="object 19500"/>
          <p:cNvSpPr/>
          <p:nvPr/>
        </p:nvSpPr>
        <p:spPr>
          <a:xfrm>
            <a:off x="4721709" y="2355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1" name="object 19501"/>
          <p:cNvSpPr/>
          <p:nvPr/>
        </p:nvSpPr>
        <p:spPr>
          <a:xfrm>
            <a:off x="4739816" y="2353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2" name="object 19502"/>
          <p:cNvSpPr/>
          <p:nvPr/>
        </p:nvSpPr>
        <p:spPr>
          <a:xfrm>
            <a:off x="4746963" y="23528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3" name="object 19503"/>
          <p:cNvSpPr/>
          <p:nvPr/>
        </p:nvSpPr>
        <p:spPr>
          <a:xfrm>
            <a:off x="4757604" y="23515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4" name="object 19504"/>
          <p:cNvSpPr/>
          <p:nvPr/>
        </p:nvSpPr>
        <p:spPr>
          <a:xfrm>
            <a:off x="4776187" y="2349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5" name="object 19505"/>
          <p:cNvSpPr/>
          <p:nvPr/>
        </p:nvSpPr>
        <p:spPr>
          <a:xfrm>
            <a:off x="4783334" y="234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6" name="object 19506"/>
          <p:cNvSpPr/>
          <p:nvPr/>
        </p:nvSpPr>
        <p:spPr>
          <a:xfrm>
            <a:off x="4793976" y="2347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7" name="object 19507"/>
          <p:cNvSpPr/>
          <p:nvPr/>
        </p:nvSpPr>
        <p:spPr>
          <a:xfrm>
            <a:off x="4812082" y="23462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8" name="object 19508"/>
          <p:cNvSpPr/>
          <p:nvPr/>
        </p:nvSpPr>
        <p:spPr>
          <a:xfrm>
            <a:off x="4819229" y="23450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9" name="object 19509"/>
          <p:cNvSpPr/>
          <p:nvPr/>
        </p:nvSpPr>
        <p:spPr>
          <a:xfrm>
            <a:off x="4830347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0" name="object 19510"/>
          <p:cNvSpPr/>
          <p:nvPr/>
        </p:nvSpPr>
        <p:spPr>
          <a:xfrm>
            <a:off x="4848453" y="2342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1" name="object 19511"/>
          <p:cNvSpPr/>
          <p:nvPr/>
        </p:nvSpPr>
        <p:spPr>
          <a:xfrm>
            <a:off x="4855600" y="2341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2" name="object 19512"/>
          <p:cNvSpPr/>
          <p:nvPr/>
        </p:nvSpPr>
        <p:spPr>
          <a:xfrm>
            <a:off x="4866559" y="23401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3" name="object 19513"/>
          <p:cNvSpPr/>
          <p:nvPr/>
        </p:nvSpPr>
        <p:spPr>
          <a:xfrm>
            <a:off x="4884825" y="2338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4" name="object 19514"/>
          <p:cNvSpPr/>
          <p:nvPr/>
        </p:nvSpPr>
        <p:spPr>
          <a:xfrm>
            <a:off x="4891813" y="2338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5" name="object 19515"/>
          <p:cNvSpPr/>
          <p:nvPr/>
        </p:nvSpPr>
        <p:spPr>
          <a:xfrm>
            <a:off x="4903407" y="2336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6" name="object 19516"/>
          <p:cNvSpPr/>
          <p:nvPr/>
        </p:nvSpPr>
        <p:spPr>
          <a:xfrm>
            <a:off x="4921513" y="2334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7" name="object 19517"/>
          <p:cNvSpPr/>
          <p:nvPr/>
        </p:nvSpPr>
        <p:spPr>
          <a:xfrm>
            <a:off x="4928661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8" name="object 19518"/>
          <p:cNvSpPr/>
          <p:nvPr/>
        </p:nvSpPr>
        <p:spPr>
          <a:xfrm>
            <a:off x="4939620" y="2333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19" name="object 19519"/>
          <p:cNvSpPr/>
          <p:nvPr/>
        </p:nvSpPr>
        <p:spPr>
          <a:xfrm>
            <a:off x="4957885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0" name="object 19520"/>
          <p:cNvSpPr/>
          <p:nvPr/>
        </p:nvSpPr>
        <p:spPr>
          <a:xfrm>
            <a:off x="4965032" y="2330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1" name="object 19521"/>
          <p:cNvSpPr/>
          <p:nvPr/>
        </p:nvSpPr>
        <p:spPr>
          <a:xfrm>
            <a:off x="4975197" y="2329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2" name="object 19522"/>
          <p:cNvSpPr/>
          <p:nvPr/>
        </p:nvSpPr>
        <p:spPr>
          <a:xfrm>
            <a:off x="4993780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3" name="object 19523"/>
          <p:cNvSpPr/>
          <p:nvPr/>
        </p:nvSpPr>
        <p:spPr>
          <a:xfrm>
            <a:off x="5000450" y="232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4" name="object 19524"/>
          <p:cNvSpPr/>
          <p:nvPr/>
        </p:nvSpPr>
        <p:spPr>
          <a:xfrm>
            <a:off x="5011886" y="232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5" name="object 19525"/>
          <p:cNvSpPr/>
          <p:nvPr/>
        </p:nvSpPr>
        <p:spPr>
          <a:xfrm>
            <a:off x="5030151" y="2323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6" name="object 19526"/>
          <p:cNvSpPr/>
          <p:nvPr/>
        </p:nvSpPr>
        <p:spPr>
          <a:xfrm>
            <a:off x="5037298" y="23226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7" name="object 19527"/>
          <p:cNvSpPr/>
          <p:nvPr/>
        </p:nvSpPr>
        <p:spPr>
          <a:xfrm>
            <a:off x="5048257" y="2321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8" name="object 19528"/>
          <p:cNvSpPr/>
          <p:nvPr/>
        </p:nvSpPr>
        <p:spPr>
          <a:xfrm>
            <a:off x="5066522" y="2320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29" name="object 19529"/>
          <p:cNvSpPr/>
          <p:nvPr/>
        </p:nvSpPr>
        <p:spPr>
          <a:xfrm>
            <a:off x="5073511" y="23189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0" name="object 19530"/>
          <p:cNvSpPr/>
          <p:nvPr/>
        </p:nvSpPr>
        <p:spPr>
          <a:xfrm>
            <a:off x="5084629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1" name="object 19531"/>
          <p:cNvSpPr/>
          <p:nvPr/>
        </p:nvSpPr>
        <p:spPr>
          <a:xfrm>
            <a:off x="5102735" y="2316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2" name="object 19532"/>
          <p:cNvSpPr/>
          <p:nvPr/>
        </p:nvSpPr>
        <p:spPr>
          <a:xfrm>
            <a:off x="5109882" y="2315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3" name="object 19533"/>
          <p:cNvSpPr/>
          <p:nvPr/>
        </p:nvSpPr>
        <p:spPr>
          <a:xfrm>
            <a:off x="5121000" y="231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4" name="object 19534"/>
          <p:cNvSpPr/>
          <p:nvPr/>
        </p:nvSpPr>
        <p:spPr>
          <a:xfrm>
            <a:off x="5139583" y="2312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5" name="object 19535"/>
          <p:cNvSpPr/>
          <p:nvPr/>
        </p:nvSpPr>
        <p:spPr>
          <a:xfrm>
            <a:off x="5146254" y="2311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6" name="object 19536"/>
          <p:cNvSpPr/>
          <p:nvPr/>
        </p:nvSpPr>
        <p:spPr>
          <a:xfrm>
            <a:off x="5156895" y="2310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7" name="object 19537"/>
          <p:cNvSpPr/>
          <p:nvPr/>
        </p:nvSpPr>
        <p:spPr>
          <a:xfrm>
            <a:off x="5175795" y="230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8" name="object 19538"/>
          <p:cNvSpPr/>
          <p:nvPr/>
        </p:nvSpPr>
        <p:spPr>
          <a:xfrm>
            <a:off x="5182942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39" name="object 19539"/>
          <p:cNvSpPr/>
          <p:nvPr/>
        </p:nvSpPr>
        <p:spPr>
          <a:xfrm>
            <a:off x="5193266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0" name="object 19540"/>
          <p:cNvSpPr/>
          <p:nvPr/>
        </p:nvSpPr>
        <p:spPr>
          <a:xfrm>
            <a:off x="5211372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1" name="object 19541"/>
          <p:cNvSpPr/>
          <p:nvPr/>
        </p:nvSpPr>
        <p:spPr>
          <a:xfrm>
            <a:off x="5218520" y="2304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2" name="object 19542"/>
          <p:cNvSpPr/>
          <p:nvPr/>
        </p:nvSpPr>
        <p:spPr>
          <a:xfrm>
            <a:off x="5229955" y="2303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3" name="object 19543"/>
          <p:cNvSpPr/>
          <p:nvPr/>
        </p:nvSpPr>
        <p:spPr>
          <a:xfrm>
            <a:off x="5248061" y="2301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4" name="object 19544"/>
          <p:cNvSpPr/>
          <p:nvPr/>
        </p:nvSpPr>
        <p:spPr>
          <a:xfrm>
            <a:off x="5254891" y="230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5" name="object 19545"/>
          <p:cNvSpPr/>
          <p:nvPr/>
        </p:nvSpPr>
        <p:spPr>
          <a:xfrm>
            <a:off x="5266326" y="2299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6" name="object 19546"/>
          <p:cNvSpPr/>
          <p:nvPr/>
        </p:nvSpPr>
        <p:spPr>
          <a:xfrm>
            <a:off x="5284433" y="2297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7" name="object 19547"/>
          <p:cNvSpPr/>
          <p:nvPr/>
        </p:nvSpPr>
        <p:spPr>
          <a:xfrm>
            <a:off x="5792361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8" name="object 19548"/>
          <p:cNvSpPr/>
          <p:nvPr/>
        </p:nvSpPr>
        <p:spPr>
          <a:xfrm>
            <a:off x="5799508" y="2245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49" name="object 19549"/>
          <p:cNvSpPr/>
          <p:nvPr/>
        </p:nvSpPr>
        <p:spPr>
          <a:xfrm>
            <a:off x="5810943" y="224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0" name="object 19550"/>
          <p:cNvSpPr/>
          <p:nvPr/>
        </p:nvSpPr>
        <p:spPr>
          <a:xfrm>
            <a:off x="5829050" y="224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1" name="object 19551"/>
          <p:cNvSpPr/>
          <p:nvPr/>
        </p:nvSpPr>
        <p:spPr>
          <a:xfrm>
            <a:off x="5835720" y="2241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2" name="object 19552"/>
          <p:cNvSpPr/>
          <p:nvPr/>
        </p:nvSpPr>
        <p:spPr>
          <a:xfrm>
            <a:off x="5847156" y="224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3" name="object 19553"/>
          <p:cNvSpPr/>
          <p:nvPr/>
        </p:nvSpPr>
        <p:spPr>
          <a:xfrm>
            <a:off x="5865421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4" name="object 19554"/>
          <p:cNvSpPr/>
          <p:nvPr/>
        </p:nvSpPr>
        <p:spPr>
          <a:xfrm>
            <a:off x="5872568" y="223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5" name="object 19555"/>
          <p:cNvSpPr/>
          <p:nvPr/>
        </p:nvSpPr>
        <p:spPr>
          <a:xfrm>
            <a:off x="5883527" y="2236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6" name="object 19556"/>
          <p:cNvSpPr/>
          <p:nvPr/>
        </p:nvSpPr>
        <p:spPr>
          <a:xfrm>
            <a:off x="5901792" y="223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7" name="object 19557"/>
          <p:cNvSpPr/>
          <p:nvPr/>
        </p:nvSpPr>
        <p:spPr>
          <a:xfrm>
            <a:off x="5908781" y="223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8" name="object 19558"/>
          <p:cNvSpPr/>
          <p:nvPr/>
        </p:nvSpPr>
        <p:spPr>
          <a:xfrm>
            <a:off x="5919899" y="22325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9" name="object 19559"/>
          <p:cNvSpPr/>
          <p:nvPr/>
        </p:nvSpPr>
        <p:spPr>
          <a:xfrm>
            <a:off x="4388809" y="24163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0" name="object 19560"/>
          <p:cNvSpPr/>
          <p:nvPr/>
        </p:nvSpPr>
        <p:spPr>
          <a:xfrm>
            <a:off x="4395797" y="2415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1" name="object 19561"/>
          <p:cNvSpPr/>
          <p:nvPr/>
        </p:nvSpPr>
        <p:spPr>
          <a:xfrm>
            <a:off x="4406915" y="24147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2" name="object 19562"/>
          <p:cNvSpPr/>
          <p:nvPr/>
        </p:nvSpPr>
        <p:spPr>
          <a:xfrm>
            <a:off x="4425021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3" name="object 19563"/>
          <p:cNvSpPr/>
          <p:nvPr/>
        </p:nvSpPr>
        <p:spPr>
          <a:xfrm>
            <a:off x="4432169" y="241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4" name="object 19564"/>
          <p:cNvSpPr/>
          <p:nvPr/>
        </p:nvSpPr>
        <p:spPr>
          <a:xfrm>
            <a:off x="4443604" y="2410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5" name="object 19565"/>
          <p:cNvSpPr/>
          <p:nvPr/>
        </p:nvSpPr>
        <p:spPr>
          <a:xfrm>
            <a:off x="4461869" y="24086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6" name="object 19566"/>
          <p:cNvSpPr/>
          <p:nvPr/>
        </p:nvSpPr>
        <p:spPr>
          <a:xfrm>
            <a:off x="4468540" y="2408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7" name="object 19567"/>
          <p:cNvSpPr/>
          <p:nvPr/>
        </p:nvSpPr>
        <p:spPr>
          <a:xfrm>
            <a:off x="4479975" y="240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8" name="object 19568"/>
          <p:cNvSpPr/>
          <p:nvPr/>
        </p:nvSpPr>
        <p:spPr>
          <a:xfrm>
            <a:off x="4498082" y="2404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69" name="object 19569"/>
          <p:cNvSpPr/>
          <p:nvPr/>
        </p:nvSpPr>
        <p:spPr>
          <a:xfrm>
            <a:off x="4505229" y="2404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0" name="object 19570"/>
          <p:cNvSpPr/>
          <p:nvPr/>
        </p:nvSpPr>
        <p:spPr>
          <a:xfrm>
            <a:off x="4515553" y="2403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1" name="object 19571"/>
          <p:cNvSpPr/>
          <p:nvPr/>
        </p:nvSpPr>
        <p:spPr>
          <a:xfrm>
            <a:off x="4534453" y="2401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2" name="object 19572"/>
          <p:cNvSpPr/>
          <p:nvPr/>
        </p:nvSpPr>
        <p:spPr>
          <a:xfrm>
            <a:off x="4541600" y="240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3" name="object 19573"/>
          <p:cNvSpPr/>
          <p:nvPr/>
        </p:nvSpPr>
        <p:spPr>
          <a:xfrm>
            <a:off x="4552241" y="23992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4" name="object 19574"/>
          <p:cNvSpPr/>
          <p:nvPr/>
        </p:nvSpPr>
        <p:spPr>
          <a:xfrm>
            <a:off x="4570348" y="239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5" name="object 19575"/>
          <p:cNvSpPr/>
          <p:nvPr/>
        </p:nvSpPr>
        <p:spPr>
          <a:xfrm>
            <a:off x="4577177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6" name="object 19576"/>
          <p:cNvSpPr/>
          <p:nvPr/>
        </p:nvSpPr>
        <p:spPr>
          <a:xfrm>
            <a:off x="4588613" y="23956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7" name="object 19577"/>
          <p:cNvSpPr/>
          <p:nvPr/>
        </p:nvSpPr>
        <p:spPr>
          <a:xfrm>
            <a:off x="4606719" y="2394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8" name="object 19578"/>
          <p:cNvSpPr/>
          <p:nvPr/>
        </p:nvSpPr>
        <p:spPr>
          <a:xfrm>
            <a:off x="4613866" y="239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9" name="object 19579"/>
          <p:cNvSpPr/>
          <p:nvPr/>
        </p:nvSpPr>
        <p:spPr>
          <a:xfrm>
            <a:off x="4624984" y="2392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0" name="object 19580"/>
          <p:cNvSpPr/>
          <p:nvPr/>
        </p:nvSpPr>
        <p:spPr>
          <a:xfrm>
            <a:off x="4643090" y="2390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1" name="object 19581"/>
          <p:cNvSpPr/>
          <p:nvPr/>
        </p:nvSpPr>
        <p:spPr>
          <a:xfrm>
            <a:off x="4650237" y="2389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2" name="object 19582"/>
          <p:cNvSpPr/>
          <p:nvPr/>
        </p:nvSpPr>
        <p:spPr>
          <a:xfrm>
            <a:off x="4661196" y="2388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3" name="object 19583"/>
          <p:cNvSpPr/>
          <p:nvPr/>
        </p:nvSpPr>
        <p:spPr>
          <a:xfrm>
            <a:off x="4679779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4" name="object 19584"/>
          <p:cNvSpPr/>
          <p:nvPr/>
        </p:nvSpPr>
        <p:spPr>
          <a:xfrm>
            <a:off x="4686450" y="2385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5" name="object 19585"/>
          <p:cNvSpPr/>
          <p:nvPr/>
        </p:nvSpPr>
        <p:spPr>
          <a:xfrm>
            <a:off x="4698045" y="238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6" name="object 19586"/>
          <p:cNvSpPr/>
          <p:nvPr/>
        </p:nvSpPr>
        <p:spPr>
          <a:xfrm>
            <a:off x="4716150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7" name="object 19587"/>
          <p:cNvSpPr/>
          <p:nvPr/>
        </p:nvSpPr>
        <p:spPr>
          <a:xfrm>
            <a:off x="4723298" y="2382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8" name="object 19588"/>
          <p:cNvSpPr/>
          <p:nvPr/>
        </p:nvSpPr>
        <p:spPr>
          <a:xfrm>
            <a:off x="4733463" y="2380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89" name="object 19589"/>
          <p:cNvSpPr/>
          <p:nvPr/>
        </p:nvSpPr>
        <p:spPr>
          <a:xfrm>
            <a:off x="4751728" y="23792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0" name="object 19590"/>
          <p:cNvSpPr/>
          <p:nvPr/>
        </p:nvSpPr>
        <p:spPr>
          <a:xfrm>
            <a:off x="4759669" y="2378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1" name="object 19591"/>
          <p:cNvSpPr/>
          <p:nvPr/>
        </p:nvSpPr>
        <p:spPr>
          <a:xfrm>
            <a:off x="4769834" y="23772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2" name="object 19592"/>
          <p:cNvSpPr/>
          <p:nvPr/>
        </p:nvSpPr>
        <p:spPr>
          <a:xfrm>
            <a:off x="4788417" y="237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3" name="object 19593"/>
          <p:cNvSpPr/>
          <p:nvPr/>
        </p:nvSpPr>
        <p:spPr>
          <a:xfrm>
            <a:off x="4795087" y="23748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4" name="object 19594"/>
          <p:cNvSpPr/>
          <p:nvPr/>
        </p:nvSpPr>
        <p:spPr>
          <a:xfrm>
            <a:off x="4806523" y="2373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5" name="object 19595"/>
          <p:cNvSpPr/>
          <p:nvPr/>
        </p:nvSpPr>
        <p:spPr>
          <a:xfrm>
            <a:off x="4824788" y="237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6" name="object 19596"/>
          <p:cNvSpPr/>
          <p:nvPr/>
        </p:nvSpPr>
        <p:spPr>
          <a:xfrm>
            <a:off x="4831935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7" name="object 19597"/>
          <p:cNvSpPr/>
          <p:nvPr/>
        </p:nvSpPr>
        <p:spPr>
          <a:xfrm>
            <a:off x="4842894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8" name="object 19598"/>
          <p:cNvSpPr/>
          <p:nvPr/>
        </p:nvSpPr>
        <p:spPr>
          <a:xfrm>
            <a:off x="4861159" y="2367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9" name="object 19599"/>
          <p:cNvSpPr/>
          <p:nvPr/>
        </p:nvSpPr>
        <p:spPr>
          <a:xfrm>
            <a:off x="4868148" y="2367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0" name="object 19600"/>
          <p:cNvSpPr/>
          <p:nvPr/>
        </p:nvSpPr>
        <p:spPr>
          <a:xfrm>
            <a:off x="4879266" y="2366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1" name="object 19601"/>
          <p:cNvSpPr/>
          <p:nvPr/>
        </p:nvSpPr>
        <p:spPr>
          <a:xfrm>
            <a:off x="4897372" y="23642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2" name="object 19602"/>
          <p:cNvSpPr/>
          <p:nvPr/>
        </p:nvSpPr>
        <p:spPr>
          <a:xfrm>
            <a:off x="4904519" y="23633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3" name="object 19603"/>
          <p:cNvSpPr/>
          <p:nvPr/>
        </p:nvSpPr>
        <p:spPr>
          <a:xfrm>
            <a:off x="4915160" y="2362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4" name="object 19604"/>
          <p:cNvSpPr/>
          <p:nvPr/>
        </p:nvSpPr>
        <p:spPr>
          <a:xfrm>
            <a:off x="4934220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5" name="object 19605"/>
          <p:cNvSpPr/>
          <p:nvPr/>
        </p:nvSpPr>
        <p:spPr>
          <a:xfrm>
            <a:off x="4940891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6" name="object 19606"/>
          <p:cNvSpPr/>
          <p:nvPr/>
        </p:nvSpPr>
        <p:spPr>
          <a:xfrm>
            <a:off x="4951532" y="2358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7" name="object 19607"/>
          <p:cNvSpPr/>
          <p:nvPr/>
        </p:nvSpPr>
        <p:spPr>
          <a:xfrm>
            <a:off x="4969638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8" name="object 19608"/>
          <p:cNvSpPr/>
          <p:nvPr/>
        </p:nvSpPr>
        <p:spPr>
          <a:xfrm>
            <a:off x="4976785" y="2356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09" name="object 19609"/>
          <p:cNvSpPr/>
          <p:nvPr/>
        </p:nvSpPr>
        <p:spPr>
          <a:xfrm>
            <a:off x="4987903" y="2354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0" name="object 19610"/>
          <p:cNvSpPr/>
          <p:nvPr/>
        </p:nvSpPr>
        <p:spPr>
          <a:xfrm>
            <a:off x="5006009" y="2353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1" name="object 19611"/>
          <p:cNvSpPr/>
          <p:nvPr/>
        </p:nvSpPr>
        <p:spPr>
          <a:xfrm>
            <a:off x="5013157" y="23528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2" name="object 19612"/>
          <p:cNvSpPr/>
          <p:nvPr/>
        </p:nvSpPr>
        <p:spPr>
          <a:xfrm>
            <a:off x="5024592" y="23515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3" name="object 19613"/>
          <p:cNvSpPr/>
          <p:nvPr/>
        </p:nvSpPr>
        <p:spPr>
          <a:xfrm>
            <a:off x="5042698" y="2349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4" name="object 19614"/>
          <p:cNvSpPr/>
          <p:nvPr/>
        </p:nvSpPr>
        <p:spPr>
          <a:xfrm>
            <a:off x="5049528" y="234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5" name="object 19615"/>
          <p:cNvSpPr/>
          <p:nvPr/>
        </p:nvSpPr>
        <p:spPr>
          <a:xfrm>
            <a:off x="5060963" y="2347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6" name="object 19616"/>
          <p:cNvSpPr/>
          <p:nvPr/>
        </p:nvSpPr>
        <p:spPr>
          <a:xfrm>
            <a:off x="5079070" y="2345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7" name="object 19617"/>
          <p:cNvSpPr/>
          <p:nvPr/>
        </p:nvSpPr>
        <p:spPr>
          <a:xfrm>
            <a:off x="5086217" y="23450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8" name="object 19618"/>
          <p:cNvSpPr/>
          <p:nvPr/>
        </p:nvSpPr>
        <p:spPr>
          <a:xfrm>
            <a:off x="5097176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9" name="object 19619"/>
          <p:cNvSpPr/>
          <p:nvPr/>
        </p:nvSpPr>
        <p:spPr>
          <a:xfrm>
            <a:off x="5115441" y="2341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0" name="object 19620"/>
          <p:cNvSpPr/>
          <p:nvPr/>
        </p:nvSpPr>
        <p:spPr>
          <a:xfrm>
            <a:off x="5122588" y="2341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1" name="object 19621"/>
          <p:cNvSpPr/>
          <p:nvPr/>
        </p:nvSpPr>
        <p:spPr>
          <a:xfrm>
            <a:off x="5133230" y="23401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2" name="object 19622"/>
          <p:cNvSpPr/>
          <p:nvPr/>
        </p:nvSpPr>
        <p:spPr>
          <a:xfrm>
            <a:off x="5151336" y="23385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3" name="object 19623"/>
          <p:cNvSpPr/>
          <p:nvPr/>
        </p:nvSpPr>
        <p:spPr>
          <a:xfrm>
            <a:off x="5158801" y="2337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4" name="object 19624"/>
          <p:cNvSpPr/>
          <p:nvPr/>
        </p:nvSpPr>
        <p:spPr>
          <a:xfrm>
            <a:off x="5169601" y="2336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5" name="object 19625"/>
          <p:cNvSpPr/>
          <p:nvPr/>
        </p:nvSpPr>
        <p:spPr>
          <a:xfrm>
            <a:off x="5187707" y="2334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6" name="object 19626"/>
          <p:cNvSpPr/>
          <p:nvPr/>
        </p:nvSpPr>
        <p:spPr>
          <a:xfrm>
            <a:off x="5194855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7" name="object 19627"/>
          <p:cNvSpPr/>
          <p:nvPr/>
        </p:nvSpPr>
        <p:spPr>
          <a:xfrm>
            <a:off x="5205814" y="2332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8" name="object 19628"/>
          <p:cNvSpPr/>
          <p:nvPr/>
        </p:nvSpPr>
        <p:spPr>
          <a:xfrm>
            <a:off x="5224079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29" name="object 19629"/>
          <p:cNvSpPr/>
          <p:nvPr/>
        </p:nvSpPr>
        <p:spPr>
          <a:xfrm>
            <a:off x="5231067" y="2330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0" name="object 19630"/>
          <p:cNvSpPr/>
          <p:nvPr/>
        </p:nvSpPr>
        <p:spPr>
          <a:xfrm>
            <a:off x="5242185" y="2329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1" name="object 19631"/>
          <p:cNvSpPr/>
          <p:nvPr/>
        </p:nvSpPr>
        <p:spPr>
          <a:xfrm>
            <a:off x="5260768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2" name="object 19632"/>
          <p:cNvSpPr/>
          <p:nvPr/>
        </p:nvSpPr>
        <p:spPr>
          <a:xfrm>
            <a:off x="5267438" y="232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3" name="object 19633"/>
          <p:cNvSpPr/>
          <p:nvPr/>
        </p:nvSpPr>
        <p:spPr>
          <a:xfrm>
            <a:off x="5278874" y="232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4" name="object 19634"/>
          <p:cNvSpPr/>
          <p:nvPr/>
        </p:nvSpPr>
        <p:spPr>
          <a:xfrm>
            <a:off x="4383250" y="2444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5" name="object 19635"/>
          <p:cNvSpPr/>
          <p:nvPr/>
        </p:nvSpPr>
        <p:spPr>
          <a:xfrm>
            <a:off x="4401356" y="2442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6" name="object 19636"/>
          <p:cNvSpPr/>
          <p:nvPr/>
        </p:nvSpPr>
        <p:spPr>
          <a:xfrm>
            <a:off x="4408503" y="24412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7" name="object 19637"/>
          <p:cNvSpPr/>
          <p:nvPr/>
        </p:nvSpPr>
        <p:spPr>
          <a:xfrm>
            <a:off x="4419621" y="2440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8" name="object 19638"/>
          <p:cNvSpPr/>
          <p:nvPr/>
        </p:nvSpPr>
        <p:spPr>
          <a:xfrm>
            <a:off x="4437727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9" name="object 19639"/>
          <p:cNvSpPr/>
          <p:nvPr/>
        </p:nvSpPr>
        <p:spPr>
          <a:xfrm>
            <a:off x="4444874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0" name="object 19640"/>
          <p:cNvSpPr/>
          <p:nvPr/>
        </p:nvSpPr>
        <p:spPr>
          <a:xfrm>
            <a:off x="4455833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1" name="object 19641"/>
          <p:cNvSpPr/>
          <p:nvPr/>
        </p:nvSpPr>
        <p:spPr>
          <a:xfrm>
            <a:off x="4474416" y="2434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2" name="object 19642"/>
          <p:cNvSpPr/>
          <p:nvPr/>
        </p:nvSpPr>
        <p:spPr>
          <a:xfrm>
            <a:off x="4481087" y="2434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3" name="object 19643"/>
          <p:cNvSpPr/>
          <p:nvPr/>
        </p:nvSpPr>
        <p:spPr>
          <a:xfrm>
            <a:off x="4491887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4" name="object 19644"/>
          <p:cNvSpPr/>
          <p:nvPr/>
        </p:nvSpPr>
        <p:spPr>
          <a:xfrm>
            <a:off x="4510788" y="24311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5" name="object 19645"/>
          <p:cNvSpPr/>
          <p:nvPr/>
        </p:nvSpPr>
        <p:spPr>
          <a:xfrm>
            <a:off x="4517935" y="243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6" name="object 19646"/>
          <p:cNvSpPr/>
          <p:nvPr/>
        </p:nvSpPr>
        <p:spPr>
          <a:xfrm>
            <a:off x="4528100" y="2429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7" name="object 19647"/>
          <p:cNvSpPr/>
          <p:nvPr/>
        </p:nvSpPr>
        <p:spPr>
          <a:xfrm>
            <a:off x="4546365" y="2426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8" name="object 19648"/>
          <p:cNvSpPr/>
          <p:nvPr/>
        </p:nvSpPr>
        <p:spPr>
          <a:xfrm>
            <a:off x="4553512" y="2426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49" name="object 19649"/>
          <p:cNvSpPr/>
          <p:nvPr/>
        </p:nvSpPr>
        <p:spPr>
          <a:xfrm>
            <a:off x="4564948" y="2425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0" name="object 19650"/>
          <p:cNvSpPr/>
          <p:nvPr/>
        </p:nvSpPr>
        <p:spPr>
          <a:xfrm>
            <a:off x="4583054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1" name="object 19651"/>
          <p:cNvSpPr/>
          <p:nvPr/>
        </p:nvSpPr>
        <p:spPr>
          <a:xfrm>
            <a:off x="4589724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2" name="object 19652"/>
          <p:cNvSpPr/>
          <p:nvPr/>
        </p:nvSpPr>
        <p:spPr>
          <a:xfrm>
            <a:off x="4601160" y="2421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3" name="object 19653"/>
          <p:cNvSpPr/>
          <p:nvPr/>
        </p:nvSpPr>
        <p:spPr>
          <a:xfrm>
            <a:off x="4619425" y="24200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4" name="object 19654"/>
          <p:cNvSpPr/>
          <p:nvPr/>
        </p:nvSpPr>
        <p:spPr>
          <a:xfrm>
            <a:off x="4626572" y="24188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5" name="object 19655"/>
          <p:cNvSpPr/>
          <p:nvPr/>
        </p:nvSpPr>
        <p:spPr>
          <a:xfrm>
            <a:off x="4637531" y="2417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6" name="object 19656"/>
          <p:cNvSpPr/>
          <p:nvPr/>
        </p:nvSpPr>
        <p:spPr>
          <a:xfrm>
            <a:off x="4655796" y="24163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7" name="object 19657"/>
          <p:cNvSpPr/>
          <p:nvPr/>
        </p:nvSpPr>
        <p:spPr>
          <a:xfrm>
            <a:off x="4662785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8" name="object 19658"/>
          <p:cNvSpPr/>
          <p:nvPr/>
        </p:nvSpPr>
        <p:spPr>
          <a:xfrm>
            <a:off x="4673426" y="2413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9" name="object 19659"/>
          <p:cNvSpPr/>
          <p:nvPr/>
        </p:nvSpPr>
        <p:spPr>
          <a:xfrm>
            <a:off x="4692009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0" name="object 19660"/>
          <p:cNvSpPr/>
          <p:nvPr/>
        </p:nvSpPr>
        <p:spPr>
          <a:xfrm>
            <a:off x="4699156" y="2411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1" name="object 19661"/>
          <p:cNvSpPr/>
          <p:nvPr/>
        </p:nvSpPr>
        <p:spPr>
          <a:xfrm>
            <a:off x="4709798" y="2410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2" name="object 19662"/>
          <p:cNvSpPr/>
          <p:nvPr/>
        </p:nvSpPr>
        <p:spPr>
          <a:xfrm>
            <a:off x="4728062" y="2408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3" name="object 19663"/>
          <p:cNvSpPr/>
          <p:nvPr/>
        </p:nvSpPr>
        <p:spPr>
          <a:xfrm>
            <a:off x="4735051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4" name="object 19664"/>
          <p:cNvSpPr/>
          <p:nvPr/>
        </p:nvSpPr>
        <p:spPr>
          <a:xfrm>
            <a:off x="4746169" y="24070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5" name="object 19665"/>
          <p:cNvSpPr/>
          <p:nvPr/>
        </p:nvSpPr>
        <p:spPr>
          <a:xfrm>
            <a:off x="4764275" y="2404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6" name="object 19666"/>
          <p:cNvSpPr/>
          <p:nvPr/>
        </p:nvSpPr>
        <p:spPr>
          <a:xfrm>
            <a:off x="4771422" y="2404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7" name="object 19667"/>
          <p:cNvSpPr/>
          <p:nvPr/>
        </p:nvSpPr>
        <p:spPr>
          <a:xfrm>
            <a:off x="4782540" y="24033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8" name="object 19668"/>
          <p:cNvSpPr/>
          <p:nvPr/>
        </p:nvSpPr>
        <p:spPr>
          <a:xfrm>
            <a:off x="4801123" y="2400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69" name="object 19669"/>
          <p:cNvSpPr/>
          <p:nvPr/>
        </p:nvSpPr>
        <p:spPr>
          <a:xfrm>
            <a:off x="4807794" y="240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0" name="object 19670"/>
          <p:cNvSpPr/>
          <p:nvPr/>
        </p:nvSpPr>
        <p:spPr>
          <a:xfrm>
            <a:off x="4819229" y="23992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1" name="object 19671"/>
          <p:cNvSpPr/>
          <p:nvPr/>
        </p:nvSpPr>
        <p:spPr>
          <a:xfrm>
            <a:off x="4837335" y="239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2" name="object 19672"/>
          <p:cNvSpPr/>
          <p:nvPr/>
        </p:nvSpPr>
        <p:spPr>
          <a:xfrm>
            <a:off x="4844482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3" name="object 19673"/>
          <p:cNvSpPr/>
          <p:nvPr/>
        </p:nvSpPr>
        <p:spPr>
          <a:xfrm>
            <a:off x="4855600" y="23956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4" name="object 19674"/>
          <p:cNvSpPr/>
          <p:nvPr/>
        </p:nvSpPr>
        <p:spPr>
          <a:xfrm>
            <a:off x="4873707" y="2394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5" name="object 19675"/>
          <p:cNvSpPr/>
          <p:nvPr/>
        </p:nvSpPr>
        <p:spPr>
          <a:xfrm>
            <a:off x="4880854" y="2392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6" name="object 19676"/>
          <p:cNvSpPr/>
          <p:nvPr/>
        </p:nvSpPr>
        <p:spPr>
          <a:xfrm>
            <a:off x="4891178" y="2391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7" name="object 19677"/>
          <p:cNvSpPr/>
          <p:nvPr/>
        </p:nvSpPr>
        <p:spPr>
          <a:xfrm>
            <a:off x="4910078" y="2390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8" name="object 19678"/>
          <p:cNvSpPr/>
          <p:nvPr/>
        </p:nvSpPr>
        <p:spPr>
          <a:xfrm>
            <a:off x="4917225" y="2389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9" name="object 19679"/>
          <p:cNvSpPr/>
          <p:nvPr/>
        </p:nvSpPr>
        <p:spPr>
          <a:xfrm>
            <a:off x="4927867" y="2388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0" name="object 19680"/>
          <p:cNvSpPr/>
          <p:nvPr/>
        </p:nvSpPr>
        <p:spPr>
          <a:xfrm>
            <a:off x="4945973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1" name="object 19681"/>
          <p:cNvSpPr/>
          <p:nvPr/>
        </p:nvSpPr>
        <p:spPr>
          <a:xfrm>
            <a:off x="4953120" y="2385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2" name="object 19682"/>
          <p:cNvSpPr/>
          <p:nvPr/>
        </p:nvSpPr>
        <p:spPr>
          <a:xfrm>
            <a:off x="4964238" y="238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3" name="object 19683"/>
          <p:cNvSpPr/>
          <p:nvPr/>
        </p:nvSpPr>
        <p:spPr>
          <a:xfrm>
            <a:off x="4982344" y="2382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4" name="object 19684"/>
          <p:cNvSpPr/>
          <p:nvPr/>
        </p:nvSpPr>
        <p:spPr>
          <a:xfrm>
            <a:off x="4989491" y="2382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5" name="object 19685"/>
          <p:cNvSpPr/>
          <p:nvPr/>
        </p:nvSpPr>
        <p:spPr>
          <a:xfrm>
            <a:off x="5000450" y="2380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6" name="object 19686"/>
          <p:cNvSpPr/>
          <p:nvPr/>
        </p:nvSpPr>
        <p:spPr>
          <a:xfrm>
            <a:off x="5018716" y="2378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7" name="object 19687"/>
          <p:cNvSpPr/>
          <p:nvPr/>
        </p:nvSpPr>
        <p:spPr>
          <a:xfrm>
            <a:off x="5025704" y="2378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8" name="object 19688"/>
          <p:cNvSpPr/>
          <p:nvPr/>
        </p:nvSpPr>
        <p:spPr>
          <a:xfrm>
            <a:off x="5037298" y="23772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89" name="object 19689"/>
          <p:cNvSpPr/>
          <p:nvPr/>
        </p:nvSpPr>
        <p:spPr>
          <a:xfrm>
            <a:off x="5055404" y="237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0" name="object 19690"/>
          <p:cNvSpPr/>
          <p:nvPr/>
        </p:nvSpPr>
        <p:spPr>
          <a:xfrm>
            <a:off x="5062075" y="23744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1" name="object 19691"/>
          <p:cNvSpPr/>
          <p:nvPr/>
        </p:nvSpPr>
        <p:spPr>
          <a:xfrm>
            <a:off x="5072717" y="2373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2" name="object 19692"/>
          <p:cNvSpPr/>
          <p:nvPr/>
        </p:nvSpPr>
        <p:spPr>
          <a:xfrm>
            <a:off x="5091776" y="2371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3" name="object 19693"/>
          <p:cNvSpPr/>
          <p:nvPr/>
        </p:nvSpPr>
        <p:spPr>
          <a:xfrm>
            <a:off x="5098764" y="237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4" name="object 19694"/>
          <p:cNvSpPr/>
          <p:nvPr/>
        </p:nvSpPr>
        <p:spPr>
          <a:xfrm>
            <a:off x="5109088" y="23695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5" name="object 19695"/>
          <p:cNvSpPr/>
          <p:nvPr/>
        </p:nvSpPr>
        <p:spPr>
          <a:xfrm>
            <a:off x="5127194" y="2367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6" name="object 19696"/>
          <p:cNvSpPr/>
          <p:nvPr/>
        </p:nvSpPr>
        <p:spPr>
          <a:xfrm>
            <a:off x="5134342" y="2367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7" name="object 19697"/>
          <p:cNvSpPr/>
          <p:nvPr/>
        </p:nvSpPr>
        <p:spPr>
          <a:xfrm>
            <a:off x="5145777" y="23662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8" name="object 19698"/>
          <p:cNvSpPr/>
          <p:nvPr/>
        </p:nvSpPr>
        <p:spPr>
          <a:xfrm>
            <a:off x="5164042" y="23642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9" name="object 19699"/>
          <p:cNvSpPr/>
          <p:nvPr/>
        </p:nvSpPr>
        <p:spPr>
          <a:xfrm>
            <a:off x="5170713" y="23633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0" name="object 19700"/>
          <p:cNvSpPr/>
          <p:nvPr/>
        </p:nvSpPr>
        <p:spPr>
          <a:xfrm>
            <a:off x="5182148" y="2362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1" name="object 19701"/>
          <p:cNvSpPr/>
          <p:nvPr/>
        </p:nvSpPr>
        <p:spPr>
          <a:xfrm>
            <a:off x="5200255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2" name="object 19702"/>
          <p:cNvSpPr/>
          <p:nvPr/>
        </p:nvSpPr>
        <p:spPr>
          <a:xfrm>
            <a:off x="5207402" y="2359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3" name="object 19703"/>
          <p:cNvSpPr/>
          <p:nvPr/>
        </p:nvSpPr>
        <p:spPr>
          <a:xfrm>
            <a:off x="5218520" y="2358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4" name="object 19704"/>
          <p:cNvSpPr/>
          <p:nvPr/>
        </p:nvSpPr>
        <p:spPr>
          <a:xfrm>
            <a:off x="5236626" y="2356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5" name="object 19705"/>
          <p:cNvSpPr/>
          <p:nvPr/>
        </p:nvSpPr>
        <p:spPr>
          <a:xfrm>
            <a:off x="5243773" y="2356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6" name="object 19706"/>
          <p:cNvSpPr/>
          <p:nvPr/>
        </p:nvSpPr>
        <p:spPr>
          <a:xfrm>
            <a:off x="5254891" y="23549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7" name="object 19707"/>
          <p:cNvSpPr/>
          <p:nvPr/>
        </p:nvSpPr>
        <p:spPr>
          <a:xfrm>
            <a:off x="5273315" y="2353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8" name="object 19708"/>
          <p:cNvSpPr/>
          <p:nvPr/>
        </p:nvSpPr>
        <p:spPr>
          <a:xfrm>
            <a:off x="5280144" y="2351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9" name="object 19709"/>
          <p:cNvSpPr/>
          <p:nvPr/>
        </p:nvSpPr>
        <p:spPr>
          <a:xfrm>
            <a:off x="4384361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0" name="object 19710"/>
          <p:cNvSpPr/>
          <p:nvPr/>
        </p:nvSpPr>
        <p:spPr>
          <a:xfrm>
            <a:off x="4395797" y="2469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1" name="object 19711"/>
          <p:cNvSpPr/>
          <p:nvPr/>
        </p:nvSpPr>
        <p:spPr>
          <a:xfrm>
            <a:off x="4414062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2" name="object 19712"/>
          <p:cNvSpPr/>
          <p:nvPr/>
        </p:nvSpPr>
        <p:spPr>
          <a:xfrm>
            <a:off x="4421209" y="2467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3" name="object 19713"/>
          <p:cNvSpPr/>
          <p:nvPr/>
        </p:nvSpPr>
        <p:spPr>
          <a:xfrm>
            <a:off x="4431374" y="24661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4" name="object 19714"/>
          <p:cNvSpPr/>
          <p:nvPr/>
        </p:nvSpPr>
        <p:spPr>
          <a:xfrm>
            <a:off x="4450433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5" name="object 19715"/>
          <p:cNvSpPr/>
          <p:nvPr/>
        </p:nvSpPr>
        <p:spPr>
          <a:xfrm>
            <a:off x="4457422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6" name="object 19716"/>
          <p:cNvSpPr/>
          <p:nvPr/>
        </p:nvSpPr>
        <p:spPr>
          <a:xfrm>
            <a:off x="4468063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7" name="object 19717"/>
          <p:cNvSpPr/>
          <p:nvPr/>
        </p:nvSpPr>
        <p:spPr>
          <a:xfrm>
            <a:off x="4486328" y="246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8" name="object 19718"/>
          <p:cNvSpPr/>
          <p:nvPr/>
        </p:nvSpPr>
        <p:spPr>
          <a:xfrm>
            <a:off x="4493476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9" name="object 19719"/>
          <p:cNvSpPr/>
          <p:nvPr/>
        </p:nvSpPr>
        <p:spPr>
          <a:xfrm>
            <a:off x="4504435" y="24588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0" name="object 19720"/>
          <p:cNvSpPr/>
          <p:nvPr/>
        </p:nvSpPr>
        <p:spPr>
          <a:xfrm>
            <a:off x="4522699" y="2457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1" name="object 19721"/>
          <p:cNvSpPr/>
          <p:nvPr/>
        </p:nvSpPr>
        <p:spPr>
          <a:xfrm>
            <a:off x="4529688" y="2455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2" name="object 19722"/>
          <p:cNvSpPr/>
          <p:nvPr/>
        </p:nvSpPr>
        <p:spPr>
          <a:xfrm>
            <a:off x="4540806" y="2454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3" name="object 19723"/>
          <p:cNvSpPr/>
          <p:nvPr/>
        </p:nvSpPr>
        <p:spPr>
          <a:xfrm>
            <a:off x="4558912" y="2453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4" name="object 19724"/>
          <p:cNvSpPr/>
          <p:nvPr/>
        </p:nvSpPr>
        <p:spPr>
          <a:xfrm>
            <a:off x="4566059" y="24522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5" name="object 19725"/>
          <p:cNvSpPr/>
          <p:nvPr/>
        </p:nvSpPr>
        <p:spPr>
          <a:xfrm>
            <a:off x="4577177" y="2451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6" name="object 19726"/>
          <p:cNvSpPr/>
          <p:nvPr/>
        </p:nvSpPr>
        <p:spPr>
          <a:xfrm>
            <a:off x="4595760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7" name="object 19727"/>
          <p:cNvSpPr/>
          <p:nvPr/>
        </p:nvSpPr>
        <p:spPr>
          <a:xfrm>
            <a:off x="4602431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8" name="object 19728"/>
          <p:cNvSpPr/>
          <p:nvPr/>
        </p:nvSpPr>
        <p:spPr>
          <a:xfrm>
            <a:off x="4613866" y="24477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29" name="object 19729"/>
          <p:cNvSpPr/>
          <p:nvPr/>
        </p:nvSpPr>
        <p:spPr>
          <a:xfrm>
            <a:off x="4631973" y="24457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0" name="object 19730"/>
          <p:cNvSpPr/>
          <p:nvPr/>
        </p:nvSpPr>
        <p:spPr>
          <a:xfrm>
            <a:off x="4639119" y="2444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1" name="object 19731"/>
          <p:cNvSpPr/>
          <p:nvPr/>
        </p:nvSpPr>
        <p:spPr>
          <a:xfrm>
            <a:off x="4649443" y="2444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2" name="object 19732"/>
          <p:cNvSpPr/>
          <p:nvPr/>
        </p:nvSpPr>
        <p:spPr>
          <a:xfrm>
            <a:off x="4668344" y="2441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3" name="object 19733"/>
          <p:cNvSpPr/>
          <p:nvPr/>
        </p:nvSpPr>
        <p:spPr>
          <a:xfrm>
            <a:off x="4675491" y="24412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4" name="object 19734"/>
          <p:cNvSpPr/>
          <p:nvPr/>
        </p:nvSpPr>
        <p:spPr>
          <a:xfrm>
            <a:off x="4686132" y="2440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5" name="object 19735"/>
          <p:cNvSpPr/>
          <p:nvPr/>
        </p:nvSpPr>
        <p:spPr>
          <a:xfrm>
            <a:off x="4704239" y="2438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6" name="object 19736"/>
          <p:cNvSpPr/>
          <p:nvPr/>
        </p:nvSpPr>
        <p:spPr>
          <a:xfrm>
            <a:off x="4711068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7" name="object 19737"/>
          <p:cNvSpPr/>
          <p:nvPr/>
        </p:nvSpPr>
        <p:spPr>
          <a:xfrm>
            <a:off x="4722503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8" name="object 19738"/>
          <p:cNvSpPr/>
          <p:nvPr/>
        </p:nvSpPr>
        <p:spPr>
          <a:xfrm>
            <a:off x="4740610" y="24347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9" name="object 19739"/>
          <p:cNvSpPr/>
          <p:nvPr/>
        </p:nvSpPr>
        <p:spPr>
          <a:xfrm>
            <a:off x="4747757" y="2433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0" name="object 19740"/>
          <p:cNvSpPr/>
          <p:nvPr/>
        </p:nvSpPr>
        <p:spPr>
          <a:xfrm>
            <a:off x="4758875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1" name="object 19741"/>
          <p:cNvSpPr/>
          <p:nvPr/>
        </p:nvSpPr>
        <p:spPr>
          <a:xfrm>
            <a:off x="4776981" y="24311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2" name="object 19742"/>
          <p:cNvSpPr/>
          <p:nvPr/>
        </p:nvSpPr>
        <p:spPr>
          <a:xfrm>
            <a:off x="4784128" y="242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3" name="object 19743"/>
          <p:cNvSpPr/>
          <p:nvPr/>
        </p:nvSpPr>
        <p:spPr>
          <a:xfrm>
            <a:off x="4795087" y="2428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4" name="object 19744"/>
          <p:cNvSpPr/>
          <p:nvPr/>
        </p:nvSpPr>
        <p:spPr>
          <a:xfrm>
            <a:off x="4813353" y="2426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5" name="object 19745"/>
          <p:cNvSpPr/>
          <p:nvPr/>
        </p:nvSpPr>
        <p:spPr>
          <a:xfrm>
            <a:off x="4820341" y="2426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6" name="object 19746"/>
          <p:cNvSpPr/>
          <p:nvPr/>
        </p:nvSpPr>
        <p:spPr>
          <a:xfrm>
            <a:off x="4831141" y="2425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7" name="object 19747"/>
          <p:cNvSpPr/>
          <p:nvPr/>
        </p:nvSpPr>
        <p:spPr>
          <a:xfrm>
            <a:off x="4850041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8" name="object 19748"/>
          <p:cNvSpPr/>
          <p:nvPr/>
        </p:nvSpPr>
        <p:spPr>
          <a:xfrm>
            <a:off x="4857189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9" name="object 19749"/>
          <p:cNvSpPr/>
          <p:nvPr/>
        </p:nvSpPr>
        <p:spPr>
          <a:xfrm>
            <a:off x="4867354" y="2421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0" name="object 19750"/>
          <p:cNvSpPr/>
          <p:nvPr/>
        </p:nvSpPr>
        <p:spPr>
          <a:xfrm>
            <a:off x="4885619" y="241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1" name="object 19751"/>
          <p:cNvSpPr/>
          <p:nvPr/>
        </p:nvSpPr>
        <p:spPr>
          <a:xfrm>
            <a:off x="4892607" y="24188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2" name="object 19752"/>
          <p:cNvSpPr/>
          <p:nvPr/>
        </p:nvSpPr>
        <p:spPr>
          <a:xfrm>
            <a:off x="4903725" y="2417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3" name="object 19753"/>
          <p:cNvSpPr/>
          <p:nvPr/>
        </p:nvSpPr>
        <p:spPr>
          <a:xfrm>
            <a:off x="4922308" y="2415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4" name="object 19754"/>
          <p:cNvSpPr/>
          <p:nvPr/>
        </p:nvSpPr>
        <p:spPr>
          <a:xfrm>
            <a:off x="4928978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5" name="object 19755"/>
          <p:cNvSpPr/>
          <p:nvPr/>
        </p:nvSpPr>
        <p:spPr>
          <a:xfrm>
            <a:off x="4940414" y="2413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6" name="object 19756"/>
          <p:cNvSpPr/>
          <p:nvPr/>
        </p:nvSpPr>
        <p:spPr>
          <a:xfrm>
            <a:off x="4958679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7" name="object 19757"/>
          <p:cNvSpPr/>
          <p:nvPr/>
        </p:nvSpPr>
        <p:spPr>
          <a:xfrm>
            <a:off x="4965667" y="2411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8" name="object 19758"/>
          <p:cNvSpPr/>
          <p:nvPr/>
        </p:nvSpPr>
        <p:spPr>
          <a:xfrm>
            <a:off x="4976785" y="24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9" name="object 19759"/>
          <p:cNvSpPr/>
          <p:nvPr/>
        </p:nvSpPr>
        <p:spPr>
          <a:xfrm>
            <a:off x="4994892" y="2408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0" name="object 19760"/>
          <p:cNvSpPr/>
          <p:nvPr/>
        </p:nvSpPr>
        <p:spPr>
          <a:xfrm>
            <a:off x="5002039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1" name="object 19761"/>
          <p:cNvSpPr/>
          <p:nvPr/>
        </p:nvSpPr>
        <p:spPr>
          <a:xfrm>
            <a:off x="5013157" y="240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2" name="object 19762"/>
          <p:cNvSpPr/>
          <p:nvPr/>
        </p:nvSpPr>
        <p:spPr>
          <a:xfrm>
            <a:off x="5031263" y="2404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3" name="object 19763"/>
          <p:cNvSpPr/>
          <p:nvPr/>
        </p:nvSpPr>
        <p:spPr>
          <a:xfrm>
            <a:off x="5038410" y="2404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4" name="object 19764"/>
          <p:cNvSpPr/>
          <p:nvPr/>
        </p:nvSpPr>
        <p:spPr>
          <a:xfrm>
            <a:off x="5049051" y="24033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5" name="object 19765"/>
          <p:cNvSpPr/>
          <p:nvPr/>
        </p:nvSpPr>
        <p:spPr>
          <a:xfrm>
            <a:off x="5067952" y="2400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6" name="object 19766"/>
          <p:cNvSpPr/>
          <p:nvPr/>
        </p:nvSpPr>
        <p:spPr>
          <a:xfrm>
            <a:off x="5074781" y="240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7" name="object 19767"/>
          <p:cNvSpPr/>
          <p:nvPr/>
        </p:nvSpPr>
        <p:spPr>
          <a:xfrm>
            <a:off x="5085423" y="23992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8" name="object 19768"/>
          <p:cNvSpPr/>
          <p:nvPr/>
        </p:nvSpPr>
        <p:spPr>
          <a:xfrm>
            <a:off x="5103529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69" name="object 19769"/>
          <p:cNvSpPr/>
          <p:nvPr/>
        </p:nvSpPr>
        <p:spPr>
          <a:xfrm>
            <a:off x="5110676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0" name="object 19770"/>
          <p:cNvSpPr/>
          <p:nvPr/>
        </p:nvSpPr>
        <p:spPr>
          <a:xfrm>
            <a:off x="5121794" y="23956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1" name="object 19771"/>
          <p:cNvSpPr/>
          <p:nvPr/>
        </p:nvSpPr>
        <p:spPr>
          <a:xfrm>
            <a:off x="5139900" y="2394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2" name="object 19772"/>
          <p:cNvSpPr/>
          <p:nvPr/>
        </p:nvSpPr>
        <p:spPr>
          <a:xfrm>
            <a:off x="5147048" y="2392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3" name="object 19773"/>
          <p:cNvSpPr/>
          <p:nvPr/>
        </p:nvSpPr>
        <p:spPr>
          <a:xfrm>
            <a:off x="5158483" y="2391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4" name="object 19774"/>
          <p:cNvSpPr/>
          <p:nvPr/>
        </p:nvSpPr>
        <p:spPr>
          <a:xfrm>
            <a:off x="5176589" y="23903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5" name="object 19775"/>
          <p:cNvSpPr/>
          <p:nvPr/>
        </p:nvSpPr>
        <p:spPr>
          <a:xfrm>
            <a:off x="5183419" y="2389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6" name="object 19776"/>
          <p:cNvSpPr/>
          <p:nvPr/>
        </p:nvSpPr>
        <p:spPr>
          <a:xfrm>
            <a:off x="5194855" y="2387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7" name="object 19777"/>
          <p:cNvSpPr/>
          <p:nvPr/>
        </p:nvSpPr>
        <p:spPr>
          <a:xfrm>
            <a:off x="5212961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8" name="object 19778"/>
          <p:cNvSpPr/>
          <p:nvPr/>
        </p:nvSpPr>
        <p:spPr>
          <a:xfrm>
            <a:off x="5220108" y="2385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9" name="object 19779"/>
          <p:cNvSpPr/>
          <p:nvPr/>
        </p:nvSpPr>
        <p:spPr>
          <a:xfrm>
            <a:off x="5230273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0" name="object 19780"/>
          <p:cNvSpPr/>
          <p:nvPr/>
        </p:nvSpPr>
        <p:spPr>
          <a:xfrm>
            <a:off x="5249332" y="2382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1" name="object 19781"/>
          <p:cNvSpPr/>
          <p:nvPr/>
        </p:nvSpPr>
        <p:spPr>
          <a:xfrm>
            <a:off x="5256479" y="2382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2" name="object 19782"/>
          <p:cNvSpPr/>
          <p:nvPr/>
        </p:nvSpPr>
        <p:spPr>
          <a:xfrm>
            <a:off x="5267121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3" name="object 19783"/>
          <p:cNvSpPr/>
          <p:nvPr/>
        </p:nvSpPr>
        <p:spPr>
          <a:xfrm>
            <a:off x="5285227" y="2378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4" name="object 19784"/>
          <p:cNvSpPr/>
          <p:nvPr/>
        </p:nvSpPr>
        <p:spPr>
          <a:xfrm>
            <a:off x="4390397" y="24971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5" name="object 19785"/>
          <p:cNvSpPr/>
          <p:nvPr/>
        </p:nvSpPr>
        <p:spPr>
          <a:xfrm>
            <a:off x="4397068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6" name="object 19786"/>
          <p:cNvSpPr/>
          <p:nvPr/>
        </p:nvSpPr>
        <p:spPr>
          <a:xfrm>
            <a:off x="4407709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7" name="object 19787"/>
          <p:cNvSpPr/>
          <p:nvPr/>
        </p:nvSpPr>
        <p:spPr>
          <a:xfrm>
            <a:off x="4426610" y="24938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8" name="object 19788"/>
          <p:cNvSpPr/>
          <p:nvPr/>
        </p:nvSpPr>
        <p:spPr>
          <a:xfrm>
            <a:off x="4433757" y="24926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89" name="object 19789"/>
          <p:cNvSpPr/>
          <p:nvPr/>
        </p:nvSpPr>
        <p:spPr>
          <a:xfrm>
            <a:off x="4444080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0" name="object 19790"/>
          <p:cNvSpPr/>
          <p:nvPr/>
        </p:nvSpPr>
        <p:spPr>
          <a:xfrm>
            <a:off x="4462186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1" name="object 19791"/>
          <p:cNvSpPr/>
          <p:nvPr/>
        </p:nvSpPr>
        <p:spPr>
          <a:xfrm>
            <a:off x="4469334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2" name="object 19792"/>
          <p:cNvSpPr/>
          <p:nvPr/>
        </p:nvSpPr>
        <p:spPr>
          <a:xfrm>
            <a:off x="4480769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3" name="object 19793"/>
          <p:cNvSpPr/>
          <p:nvPr/>
        </p:nvSpPr>
        <p:spPr>
          <a:xfrm>
            <a:off x="4498876" y="2486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4" name="object 19794"/>
          <p:cNvSpPr/>
          <p:nvPr/>
        </p:nvSpPr>
        <p:spPr>
          <a:xfrm>
            <a:off x="4505705" y="2485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5" name="object 19795"/>
          <p:cNvSpPr/>
          <p:nvPr/>
        </p:nvSpPr>
        <p:spPr>
          <a:xfrm>
            <a:off x="4517141" y="24845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6" name="object 19796"/>
          <p:cNvSpPr/>
          <p:nvPr/>
        </p:nvSpPr>
        <p:spPr>
          <a:xfrm>
            <a:off x="4535247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7" name="object 19797"/>
          <p:cNvSpPr/>
          <p:nvPr/>
        </p:nvSpPr>
        <p:spPr>
          <a:xfrm>
            <a:off x="4542394" y="24820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8" name="object 19798"/>
          <p:cNvSpPr/>
          <p:nvPr/>
        </p:nvSpPr>
        <p:spPr>
          <a:xfrm>
            <a:off x="4553512" y="2480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9" name="object 19799"/>
          <p:cNvSpPr/>
          <p:nvPr/>
        </p:nvSpPr>
        <p:spPr>
          <a:xfrm>
            <a:off x="4571618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0" name="object 19800"/>
          <p:cNvSpPr/>
          <p:nvPr/>
        </p:nvSpPr>
        <p:spPr>
          <a:xfrm>
            <a:off x="4578765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1" name="object 19801"/>
          <p:cNvSpPr/>
          <p:nvPr/>
        </p:nvSpPr>
        <p:spPr>
          <a:xfrm>
            <a:off x="4589724" y="2477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2" name="object 19802"/>
          <p:cNvSpPr/>
          <p:nvPr/>
        </p:nvSpPr>
        <p:spPr>
          <a:xfrm>
            <a:off x="4608307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3" name="object 19803"/>
          <p:cNvSpPr/>
          <p:nvPr/>
        </p:nvSpPr>
        <p:spPr>
          <a:xfrm>
            <a:off x="4614978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4" name="object 19804"/>
          <p:cNvSpPr/>
          <p:nvPr/>
        </p:nvSpPr>
        <p:spPr>
          <a:xfrm>
            <a:off x="4625778" y="2473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5" name="object 19805"/>
          <p:cNvSpPr/>
          <p:nvPr/>
        </p:nvSpPr>
        <p:spPr>
          <a:xfrm>
            <a:off x="4643884" y="2471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6" name="object 19806"/>
          <p:cNvSpPr/>
          <p:nvPr/>
        </p:nvSpPr>
        <p:spPr>
          <a:xfrm>
            <a:off x="4651031" y="2470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7" name="object 19807"/>
          <p:cNvSpPr/>
          <p:nvPr/>
        </p:nvSpPr>
        <p:spPr>
          <a:xfrm>
            <a:off x="4661991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8" name="object 19808"/>
          <p:cNvSpPr/>
          <p:nvPr/>
        </p:nvSpPr>
        <p:spPr>
          <a:xfrm>
            <a:off x="4680256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09" name="object 19809"/>
          <p:cNvSpPr/>
          <p:nvPr/>
        </p:nvSpPr>
        <p:spPr>
          <a:xfrm>
            <a:off x="4687244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0" name="object 19810"/>
          <p:cNvSpPr/>
          <p:nvPr/>
        </p:nvSpPr>
        <p:spPr>
          <a:xfrm>
            <a:off x="4698362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1" name="object 19811"/>
          <p:cNvSpPr/>
          <p:nvPr/>
        </p:nvSpPr>
        <p:spPr>
          <a:xfrm>
            <a:off x="4716945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2" name="object 19812"/>
          <p:cNvSpPr/>
          <p:nvPr/>
        </p:nvSpPr>
        <p:spPr>
          <a:xfrm>
            <a:off x="4723615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3" name="object 19813"/>
          <p:cNvSpPr/>
          <p:nvPr/>
        </p:nvSpPr>
        <p:spPr>
          <a:xfrm>
            <a:off x="4735051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4" name="object 19814"/>
          <p:cNvSpPr/>
          <p:nvPr/>
        </p:nvSpPr>
        <p:spPr>
          <a:xfrm>
            <a:off x="4753316" y="246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5" name="object 19815"/>
          <p:cNvSpPr/>
          <p:nvPr/>
        </p:nvSpPr>
        <p:spPr>
          <a:xfrm>
            <a:off x="4760304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6" name="object 19816"/>
          <p:cNvSpPr/>
          <p:nvPr/>
        </p:nvSpPr>
        <p:spPr>
          <a:xfrm>
            <a:off x="4771422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7" name="object 19817"/>
          <p:cNvSpPr/>
          <p:nvPr/>
        </p:nvSpPr>
        <p:spPr>
          <a:xfrm>
            <a:off x="4789528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8" name="object 19818"/>
          <p:cNvSpPr/>
          <p:nvPr/>
        </p:nvSpPr>
        <p:spPr>
          <a:xfrm>
            <a:off x="4796676" y="2455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9" name="object 19819"/>
          <p:cNvSpPr/>
          <p:nvPr/>
        </p:nvSpPr>
        <p:spPr>
          <a:xfrm>
            <a:off x="4807317" y="2454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0" name="object 19820"/>
          <p:cNvSpPr/>
          <p:nvPr/>
        </p:nvSpPr>
        <p:spPr>
          <a:xfrm>
            <a:off x="4825900" y="2452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1" name="object 19821"/>
          <p:cNvSpPr/>
          <p:nvPr/>
        </p:nvSpPr>
        <p:spPr>
          <a:xfrm>
            <a:off x="4833047" y="24522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2" name="object 19822"/>
          <p:cNvSpPr/>
          <p:nvPr/>
        </p:nvSpPr>
        <p:spPr>
          <a:xfrm>
            <a:off x="4843688" y="2451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3" name="object 19823"/>
          <p:cNvSpPr/>
          <p:nvPr/>
        </p:nvSpPr>
        <p:spPr>
          <a:xfrm>
            <a:off x="4861954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4" name="object 19824"/>
          <p:cNvSpPr/>
          <p:nvPr/>
        </p:nvSpPr>
        <p:spPr>
          <a:xfrm>
            <a:off x="4868942" y="2448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5" name="object 19825"/>
          <p:cNvSpPr/>
          <p:nvPr/>
        </p:nvSpPr>
        <p:spPr>
          <a:xfrm>
            <a:off x="4880060" y="24473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6" name="object 19826"/>
          <p:cNvSpPr/>
          <p:nvPr/>
        </p:nvSpPr>
        <p:spPr>
          <a:xfrm>
            <a:off x="4898166" y="2445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7" name="object 19827"/>
          <p:cNvSpPr/>
          <p:nvPr/>
        </p:nvSpPr>
        <p:spPr>
          <a:xfrm>
            <a:off x="4905313" y="2444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8" name="object 19828"/>
          <p:cNvSpPr/>
          <p:nvPr/>
        </p:nvSpPr>
        <p:spPr>
          <a:xfrm>
            <a:off x="4916431" y="24433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29" name="object 19829"/>
          <p:cNvSpPr/>
          <p:nvPr/>
        </p:nvSpPr>
        <p:spPr>
          <a:xfrm>
            <a:off x="4934537" y="2441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0" name="object 19830"/>
          <p:cNvSpPr/>
          <p:nvPr/>
        </p:nvSpPr>
        <p:spPr>
          <a:xfrm>
            <a:off x="4941685" y="24412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1" name="object 19831"/>
          <p:cNvSpPr/>
          <p:nvPr/>
        </p:nvSpPr>
        <p:spPr>
          <a:xfrm>
            <a:off x="4953120" y="24400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2" name="object 19832"/>
          <p:cNvSpPr/>
          <p:nvPr/>
        </p:nvSpPr>
        <p:spPr>
          <a:xfrm>
            <a:off x="4971226" y="2438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3" name="object 19833"/>
          <p:cNvSpPr/>
          <p:nvPr/>
        </p:nvSpPr>
        <p:spPr>
          <a:xfrm>
            <a:off x="4978056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4" name="object 19834"/>
          <p:cNvSpPr/>
          <p:nvPr/>
        </p:nvSpPr>
        <p:spPr>
          <a:xfrm>
            <a:off x="4989491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5" name="object 19835"/>
          <p:cNvSpPr/>
          <p:nvPr/>
        </p:nvSpPr>
        <p:spPr>
          <a:xfrm>
            <a:off x="5007598" y="2434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6" name="object 19836"/>
          <p:cNvSpPr/>
          <p:nvPr/>
        </p:nvSpPr>
        <p:spPr>
          <a:xfrm>
            <a:off x="5014745" y="2433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7" name="object 19837"/>
          <p:cNvSpPr/>
          <p:nvPr/>
        </p:nvSpPr>
        <p:spPr>
          <a:xfrm>
            <a:off x="5024910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8" name="object 19838"/>
          <p:cNvSpPr/>
          <p:nvPr/>
        </p:nvSpPr>
        <p:spPr>
          <a:xfrm>
            <a:off x="5043492" y="24311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9" name="object 19839"/>
          <p:cNvSpPr/>
          <p:nvPr/>
        </p:nvSpPr>
        <p:spPr>
          <a:xfrm>
            <a:off x="5050322" y="242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0" name="object 19840"/>
          <p:cNvSpPr/>
          <p:nvPr/>
        </p:nvSpPr>
        <p:spPr>
          <a:xfrm>
            <a:off x="5061758" y="2428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1" name="object 19841"/>
          <p:cNvSpPr/>
          <p:nvPr/>
        </p:nvSpPr>
        <p:spPr>
          <a:xfrm>
            <a:off x="5079864" y="2426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2" name="object 19842"/>
          <p:cNvSpPr/>
          <p:nvPr/>
        </p:nvSpPr>
        <p:spPr>
          <a:xfrm>
            <a:off x="5087011" y="2426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3" name="object 19843"/>
          <p:cNvSpPr/>
          <p:nvPr/>
        </p:nvSpPr>
        <p:spPr>
          <a:xfrm>
            <a:off x="5097970" y="2424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4" name="object 19844"/>
          <p:cNvSpPr/>
          <p:nvPr/>
        </p:nvSpPr>
        <p:spPr>
          <a:xfrm>
            <a:off x="5116235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5" name="object 19845"/>
          <p:cNvSpPr/>
          <p:nvPr/>
        </p:nvSpPr>
        <p:spPr>
          <a:xfrm>
            <a:off x="5123383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6" name="object 19846"/>
          <p:cNvSpPr/>
          <p:nvPr/>
        </p:nvSpPr>
        <p:spPr>
          <a:xfrm>
            <a:off x="5134342" y="2421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7" name="object 19847"/>
          <p:cNvSpPr/>
          <p:nvPr/>
        </p:nvSpPr>
        <p:spPr>
          <a:xfrm>
            <a:off x="5152607" y="241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8" name="object 19848"/>
          <p:cNvSpPr/>
          <p:nvPr/>
        </p:nvSpPr>
        <p:spPr>
          <a:xfrm>
            <a:off x="5159595" y="24188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49" name="object 19849"/>
          <p:cNvSpPr/>
          <p:nvPr/>
        </p:nvSpPr>
        <p:spPr>
          <a:xfrm>
            <a:off x="5170713" y="2417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0" name="object 19850"/>
          <p:cNvSpPr/>
          <p:nvPr/>
        </p:nvSpPr>
        <p:spPr>
          <a:xfrm>
            <a:off x="5189296" y="2415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1" name="object 19851"/>
          <p:cNvSpPr/>
          <p:nvPr/>
        </p:nvSpPr>
        <p:spPr>
          <a:xfrm>
            <a:off x="5195966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2" name="object 19852"/>
          <p:cNvSpPr/>
          <p:nvPr/>
        </p:nvSpPr>
        <p:spPr>
          <a:xfrm>
            <a:off x="5206608" y="2413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3" name="object 19853"/>
          <p:cNvSpPr/>
          <p:nvPr/>
        </p:nvSpPr>
        <p:spPr>
          <a:xfrm>
            <a:off x="5225667" y="2411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4" name="object 19854"/>
          <p:cNvSpPr/>
          <p:nvPr/>
        </p:nvSpPr>
        <p:spPr>
          <a:xfrm>
            <a:off x="5232655" y="2411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5" name="object 19855"/>
          <p:cNvSpPr/>
          <p:nvPr/>
        </p:nvSpPr>
        <p:spPr>
          <a:xfrm>
            <a:off x="5242979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6" name="object 19856"/>
          <p:cNvSpPr/>
          <p:nvPr/>
        </p:nvSpPr>
        <p:spPr>
          <a:xfrm>
            <a:off x="5261085" y="2408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7" name="object 19857"/>
          <p:cNvSpPr/>
          <p:nvPr/>
        </p:nvSpPr>
        <p:spPr>
          <a:xfrm>
            <a:off x="5268233" y="2407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8" name="object 19858"/>
          <p:cNvSpPr/>
          <p:nvPr/>
        </p:nvSpPr>
        <p:spPr>
          <a:xfrm>
            <a:off x="5279668" y="2406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9" name="object 19859"/>
          <p:cNvSpPr/>
          <p:nvPr/>
        </p:nvSpPr>
        <p:spPr>
          <a:xfrm>
            <a:off x="4384044" y="2524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0" name="object 19860"/>
          <p:cNvSpPr/>
          <p:nvPr/>
        </p:nvSpPr>
        <p:spPr>
          <a:xfrm>
            <a:off x="4402150" y="2523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1" name="object 19861"/>
          <p:cNvSpPr/>
          <p:nvPr/>
        </p:nvSpPr>
        <p:spPr>
          <a:xfrm>
            <a:off x="4409615" y="252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2" name="object 19862"/>
          <p:cNvSpPr/>
          <p:nvPr/>
        </p:nvSpPr>
        <p:spPr>
          <a:xfrm>
            <a:off x="4420415" y="2521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3" name="object 19863"/>
          <p:cNvSpPr/>
          <p:nvPr/>
        </p:nvSpPr>
        <p:spPr>
          <a:xfrm>
            <a:off x="4438522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4" name="object 19864"/>
          <p:cNvSpPr/>
          <p:nvPr/>
        </p:nvSpPr>
        <p:spPr>
          <a:xfrm>
            <a:off x="4445668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5" name="object 19865"/>
          <p:cNvSpPr/>
          <p:nvPr/>
        </p:nvSpPr>
        <p:spPr>
          <a:xfrm>
            <a:off x="4456627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6" name="object 19866"/>
          <p:cNvSpPr/>
          <p:nvPr/>
        </p:nvSpPr>
        <p:spPr>
          <a:xfrm>
            <a:off x="4474893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7" name="object 19867"/>
          <p:cNvSpPr/>
          <p:nvPr/>
        </p:nvSpPr>
        <p:spPr>
          <a:xfrm>
            <a:off x="4481881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8" name="object 19868"/>
          <p:cNvSpPr/>
          <p:nvPr/>
        </p:nvSpPr>
        <p:spPr>
          <a:xfrm>
            <a:off x="4493476" y="2513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69" name="object 19869"/>
          <p:cNvSpPr/>
          <p:nvPr/>
        </p:nvSpPr>
        <p:spPr>
          <a:xfrm>
            <a:off x="4511582" y="25118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0" name="object 19870"/>
          <p:cNvSpPr/>
          <p:nvPr/>
        </p:nvSpPr>
        <p:spPr>
          <a:xfrm>
            <a:off x="4518252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1" name="object 19871"/>
          <p:cNvSpPr/>
          <p:nvPr/>
        </p:nvSpPr>
        <p:spPr>
          <a:xfrm>
            <a:off x="4529688" y="2510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2" name="object 19872"/>
          <p:cNvSpPr/>
          <p:nvPr/>
        </p:nvSpPr>
        <p:spPr>
          <a:xfrm>
            <a:off x="4547953" y="25084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3" name="object 19873"/>
          <p:cNvSpPr/>
          <p:nvPr/>
        </p:nvSpPr>
        <p:spPr>
          <a:xfrm>
            <a:off x="4554941" y="2507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4" name="object 19874"/>
          <p:cNvSpPr/>
          <p:nvPr/>
        </p:nvSpPr>
        <p:spPr>
          <a:xfrm>
            <a:off x="4565265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5" name="object 19875"/>
          <p:cNvSpPr/>
          <p:nvPr/>
        </p:nvSpPr>
        <p:spPr>
          <a:xfrm>
            <a:off x="4584165" y="250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6" name="object 19876"/>
          <p:cNvSpPr/>
          <p:nvPr/>
        </p:nvSpPr>
        <p:spPr>
          <a:xfrm>
            <a:off x="4591313" y="2504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7" name="object 19877"/>
          <p:cNvSpPr/>
          <p:nvPr/>
        </p:nvSpPr>
        <p:spPr>
          <a:xfrm>
            <a:off x="4601954" y="2502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8" name="object 19878"/>
          <p:cNvSpPr/>
          <p:nvPr/>
        </p:nvSpPr>
        <p:spPr>
          <a:xfrm>
            <a:off x="4620219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9" name="object 19879"/>
          <p:cNvSpPr/>
          <p:nvPr/>
        </p:nvSpPr>
        <p:spPr>
          <a:xfrm>
            <a:off x="4626890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0" name="object 19880"/>
          <p:cNvSpPr/>
          <p:nvPr/>
        </p:nvSpPr>
        <p:spPr>
          <a:xfrm>
            <a:off x="4638325" y="2499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1" name="object 19881"/>
          <p:cNvSpPr/>
          <p:nvPr/>
        </p:nvSpPr>
        <p:spPr>
          <a:xfrm>
            <a:off x="4656590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2" name="object 19882"/>
          <p:cNvSpPr/>
          <p:nvPr/>
        </p:nvSpPr>
        <p:spPr>
          <a:xfrm>
            <a:off x="4663579" y="2496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3" name="object 19883"/>
          <p:cNvSpPr/>
          <p:nvPr/>
        </p:nvSpPr>
        <p:spPr>
          <a:xfrm>
            <a:off x="4674697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4" name="object 19884"/>
          <p:cNvSpPr/>
          <p:nvPr/>
        </p:nvSpPr>
        <p:spPr>
          <a:xfrm>
            <a:off x="4692803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5" name="object 19885"/>
          <p:cNvSpPr/>
          <p:nvPr/>
        </p:nvSpPr>
        <p:spPr>
          <a:xfrm>
            <a:off x="4699950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6" name="object 19886"/>
          <p:cNvSpPr/>
          <p:nvPr/>
        </p:nvSpPr>
        <p:spPr>
          <a:xfrm>
            <a:off x="4711068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7" name="object 19887"/>
          <p:cNvSpPr/>
          <p:nvPr/>
        </p:nvSpPr>
        <p:spPr>
          <a:xfrm>
            <a:off x="4729651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8" name="object 19888"/>
          <p:cNvSpPr/>
          <p:nvPr/>
        </p:nvSpPr>
        <p:spPr>
          <a:xfrm>
            <a:off x="4736322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89" name="object 19889"/>
          <p:cNvSpPr/>
          <p:nvPr/>
        </p:nvSpPr>
        <p:spPr>
          <a:xfrm>
            <a:off x="4747757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0" name="object 19890"/>
          <p:cNvSpPr/>
          <p:nvPr/>
        </p:nvSpPr>
        <p:spPr>
          <a:xfrm>
            <a:off x="4765863" y="2486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1" name="object 19891"/>
          <p:cNvSpPr/>
          <p:nvPr/>
        </p:nvSpPr>
        <p:spPr>
          <a:xfrm>
            <a:off x="4773010" y="24852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2" name="object 19892"/>
          <p:cNvSpPr/>
          <p:nvPr/>
        </p:nvSpPr>
        <p:spPr>
          <a:xfrm>
            <a:off x="4783334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3" name="object 19893"/>
          <p:cNvSpPr/>
          <p:nvPr/>
        </p:nvSpPr>
        <p:spPr>
          <a:xfrm>
            <a:off x="4801441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4" name="object 19894"/>
          <p:cNvSpPr/>
          <p:nvPr/>
        </p:nvSpPr>
        <p:spPr>
          <a:xfrm>
            <a:off x="4809382" y="24820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5" name="object 19895"/>
          <p:cNvSpPr/>
          <p:nvPr/>
        </p:nvSpPr>
        <p:spPr>
          <a:xfrm>
            <a:off x="4819547" y="24804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6" name="object 19896"/>
          <p:cNvSpPr/>
          <p:nvPr/>
        </p:nvSpPr>
        <p:spPr>
          <a:xfrm>
            <a:off x="4838129" y="2478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7" name="object 19897"/>
          <p:cNvSpPr/>
          <p:nvPr/>
        </p:nvSpPr>
        <p:spPr>
          <a:xfrm>
            <a:off x="4844959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8" name="object 19898"/>
          <p:cNvSpPr/>
          <p:nvPr/>
        </p:nvSpPr>
        <p:spPr>
          <a:xfrm>
            <a:off x="4856395" y="2477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9" name="object 19899"/>
          <p:cNvSpPr/>
          <p:nvPr/>
        </p:nvSpPr>
        <p:spPr>
          <a:xfrm>
            <a:off x="4874501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0" name="object 19900"/>
          <p:cNvSpPr/>
          <p:nvPr/>
        </p:nvSpPr>
        <p:spPr>
          <a:xfrm>
            <a:off x="4881648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1" name="object 19901"/>
          <p:cNvSpPr/>
          <p:nvPr/>
        </p:nvSpPr>
        <p:spPr>
          <a:xfrm>
            <a:off x="4892607" y="2473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2" name="object 19902"/>
          <p:cNvSpPr/>
          <p:nvPr/>
        </p:nvSpPr>
        <p:spPr>
          <a:xfrm>
            <a:off x="4910872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3" name="object 19903"/>
          <p:cNvSpPr/>
          <p:nvPr/>
        </p:nvSpPr>
        <p:spPr>
          <a:xfrm>
            <a:off x="4918019" y="2470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4" name="object 19904"/>
          <p:cNvSpPr/>
          <p:nvPr/>
        </p:nvSpPr>
        <p:spPr>
          <a:xfrm>
            <a:off x="4928978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5" name="object 19905"/>
          <p:cNvSpPr/>
          <p:nvPr/>
        </p:nvSpPr>
        <p:spPr>
          <a:xfrm>
            <a:off x="4947244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6" name="object 19906"/>
          <p:cNvSpPr/>
          <p:nvPr/>
        </p:nvSpPr>
        <p:spPr>
          <a:xfrm>
            <a:off x="4954232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7" name="object 19907"/>
          <p:cNvSpPr/>
          <p:nvPr/>
        </p:nvSpPr>
        <p:spPr>
          <a:xfrm>
            <a:off x="4965032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8" name="object 19908"/>
          <p:cNvSpPr/>
          <p:nvPr/>
        </p:nvSpPr>
        <p:spPr>
          <a:xfrm>
            <a:off x="4983932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09" name="object 19909"/>
          <p:cNvSpPr/>
          <p:nvPr/>
        </p:nvSpPr>
        <p:spPr>
          <a:xfrm>
            <a:off x="4990603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0" name="object 19910"/>
          <p:cNvSpPr/>
          <p:nvPr/>
        </p:nvSpPr>
        <p:spPr>
          <a:xfrm>
            <a:off x="5001245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1" name="object 19911"/>
          <p:cNvSpPr/>
          <p:nvPr/>
        </p:nvSpPr>
        <p:spPr>
          <a:xfrm>
            <a:off x="5019510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2" name="object 19912"/>
          <p:cNvSpPr/>
          <p:nvPr/>
        </p:nvSpPr>
        <p:spPr>
          <a:xfrm>
            <a:off x="5026498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3" name="object 19913"/>
          <p:cNvSpPr/>
          <p:nvPr/>
        </p:nvSpPr>
        <p:spPr>
          <a:xfrm>
            <a:off x="5037616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4" name="object 19914"/>
          <p:cNvSpPr/>
          <p:nvPr/>
        </p:nvSpPr>
        <p:spPr>
          <a:xfrm>
            <a:off x="5055722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5" name="object 19915"/>
          <p:cNvSpPr/>
          <p:nvPr/>
        </p:nvSpPr>
        <p:spPr>
          <a:xfrm>
            <a:off x="5062870" y="245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6" name="object 19916"/>
          <p:cNvSpPr/>
          <p:nvPr/>
        </p:nvSpPr>
        <p:spPr>
          <a:xfrm>
            <a:off x="5074305" y="2454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7" name="object 19917"/>
          <p:cNvSpPr/>
          <p:nvPr/>
        </p:nvSpPr>
        <p:spPr>
          <a:xfrm>
            <a:off x="5092570" y="2452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8" name="object 19918"/>
          <p:cNvSpPr/>
          <p:nvPr/>
        </p:nvSpPr>
        <p:spPr>
          <a:xfrm>
            <a:off x="5099241" y="24522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9" name="object 19919"/>
          <p:cNvSpPr/>
          <p:nvPr/>
        </p:nvSpPr>
        <p:spPr>
          <a:xfrm>
            <a:off x="5110676" y="2451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0" name="object 19920"/>
          <p:cNvSpPr/>
          <p:nvPr/>
        </p:nvSpPr>
        <p:spPr>
          <a:xfrm>
            <a:off x="5128783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1" name="object 19921"/>
          <p:cNvSpPr/>
          <p:nvPr/>
        </p:nvSpPr>
        <p:spPr>
          <a:xfrm>
            <a:off x="5135930" y="2448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2" name="object 19922"/>
          <p:cNvSpPr/>
          <p:nvPr/>
        </p:nvSpPr>
        <p:spPr>
          <a:xfrm>
            <a:off x="5147048" y="24473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3" name="object 19923"/>
          <p:cNvSpPr/>
          <p:nvPr/>
        </p:nvSpPr>
        <p:spPr>
          <a:xfrm>
            <a:off x="5165154" y="2445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4" name="object 19924"/>
          <p:cNvSpPr/>
          <p:nvPr/>
        </p:nvSpPr>
        <p:spPr>
          <a:xfrm>
            <a:off x="5172301" y="2444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5" name="object 19925"/>
          <p:cNvSpPr/>
          <p:nvPr/>
        </p:nvSpPr>
        <p:spPr>
          <a:xfrm>
            <a:off x="5182942" y="24433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6" name="object 19926"/>
          <p:cNvSpPr/>
          <p:nvPr/>
        </p:nvSpPr>
        <p:spPr>
          <a:xfrm>
            <a:off x="5201049" y="2441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7" name="object 19927"/>
          <p:cNvSpPr/>
          <p:nvPr/>
        </p:nvSpPr>
        <p:spPr>
          <a:xfrm>
            <a:off x="5208672" y="24408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8" name="object 19928"/>
          <p:cNvSpPr/>
          <p:nvPr/>
        </p:nvSpPr>
        <p:spPr>
          <a:xfrm>
            <a:off x="5219314" y="2439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29" name="object 19929"/>
          <p:cNvSpPr/>
          <p:nvPr/>
        </p:nvSpPr>
        <p:spPr>
          <a:xfrm>
            <a:off x="5237420" y="24380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0" name="object 19930"/>
          <p:cNvSpPr/>
          <p:nvPr/>
        </p:nvSpPr>
        <p:spPr>
          <a:xfrm>
            <a:off x="5244567" y="243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1" name="object 19931"/>
          <p:cNvSpPr/>
          <p:nvPr/>
        </p:nvSpPr>
        <p:spPr>
          <a:xfrm>
            <a:off x="5255685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2" name="object 19932"/>
          <p:cNvSpPr/>
          <p:nvPr/>
        </p:nvSpPr>
        <p:spPr>
          <a:xfrm>
            <a:off x="5273791" y="2434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3" name="object 19933"/>
          <p:cNvSpPr/>
          <p:nvPr/>
        </p:nvSpPr>
        <p:spPr>
          <a:xfrm>
            <a:off x="5280938" y="2433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4" name="object 19934"/>
          <p:cNvSpPr/>
          <p:nvPr/>
        </p:nvSpPr>
        <p:spPr>
          <a:xfrm>
            <a:off x="4487440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5" name="object 19935"/>
          <p:cNvSpPr/>
          <p:nvPr/>
        </p:nvSpPr>
        <p:spPr>
          <a:xfrm>
            <a:off x="4494587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6" name="object 19936"/>
          <p:cNvSpPr/>
          <p:nvPr/>
        </p:nvSpPr>
        <p:spPr>
          <a:xfrm>
            <a:off x="4505705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7" name="object 19937"/>
          <p:cNvSpPr/>
          <p:nvPr/>
        </p:nvSpPr>
        <p:spPr>
          <a:xfrm>
            <a:off x="4524288" y="25378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8" name="object 19938"/>
          <p:cNvSpPr/>
          <p:nvPr/>
        </p:nvSpPr>
        <p:spPr>
          <a:xfrm>
            <a:off x="4530959" y="2537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9" name="object 19939"/>
          <p:cNvSpPr/>
          <p:nvPr/>
        </p:nvSpPr>
        <p:spPr>
          <a:xfrm>
            <a:off x="4541600" y="25362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0" name="object 19940"/>
          <p:cNvSpPr/>
          <p:nvPr/>
        </p:nvSpPr>
        <p:spPr>
          <a:xfrm>
            <a:off x="4560500" y="2534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1" name="object 19941"/>
          <p:cNvSpPr/>
          <p:nvPr/>
        </p:nvSpPr>
        <p:spPr>
          <a:xfrm>
            <a:off x="4567647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2" name="object 19942"/>
          <p:cNvSpPr/>
          <p:nvPr/>
        </p:nvSpPr>
        <p:spPr>
          <a:xfrm>
            <a:off x="4577971" y="2532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3" name="object 19943"/>
          <p:cNvSpPr/>
          <p:nvPr/>
        </p:nvSpPr>
        <p:spPr>
          <a:xfrm>
            <a:off x="4596077" y="2530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4" name="object 19944"/>
          <p:cNvSpPr/>
          <p:nvPr/>
        </p:nvSpPr>
        <p:spPr>
          <a:xfrm>
            <a:off x="4603225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5" name="object 19945"/>
          <p:cNvSpPr/>
          <p:nvPr/>
        </p:nvSpPr>
        <p:spPr>
          <a:xfrm>
            <a:off x="4614660" y="25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6" name="object 19946"/>
          <p:cNvSpPr/>
          <p:nvPr/>
        </p:nvSpPr>
        <p:spPr>
          <a:xfrm>
            <a:off x="4632767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7" name="object 19947"/>
          <p:cNvSpPr/>
          <p:nvPr/>
        </p:nvSpPr>
        <p:spPr>
          <a:xfrm>
            <a:off x="4639596" y="2526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8" name="object 19948"/>
          <p:cNvSpPr/>
          <p:nvPr/>
        </p:nvSpPr>
        <p:spPr>
          <a:xfrm>
            <a:off x="4651031" y="2524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49" name="object 19949"/>
          <p:cNvSpPr/>
          <p:nvPr/>
        </p:nvSpPr>
        <p:spPr>
          <a:xfrm>
            <a:off x="4669138" y="2523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0" name="object 19950"/>
          <p:cNvSpPr/>
          <p:nvPr/>
        </p:nvSpPr>
        <p:spPr>
          <a:xfrm>
            <a:off x="4676285" y="2522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1" name="object 19951"/>
          <p:cNvSpPr/>
          <p:nvPr/>
        </p:nvSpPr>
        <p:spPr>
          <a:xfrm>
            <a:off x="4687244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2" name="object 19952"/>
          <p:cNvSpPr/>
          <p:nvPr/>
        </p:nvSpPr>
        <p:spPr>
          <a:xfrm>
            <a:off x="4705509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3" name="object 19953"/>
          <p:cNvSpPr/>
          <p:nvPr/>
        </p:nvSpPr>
        <p:spPr>
          <a:xfrm>
            <a:off x="4712656" y="25187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4" name="object 19954"/>
          <p:cNvSpPr/>
          <p:nvPr/>
        </p:nvSpPr>
        <p:spPr>
          <a:xfrm>
            <a:off x="4723298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5" name="object 19955"/>
          <p:cNvSpPr/>
          <p:nvPr/>
        </p:nvSpPr>
        <p:spPr>
          <a:xfrm>
            <a:off x="4741881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6" name="object 19956"/>
          <p:cNvSpPr/>
          <p:nvPr/>
        </p:nvSpPr>
        <p:spPr>
          <a:xfrm>
            <a:off x="4748869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7" name="object 19957"/>
          <p:cNvSpPr/>
          <p:nvPr/>
        </p:nvSpPr>
        <p:spPr>
          <a:xfrm>
            <a:off x="4759669" y="2513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8" name="object 19958"/>
          <p:cNvSpPr/>
          <p:nvPr/>
        </p:nvSpPr>
        <p:spPr>
          <a:xfrm>
            <a:off x="4777775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9" name="object 19959"/>
          <p:cNvSpPr/>
          <p:nvPr/>
        </p:nvSpPr>
        <p:spPr>
          <a:xfrm>
            <a:off x="4784923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0" name="object 19960"/>
          <p:cNvSpPr/>
          <p:nvPr/>
        </p:nvSpPr>
        <p:spPr>
          <a:xfrm>
            <a:off x="4795882" y="2510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1" name="object 19961"/>
          <p:cNvSpPr/>
          <p:nvPr/>
        </p:nvSpPr>
        <p:spPr>
          <a:xfrm>
            <a:off x="4814147" y="2508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2" name="object 19962"/>
          <p:cNvSpPr/>
          <p:nvPr/>
        </p:nvSpPr>
        <p:spPr>
          <a:xfrm>
            <a:off x="4821135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3" name="object 19963"/>
          <p:cNvSpPr/>
          <p:nvPr/>
        </p:nvSpPr>
        <p:spPr>
          <a:xfrm>
            <a:off x="4832253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4" name="object 19964"/>
          <p:cNvSpPr/>
          <p:nvPr/>
        </p:nvSpPr>
        <p:spPr>
          <a:xfrm>
            <a:off x="4850836" y="250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5" name="object 19965"/>
          <p:cNvSpPr/>
          <p:nvPr/>
        </p:nvSpPr>
        <p:spPr>
          <a:xfrm>
            <a:off x="4857506" y="2503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6" name="object 19966"/>
          <p:cNvSpPr/>
          <p:nvPr/>
        </p:nvSpPr>
        <p:spPr>
          <a:xfrm>
            <a:off x="4868942" y="2502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7" name="object 19967"/>
          <p:cNvSpPr/>
          <p:nvPr/>
        </p:nvSpPr>
        <p:spPr>
          <a:xfrm>
            <a:off x="4887207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8" name="object 19968"/>
          <p:cNvSpPr/>
          <p:nvPr/>
        </p:nvSpPr>
        <p:spPr>
          <a:xfrm>
            <a:off x="4894195" y="2500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69" name="object 19969"/>
          <p:cNvSpPr/>
          <p:nvPr/>
        </p:nvSpPr>
        <p:spPr>
          <a:xfrm>
            <a:off x="4905313" y="249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0" name="object 19970"/>
          <p:cNvSpPr/>
          <p:nvPr/>
        </p:nvSpPr>
        <p:spPr>
          <a:xfrm>
            <a:off x="4923420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1" name="object 19971"/>
          <p:cNvSpPr/>
          <p:nvPr/>
        </p:nvSpPr>
        <p:spPr>
          <a:xfrm>
            <a:off x="4930567" y="2496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2" name="object 19972"/>
          <p:cNvSpPr/>
          <p:nvPr/>
        </p:nvSpPr>
        <p:spPr>
          <a:xfrm>
            <a:off x="4940891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3" name="object 19973"/>
          <p:cNvSpPr/>
          <p:nvPr/>
        </p:nvSpPr>
        <p:spPr>
          <a:xfrm>
            <a:off x="4959791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4" name="object 19974"/>
          <p:cNvSpPr/>
          <p:nvPr/>
        </p:nvSpPr>
        <p:spPr>
          <a:xfrm>
            <a:off x="4966938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5" name="object 19975"/>
          <p:cNvSpPr/>
          <p:nvPr/>
        </p:nvSpPr>
        <p:spPr>
          <a:xfrm>
            <a:off x="4977579" y="2491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6" name="object 19976"/>
          <p:cNvSpPr/>
          <p:nvPr/>
        </p:nvSpPr>
        <p:spPr>
          <a:xfrm>
            <a:off x="4995686" y="24894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7" name="object 19977"/>
          <p:cNvSpPr/>
          <p:nvPr/>
        </p:nvSpPr>
        <p:spPr>
          <a:xfrm>
            <a:off x="5002833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8" name="object 19978"/>
          <p:cNvSpPr/>
          <p:nvPr/>
        </p:nvSpPr>
        <p:spPr>
          <a:xfrm>
            <a:off x="5013951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9" name="object 19979"/>
          <p:cNvSpPr/>
          <p:nvPr/>
        </p:nvSpPr>
        <p:spPr>
          <a:xfrm>
            <a:off x="5032057" y="2485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0" name="object 19980"/>
          <p:cNvSpPr/>
          <p:nvPr/>
        </p:nvSpPr>
        <p:spPr>
          <a:xfrm>
            <a:off x="5039204" y="24852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1" name="object 19981"/>
          <p:cNvSpPr/>
          <p:nvPr/>
        </p:nvSpPr>
        <p:spPr>
          <a:xfrm>
            <a:off x="5050322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2" name="object 19982"/>
          <p:cNvSpPr/>
          <p:nvPr/>
        </p:nvSpPr>
        <p:spPr>
          <a:xfrm>
            <a:off x="5068429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3" name="object 19983"/>
          <p:cNvSpPr/>
          <p:nvPr/>
        </p:nvSpPr>
        <p:spPr>
          <a:xfrm>
            <a:off x="5075575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4" name="object 19984"/>
          <p:cNvSpPr/>
          <p:nvPr/>
        </p:nvSpPr>
        <p:spPr>
          <a:xfrm>
            <a:off x="5087011" y="2480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5" name="object 19985"/>
          <p:cNvSpPr/>
          <p:nvPr/>
        </p:nvSpPr>
        <p:spPr>
          <a:xfrm>
            <a:off x="5105117" y="24787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6" name="object 19986"/>
          <p:cNvSpPr/>
          <p:nvPr/>
        </p:nvSpPr>
        <p:spPr>
          <a:xfrm>
            <a:off x="5111788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7" name="object 19987"/>
          <p:cNvSpPr/>
          <p:nvPr/>
        </p:nvSpPr>
        <p:spPr>
          <a:xfrm>
            <a:off x="5122588" y="2476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8" name="object 19988"/>
          <p:cNvSpPr/>
          <p:nvPr/>
        </p:nvSpPr>
        <p:spPr>
          <a:xfrm>
            <a:off x="5141489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89" name="object 19989"/>
          <p:cNvSpPr/>
          <p:nvPr/>
        </p:nvSpPr>
        <p:spPr>
          <a:xfrm>
            <a:off x="5148636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0" name="object 19990"/>
          <p:cNvSpPr/>
          <p:nvPr/>
        </p:nvSpPr>
        <p:spPr>
          <a:xfrm>
            <a:off x="5158801" y="2473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1" name="object 19991"/>
          <p:cNvSpPr/>
          <p:nvPr/>
        </p:nvSpPr>
        <p:spPr>
          <a:xfrm>
            <a:off x="5177066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2" name="object 19992"/>
          <p:cNvSpPr/>
          <p:nvPr/>
        </p:nvSpPr>
        <p:spPr>
          <a:xfrm>
            <a:off x="5184213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3" name="object 19993"/>
          <p:cNvSpPr/>
          <p:nvPr/>
        </p:nvSpPr>
        <p:spPr>
          <a:xfrm>
            <a:off x="5195649" y="2469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4" name="object 19994"/>
          <p:cNvSpPr/>
          <p:nvPr/>
        </p:nvSpPr>
        <p:spPr>
          <a:xfrm>
            <a:off x="5213755" y="2467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5" name="object 19995"/>
          <p:cNvSpPr/>
          <p:nvPr/>
        </p:nvSpPr>
        <p:spPr>
          <a:xfrm>
            <a:off x="5220425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6" name="object 19996"/>
          <p:cNvSpPr/>
          <p:nvPr/>
        </p:nvSpPr>
        <p:spPr>
          <a:xfrm>
            <a:off x="5231861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7" name="object 19997"/>
          <p:cNvSpPr/>
          <p:nvPr/>
        </p:nvSpPr>
        <p:spPr>
          <a:xfrm>
            <a:off x="5250126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8" name="object 19998"/>
          <p:cNvSpPr/>
          <p:nvPr/>
        </p:nvSpPr>
        <p:spPr>
          <a:xfrm>
            <a:off x="5257273" y="24628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9" name="object 19999"/>
          <p:cNvSpPr/>
          <p:nvPr/>
        </p:nvSpPr>
        <p:spPr>
          <a:xfrm>
            <a:off x="5268233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0" name="object 20000"/>
          <p:cNvSpPr/>
          <p:nvPr/>
        </p:nvSpPr>
        <p:spPr>
          <a:xfrm>
            <a:off x="5286497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1" name="object 20001"/>
          <p:cNvSpPr/>
          <p:nvPr/>
        </p:nvSpPr>
        <p:spPr>
          <a:xfrm>
            <a:off x="5293486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2" name="object 20002"/>
          <p:cNvSpPr/>
          <p:nvPr/>
        </p:nvSpPr>
        <p:spPr>
          <a:xfrm>
            <a:off x="5304604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3" name="object 20003"/>
          <p:cNvSpPr/>
          <p:nvPr/>
        </p:nvSpPr>
        <p:spPr>
          <a:xfrm>
            <a:off x="5323187" y="24563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4" name="object 20004"/>
          <p:cNvSpPr/>
          <p:nvPr/>
        </p:nvSpPr>
        <p:spPr>
          <a:xfrm>
            <a:off x="5329857" y="245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5" name="object 20005"/>
          <p:cNvSpPr/>
          <p:nvPr/>
        </p:nvSpPr>
        <p:spPr>
          <a:xfrm>
            <a:off x="5340499" y="2454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6" name="object 20006"/>
          <p:cNvSpPr/>
          <p:nvPr/>
        </p:nvSpPr>
        <p:spPr>
          <a:xfrm>
            <a:off x="4754110" y="25415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7" name="object 20007"/>
          <p:cNvSpPr/>
          <p:nvPr/>
        </p:nvSpPr>
        <p:spPr>
          <a:xfrm>
            <a:off x="4760781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8" name="object 20008"/>
          <p:cNvSpPr/>
          <p:nvPr/>
        </p:nvSpPr>
        <p:spPr>
          <a:xfrm>
            <a:off x="4772216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09" name="object 20009"/>
          <p:cNvSpPr/>
          <p:nvPr/>
        </p:nvSpPr>
        <p:spPr>
          <a:xfrm>
            <a:off x="4790323" y="25378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0" name="object 20010"/>
          <p:cNvSpPr/>
          <p:nvPr/>
        </p:nvSpPr>
        <p:spPr>
          <a:xfrm>
            <a:off x="4797470" y="2536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1" name="object 20011"/>
          <p:cNvSpPr/>
          <p:nvPr/>
        </p:nvSpPr>
        <p:spPr>
          <a:xfrm>
            <a:off x="4808588" y="253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2" name="object 20012"/>
          <p:cNvSpPr/>
          <p:nvPr/>
        </p:nvSpPr>
        <p:spPr>
          <a:xfrm>
            <a:off x="4826694" y="2534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3" name="object 20013"/>
          <p:cNvSpPr/>
          <p:nvPr/>
        </p:nvSpPr>
        <p:spPr>
          <a:xfrm>
            <a:off x="4833841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4" name="object 20014"/>
          <p:cNvSpPr/>
          <p:nvPr/>
        </p:nvSpPr>
        <p:spPr>
          <a:xfrm>
            <a:off x="4844959" y="2532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5" name="object 20015"/>
          <p:cNvSpPr/>
          <p:nvPr/>
        </p:nvSpPr>
        <p:spPr>
          <a:xfrm>
            <a:off x="4863065" y="2530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6" name="object 20016"/>
          <p:cNvSpPr/>
          <p:nvPr/>
        </p:nvSpPr>
        <p:spPr>
          <a:xfrm>
            <a:off x="4870213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7" name="object 20017"/>
          <p:cNvSpPr/>
          <p:nvPr/>
        </p:nvSpPr>
        <p:spPr>
          <a:xfrm>
            <a:off x="4880854" y="252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8" name="object 20018"/>
          <p:cNvSpPr/>
          <p:nvPr/>
        </p:nvSpPr>
        <p:spPr>
          <a:xfrm>
            <a:off x="4899754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9" name="object 20019"/>
          <p:cNvSpPr/>
          <p:nvPr/>
        </p:nvSpPr>
        <p:spPr>
          <a:xfrm>
            <a:off x="4906425" y="2526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0" name="object 20020"/>
          <p:cNvSpPr/>
          <p:nvPr/>
        </p:nvSpPr>
        <p:spPr>
          <a:xfrm>
            <a:off x="4917225" y="2524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1" name="object 20021"/>
          <p:cNvSpPr/>
          <p:nvPr/>
        </p:nvSpPr>
        <p:spPr>
          <a:xfrm>
            <a:off x="4935332" y="252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2" name="object 20022"/>
          <p:cNvSpPr/>
          <p:nvPr/>
        </p:nvSpPr>
        <p:spPr>
          <a:xfrm>
            <a:off x="4942479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3" name="object 20023"/>
          <p:cNvSpPr/>
          <p:nvPr/>
        </p:nvSpPr>
        <p:spPr>
          <a:xfrm>
            <a:off x="4953438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4" name="object 20024"/>
          <p:cNvSpPr/>
          <p:nvPr/>
        </p:nvSpPr>
        <p:spPr>
          <a:xfrm>
            <a:off x="4972020" y="25195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5" name="object 20025"/>
          <p:cNvSpPr/>
          <p:nvPr/>
        </p:nvSpPr>
        <p:spPr>
          <a:xfrm>
            <a:off x="4978850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6" name="object 20026"/>
          <p:cNvSpPr/>
          <p:nvPr/>
        </p:nvSpPr>
        <p:spPr>
          <a:xfrm>
            <a:off x="4990286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7" name="object 20027"/>
          <p:cNvSpPr/>
          <p:nvPr/>
        </p:nvSpPr>
        <p:spPr>
          <a:xfrm>
            <a:off x="5008392" y="2515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8" name="object 20028"/>
          <p:cNvSpPr/>
          <p:nvPr/>
        </p:nvSpPr>
        <p:spPr>
          <a:xfrm>
            <a:off x="5015539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29" name="object 20029"/>
          <p:cNvSpPr/>
          <p:nvPr/>
        </p:nvSpPr>
        <p:spPr>
          <a:xfrm>
            <a:off x="5026498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0" name="object 20030"/>
          <p:cNvSpPr/>
          <p:nvPr/>
        </p:nvSpPr>
        <p:spPr>
          <a:xfrm>
            <a:off x="5044763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1" name="object 20031"/>
          <p:cNvSpPr/>
          <p:nvPr/>
        </p:nvSpPr>
        <p:spPr>
          <a:xfrm>
            <a:off x="5051911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2" name="object 20032"/>
          <p:cNvSpPr/>
          <p:nvPr/>
        </p:nvSpPr>
        <p:spPr>
          <a:xfrm>
            <a:off x="5062870" y="2510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3" name="object 20033"/>
          <p:cNvSpPr/>
          <p:nvPr/>
        </p:nvSpPr>
        <p:spPr>
          <a:xfrm>
            <a:off x="5081134" y="2508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4" name="object 20034"/>
          <p:cNvSpPr/>
          <p:nvPr/>
        </p:nvSpPr>
        <p:spPr>
          <a:xfrm>
            <a:off x="5088123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5" name="object 20035"/>
          <p:cNvSpPr/>
          <p:nvPr/>
        </p:nvSpPr>
        <p:spPr>
          <a:xfrm>
            <a:off x="5098764" y="25065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6" name="object 20036"/>
          <p:cNvSpPr/>
          <p:nvPr/>
        </p:nvSpPr>
        <p:spPr>
          <a:xfrm>
            <a:off x="5117824" y="2504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7" name="object 20037"/>
          <p:cNvSpPr/>
          <p:nvPr/>
        </p:nvSpPr>
        <p:spPr>
          <a:xfrm>
            <a:off x="5124494" y="2503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8" name="object 20038"/>
          <p:cNvSpPr/>
          <p:nvPr/>
        </p:nvSpPr>
        <p:spPr>
          <a:xfrm>
            <a:off x="5135136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9" name="object 20039"/>
          <p:cNvSpPr/>
          <p:nvPr/>
        </p:nvSpPr>
        <p:spPr>
          <a:xfrm>
            <a:off x="5153401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0" name="object 20040"/>
          <p:cNvSpPr/>
          <p:nvPr/>
        </p:nvSpPr>
        <p:spPr>
          <a:xfrm>
            <a:off x="5160389" y="2500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1" name="object 20041"/>
          <p:cNvSpPr/>
          <p:nvPr/>
        </p:nvSpPr>
        <p:spPr>
          <a:xfrm>
            <a:off x="5171507" y="2498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2" name="object 20042"/>
          <p:cNvSpPr/>
          <p:nvPr/>
        </p:nvSpPr>
        <p:spPr>
          <a:xfrm>
            <a:off x="5189613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3" name="object 20043"/>
          <p:cNvSpPr/>
          <p:nvPr/>
        </p:nvSpPr>
        <p:spPr>
          <a:xfrm>
            <a:off x="5196760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4" name="object 20044"/>
          <p:cNvSpPr/>
          <p:nvPr/>
        </p:nvSpPr>
        <p:spPr>
          <a:xfrm>
            <a:off x="5208196" y="2495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5" name="object 20045"/>
          <p:cNvSpPr/>
          <p:nvPr/>
        </p:nvSpPr>
        <p:spPr>
          <a:xfrm>
            <a:off x="5226461" y="2493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6" name="object 20046"/>
          <p:cNvSpPr/>
          <p:nvPr/>
        </p:nvSpPr>
        <p:spPr>
          <a:xfrm>
            <a:off x="5233132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7" name="object 20047"/>
          <p:cNvSpPr/>
          <p:nvPr/>
        </p:nvSpPr>
        <p:spPr>
          <a:xfrm>
            <a:off x="5244567" y="249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8" name="object 20048"/>
          <p:cNvSpPr/>
          <p:nvPr/>
        </p:nvSpPr>
        <p:spPr>
          <a:xfrm>
            <a:off x="5262674" y="24894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49" name="object 20049"/>
          <p:cNvSpPr/>
          <p:nvPr/>
        </p:nvSpPr>
        <p:spPr>
          <a:xfrm>
            <a:off x="5269820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0" name="object 20050"/>
          <p:cNvSpPr/>
          <p:nvPr/>
        </p:nvSpPr>
        <p:spPr>
          <a:xfrm>
            <a:off x="5280144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1" name="object 20051"/>
          <p:cNvSpPr/>
          <p:nvPr/>
        </p:nvSpPr>
        <p:spPr>
          <a:xfrm>
            <a:off x="5299045" y="2485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2" name="object 20052"/>
          <p:cNvSpPr/>
          <p:nvPr/>
        </p:nvSpPr>
        <p:spPr>
          <a:xfrm>
            <a:off x="5306192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3" name="object 20053"/>
          <p:cNvSpPr/>
          <p:nvPr/>
        </p:nvSpPr>
        <p:spPr>
          <a:xfrm>
            <a:off x="5316833" y="24841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4" name="object 20054"/>
          <p:cNvSpPr/>
          <p:nvPr/>
        </p:nvSpPr>
        <p:spPr>
          <a:xfrm>
            <a:off x="5334940" y="24820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5" name="object 20055"/>
          <p:cNvSpPr/>
          <p:nvPr/>
        </p:nvSpPr>
        <p:spPr>
          <a:xfrm>
            <a:off x="5341769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6" name="object 20056"/>
          <p:cNvSpPr/>
          <p:nvPr/>
        </p:nvSpPr>
        <p:spPr>
          <a:xfrm>
            <a:off x="5353205" y="2480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7" name="object 20057"/>
          <p:cNvSpPr/>
          <p:nvPr/>
        </p:nvSpPr>
        <p:spPr>
          <a:xfrm>
            <a:off x="5371311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8" name="object 20058"/>
          <p:cNvSpPr/>
          <p:nvPr/>
        </p:nvSpPr>
        <p:spPr>
          <a:xfrm>
            <a:off x="5378458" y="2477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9" name="object 20059"/>
          <p:cNvSpPr/>
          <p:nvPr/>
        </p:nvSpPr>
        <p:spPr>
          <a:xfrm>
            <a:off x="5389576" y="2476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0" name="object 20060"/>
          <p:cNvSpPr/>
          <p:nvPr/>
        </p:nvSpPr>
        <p:spPr>
          <a:xfrm>
            <a:off x="5407682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1" name="object 20061"/>
          <p:cNvSpPr/>
          <p:nvPr/>
        </p:nvSpPr>
        <p:spPr>
          <a:xfrm>
            <a:off x="5414829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2" name="object 20062"/>
          <p:cNvSpPr/>
          <p:nvPr/>
        </p:nvSpPr>
        <p:spPr>
          <a:xfrm>
            <a:off x="5425788" y="2472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3" name="object 20063"/>
          <p:cNvSpPr/>
          <p:nvPr/>
        </p:nvSpPr>
        <p:spPr>
          <a:xfrm>
            <a:off x="5444371" y="2470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4" name="object 20064"/>
          <p:cNvSpPr/>
          <p:nvPr/>
        </p:nvSpPr>
        <p:spPr>
          <a:xfrm>
            <a:off x="5451042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5" name="object 20065"/>
          <p:cNvSpPr/>
          <p:nvPr/>
        </p:nvSpPr>
        <p:spPr>
          <a:xfrm>
            <a:off x="5462636" y="24693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6" name="object 20066"/>
          <p:cNvSpPr/>
          <p:nvPr/>
        </p:nvSpPr>
        <p:spPr>
          <a:xfrm>
            <a:off x="5480742" y="2467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7" name="object 20067"/>
          <p:cNvSpPr/>
          <p:nvPr/>
        </p:nvSpPr>
        <p:spPr>
          <a:xfrm>
            <a:off x="5487890" y="24665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8" name="object 20068"/>
          <p:cNvSpPr/>
          <p:nvPr/>
        </p:nvSpPr>
        <p:spPr>
          <a:xfrm>
            <a:off x="5498055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69" name="object 20069"/>
          <p:cNvSpPr/>
          <p:nvPr/>
        </p:nvSpPr>
        <p:spPr>
          <a:xfrm>
            <a:off x="5517114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0" name="object 20070"/>
          <p:cNvSpPr/>
          <p:nvPr/>
        </p:nvSpPr>
        <p:spPr>
          <a:xfrm>
            <a:off x="5524102" y="24628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1" name="object 20071"/>
          <p:cNvSpPr/>
          <p:nvPr/>
        </p:nvSpPr>
        <p:spPr>
          <a:xfrm>
            <a:off x="5534426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2" name="object 20072"/>
          <p:cNvSpPr/>
          <p:nvPr/>
        </p:nvSpPr>
        <p:spPr>
          <a:xfrm>
            <a:off x="5553009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3" name="object 20073"/>
          <p:cNvSpPr/>
          <p:nvPr/>
        </p:nvSpPr>
        <p:spPr>
          <a:xfrm>
            <a:off x="5559680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4" name="object 20074"/>
          <p:cNvSpPr/>
          <p:nvPr/>
        </p:nvSpPr>
        <p:spPr>
          <a:xfrm>
            <a:off x="5571115" y="24579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5" name="object 20075"/>
          <p:cNvSpPr/>
          <p:nvPr/>
        </p:nvSpPr>
        <p:spPr>
          <a:xfrm>
            <a:off x="5589380" y="24563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6" name="object 20076"/>
          <p:cNvSpPr/>
          <p:nvPr/>
        </p:nvSpPr>
        <p:spPr>
          <a:xfrm>
            <a:off x="5596368" y="2455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7" name="object 20077"/>
          <p:cNvSpPr/>
          <p:nvPr/>
        </p:nvSpPr>
        <p:spPr>
          <a:xfrm>
            <a:off x="5607486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8" name="object 20078"/>
          <p:cNvSpPr/>
          <p:nvPr/>
        </p:nvSpPr>
        <p:spPr>
          <a:xfrm>
            <a:off x="5021098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9" name="object 20079"/>
          <p:cNvSpPr/>
          <p:nvPr/>
        </p:nvSpPr>
        <p:spPr>
          <a:xfrm>
            <a:off x="5027769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0" name="object 20080"/>
          <p:cNvSpPr/>
          <p:nvPr/>
        </p:nvSpPr>
        <p:spPr>
          <a:xfrm>
            <a:off x="5038410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1" name="object 20081"/>
          <p:cNvSpPr/>
          <p:nvPr/>
        </p:nvSpPr>
        <p:spPr>
          <a:xfrm>
            <a:off x="5057311" y="25378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2" name="object 20082"/>
          <p:cNvSpPr/>
          <p:nvPr/>
        </p:nvSpPr>
        <p:spPr>
          <a:xfrm>
            <a:off x="5064458" y="2536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3" name="object 20083"/>
          <p:cNvSpPr/>
          <p:nvPr/>
        </p:nvSpPr>
        <p:spPr>
          <a:xfrm>
            <a:off x="5074781" y="253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4" name="object 20084"/>
          <p:cNvSpPr/>
          <p:nvPr/>
        </p:nvSpPr>
        <p:spPr>
          <a:xfrm>
            <a:off x="5093364" y="2534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5" name="object 20085"/>
          <p:cNvSpPr/>
          <p:nvPr/>
        </p:nvSpPr>
        <p:spPr>
          <a:xfrm>
            <a:off x="5100035" y="2532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6" name="object 20086"/>
          <p:cNvSpPr/>
          <p:nvPr/>
        </p:nvSpPr>
        <p:spPr>
          <a:xfrm>
            <a:off x="5111470" y="2531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7" name="object 20087"/>
          <p:cNvSpPr/>
          <p:nvPr/>
        </p:nvSpPr>
        <p:spPr>
          <a:xfrm>
            <a:off x="5129577" y="2530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8" name="object 20088"/>
          <p:cNvSpPr/>
          <p:nvPr/>
        </p:nvSpPr>
        <p:spPr>
          <a:xfrm>
            <a:off x="5136724" y="25297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89" name="object 20089"/>
          <p:cNvSpPr/>
          <p:nvPr/>
        </p:nvSpPr>
        <p:spPr>
          <a:xfrm>
            <a:off x="5147842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0" name="object 20090"/>
          <p:cNvSpPr/>
          <p:nvPr/>
        </p:nvSpPr>
        <p:spPr>
          <a:xfrm>
            <a:off x="5165948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1" name="object 20091"/>
          <p:cNvSpPr/>
          <p:nvPr/>
        </p:nvSpPr>
        <p:spPr>
          <a:xfrm>
            <a:off x="5173095" y="25260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2" name="object 20092"/>
          <p:cNvSpPr/>
          <p:nvPr/>
        </p:nvSpPr>
        <p:spPr>
          <a:xfrm>
            <a:off x="5184213" y="2524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3" name="object 20093"/>
          <p:cNvSpPr/>
          <p:nvPr/>
        </p:nvSpPr>
        <p:spPr>
          <a:xfrm>
            <a:off x="5202319" y="25227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4" name="object 20094"/>
          <p:cNvSpPr/>
          <p:nvPr/>
        </p:nvSpPr>
        <p:spPr>
          <a:xfrm>
            <a:off x="5209466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5" name="object 20095"/>
          <p:cNvSpPr/>
          <p:nvPr/>
        </p:nvSpPr>
        <p:spPr>
          <a:xfrm>
            <a:off x="5220425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6" name="object 20096"/>
          <p:cNvSpPr/>
          <p:nvPr/>
        </p:nvSpPr>
        <p:spPr>
          <a:xfrm>
            <a:off x="5239008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7" name="object 20097"/>
          <p:cNvSpPr/>
          <p:nvPr/>
        </p:nvSpPr>
        <p:spPr>
          <a:xfrm>
            <a:off x="5245679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8" name="object 20098"/>
          <p:cNvSpPr/>
          <p:nvPr/>
        </p:nvSpPr>
        <p:spPr>
          <a:xfrm>
            <a:off x="5256479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9" name="object 20099"/>
          <p:cNvSpPr/>
          <p:nvPr/>
        </p:nvSpPr>
        <p:spPr>
          <a:xfrm>
            <a:off x="5275379" y="2515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0" name="object 20100"/>
          <p:cNvSpPr/>
          <p:nvPr/>
        </p:nvSpPr>
        <p:spPr>
          <a:xfrm>
            <a:off x="5282527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1" name="object 20101"/>
          <p:cNvSpPr/>
          <p:nvPr/>
        </p:nvSpPr>
        <p:spPr>
          <a:xfrm>
            <a:off x="5292692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2" name="object 20102"/>
          <p:cNvSpPr/>
          <p:nvPr/>
        </p:nvSpPr>
        <p:spPr>
          <a:xfrm>
            <a:off x="5310957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3" name="object 20103"/>
          <p:cNvSpPr/>
          <p:nvPr/>
        </p:nvSpPr>
        <p:spPr>
          <a:xfrm>
            <a:off x="5317945" y="2510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4" name="object 20104"/>
          <p:cNvSpPr/>
          <p:nvPr/>
        </p:nvSpPr>
        <p:spPr>
          <a:xfrm>
            <a:off x="5329540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5" name="object 20105"/>
          <p:cNvSpPr/>
          <p:nvPr/>
        </p:nvSpPr>
        <p:spPr>
          <a:xfrm>
            <a:off x="5347646" y="25081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6" name="object 20106"/>
          <p:cNvSpPr/>
          <p:nvPr/>
        </p:nvSpPr>
        <p:spPr>
          <a:xfrm>
            <a:off x="5354316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7" name="object 20107"/>
          <p:cNvSpPr/>
          <p:nvPr/>
        </p:nvSpPr>
        <p:spPr>
          <a:xfrm>
            <a:off x="5365752" y="25065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8" name="object 20108"/>
          <p:cNvSpPr/>
          <p:nvPr/>
        </p:nvSpPr>
        <p:spPr>
          <a:xfrm>
            <a:off x="5384017" y="2504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09" name="object 20109"/>
          <p:cNvSpPr/>
          <p:nvPr/>
        </p:nvSpPr>
        <p:spPr>
          <a:xfrm>
            <a:off x="5391005" y="2503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0" name="object 20110"/>
          <p:cNvSpPr/>
          <p:nvPr/>
        </p:nvSpPr>
        <p:spPr>
          <a:xfrm>
            <a:off x="5402123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1" name="object 20111"/>
          <p:cNvSpPr/>
          <p:nvPr/>
        </p:nvSpPr>
        <p:spPr>
          <a:xfrm>
            <a:off x="5420230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2" name="object 20112"/>
          <p:cNvSpPr/>
          <p:nvPr/>
        </p:nvSpPr>
        <p:spPr>
          <a:xfrm>
            <a:off x="5427377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3" name="object 20113"/>
          <p:cNvSpPr/>
          <p:nvPr/>
        </p:nvSpPr>
        <p:spPr>
          <a:xfrm>
            <a:off x="5438018" y="249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4" name="object 20114"/>
          <p:cNvSpPr/>
          <p:nvPr/>
        </p:nvSpPr>
        <p:spPr>
          <a:xfrm>
            <a:off x="5456601" y="2496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5" name="object 20115"/>
          <p:cNvSpPr/>
          <p:nvPr/>
        </p:nvSpPr>
        <p:spPr>
          <a:xfrm>
            <a:off x="5463748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6" name="object 20116"/>
          <p:cNvSpPr/>
          <p:nvPr/>
        </p:nvSpPr>
        <p:spPr>
          <a:xfrm>
            <a:off x="5474389" y="2495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7" name="object 20117"/>
          <p:cNvSpPr/>
          <p:nvPr/>
        </p:nvSpPr>
        <p:spPr>
          <a:xfrm>
            <a:off x="5492655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8" name="object 20118"/>
          <p:cNvSpPr/>
          <p:nvPr/>
        </p:nvSpPr>
        <p:spPr>
          <a:xfrm>
            <a:off x="5499643" y="24922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9" name="object 20119"/>
          <p:cNvSpPr/>
          <p:nvPr/>
        </p:nvSpPr>
        <p:spPr>
          <a:xfrm>
            <a:off x="5510761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0" name="object 20120"/>
          <p:cNvSpPr/>
          <p:nvPr/>
        </p:nvSpPr>
        <p:spPr>
          <a:xfrm>
            <a:off x="5528867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1" name="object 20121"/>
          <p:cNvSpPr/>
          <p:nvPr/>
        </p:nvSpPr>
        <p:spPr>
          <a:xfrm>
            <a:off x="5536014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2" name="object 20122"/>
          <p:cNvSpPr/>
          <p:nvPr/>
        </p:nvSpPr>
        <p:spPr>
          <a:xfrm>
            <a:off x="5547132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3" name="object 20123"/>
          <p:cNvSpPr/>
          <p:nvPr/>
        </p:nvSpPr>
        <p:spPr>
          <a:xfrm>
            <a:off x="5565715" y="2485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4" name="object 20124"/>
          <p:cNvSpPr/>
          <p:nvPr/>
        </p:nvSpPr>
        <p:spPr>
          <a:xfrm>
            <a:off x="5572386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5" name="object 20125"/>
          <p:cNvSpPr/>
          <p:nvPr/>
        </p:nvSpPr>
        <p:spPr>
          <a:xfrm>
            <a:off x="5583821" y="24841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6" name="object 20126"/>
          <p:cNvSpPr/>
          <p:nvPr/>
        </p:nvSpPr>
        <p:spPr>
          <a:xfrm>
            <a:off x="5601927" y="24820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7" name="object 20127"/>
          <p:cNvSpPr/>
          <p:nvPr/>
        </p:nvSpPr>
        <p:spPr>
          <a:xfrm>
            <a:off x="5609075" y="2481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8" name="object 20128"/>
          <p:cNvSpPr/>
          <p:nvPr/>
        </p:nvSpPr>
        <p:spPr>
          <a:xfrm>
            <a:off x="5620192" y="24804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29" name="object 20129"/>
          <p:cNvSpPr/>
          <p:nvPr/>
        </p:nvSpPr>
        <p:spPr>
          <a:xfrm>
            <a:off x="5638299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0" name="object 20130"/>
          <p:cNvSpPr/>
          <p:nvPr/>
        </p:nvSpPr>
        <p:spPr>
          <a:xfrm>
            <a:off x="5645446" y="24775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1" name="object 20131"/>
          <p:cNvSpPr/>
          <p:nvPr/>
        </p:nvSpPr>
        <p:spPr>
          <a:xfrm>
            <a:off x="5655611" y="2476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2" name="object 20132"/>
          <p:cNvSpPr/>
          <p:nvPr/>
        </p:nvSpPr>
        <p:spPr>
          <a:xfrm>
            <a:off x="5674670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3" name="object 20133"/>
          <p:cNvSpPr/>
          <p:nvPr/>
        </p:nvSpPr>
        <p:spPr>
          <a:xfrm>
            <a:off x="5681817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4" name="object 20134"/>
          <p:cNvSpPr/>
          <p:nvPr/>
        </p:nvSpPr>
        <p:spPr>
          <a:xfrm>
            <a:off x="5692459" y="2472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5" name="object 20135"/>
          <p:cNvSpPr/>
          <p:nvPr/>
        </p:nvSpPr>
        <p:spPr>
          <a:xfrm>
            <a:off x="5710565" y="2470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6" name="object 20136"/>
          <p:cNvSpPr/>
          <p:nvPr/>
        </p:nvSpPr>
        <p:spPr>
          <a:xfrm>
            <a:off x="5717712" y="24697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7" name="object 20137"/>
          <p:cNvSpPr/>
          <p:nvPr/>
        </p:nvSpPr>
        <p:spPr>
          <a:xfrm>
            <a:off x="5728671" y="246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8" name="object 20138"/>
          <p:cNvSpPr/>
          <p:nvPr/>
        </p:nvSpPr>
        <p:spPr>
          <a:xfrm>
            <a:off x="5746936" y="2467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9" name="object 20139"/>
          <p:cNvSpPr/>
          <p:nvPr/>
        </p:nvSpPr>
        <p:spPr>
          <a:xfrm>
            <a:off x="5754084" y="24661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0" name="object 20140"/>
          <p:cNvSpPr/>
          <p:nvPr/>
        </p:nvSpPr>
        <p:spPr>
          <a:xfrm>
            <a:off x="5765043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1" name="object 20141"/>
          <p:cNvSpPr/>
          <p:nvPr/>
        </p:nvSpPr>
        <p:spPr>
          <a:xfrm>
            <a:off x="5783308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2" name="object 20142"/>
          <p:cNvSpPr/>
          <p:nvPr/>
        </p:nvSpPr>
        <p:spPr>
          <a:xfrm>
            <a:off x="5790296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3" name="object 20143"/>
          <p:cNvSpPr/>
          <p:nvPr/>
        </p:nvSpPr>
        <p:spPr>
          <a:xfrm>
            <a:off x="5801731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4" name="object 20144"/>
          <p:cNvSpPr/>
          <p:nvPr/>
        </p:nvSpPr>
        <p:spPr>
          <a:xfrm>
            <a:off x="5819997" y="2459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5" name="object 20145"/>
          <p:cNvSpPr/>
          <p:nvPr/>
        </p:nvSpPr>
        <p:spPr>
          <a:xfrm>
            <a:off x="5826667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6" name="object 20146"/>
          <p:cNvSpPr/>
          <p:nvPr/>
        </p:nvSpPr>
        <p:spPr>
          <a:xfrm>
            <a:off x="5837309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7" name="object 20147"/>
          <p:cNvSpPr/>
          <p:nvPr/>
        </p:nvSpPr>
        <p:spPr>
          <a:xfrm>
            <a:off x="5856368" y="245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8" name="object 20148"/>
          <p:cNvSpPr/>
          <p:nvPr/>
        </p:nvSpPr>
        <p:spPr>
          <a:xfrm>
            <a:off x="5863356" y="2455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49" name="object 20149"/>
          <p:cNvSpPr/>
          <p:nvPr/>
        </p:nvSpPr>
        <p:spPr>
          <a:xfrm>
            <a:off x="5873680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0" name="object 20150"/>
          <p:cNvSpPr/>
          <p:nvPr/>
        </p:nvSpPr>
        <p:spPr>
          <a:xfrm>
            <a:off x="5287291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1" name="object 20151"/>
          <p:cNvSpPr/>
          <p:nvPr/>
        </p:nvSpPr>
        <p:spPr>
          <a:xfrm>
            <a:off x="5294280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2" name="object 20152"/>
          <p:cNvSpPr/>
          <p:nvPr/>
        </p:nvSpPr>
        <p:spPr>
          <a:xfrm>
            <a:off x="5305398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3" name="object 20153"/>
          <p:cNvSpPr/>
          <p:nvPr/>
        </p:nvSpPr>
        <p:spPr>
          <a:xfrm>
            <a:off x="5323504" y="2537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4" name="object 20154"/>
          <p:cNvSpPr/>
          <p:nvPr/>
        </p:nvSpPr>
        <p:spPr>
          <a:xfrm>
            <a:off x="5330651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5" name="object 20155"/>
          <p:cNvSpPr/>
          <p:nvPr/>
        </p:nvSpPr>
        <p:spPr>
          <a:xfrm>
            <a:off x="5341769" y="253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6" name="object 20156"/>
          <p:cNvSpPr/>
          <p:nvPr/>
        </p:nvSpPr>
        <p:spPr>
          <a:xfrm>
            <a:off x="5360352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7" name="object 20157"/>
          <p:cNvSpPr/>
          <p:nvPr/>
        </p:nvSpPr>
        <p:spPr>
          <a:xfrm>
            <a:off x="5367023" y="2532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8" name="object 20158"/>
          <p:cNvSpPr/>
          <p:nvPr/>
        </p:nvSpPr>
        <p:spPr>
          <a:xfrm>
            <a:off x="5378458" y="2531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9" name="object 20159"/>
          <p:cNvSpPr/>
          <p:nvPr/>
        </p:nvSpPr>
        <p:spPr>
          <a:xfrm>
            <a:off x="5396564" y="2530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0" name="object 20160"/>
          <p:cNvSpPr/>
          <p:nvPr/>
        </p:nvSpPr>
        <p:spPr>
          <a:xfrm>
            <a:off x="5403712" y="2529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1" name="object 20161"/>
          <p:cNvSpPr/>
          <p:nvPr/>
        </p:nvSpPr>
        <p:spPr>
          <a:xfrm>
            <a:off x="5414035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2" name="object 20162"/>
          <p:cNvSpPr/>
          <p:nvPr/>
        </p:nvSpPr>
        <p:spPr>
          <a:xfrm>
            <a:off x="5432936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3" name="object 20163"/>
          <p:cNvSpPr/>
          <p:nvPr/>
        </p:nvSpPr>
        <p:spPr>
          <a:xfrm>
            <a:off x="5440083" y="2525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4" name="object 20164"/>
          <p:cNvSpPr/>
          <p:nvPr/>
        </p:nvSpPr>
        <p:spPr>
          <a:xfrm>
            <a:off x="5450724" y="2524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5" name="object 20165"/>
          <p:cNvSpPr/>
          <p:nvPr/>
        </p:nvSpPr>
        <p:spPr>
          <a:xfrm>
            <a:off x="5468830" y="25227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6" name="object 20166"/>
          <p:cNvSpPr/>
          <p:nvPr/>
        </p:nvSpPr>
        <p:spPr>
          <a:xfrm>
            <a:off x="5475660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7" name="object 20167"/>
          <p:cNvSpPr/>
          <p:nvPr/>
        </p:nvSpPr>
        <p:spPr>
          <a:xfrm>
            <a:off x="5487096" y="25211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8" name="object 20168"/>
          <p:cNvSpPr/>
          <p:nvPr/>
        </p:nvSpPr>
        <p:spPr>
          <a:xfrm>
            <a:off x="5505202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69" name="object 20169"/>
          <p:cNvSpPr/>
          <p:nvPr/>
        </p:nvSpPr>
        <p:spPr>
          <a:xfrm>
            <a:off x="5512349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0" name="object 20170"/>
          <p:cNvSpPr/>
          <p:nvPr/>
        </p:nvSpPr>
        <p:spPr>
          <a:xfrm>
            <a:off x="5523308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1" name="object 20171"/>
          <p:cNvSpPr/>
          <p:nvPr/>
        </p:nvSpPr>
        <p:spPr>
          <a:xfrm>
            <a:off x="5541573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2" name="object 20172"/>
          <p:cNvSpPr/>
          <p:nvPr/>
        </p:nvSpPr>
        <p:spPr>
          <a:xfrm>
            <a:off x="5548721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3" name="object 20173"/>
          <p:cNvSpPr/>
          <p:nvPr/>
        </p:nvSpPr>
        <p:spPr>
          <a:xfrm>
            <a:off x="5559680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4" name="object 20174"/>
          <p:cNvSpPr/>
          <p:nvPr/>
        </p:nvSpPr>
        <p:spPr>
          <a:xfrm>
            <a:off x="5577945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5" name="object 20175"/>
          <p:cNvSpPr/>
          <p:nvPr/>
        </p:nvSpPr>
        <p:spPr>
          <a:xfrm>
            <a:off x="5584933" y="2510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6" name="object 20176"/>
          <p:cNvSpPr/>
          <p:nvPr/>
        </p:nvSpPr>
        <p:spPr>
          <a:xfrm>
            <a:off x="5596368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7" name="object 20177"/>
          <p:cNvSpPr/>
          <p:nvPr/>
        </p:nvSpPr>
        <p:spPr>
          <a:xfrm>
            <a:off x="5614634" y="25081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8" name="object 20178"/>
          <p:cNvSpPr/>
          <p:nvPr/>
        </p:nvSpPr>
        <p:spPr>
          <a:xfrm>
            <a:off x="5621304" y="2506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9" name="object 20179"/>
          <p:cNvSpPr/>
          <p:nvPr/>
        </p:nvSpPr>
        <p:spPr>
          <a:xfrm>
            <a:off x="5631946" y="250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0" name="object 20180"/>
          <p:cNvSpPr/>
          <p:nvPr/>
        </p:nvSpPr>
        <p:spPr>
          <a:xfrm>
            <a:off x="5650211" y="2504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1" name="object 20181"/>
          <p:cNvSpPr/>
          <p:nvPr/>
        </p:nvSpPr>
        <p:spPr>
          <a:xfrm>
            <a:off x="5657993" y="2503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2" name="object 20182"/>
          <p:cNvSpPr/>
          <p:nvPr/>
        </p:nvSpPr>
        <p:spPr>
          <a:xfrm>
            <a:off x="5668317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3" name="object 20183"/>
          <p:cNvSpPr/>
          <p:nvPr/>
        </p:nvSpPr>
        <p:spPr>
          <a:xfrm>
            <a:off x="5686900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4" name="object 20184"/>
          <p:cNvSpPr/>
          <p:nvPr/>
        </p:nvSpPr>
        <p:spPr>
          <a:xfrm>
            <a:off x="5693571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5" name="object 20185"/>
          <p:cNvSpPr/>
          <p:nvPr/>
        </p:nvSpPr>
        <p:spPr>
          <a:xfrm>
            <a:off x="5705006" y="249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6" name="object 20186"/>
          <p:cNvSpPr/>
          <p:nvPr/>
        </p:nvSpPr>
        <p:spPr>
          <a:xfrm>
            <a:off x="5723271" y="2496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7" name="object 20187"/>
          <p:cNvSpPr/>
          <p:nvPr/>
        </p:nvSpPr>
        <p:spPr>
          <a:xfrm>
            <a:off x="5730259" y="24959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8" name="object 20188"/>
          <p:cNvSpPr/>
          <p:nvPr/>
        </p:nvSpPr>
        <p:spPr>
          <a:xfrm>
            <a:off x="5741377" y="2495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89" name="object 20189"/>
          <p:cNvSpPr/>
          <p:nvPr/>
        </p:nvSpPr>
        <p:spPr>
          <a:xfrm>
            <a:off x="5759484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0" name="object 20190"/>
          <p:cNvSpPr/>
          <p:nvPr/>
        </p:nvSpPr>
        <p:spPr>
          <a:xfrm>
            <a:off x="5766631" y="24922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1" name="object 20191"/>
          <p:cNvSpPr/>
          <p:nvPr/>
        </p:nvSpPr>
        <p:spPr>
          <a:xfrm>
            <a:off x="5777749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2" name="object 20192"/>
          <p:cNvSpPr/>
          <p:nvPr/>
        </p:nvSpPr>
        <p:spPr>
          <a:xfrm>
            <a:off x="5795855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3" name="object 20193"/>
          <p:cNvSpPr/>
          <p:nvPr/>
        </p:nvSpPr>
        <p:spPr>
          <a:xfrm>
            <a:off x="5803002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4" name="object 20194"/>
          <p:cNvSpPr/>
          <p:nvPr/>
        </p:nvSpPr>
        <p:spPr>
          <a:xfrm>
            <a:off x="5813643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5" name="object 20195"/>
          <p:cNvSpPr/>
          <p:nvPr/>
        </p:nvSpPr>
        <p:spPr>
          <a:xfrm>
            <a:off x="5832544" y="2485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6" name="object 20196"/>
          <p:cNvSpPr/>
          <p:nvPr/>
        </p:nvSpPr>
        <p:spPr>
          <a:xfrm>
            <a:off x="5839373" y="248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7" name="object 20197"/>
          <p:cNvSpPr/>
          <p:nvPr/>
        </p:nvSpPr>
        <p:spPr>
          <a:xfrm>
            <a:off x="5850015" y="248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8" name="object 20198"/>
          <p:cNvSpPr/>
          <p:nvPr/>
        </p:nvSpPr>
        <p:spPr>
          <a:xfrm>
            <a:off x="5868121" y="2482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9" name="object 20199"/>
          <p:cNvSpPr/>
          <p:nvPr/>
        </p:nvSpPr>
        <p:spPr>
          <a:xfrm>
            <a:off x="5875268" y="2481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0" name="object 20200"/>
          <p:cNvSpPr/>
          <p:nvPr/>
        </p:nvSpPr>
        <p:spPr>
          <a:xfrm>
            <a:off x="5886386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1" name="object 20201"/>
          <p:cNvSpPr/>
          <p:nvPr/>
        </p:nvSpPr>
        <p:spPr>
          <a:xfrm>
            <a:off x="5904492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2" name="object 20202"/>
          <p:cNvSpPr/>
          <p:nvPr/>
        </p:nvSpPr>
        <p:spPr>
          <a:xfrm>
            <a:off x="5911639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3" name="object 20203"/>
          <p:cNvSpPr/>
          <p:nvPr/>
        </p:nvSpPr>
        <p:spPr>
          <a:xfrm>
            <a:off x="5554121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4" name="object 20204"/>
          <p:cNvSpPr/>
          <p:nvPr/>
        </p:nvSpPr>
        <p:spPr>
          <a:xfrm>
            <a:off x="5561268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5" name="object 20205"/>
          <p:cNvSpPr/>
          <p:nvPr/>
        </p:nvSpPr>
        <p:spPr>
          <a:xfrm>
            <a:off x="5571909" y="2539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6" name="object 20206"/>
          <p:cNvSpPr/>
          <p:nvPr/>
        </p:nvSpPr>
        <p:spPr>
          <a:xfrm>
            <a:off x="5590492" y="2537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7" name="object 20207"/>
          <p:cNvSpPr/>
          <p:nvPr/>
        </p:nvSpPr>
        <p:spPr>
          <a:xfrm>
            <a:off x="5597639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8" name="object 20208"/>
          <p:cNvSpPr/>
          <p:nvPr/>
        </p:nvSpPr>
        <p:spPr>
          <a:xfrm>
            <a:off x="5608280" y="253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09" name="object 20209"/>
          <p:cNvSpPr/>
          <p:nvPr/>
        </p:nvSpPr>
        <p:spPr>
          <a:xfrm>
            <a:off x="5626387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0" name="object 20210"/>
          <p:cNvSpPr/>
          <p:nvPr/>
        </p:nvSpPr>
        <p:spPr>
          <a:xfrm>
            <a:off x="5633534" y="2532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1" name="object 20211"/>
          <p:cNvSpPr/>
          <p:nvPr/>
        </p:nvSpPr>
        <p:spPr>
          <a:xfrm>
            <a:off x="5644652" y="2531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2" name="object 20212"/>
          <p:cNvSpPr/>
          <p:nvPr/>
        </p:nvSpPr>
        <p:spPr>
          <a:xfrm>
            <a:off x="5662758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3" name="object 20213"/>
          <p:cNvSpPr/>
          <p:nvPr/>
        </p:nvSpPr>
        <p:spPr>
          <a:xfrm>
            <a:off x="5669905" y="2529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4" name="object 20214"/>
          <p:cNvSpPr/>
          <p:nvPr/>
        </p:nvSpPr>
        <p:spPr>
          <a:xfrm>
            <a:off x="5681023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5" name="object 20215"/>
          <p:cNvSpPr/>
          <p:nvPr/>
        </p:nvSpPr>
        <p:spPr>
          <a:xfrm>
            <a:off x="5699130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6" name="object 20216"/>
          <p:cNvSpPr/>
          <p:nvPr/>
        </p:nvSpPr>
        <p:spPr>
          <a:xfrm>
            <a:off x="5706277" y="2525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7" name="object 20217"/>
          <p:cNvSpPr/>
          <p:nvPr/>
        </p:nvSpPr>
        <p:spPr>
          <a:xfrm>
            <a:off x="5717712" y="2524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8" name="object 20218"/>
          <p:cNvSpPr/>
          <p:nvPr/>
        </p:nvSpPr>
        <p:spPr>
          <a:xfrm>
            <a:off x="5735818" y="25227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9" name="object 20219"/>
          <p:cNvSpPr/>
          <p:nvPr/>
        </p:nvSpPr>
        <p:spPr>
          <a:xfrm>
            <a:off x="5742489" y="2521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0" name="object 20220"/>
          <p:cNvSpPr/>
          <p:nvPr/>
        </p:nvSpPr>
        <p:spPr>
          <a:xfrm>
            <a:off x="5754084" y="25204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1" name="object 20221"/>
          <p:cNvSpPr/>
          <p:nvPr/>
        </p:nvSpPr>
        <p:spPr>
          <a:xfrm>
            <a:off x="5772190" y="25187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2" name="object 20222"/>
          <p:cNvSpPr/>
          <p:nvPr/>
        </p:nvSpPr>
        <p:spPr>
          <a:xfrm>
            <a:off x="5779337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3" name="object 20223"/>
          <p:cNvSpPr/>
          <p:nvPr/>
        </p:nvSpPr>
        <p:spPr>
          <a:xfrm>
            <a:off x="5789502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4" name="object 20224"/>
          <p:cNvSpPr/>
          <p:nvPr/>
        </p:nvSpPr>
        <p:spPr>
          <a:xfrm>
            <a:off x="5808561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5" name="object 20225"/>
          <p:cNvSpPr/>
          <p:nvPr/>
        </p:nvSpPr>
        <p:spPr>
          <a:xfrm>
            <a:off x="5815550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6" name="object 20226"/>
          <p:cNvSpPr/>
          <p:nvPr/>
        </p:nvSpPr>
        <p:spPr>
          <a:xfrm>
            <a:off x="5826350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7" name="object 20227"/>
          <p:cNvSpPr/>
          <p:nvPr/>
        </p:nvSpPr>
        <p:spPr>
          <a:xfrm>
            <a:off x="5844456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8" name="object 20228"/>
          <p:cNvSpPr/>
          <p:nvPr/>
        </p:nvSpPr>
        <p:spPr>
          <a:xfrm>
            <a:off x="5851603" y="2510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29" name="object 20229"/>
          <p:cNvSpPr/>
          <p:nvPr/>
        </p:nvSpPr>
        <p:spPr>
          <a:xfrm>
            <a:off x="5862562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0" name="object 20230"/>
          <p:cNvSpPr/>
          <p:nvPr/>
        </p:nvSpPr>
        <p:spPr>
          <a:xfrm>
            <a:off x="5880827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1" name="object 20231"/>
          <p:cNvSpPr/>
          <p:nvPr/>
        </p:nvSpPr>
        <p:spPr>
          <a:xfrm>
            <a:off x="5887974" y="2506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2" name="object 20232"/>
          <p:cNvSpPr/>
          <p:nvPr/>
        </p:nvSpPr>
        <p:spPr>
          <a:xfrm>
            <a:off x="5898934" y="250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3" name="object 20233"/>
          <p:cNvSpPr/>
          <p:nvPr/>
        </p:nvSpPr>
        <p:spPr>
          <a:xfrm>
            <a:off x="5917198" y="2504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4" name="object 20234"/>
          <p:cNvSpPr/>
          <p:nvPr/>
        </p:nvSpPr>
        <p:spPr>
          <a:xfrm>
            <a:off x="5820314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5" name="object 20235"/>
          <p:cNvSpPr/>
          <p:nvPr/>
        </p:nvSpPr>
        <p:spPr>
          <a:xfrm>
            <a:off x="5827461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6" name="object 20236"/>
          <p:cNvSpPr/>
          <p:nvPr/>
        </p:nvSpPr>
        <p:spPr>
          <a:xfrm>
            <a:off x="5838897" y="2539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7" name="object 20237"/>
          <p:cNvSpPr/>
          <p:nvPr/>
        </p:nvSpPr>
        <p:spPr>
          <a:xfrm>
            <a:off x="5857162" y="2537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8" name="object 20238"/>
          <p:cNvSpPr/>
          <p:nvPr/>
        </p:nvSpPr>
        <p:spPr>
          <a:xfrm>
            <a:off x="5863833" y="25362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9" name="object 20239"/>
          <p:cNvSpPr/>
          <p:nvPr/>
        </p:nvSpPr>
        <p:spPr>
          <a:xfrm>
            <a:off x="5875268" y="2535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0" name="object 20240"/>
          <p:cNvSpPr/>
          <p:nvPr/>
        </p:nvSpPr>
        <p:spPr>
          <a:xfrm>
            <a:off x="5893375" y="2533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1" name="object 20241"/>
          <p:cNvSpPr/>
          <p:nvPr/>
        </p:nvSpPr>
        <p:spPr>
          <a:xfrm>
            <a:off x="5900522" y="2532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2" name="object 20242"/>
          <p:cNvSpPr/>
          <p:nvPr/>
        </p:nvSpPr>
        <p:spPr>
          <a:xfrm>
            <a:off x="5911639" y="2531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3" name="object 20243"/>
          <p:cNvSpPr/>
          <p:nvPr/>
        </p:nvSpPr>
        <p:spPr>
          <a:xfrm>
            <a:off x="5876380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4" name="object 20244"/>
          <p:cNvSpPr/>
          <p:nvPr/>
        </p:nvSpPr>
        <p:spPr>
          <a:xfrm>
            <a:off x="5903222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5" name="object 20245"/>
          <p:cNvSpPr/>
          <p:nvPr/>
        </p:nvSpPr>
        <p:spPr>
          <a:xfrm>
            <a:off x="5908781" y="2174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6" name="object 20246"/>
          <p:cNvSpPr/>
          <p:nvPr/>
        </p:nvSpPr>
        <p:spPr>
          <a:xfrm>
            <a:off x="5834608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7" name="object 20247"/>
          <p:cNvSpPr/>
          <p:nvPr/>
        </p:nvSpPr>
        <p:spPr>
          <a:xfrm>
            <a:off x="5860974" y="2172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8" name="object 20248"/>
          <p:cNvSpPr/>
          <p:nvPr/>
        </p:nvSpPr>
        <p:spPr>
          <a:xfrm>
            <a:off x="5867009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49" name="object 20249"/>
          <p:cNvSpPr/>
          <p:nvPr/>
        </p:nvSpPr>
        <p:spPr>
          <a:xfrm>
            <a:off x="5887974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0" name="object 20250"/>
          <p:cNvSpPr/>
          <p:nvPr/>
        </p:nvSpPr>
        <p:spPr>
          <a:xfrm>
            <a:off x="5914340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1" name="object 20251"/>
          <p:cNvSpPr/>
          <p:nvPr/>
        </p:nvSpPr>
        <p:spPr>
          <a:xfrm>
            <a:off x="5919899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2" name="object 20252"/>
          <p:cNvSpPr/>
          <p:nvPr/>
        </p:nvSpPr>
        <p:spPr>
          <a:xfrm>
            <a:off x="5792361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3" name="object 20253"/>
          <p:cNvSpPr/>
          <p:nvPr/>
        </p:nvSpPr>
        <p:spPr>
          <a:xfrm>
            <a:off x="5819202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4" name="object 20254"/>
          <p:cNvSpPr/>
          <p:nvPr/>
        </p:nvSpPr>
        <p:spPr>
          <a:xfrm>
            <a:off x="5824761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5" name="object 20255"/>
          <p:cNvSpPr/>
          <p:nvPr/>
        </p:nvSpPr>
        <p:spPr>
          <a:xfrm>
            <a:off x="5845567" y="2185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6" name="object 20256"/>
          <p:cNvSpPr/>
          <p:nvPr/>
        </p:nvSpPr>
        <p:spPr>
          <a:xfrm>
            <a:off x="5872568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7" name="object 20257"/>
          <p:cNvSpPr/>
          <p:nvPr/>
        </p:nvSpPr>
        <p:spPr>
          <a:xfrm>
            <a:off x="5877968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8" name="object 20258"/>
          <p:cNvSpPr/>
          <p:nvPr/>
        </p:nvSpPr>
        <p:spPr>
          <a:xfrm>
            <a:off x="5898139" y="2211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9" name="object 20259"/>
          <p:cNvSpPr/>
          <p:nvPr/>
        </p:nvSpPr>
        <p:spPr>
          <a:xfrm>
            <a:off x="5750430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0" name="object 20260"/>
          <p:cNvSpPr/>
          <p:nvPr/>
        </p:nvSpPr>
        <p:spPr>
          <a:xfrm>
            <a:off x="5776955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1" name="object 20261"/>
          <p:cNvSpPr/>
          <p:nvPr/>
        </p:nvSpPr>
        <p:spPr>
          <a:xfrm>
            <a:off x="5782831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2" name="object 20262"/>
          <p:cNvSpPr/>
          <p:nvPr/>
        </p:nvSpPr>
        <p:spPr>
          <a:xfrm>
            <a:off x="5803796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3" name="object 20263"/>
          <p:cNvSpPr/>
          <p:nvPr/>
        </p:nvSpPr>
        <p:spPr>
          <a:xfrm>
            <a:off x="5830161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4" name="object 20264"/>
          <p:cNvSpPr/>
          <p:nvPr/>
        </p:nvSpPr>
        <p:spPr>
          <a:xfrm>
            <a:off x="5835720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5" name="object 20265"/>
          <p:cNvSpPr/>
          <p:nvPr/>
        </p:nvSpPr>
        <p:spPr>
          <a:xfrm>
            <a:off x="5856368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6" name="object 20266"/>
          <p:cNvSpPr/>
          <p:nvPr/>
        </p:nvSpPr>
        <p:spPr>
          <a:xfrm>
            <a:off x="5882733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7" name="object 20267"/>
          <p:cNvSpPr/>
          <p:nvPr/>
        </p:nvSpPr>
        <p:spPr>
          <a:xfrm>
            <a:off x="5888610" y="2227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8" name="object 20268"/>
          <p:cNvSpPr/>
          <p:nvPr/>
        </p:nvSpPr>
        <p:spPr>
          <a:xfrm>
            <a:off x="5909575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69" name="object 20269"/>
          <p:cNvSpPr/>
          <p:nvPr/>
        </p:nvSpPr>
        <p:spPr>
          <a:xfrm>
            <a:off x="5708659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0" name="object 20270"/>
          <p:cNvSpPr/>
          <p:nvPr/>
        </p:nvSpPr>
        <p:spPr>
          <a:xfrm>
            <a:off x="5735024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1" name="object 20271"/>
          <p:cNvSpPr/>
          <p:nvPr/>
        </p:nvSpPr>
        <p:spPr>
          <a:xfrm>
            <a:off x="5740583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2" name="object 20272"/>
          <p:cNvSpPr/>
          <p:nvPr/>
        </p:nvSpPr>
        <p:spPr>
          <a:xfrm>
            <a:off x="5761548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3" name="object 20273"/>
          <p:cNvSpPr/>
          <p:nvPr/>
        </p:nvSpPr>
        <p:spPr>
          <a:xfrm>
            <a:off x="5788390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4" name="object 20274"/>
          <p:cNvSpPr/>
          <p:nvPr/>
        </p:nvSpPr>
        <p:spPr>
          <a:xfrm>
            <a:off x="5793949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5" name="object 20275"/>
          <p:cNvSpPr/>
          <p:nvPr/>
        </p:nvSpPr>
        <p:spPr>
          <a:xfrm>
            <a:off x="5814120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6" name="object 20276"/>
          <p:cNvSpPr/>
          <p:nvPr/>
        </p:nvSpPr>
        <p:spPr>
          <a:xfrm>
            <a:off x="5840962" y="2225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7" name="object 20277"/>
          <p:cNvSpPr/>
          <p:nvPr/>
        </p:nvSpPr>
        <p:spPr>
          <a:xfrm>
            <a:off x="5846362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8" name="object 20278"/>
          <p:cNvSpPr/>
          <p:nvPr/>
        </p:nvSpPr>
        <p:spPr>
          <a:xfrm>
            <a:off x="5867327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9" name="object 20279"/>
          <p:cNvSpPr/>
          <p:nvPr/>
        </p:nvSpPr>
        <p:spPr>
          <a:xfrm>
            <a:off x="5666411" y="21595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0" name="object 20280"/>
          <p:cNvSpPr/>
          <p:nvPr/>
        </p:nvSpPr>
        <p:spPr>
          <a:xfrm>
            <a:off x="5692776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1" name="object 20281"/>
          <p:cNvSpPr/>
          <p:nvPr/>
        </p:nvSpPr>
        <p:spPr>
          <a:xfrm>
            <a:off x="5699130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2" name="object 20282"/>
          <p:cNvSpPr/>
          <p:nvPr/>
        </p:nvSpPr>
        <p:spPr>
          <a:xfrm>
            <a:off x="5719618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3" name="object 20283"/>
          <p:cNvSpPr/>
          <p:nvPr/>
        </p:nvSpPr>
        <p:spPr>
          <a:xfrm>
            <a:off x="5746142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4" name="object 20284"/>
          <p:cNvSpPr/>
          <p:nvPr/>
        </p:nvSpPr>
        <p:spPr>
          <a:xfrm>
            <a:off x="5752019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5" name="object 20285"/>
          <p:cNvSpPr/>
          <p:nvPr/>
        </p:nvSpPr>
        <p:spPr>
          <a:xfrm>
            <a:off x="5772190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6" name="object 20286"/>
          <p:cNvSpPr/>
          <p:nvPr/>
        </p:nvSpPr>
        <p:spPr>
          <a:xfrm>
            <a:off x="5798714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7" name="object 20287"/>
          <p:cNvSpPr/>
          <p:nvPr/>
        </p:nvSpPr>
        <p:spPr>
          <a:xfrm>
            <a:off x="5804908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8" name="object 20288"/>
          <p:cNvSpPr/>
          <p:nvPr/>
        </p:nvSpPr>
        <p:spPr>
          <a:xfrm>
            <a:off x="5825556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89" name="object 20289"/>
          <p:cNvSpPr/>
          <p:nvPr/>
        </p:nvSpPr>
        <p:spPr>
          <a:xfrm>
            <a:off x="5624481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0" name="object 20290"/>
          <p:cNvSpPr/>
          <p:nvPr/>
        </p:nvSpPr>
        <p:spPr>
          <a:xfrm>
            <a:off x="5651005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1" name="object 20291"/>
          <p:cNvSpPr/>
          <p:nvPr/>
        </p:nvSpPr>
        <p:spPr>
          <a:xfrm>
            <a:off x="5657199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2" name="object 20292"/>
          <p:cNvSpPr/>
          <p:nvPr/>
        </p:nvSpPr>
        <p:spPr>
          <a:xfrm>
            <a:off x="5677370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3" name="object 20293"/>
          <p:cNvSpPr/>
          <p:nvPr/>
        </p:nvSpPr>
        <p:spPr>
          <a:xfrm>
            <a:off x="5704212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4" name="object 20294"/>
          <p:cNvSpPr/>
          <p:nvPr/>
        </p:nvSpPr>
        <p:spPr>
          <a:xfrm>
            <a:off x="5709771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5" name="object 20295"/>
          <p:cNvSpPr/>
          <p:nvPr/>
        </p:nvSpPr>
        <p:spPr>
          <a:xfrm>
            <a:off x="5730259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6" name="object 20296"/>
          <p:cNvSpPr/>
          <p:nvPr/>
        </p:nvSpPr>
        <p:spPr>
          <a:xfrm>
            <a:off x="5756783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7" name="object 20297"/>
          <p:cNvSpPr/>
          <p:nvPr/>
        </p:nvSpPr>
        <p:spPr>
          <a:xfrm>
            <a:off x="5763136" y="2227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8" name="object 20298"/>
          <p:cNvSpPr/>
          <p:nvPr/>
        </p:nvSpPr>
        <p:spPr>
          <a:xfrm>
            <a:off x="5783308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9" name="object 20299"/>
          <p:cNvSpPr/>
          <p:nvPr/>
        </p:nvSpPr>
        <p:spPr>
          <a:xfrm>
            <a:off x="5582233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0" name="object 20300"/>
          <p:cNvSpPr/>
          <p:nvPr/>
        </p:nvSpPr>
        <p:spPr>
          <a:xfrm>
            <a:off x="5609551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1" name="object 20301"/>
          <p:cNvSpPr/>
          <p:nvPr/>
        </p:nvSpPr>
        <p:spPr>
          <a:xfrm>
            <a:off x="5615428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2" name="object 20302"/>
          <p:cNvSpPr/>
          <p:nvPr/>
        </p:nvSpPr>
        <p:spPr>
          <a:xfrm>
            <a:off x="5635599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3" name="object 20303"/>
          <p:cNvSpPr/>
          <p:nvPr/>
        </p:nvSpPr>
        <p:spPr>
          <a:xfrm>
            <a:off x="5661964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4" name="object 20304"/>
          <p:cNvSpPr/>
          <p:nvPr/>
        </p:nvSpPr>
        <p:spPr>
          <a:xfrm>
            <a:off x="5667999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5" name="object 20305"/>
          <p:cNvSpPr/>
          <p:nvPr/>
        </p:nvSpPr>
        <p:spPr>
          <a:xfrm>
            <a:off x="5688012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6" name="object 20306"/>
          <p:cNvSpPr/>
          <p:nvPr/>
        </p:nvSpPr>
        <p:spPr>
          <a:xfrm>
            <a:off x="5715330" y="22251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7" name="object 20307"/>
          <p:cNvSpPr/>
          <p:nvPr/>
        </p:nvSpPr>
        <p:spPr>
          <a:xfrm>
            <a:off x="5720889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8" name="object 20308"/>
          <p:cNvSpPr/>
          <p:nvPr/>
        </p:nvSpPr>
        <p:spPr>
          <a:xfrm>
            <a:off x="5741377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09" name="object 20309"/>
          <p:cNvSpPr/>
          <p:nvPr/>
        </p:nvSpPr>
        <p:spPr>
          <a:xfrm>
            <a:off x="5540303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0" name="object 20310"/>
          <p:cNvSpPr/>
          <p:nvPr/>
        </p:nvSpPr>
        <p:spPr>
          <a:xfrm>
            <a:off x="5567621" y="217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1" name="object 20311"/>
          <p:cNvSpPr/>
          <p:nvPr/>
        </p:nvSpPr>
        <p:spPr>
          <a:xfrm>
            <a:off x="5573180" y="21758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2" name="object 20312"/>
          <p:cNvSpPr/>
          <p:nvPr/>
        </p:nvSpPr>
        <p:spPr>
          <a:xfrm>
            <a:off x="5593669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3" name="object 20313"/>
          <p:cNvSpPr/>
          <p:nvPr/>
        </p:nvSpPr>
        <p:spPr>
          <a:xfrm>
            <a:off x="5620192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4" name="object 20314"/>
          <p:cNvSpPr/>
          <p:nvPr/>
        </p:nvSpPr>
        <p:spPr>
          <a:xfrm>
            <a:off x="5625593" y="2201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5" name="object 20315"/>
          <p:cNvSpPr/>
          <p:nvPr/>
        </p:nvSpPr>
        <p:spPr>
          <a:xfrm>
            <a:off x="5646240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6" name="object 20316"/>
          <p:cNvSpPr/>
          <p:nvPr/>
        </p:nvSpPr>
        <p:spPr>
          <a:xfrm>
            <a:off x="5673399" y="2225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7" name="object 20317"/>
          <p:cNvSpPr/>
          <p:nvPr/>
        </p:nvSpPr>
        <p:spPr>
          <a:xfrm>
            <a:off x="5678958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8" name="object 20318"/>
          <p:cNvSpPr/>
          <p:nvPr/>
        </p:nvSpPr>
        <p:spPr>
          <a:xfrm>
            <a:off x="5699130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9" name="object 20319"/>
          <p:cNvSpPr/>
          <p:nvPr/>
        </p:nvSpPr>
        <p:spPr>
          <a:xfrm>
            <a:off x="5498055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0" name="object 20320"/>
          <p:cNvSpPr/>
          <p:nvPr/>
        </p:nvSpPr>
        <p:spPr>
          <a:xfrm>
            <a:off x="5525373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1" name="object 20321"/>
          <p:cNvSpPr/>
          <p:nvPr/>
        </p:nvSpPr>
        <p:spPr>
          <a:xfrm>
            <a:off x="5531249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2" name="object 20322"/>
          <p:cNvSpPr/>
          <p:nvPr/>
        </p:nvSpPr>
        <p:spPr>
          <a:xfrm>
            <a:off x="5551420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3" name="object 20323"/>
          <p:cNvSpPr/>
          <p:nvPr/>
        </p:nvSpPr>
        <p:spPr>
          <a:xfrm>
            <a:off x="5577945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4" name="object 20324"/>
          <p:cNvSpPr/>
          <p:nvPr/>
        </p:nvSpPr>
        <p:spPr>
          <a:xfrm>
            <a:off x="5583821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5" name="object 20325"/>
          <p:cNvSpPr/>
          <p:nvPr/>
        </p:nvSpPr>
        <p:spPr>
          <a:xfrm>
            <a:off x="5603992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6" name="object 20326"/>
          <p:cNvSpPr/>
          <p:nvPr/>
        </p:nvSpPr>
        <p:spPr>
          <a:xfrm>
            <a:off x="5631152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7" name="object 20327"/>
          <p:cNvSpPr/>
          <p:nvPr/>
        </p:nvSpPr>
        <p:spPr>
          <a:xfrm>
            <a:off x="5637187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8" name="object 20328"/>
          <p:cNvSpPr/>
          <p:nvPr/>
        </p:nvSpPr>
        <p:spPr>
          <a:xfrm>
            <a:off x="5657199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29" name="object 20329"/>
          <p:cNvSpPr/>
          <p:nvPr/>
        </p:nvSpPr>
        <p:spPr>
          <a:xfrm>
            <a:off x="5456601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0" name="object 20330"/>
          <p:cNvSpPr/>
          <p:nvPr/>
        </p:nvSpPr>
        <p:spPr>
          <a:xfrm>
            <a:off x="5483443" y="217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1" name="object 20331"/>
          <p:cNvSpPr/>
          <p:nvPr/>
        </p:nvSpPr>
        <p:spPr>
          <a:xfrm>
            <a:off x="5489002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2" name="object 20332"/>
          <p:cNvSpPr/>
          <p:nvPr/>
        </p:nvSpPr>
        <p:spPr>
          <a:xfrm>
            <a:off x="5509490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3" name="object 20333"/>
          <p:cNvSpPr/>
          <p:nvPr/>
        </p:nvSpPr>
        <p:spPr>
          <a:xfrm>
            <a:off x="5536014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4" name="object 20334"/>
          <p:cNvSpPr/>
          <p:nvPr/>
        </p:nvSpPr>
        <p:spPr>
          <a:xfrm>
            <a:off x="5541573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5" name="object 20335"/>
          <p:cNvSpPr/>
          <p:nvPr/>
        </p:nvSpPr>
        <p:spPr>
          <a:xfrm>
            <a:off x="5562538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6" name="object 20336"/>
          <p:cNvSpPr/>
          <p:nvPr/>
        </p:nvSpPr>
        <p:spPr>
          <a:xfrm>
            <a:off x="5589380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7" name="object 20337"/>
          <p:cNvSpPr/>
          <p:nvPr/>
        </p:nvSpPr>
        <p:spPr>
          <a:xfrm>
            <a:off x="5594939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8" name="object 20338"/>
          <p:cNvSpPr/>
          <p:nvPr/>
        </p:nvSpPr>
        <p:spPr>
          <a:xfrm>
            <a:off x="5615428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9" name="object 20339"/>
          <p:cNvSpPr/>
          <p:nvPr/>
        </p:nvSpPr>
        <p:spPr>
          <a:xfrm>
            <a:off x="5414829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0" name="object 20340"/>
          <p:cNvSpPr/>
          <p:nvPr/>
        </p:nvSpPr>
        <p:spPr>
          <a:xfrm>
            <a:off x="5441195" y="217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1" name="object 20341"/>
          <p:cNvSpPr/>
          <p:nvPr/>
        </p:nvSpPr>
        <p:spPr>
          <a:xfrm>
            <a:off x="5447230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2" name="object 20342"/>
          <p:cNvSpPr/>
          <p:nvPr/>
        </p:nvSpPr>
        <p:spPr>
          <a:xfrm>
            <a:off x="5467242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3" name="object 20343"/>
          <p:cNvSpPr/>
          <p:nvPr/>
        </p:nvSpPr>
        <p:spPr>
          <a:xfrm>
            <a:off x="5494084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4" name="object 20344"/>
          <p:cNvSpPr/>
          <p:nvPr/>
        </p:nvSpPr>
        <p:spPr>
          <a:xfrm>
            <a:off x="5499643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5" name="object 20345"/>
          <p:cNvSpPr/>
          <p:nvPr/>
        </p:nvSpPr>
        <p:spPr>
          <a:xfrm>
            <a:off x="5520608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6" name="object 20346"/>
          <p:cNvSpPr/>
          <p:nvPr/>
        </p:nvSpPr>
        <p:spPr>
          <a:xfrm>
            <a:off x="5547132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7" name="object 20347"/>
          <p:cNvSpPr/>
          <p:nvPr/>
        </p:nvSpPr>
        <p:spPr>
          <a:xfrm>
            <a:off x="5553009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8" name="object 20348"/>
          <p:cNvSpPr/>
          <p:nvPr/>
        </p:nvSpPr>
        <p:spPr>
          <a:xfrm>
            <a:off x="5573180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49" name="object 20349"/>
          <p:cNvSpPr/>
          <p:nvPr/>
        </p:nvSpPr>
        <p:spPr>
          <a:xfrm>
            <a:off x="5372899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0" name="object 20350"/>
          <p:cNvSpPr/>
          <p:nvPr/>
        </p:nvSpPr>
        <p:spPr>
          <a:xfrm>
            <a:off x="5399423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1" name="object 20351"/>
          <p:cNvSpPr/>
          <p:nvPr/>
        </p:nvSpPr>
        <p:spPr>
          <a:xfrm>
            <a:off x="5404823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2" name="object 20352"/>
          <p:cNvSpPr/>
          <p:nvPr/>
        </p:nvSpPr>
        <p:spPr>
          <a:xfrm>
            <a:off x="5425471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3" name="object 20353"/>
          <p:cNvSpPr/>
          <p:nvPr/>
        </p:nvSpPr>
        <p:spPr>
          <a:xfrm>
            <a:off x="5451836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4" name="object 20354"/>
          <p:cNvSpPr/>
          <p:nvPr/>
        </p:nvSpPr>
        <p:spPr>
          <a:xfrm>
            <a:off x="5457395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5" name="object 20355"/>
          <p:cNvSpPr/>
          <p:nvPr/>
        </p:nvSpPr>
        <p:spPr>
          <a:xfrm>
            <a:off x="5478360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6" name="object 20356"/>
          <p:cNvSpPr/>
          <p:nvPr/>
        </p:nvSpPr>
        <p:spPr>
          <a:xfrm>
            <a:off x="5505202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7" name="object 20357"/>
          <p:cNvSpPr/>
          <p:nvPr/>
        </p:nvSpPr>
        <p:spPr>
          <a:xfrm>
            <a:off x="5510761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8" name="object 20358"/>
          <p:cNvSpPr/>
          <p:nvPr/>
        </p:nvSpPr>
        <p:spPr>
          <a:xfrm>
            <a:off x="5531249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9" name="object 20359"/>
          <p:cNvSpPr/>
          <p:nvPr/>
        </p:nvSpPr>
        <p:spPr>
          <a:xfrm>
            <a:off x="5330651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0" name="object 20360"/>
          <p:cNvSpPr/>
          <p:nvPr/>
        </p:nvSpPr>
        <p:spPr>
          <a:xfrm>
            <a:off x="5357493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1" name="object 20361"/>
          <p:cNvSpPr/>
          <p:nvPr/>
        </p:nvSpPr>
        <p:spPr>
          <a:xfrm>
            <a:off x="5363052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2" name="object 20362"/>
          <p:cNvSpPr/>
          <p:nvPr/>
        </p:nvSpPr>
        <p:spPr>
          <a:xfrm>
            <a:off x="5383223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3" name="object 20363"/>
          <p:cNvSpPr/>
          <p:nvPr/>
        </p:nvSpPr>
        <p:spPr>
          <a:xfrm>
            <a:off x="5410065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4" name="object 20364"/>
          <p:cNvSpPr/>
          <p:nvPr/>
        </p:nvSpPr>
        <p:spPr>
          <a:xfrm>
            <a:off x="5415624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5" name="object 20365"/>
          <p:cNvSpPr/>
          <p:nvPr/>
        </p:nvSpPr>
        <p:spPr>
          <a:xfrm>
            <a:off x="5436430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6" name="object 20366"/>
          <p:cNvSpPr/>
          <p:nvPr/>
        </p:nvSpPr>
        <p:spPr>
          <a:xfrm>
            <a:off x="5462954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7" name="object 20367"/>
          <p:cNvSpPr/>
          <p:nvPr/>
        </p:nvSpPr>
        <p:spPr>
          <a:xfrm>
            <a:off x="5468830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8" name="object 20368"/>
          <p:cNvSpPr/>
          <p:nvPr/>
        </p:nvSpPr>
        <p:spPr>
          <a:xfrm>
            <a:off x="5489002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69" name="object 20369"/>
          <p:cNvSpPr/>
          <p:nvPr/>
        </p:nvSpPr>
        <p:spPr>
          <a:xfrm>
            <a:off x="5288721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0" name="object 20370"/>
          <p:cNvSpPr/>
          <p:nvPr/>
        </p:nvSpPr>
        <p:spPr>
          <a:xfrm>
            <a:off x="5315245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1" name="object 20371"/>
          <p:cNvSpPr/>
          <p:nvPr/>
        </p:nvSpPr>
        <p:spPr>
          <a:xfrm>
            <a:off x="5320804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2" name="object 20372"/>
          <p:cNvSpPr/>
          <p:nvPr/>
        </p:nvSpPr>
        <p:spPr>
          <a:xfrm>
            <a:off x="5341293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3" name="object 20373"/>
          <p:cNvSpPr/>
          <p:nvPr/>
        </p:nvSpPr>
        <p:spPr>
          <a:xfrm>
            <a:off x="5367817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4" name="object 20374"/>
          <p:cNvSpPr/>
          <p:nvPr/>
        </p:nvSpPr>
        <p:spPr>
          <a:xfrm>
            <a:off x="5374170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5" name="object 20375"/>
          <p:cNvSpPr/>
          <p:nvPr/>
        </p:nvSpPr>
        <p:spPr>
          <a:xfrm>
            <a:off x="5394659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6" name="object 20376"/>
          <p:cNvSpPr/>
          <p:nvPr/>
        </p:nvSpPr>
        <p:spPr>
          <a:xfrm>
            <a:off x="5421024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7" name="object 20377"/>
          <p:cNvSpPr/>
          <p:nvPr/>
        </p:nvSpPr>
        <p:spPr>
          <a:xfrm>
            <a:off x="5426583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8" name="object 20378"/>
          <p:cNvSpPr/>
          <p:nvPr/>
        </p:nvSpPr>
        <p:spPr>
          <a:xfrm>
            <a:off x="5447230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9" name="object 20379"/>
          <p:cNvSpPr/>
          <p:nvPr/>
        </p:nvSpPr>
        <p:spPr>
          <a:xfrm>
            <a:off x="5897028" y="2460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0" name="object 20380"/>
          <p:cNvSpPr/>
          <p:nvPr/>
        </p:nvSpPr>
        <p:spPr>
          <a:xfrm>
            <a:off x="5902586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1" name="object 20381"/>
          <p:cNvSpPr/>
          <p:nvPr/>
        </p:nvSpPr>
        <p:spPr>
          <a:xfrm>
            <a:off x="5246473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2" name="object 20382"/>
          <p:cNvSpPr/>
          <p:nvPr/>
        </p:nvSpPr>
        <p:spPr>
          <a:xfrm>
            <a:off x="5273315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3" name="object 20383"/>
          <p:cNvSpPr/>
          <p:nvPr/>
        </p:nvSpPr>
        <p:spPr>
          <a:xfrm>
            <a:off x="5278874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4" name="object 20384"/>
          <p:cNvSpPr/>
          <p:nvPr/>
        </p:nvSpPr>
        <p:spPr>
          <a:xfrm>
            <a:off x="5299045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5" name="object 20385"/>
          <p:cNvSpPr/>
          <p:nvPr/>
        </p:nvSpPr>
        <p:spPr>
          <a:xfrm>
            <a:off x="5325886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6" name="object 20386"/>
          <p:cNvSpPr/>
          <p:nvPr/>
        </p:nvSpPr>
        <p:spPr>
          <a:xfrm>
            <a:off x="5332240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7" name="object 20387"/>
          <p:cNvSpPr/>
          <p:nvPr/>
        </p:nvSpPr>
        <p:spPr>
          <a:xfrm>
            <a:off x="5352410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8" name="object 20388"/>
          <p:cNvSpPr/>
          <p:nvPr/>
        </p:nvSpPr>
        <p:spPr>
          <a:xfrm>
            <a:off x="5379252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89" name="object 20389"/>
          <p:cNvSpPr/>
          <p:nvPr/>
        </p:nvSpPr>
        <p:spPr>
          <a:xfrm>
            <a:off x="5384811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0" name="object 20390"/>
          <p:cNvSpPr/>
          <p:nvPr/>
        </p:nvSpPr>
        <p:spPr>
          <a:xfrm>
            <a:off x="5404823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1" name="object 20391"/>
          <p:cNvSpPr/>
          <p:nvPr/>
        </p:nvSpPr>
        <p:spPr>
          <a:xfrm>
            <a:off x="5854780" y="2460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2" name="object 20392"/>
          <p:cNvSpPr/>
          <p:nvPr/>
        </p:nvSpPr>
        <p:spPr>
          <a:xfrm>
            <a:off x="5860974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3" name="object 20393"/>
          <p:cNvSpPr/>
          <p:nvPr/>
        </p:nvSpPr>
        <p:spPr>
          <a:xfrm>
            <a:off x="5881622" y="2473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4" name="object 20394"/>
          <p:cNvSpPr/>
          <p:nvPr/>
        </p:nvSpPr>
        <p:spPr>
          <a:xfrm>
            <a:off x="5907987" y="2486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5" name="object 20395"/>
          <p:cNvSpPr/>
          <p:nvPr/>
        </p:nvSpPr>
        <p:spPr>
          <a:xfrm>
            <a:off x="5913546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6" name="object 20396"/>
          <p:cNvSpPr/>
          <p:nvPr/>
        </p:nvSpPr>
        <p:spPr>
          <a:xfrm>
            <a:off x="5204702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7" name="object 20397"/>
          <p:cNvSpPr/>
          <p:nvPr/>
        </p:nvSpPr>
        <p:spPr>
          <a:xfrm>
            <a:off x="5231067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8" name="object 20398"/>
          <p:cNvSpPr/>
          <p:nvPr/>
        </p:nvSpPr>
        <p:spPr>
          <a:xfrm>
            <a:off x="5236626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9" name="object 20399"/>
          <p:cNvSpPr/>
          <p:nvPr/>
        </p:nvSpPr>
        <p:spPr>
          <a:xfrm>
            <a:off x="5257273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0" name="object 20400"/>
          <p:cNvSpPr/>
          <p:nvPr/>
        </p:nvSpPr>
        <p:spPr>
          <a:xfrm>
            <a:off x="5283639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1" name="object 20401"/>
          <p:cNvSpPr/>
          <p:nvPr/>
        </p:nvSpPr>
        <p:spPr>
          <a:xfrm>
            <a:off x="5289992" y="2202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2" name="object 20402"/>
          <p:cNvSpPr/>
          <p:nvPr/>
        </p:nvSpPr>
        <p:spPr>
          <a:xfrm>
            <a:off x="5310480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3" name="object 20403"/>
          <p:cNvSpPr/>
          <p:nvPr/>
        </p:nvSpPr>
        <p:spPr>
          <a:xfrm>
            <a:off x="5337004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4" name="object 20404"/>
          <p:cNvSpPr/>
          <p:nvPr/>
        </p:nvSpPr>
        <p:spPr>
          <a:xfrm>
            <a:off x="5342563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5" name="object 20405"/>
          <p:cNvSpPr/>
          <p:nvPr/>
        </p:nvSpPr>
        <p:spPr>
          <a:xfrm>
            <a:off x="5363052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6" name="object 20406"/>
          <p:cNvSpPr/>
          <p:nvPr/>
        </p:nvSpPr>
        <p:spPr>
          <a:xfrm>
            <a:off x="5812849" y="2460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7" name="object 20407"/>
          <p:cNvSpPr/>
          <p:nvPr/>
        </p:nvSpPr>
        <p:spPr>
          <a:xfrm>
            <a:off x="5819202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8" name="object 20408"/>
          <p:cNvSpPr/>
          <p:nvPr/>
        </p:nvSpPr>
        <p:spPr>
          <a:xfrm>
            <a:off x="5839373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09" name="object 20409"/>
          <p:cNvSpPr/>
          <p:nvPr/>
        </p:nvSpPr>
        <p:spPr>
          <a:xfrm>
            <a:off x="5866215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0" name="object 20410"/>
          <p:cNvSpPr/>
          <p:nvPr/>
        </p:nvSpPr>
        <p:spPr>
          <a:xfrm>
            <a:off x="5871774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1" name="object 20411"/>
          <p:cNvSpPr/>
          <p:nvPr/>
        </p:nvSpPr>
        <p:spPr>
          <a:xfrm>
            <a:off x="5891786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2" name="object 20412"/>
          <p:cNvSpPr/>
          <p:nvPr/>
        </p:nvSpPr>
        <p:spPr>
          <a:xfrm>
            <a:off x="5918628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3" name="object 20413"/>
          <p:cNvSpPr/>
          <p:nvPr/>
        </p:nvSpPr>
        <p:spPr>
          <a:xfrm>
            <a:off x="5162454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4" name="object 20414"/>
          <p:cNvSpPr/>
          <p:nvPr/>
        </p:nvSpPr>
        <p:spPr>
          <a:xfrm>
            <a:off x="5189296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5" name="object 20415"/>
          <p:cNvSpPr/>
          <p:nvPr/>
        </p:nvSpPr>
        <p:spPr>
          <a:xfrm>
            <a:off x="5194855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6" name="object 20416"/>
          <p:cNvSpPr/>
          <p:nvPr/>
        </p:nvSpPr>
        <p:spPr>
          <a:xfrm>
            <a:off x="5214866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7" name="object 20417"/>
          <p:cNvSpPr/>
          <p:nvPr/>
        </p:nvSpPr>
        <p:spPr>
          <a:xfrm>
            <a:off x="5242185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8" name="object 20418"/>
          <p:cNvSpPr/>
          <p:nvPr/>
        </p:nvSpPr>
        <p:spPr>
          <a:xfrm>
            <a:off x="5248061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9" name="object 20419"/>
          <p:cNvSpPr/>
          <p:nvPr/>
        </p:nvSpPr>
        <p:spPr>
          <a:xfrm>
            <a:off x="5268233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0" name="object 20420"/>
          <p:cNvSpPr/>
          <p:nvPr/>
        </p:nvSpPr>
        <p:spPr>
          <a:xfrm>
            <a:off x="5295074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1" name="object 20421"/>
          <p:cNvSpPr/>
          <p:nvPr/>
        </p:nvSpPr>
        <p:spPr>
          <a:xfrm>
            <a:off x="5300633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2" name="object 20422"/>
          <p:cNvSpPr/>
          <p:nvPr/>
        </p:nvSpPr>
        <p:spPr>
          <a:xfrm>
            <a:off x="5320804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3" name="object 20423"/>
          <p:cNvSpPr/>
          <p:nvPr/>
        </p:nvSpPr>
        <p:spPr>
          <a:xfrm>
            <a:off x="5770602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4" name="object 20424"/>
          <p:cNvSpPr/>
          <p:nvPr/>
        </p:nvSpPr>
        <p:spPr>
          <a:xfrm>
            <a:off x="5776955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5" name="object 20425"/>
          <p:cNvSpPr/>
          <p:nvPr/>
        </p:nvSpPr>
        <p:spPr>
          <a:xfrm>
            <a:off x="5797443" y="2473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6" name="object 20426"/>
          <p:cNvSpPr/>
          <p:nvPr/>
        </p:nvSpPr>
        <p:spPr>
          <a:xfrm>
            <a:off x="5823967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7" name="object 20427"/>
          <p:cNvSpPr/>
          <p:nvPr/>
        </p:nvSpPr>
        <p:spPr>
          <a:xfrm>
            <a:off x="5829844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8" name="object 20428"/>
          <p:cNvSpPr/>
          <p:nvPr/>
        </p:nvSpPr>
        <p:spPr>
          <a:xfrm>
            <a:off x="5850015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29" name="object 20429"/>
          <p:cNvSpPr/>
          <p:nvPr/>
        </p:nvSpPr>
        <p:spPr>
          <a:xfrm>
            <a:off x="5876380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0" name="object 20430"/>
          <p:cNvSpPr/>
          <p:nvPr/>
        </p:nvSpPr>
        <p:spPr>
          <a:xfrm>
            <a:off x="5882733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1" name="object 20431"/>
          <p:cNvSpPr/>
          <p:nvPr/>
        </p:nvSpPr>
        <p:spPr>
          <a:xfrm>
            <a:off x="5903222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2" name="object 20432"/>
          <p:cNvSpPr/>
          <p:nvPr/>
        </p:nvSpPr>
        <p:spPr>
          <a:xfrm>
            <a:off x="5120523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3" name="object 20433"/>
          <p:cNvSpPr/>
          <p:nvPr/>
        </p:nvSpPr>
        <p:spPr>
          <a:xfrm>
            <a:off x="5147048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4" name="object 20434"/>
          <p:cNvSpPr/>
          <p:nvPr/>
        </p:nvSpPr>
        <p:spPr>
          <a:xfrm>
            <a:off x="5152607" y="2176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5" name="object 20435"/>
          <p:cNvSpPr/>
          <p:nvPr/>
        </p:nvSpPr>
        <p:spPr>
          <a:xfrm>
            <a:off x="5173095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6" name="object 20436"/>
          <p:cNvSpPr/>
          <p:nvPr/>
        </p:nvSpPr>
        <p:spPr>
          <a:xfrm>
            <a:off x="5200255" y="2199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7" name="object 20437"/>
          <p:cNvSpPr/>
          <p:nvPr/>
        </p:nvSpPr>
        <p:spPr>
          <a:xfrm>
            <a:off x="5205814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8" name="object 20438"/>
          <p:cNvSpPr/>
          <p:nvPr/>
        </p:nvSpPr>
        <p:spPr>
          <a:xfrm>
            <a:off x="5226461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9" name="object 20439"/>
          <p:cNvSpPr/>
          <p:nvPr/>
        </p:nvSpPr>
        <p:spPr>
          <a:xfrm>
            <a:off x="5252826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0" name="object 20440"/>
          <p:cNvSpPr/>
          <p:nvPr/>
        </p:nvSpPr>
        <p:spPr>
          <a:xfrm>
            <a:off x="5258385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1" name="object 20441"/>
          <p:cNvSpPr/>
          <p:nvPr/>
        </p:nvSpPr>
        <p:spPr>
          <a:xfrm>
            <a:off x="5278874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2" name="object 20442"/>
          <p:cNvSpPr/>
          <p:nvPr/>
        </p:nvSpPr>
        <p:spPr>
          <a:xfrm>
            <a:off x="5729465" y="2461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3" name="object 20443"/>
          <p:cNvSpPr/>
          <p:nvPr/>
        </p:nvSpPr>
        <p:spPr>
          <a:xfrm>
            <a:off x="5735024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4" name="object 20444"/>
          <p:cNvSpPr/>
          <p:nvPr/>
        </p:nvSpPr>
        <p:spPr>
          <a:xfrm>
            <a:off x="5755195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5" name="object 20445"/>
          <p:cNvSpPr/>
          <p:nvPr/>
        </p:nvSpPr>
        <p:spPr>
          <a:xfrm>
            <a:off x="5782037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6" name="object 20446"/>
          <p:cNvSpPr/>
          <p:nvPr/>
        </p:nvSpPr>
        <p:spPr>
          <a:xfrm>
            <a:off x="5787596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7" name="object 20447"/>
          <p:cNvSpPr/>
          <p:nvPr/>
        </p:nvSpPr>
        <p:spPr>
          <a:xfrm>
            <a:off x="5808085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8" name="object 20448"/>
          <p:cNvSpPr/>
          <p:nvPr/>
        </p:nvSpPr>
        <p:spPr>
          <a:xfrm>
            <a:off x="5835403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49" name="object 20449"/>
          <p:cNvSpPr/>
          <p:nvPr/>
        </p:nvSpPr>
        <p:spPr>
          <a:xfrm>
            <a:off x="5840962" y="2516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0" name="object 20450"/>
          <p:cNvSpPr/>
          <p:nvPr/>
        </p:nvSpPr>
        <p:spPr>
          <a:xfrm>
            <a:off x="5860974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1" name="object 20451"/>
          <p:cNvSpPr/>
          <p:nvPr/>
        </p:nvSpPr>
        <p:spPr>
          <a:xfrm>
            <a:off x="5887974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2" name="object 20452"/>
          <p:cNvSpPr/>
          <p:nvPr/>
        </p:nvSpPr>
        <p:spPr>
          <a:xfrm>
            <a:off x="5078276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3" name="object 20453"/>
          <p:cNvSpPr/>
          <p:nvPr/>
        </p:nvSpPr>
        <p:spPr>
          <a:xfrm>
            <a:off x="5105117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4" name="object 20454"/>
          <p:cNvSpPr/>
          <p:nvPr/>
        </p:nvSpPr>
        <p:spPr>
          <a:xfrm>
            <a:off x="5110676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5" name="object 20455"/>
          <p:cNvSpPr/>
          <p:nvPr/>
        </p:nvSpPr>
        <p:spPr>
          <a:xfrm>
            <a:off x="5130847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6" name="object 20456"/>
          <p:cNvSpPr/>
          <p:nvPr/>
        </p:nvSpPr>
        <p:spPr>
          <a:xfrm>
            <a:off x="5158483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7" name="object 20457"/>
          <p:cNvSpPr/>
          <p:nvPr/>
        </p:nvSpPr>
        <p:spPr>
          <a:xfrm>
            <a:off x="5164042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8" name="object 20458"/>
          <p:cNvSpPr/>
          <p:nvPr/>
        </p:nvSpPr>
        <p:spPr>
          <a:xfrm>
            <a:off x="5184213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9" name="object 20459"/>
          <p:cNvSpPr/>
          <p:nvPr/>
        </p:nvSpPr>
        <p:spPr>
          <a:xfrm>
            <a:off x="5211055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0" name="object 20460"/>
          <p:cNvSpPr/>
          <p:nvPr/>
        </p:nvSpPr>
        <p:spPr>
          <a:xfrm>
            <a:off x="5216455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1" name="object 20461"/>
          <p:cNvSpPr/>
          <p:nvPr/>
        </p:nvSpPr>
        <p:spPr>
          <a:xfrm>
            <a:off x="5236626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2" name="object 20462"/>
          <p:cNvSpPr/>
          <p:nvPr/>
        </p:nvSpPr>
        <p:spPr>
          <a:xfrm>
            <a:off x="5263944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3" name="object 20463"/>
          <p:cNvSpPr/>
          <p:nvPr/>
        </p:nvSpPr>
        <p:spPr>
          <a:xfrm>
            <a:off x="5269820" y="2254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4" name="object 20464"/>
          <p:cNvSpPr/>
          <p:nvPr/>
        </p:nvSpPr>
        <p:spPr>
          <a:xfrm>
            <a:off x="5687217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5" name="object 20465"/>
          <p:cNvSpPr/>
          <p:nvPr/>
        </p:nvSpPr>
        <p:spPr>
          <a:xfrm>
            <a:off x="5692776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6" name="object 20466"/>
          <p:cNvSpPr/>
          <p:nvPr/>
        </p:nvSpPr>
        <p:spPr>
          <a:xfrm>
            <a:off x="5713265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7" name="object 20467"/>
          <p:cNvSpPr/>
          <p:nvPr/>
        </p:nvSpPr>
        <p:spPr>
          <a:xfrm>
            <a:off x="5739789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8" name="object 20468"/>
          <p:cNvSpPr/>
          <p:nvPr/>
        </p:nvSpPr>
        <p:spPr>
          <a:xfrm>
            <a:off x="5745665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69" name="object 20469"/>
          <p:cNvSpPr/>
          <p:nvPr/>
        </p:nvSpPr>
        <p:spPr>
          <a:xfrm>
            <a:off x="5765837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0" name="object 20470"/>
          <p:cNvSpPr/>
          <p:nvPr/>
        </p:nvSpPr>
        <p:spPr>
          <a:xfrm>
            <a:off x="5793155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1" name="object 20471"/>
          <p:cNvSpPr/>
          <p:nvPr/>
        </p:nvSpPr>
        <p:spPr>
          <a:xfrm>
            <a:off x="5798714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2" name="object 20472"/>
          <p:cNvSpPr/>
          <p:nvPr/>
        </p:nvSpPr>
        <p:spPr>
          <a:xfrm>
            <a:off x="5819202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3" name="object 20473"/>
          <p:cNvSpPr/>
          <p:nvPr/>
        </p:nvSpPr>
        <p:spPr>
          <a:xfrm>
            <a:off x="5845567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4" name="object 20474"/>
          <p:cNvSpPr/>
          <p:nvPr/>
        </p:nvSpPr>
        <p:spPr>
          <a:xfrm>
            <a:off x="5036504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5" name="object 20475"/>
          <p:cNvSpPr/>
          <p:nvPr/>
        </p:nvSpPr>
        <p:spPr>
          <a:xfrm>
            <a:off x="5062870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6" name="object 20476"/>
          <p:cNvSpPr/>
          <p:nvPr/>
        </p:nvSpPr>
        <p:spPr>
          <a:xfrm>
            <a:off x="5068429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7" name="object 20477"/>
          <p:cNvSpPr/>
          <p:nvPr/>
        </p:nvSpPr>
        <p:spPr>
          <a:xfrm>
            <a:off x="5089711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8" name="object 20478"/>
          <p:cNvSpPr/>
          <p:nvPr/>
        </p:nvSpPr>
        <p:spPr>
          <a:xfrm>
            <a:off x="5116235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9" name="object 20479"/>
          <p:cNvSpPr/>
          <p:nvPr/>
        </p:nvSpPr>
        <p:spPr>
          <a:xfrm>
            <a:off x="5121794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0" name="object 20480"/>
          <p:cNvSpPr/>
          <p:nvPr/>
        </p:nvSpPr>
        <p:spPr>
          <a:xfrm>
            <a:off x="5142283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1" name="object 20481"/>
          <p:cNvSpPr/>
          <p:nvPr/>
        </p:nvSpPr>
        <p:spPr>
          <a:xfrm>
            <a:off x="5168807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2" name="object 20482"/>
          <p:cNvSpPr/>
          <p:nvPr/>
        </p:nvSpPr>
        <p:spPr>
          <a:xfrm>
            <a:off x="5174207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3" name="object 20483"/>
          <p:cNvSpPr/>
          <p:nvPr/>
        </p:nvSpPr>
        <p:spPr>
          <a:xfrm>
            <a:off x="5195649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4" name="object 20484"/>
          <p:cNvSpPr/>
          <p:nvPr/>
        </p:nvSpPr>
        <p:spPr>
          <a:xfrm>
            <a:off x="5222014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5" name="object 20485"/>
          <p:cNvSpPr/>
          <p:nvPr/>
        </p:nvSpPr>
        <p:spPr>
          <a:xfrm>
            <a:off x="5227573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6" name="object 20486"/>
          <p:cNvSpPr/>
          <p:nvPr/>
        </p:nvSpPr>
        <p:spPr>
          <a:xfrm>
            <a:off x="5248061" y="2265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7" name="object 20487"/>
          <p:cNvSpPr/>
          <p:nvPr/>
        </p:nvSpPr>
        <p:spPr>
          <a:xfrm>
            <a:off x="5274585" y="2278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8" name="object 20488"/>
          <p:cNvSpPr/>
          <p:nvPr/>
        </p:nvSpPr>
        <p:spPr>
          <a:xfrm>
            <a:off x="5280144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89" name="object 20489"/>
          <p:cNvSpPr/>
          <p:nvPr/>
        </p:nvSpPr>
        <p:spPr>
          <a:xfrm>
            <a:off x="5645446" y="2461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0" name="object 20490"/>
          <p:cNvSpPr/>
          <p:nvPr/>
        </p:nvSpPr>
        <p:spPr>
          <a:xfrm>
            <a:off x="5651005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1" name="object 20491"/>
          <p:cNvSpPr/>
          <p:nvPr/>
        </p:nvSpPr>
        <p:spPr>
          <a:xfrm>
            <a:off x="5671017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2" name="object 20492"/>
          <p:cNvSpPr/>
          <p:nvPr/>
        </p:nvSpPr>
        <p:spPr>
          <a:xfrm>
            <a:off x="5698018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3" name="object 20493"/>
          <p:cNvSpPr/>
          <p:nvPr/>
        </p:nvSpPr>
        <p:spPr>
          <a:xfrm>
            <a:off x="5703418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4" name="object 20494"/>
          <p:cNvSpPr/>
          <p:nvPr/>
        </p:nvSpPr>
        <p:spPr>
          <a:xfrm>
            <a:off x="5724065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5" name="object 20495"/>
          <p:cNvSpPr/>
          <p:nvPr/>
        </p:nvSpPr>
        <p:spPr>
          <a:xfrm>
            <a:off x="5751224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6" name="object 20496"/>
          <p:cNvSpPr/>
          <p:nvPr/>
        </p:nvSpPr>
        <p:spPr>
          <a:xfrm>
            <a:off x="5756783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7" name="object 20497"/>
          <p:cNvSpPr/>
          <p:nvPr/>
        </p:nvSpPr>
        <p:spPr>
          <a:xfrm>
            <a:off x="5776955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8" name="object 20498"/>
          <p:cNvSpPr/>
          <p:nvPr/>
        </p:nvSpPr>
        <p:spPr>
          <a:xfrm>
            <a:off x="5803796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9" name="object 20499"/>
          <p:cNvSpPr/>
          <p:nvPr/>
        </p:nvSpPr>
        <p:spPr>
          <a:xfrm>
            <a:off x="4994256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0" name="object 20500"/>
          <p:cNvSpPr/>
          <p:nvPr/>
        </p:nvSpPr>
        <p:spPr>
          <a:xfrm>
            <a:off x="5021098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1" name="object 20501"/>
          <p:cNvSpPr/>
          <p:nvPr/>
        </p:nvSpPr>
        <p:spPr>
          <a:xfrm>
            <a:off x="5026498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2" name="object 20502"/>
          <p:cNvSpPr/>
          <p:nvPr/>
        </p:nvSpPr>
        <p:spPr>
          <a:xfrm>
            <a:off x="5047463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3" name="object 20503"/>
          <p:cNvSpPr/>
          <p:nvPr/>
        </p:nvSpPr>
        <p:spPr>
          <a:xfrm>
            <a:off x="5074305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4" name="object 20504"/>
          <p:cNvSpPr/>
          <p:nvPr/>
        </p:nvSpPr>
        <p:spPr>
          <a:xfrm>
            <a:off x="5079864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5" name="object 20505"/>
          <p:cNvSpPr/>
          <p:nvPr/>
        </p:nvSpPr>
        <p:spPr>
          <a:xfrm>
            <a:off x="5100035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6" name="object 20506"/>
          <p:cNvSpPr/>
          <p:nvPr/>
        </p:nvSpPr>
        <p:spPr>
          <a:xfrm>
            <a:off x="5126876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7" name="object 20507"/>
          <p:cNvSpPr/>
          <p:nvPr/>
        </p:nvSpPr>
        <p:spPr>
          <a:xfrm>
            <a:off x="5132435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8" name="object 20508"/>
          <p:cNvSpPr/>
          <p:nvPr/>
        </p:nvSpPr>
        <p:spPr>
          <a:xfrm>
            <a:off x="5153401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09" name="object 20509"/>
          <p:cNvSpPr/>
          <p:nvPr/>
        </p:nvSpPr>
        <p:spPr>
          <a:xfrm>
            <a:off x="5180242" y="22520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0" name="object 20510"/>
          <p:cNvSpPr/>
          <p:nvPr/>
        </p:nvSpPr>
        <p:spPr>
          <a:xfrm>
            <a:off x="5185643" y="2254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1" name="object 20511"/>
          <p:cNvSpPr/>
          <p:nvPr/>
        </p:nvSpPr>
        <p:spPr>
          <a:xfrm>
            <a:off x="5205814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2" name="object 20512"/>
          <p:cNvSpPr/>
          <p:nvPr/>
        </p:nvSpPr>
        <p:spPr>
          <a:xfrm>
            <a:off x="5232655" y="2278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3" name="object 20513"/>
          <p:cNvSpPr/>
          <p:nvPr/>
        </p:nvSpPr>
        <p:spPr>
          <a:xfrm>
            <a:off x="5238214" y="2280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4" name="object 20514"/>
          <p:cNvSpPr/>
          <p:nvPr/>
        </p:nvSpPr>
        <p:spPr>
          <a:xfrm>
            <a:off x="5259179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5" name="object 20515"/>
          <p:cNvSpPr/>
          <p:nvPr/>
        </p:nvSpPr>
        <p:spPr>
          <a:xfrm>
            <a:off x="5286021" y="2304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6" name="object 20516"/>
          <p:cNvSpPr/>
          <p:nvPr/>
        </p:nvSpPr>
        <p:spPr>
          <a:xfrm>
            <a:off x="5603198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7" name="object 20517"/>
          <p:cNvSpPr/>
          <p:nvPr/>
        </p:nvSpPr>
        <p:spPr>
          <a:xfrm>
            <a:off x="5609075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8" name="object 20518"/>
          <p:cNvSpPr/>
          <p:nvPr/>
        </p:nvSpPr>
        <p:spPr>
          <a:xfrm>
            <a:off x="5629245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9" name="object 20519"/>
          <p:cNvSpPr/>
          <p:nvPr/>
        </p:nvSpPr>
        <p:spPr>
          <a:xfrm>
            <a:off x="5655611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0" name="object 20520"/>
          <p:cNvSpPr/>
          <p:nvPr/>
        </p:nvSpPr>
        <p:spPr>
          <a:xfrm>
            <a:off x="5661646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1" name="object 20521"/>
          <p:cNvSpPr/>
          <p:nvPr/>
        </p:nvSpPr>
        <p:spPr>
          <a:xfrm>
            <a:off x="5682612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2" name="object 20522"/>
          <p:cNvSpPr/>
          <p:nvPr/>
        </p:nvSpPr>
        <p:spPr>
          <a:xfrm>
            <a:off x="5708977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3" name="object 20523"/>
          <p:cNvSpPr/>
          <p:nvPr/>
        </p:nvSpPr>
        <p:spPr>
          <a:xfrm>
            <a:off x="5714853" y="2516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4" name="object 20524"/>
          <p:cNvSpPr/>
          <p:nvPr/>
        </p:nvSpPr>
        <p:spPr>
          <a:xfrm>
            <a:off x="5735024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5" name="object 20525"/>
          <p:cNvSpPr/>
          <p:nvPr/>
        </p:nvSpPr>
        <p:spPr>
          <a:xfrm>
            <a:off x="5761548" y="25394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6" name="object 20526"/>
          <p:cNvSpPr/>
          <p:nvPr/>
        </p:nvSpPr>
        <p:spPr>
          <a:xfrm>
            <a:off x="4952326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7" name="object 20527"/>
          <p:cNvSpPr/>
          <p:nvPr/>
        </p:nvSpPr>
        <p:spPr>
          <a:xfrm>
            <a:off x="4978850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8" name="object 20528"/>
          <p:cNvSpPr/>
          <p:nvPr/>
        </p:nvSpPr>
        <p:spPr>
          <a:xfrm>
            <a:off x="4984250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29" name="object 20529"/>
          <p:cNvSpPr/>
          <p:nvPr/>
        </p:nvSpPr>
        <p:spPr>
          <a:xfrm>
            <a:off x="5005692" y="2186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0" name="object 20530"/>
          <p:cNvSpPr/>
          <p:nvPr/>
        </p:nvSpPr>
        <p:spPr>
          <a:xfrm>
            <a:off x="5032057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1" name="object 20531"/>
          <p:cNvSpPr/>
          <p:nvPr/>
        </p:nvSpPr>
        <p:spPr>
          <a:xfrm>
            <a:off x="5037616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2" name="object 20532"/>
          <p:cNvSpPr/>
          <p:nvPr/>
        </p:nvSpPr>
        <p:spPr>
          <a:xfrm>
            <a:off x="5058105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3" name="object 20533"/>
          <p:cNvSpPr/>
          <p:nvPr/>
        </p:nvSpPr>
        <p:spPr>
          <a:xfrm>
            <a:off x="5084629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4" name="object 20534"/>
          <p:cNvSpPr/>
          <p:nvPr/>
        </p:nvSpPr>
        <p:spPr>
          <a:xfrm>
            <a:off x="5090188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5" name="object 20535"/>
          <p:cNvSpPr/>
          <p:nvPr/>
        </p:nvSpPr>
        <p:spPr>
          <a:xfrm>
            <a:off x="5111470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6" name="object 20536"/>
          <p:cNvSpPr/>
          <p:nvPr/>
        </p:nvSpPr>
        <p:spPr>
          <a:xfrm>
            <a:off x="5137994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7" name="object 20537"/>
          <p:cNvSpPr/>
          <p:nvPr/>
        </p:nvSpPr>
        <p:spPr>
          <a:xfrm>
            <a:off x="5143394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8" name="object 20538"/>
          <p:cNvSpPr/>
          <p:nvPr/>
        </p:nvSpPr>
        <p:spPr>
          <a:xfrm>
            <a:off x="5164042" y="2265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9" name="object 20539"/>
          <p:cNvSpPr/>
          <p:nvPr/>
        </p:nvSpPr>
        <p:spPr>
          <a:xfrm>
            <a:off x="5190407" y="2278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0" name="object 20540"/>
          <p:cNvSpPr/>
          <p:nvPr/>
        </p:nvSpPr>
        <p:spPr>
          <a:xfrm>
            <a:off x="5195966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1" name="object 20541"/>
          <p:cNvSpPr/>
          <p:nvPr/>
        </p:nvSpPr>
        <p:spPr>
          <a:xfrm>
            <a:off x="5217249" y="2291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2" name="object 20542"/>
          <p:cNvSpPr/>
          <p:nvPr/>
        </p:nvSpPr>
        <p:spPr>
          <a:xfrm>
            <a:off x="5243773" y="2304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3" name="object 20543"/>
          <p:cNvSpPr/>
          <p:nvPr/>
        </p:nvSpPr>
        <p:spPr>
          <a:xfrm>
            <a:off x="5249332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4" name="object 20544"/>
          <p:cNvSpPr/>
          <p:nvPr/>
        </p:nvSpPr>
        <p:spPr>
          <a:xfrm>
            <a:off x="5269820" y="2317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5" name="object 20545"/>
          <p:cNvSpPr/>
          <p:nvPr/>
        </p:nvSpPr>
        <p:spPr>
          <a:xfrm>
            <a:off x="5561268" y="2461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6" name="object 20546"/>
          <p:cNvSpPr/>
          <p:nvPr/>
        </p:nvSpPr>
        <p:spPr>
          <a:xfrm>
            <a:off x="5566827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7" name="object 20547"/>
          <p:cNvSpPr/>
          <p:nvPr/>
        </p:nvSpPr>
        <p:spPr>
          <a:xfrm>
            <a:off x="5587315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8" name="object 20548"/>
          <p:cNvSpPr/>
          <p:nvPr/>
        </p:nvSpPr>
        <p:spPr>
          <a:xfrm>
            <a:off x="5613839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49" name="object 20549"/>
          <p:cNvSpPr/>
          <p:nvPr/>
        </p:nvSpPr>
        <p:spPr>
          <a:xfrm>
            <a:off x="5619398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0" name="object 20550"/>
          <p:cNvSpPr/>
          <p:nvPr/>
        </p:nvSpPr>
        <p:spPr>
          <a:xfrm>
            <a:off x="5640205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1" name="object 20551"/>
          <p:cNvSpPr/>
          <p:nvPr/>
        </p:nvSpPr>
        <p:spPr>
          <a:xfrm>
            <a:off x="5667205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2" name="object 20552"/>
          <p:cNvSpPr/>
          <p:nvPr/>
        </p:nvSpPr>
        <p:spPr>
          <a:xfrm>
            <a:off x="5672605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3" name="object 20553"/>
          <p:cNvSpPr/>
          <p:nvPr/>
        </p:nvSpPr>
        <p:spPr>
          <a:xfrm>
            <a:off x="5692776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4" name="object 20554"/>
          <p:cNvSpPr/>
          <p:nvPr/>
        </p:nvSpPr>
        <p:spPr>
          <a:xfrm>
            <a:off x="5719618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5" name="object 20555"/>
          <p:cNvSpPr/>
          <p:nvPr/>
        </p:nvSpPr>
        <p:spPr>
          <a:xfrm>
            <a:off x="4910078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6" name="object 20556"/>
          <p:cNvSpPr/>
          <p:nvPr/>
        </p:nvSpPr>
        <p:spPr>
          <a:xfrm>
            <a:off x="4936920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7" name="object 20557"/>
          <p:cNvSpPr/>
          <p:nvPr/>
        </p:nvSpPr>
        <p:spPr>
          <a:xfrm>
            <a:off x="4942479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8" name="object 20558"/>
          <p:cNvSpPr/>
          <p:nvPr/>
        </p:nvSpPr>
        <p:spPr>
          <a:xfrm>
            <a:off x="4963444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9" name="object 20559"/>
          <p:cNvSpPr/>
          <p:nvPr/>
        </p:nvSpPr>
        <p:spPr>
          <a:xfrm>
            <a:off x="4990286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0" name="object 20560"/>
          <p:cNvSpPr/>
          <p:nvPr/>
        </p:nvSpPr>
        <p:spPr>
          <a:xfrm>
            <a:off x="4995686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1" name="object 20561"/>
          <p:cNvSpPr/>
          <p:nvPr/>
        </p:nvSpPr>
        <p:spPr>
          <a:xfrm>
            <a:off x="5015857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2" name="object 20562"/>
          <p:cNvSpPr/>
          <p:nvPr/>
        </p:nvSpPr>
        <p:spPr>
          <a:xfrm>
            <a:off x="5042698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3" name="object 20563"/>
          <p:cNvSpPr/>
          <p:nvPr/>
        </p:nvSpPr>
        <p:spPr>
          <a:xfrm>
            <a:off x="5048257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4" name="object 20564"/>
          <p:cNvSpPr/>
          <p:nvPr/>
        </p:nvSpPr>
        <p:spPr>
          <a:xfrm>
            <a:off x="5069223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5" name="object 20565"/>
          <p:cNvSpPr/>
          <p:nvPr/>
        </p:nvSpPr>
        <p:spPr>
          <a:xfrm>
            <a:off x="5096064" y="22520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6" name="object 20566"/>
          <p:cNvSpPr/>
          <p:nvPr/>
        </p:nvSpPr>
        <p:spPr>
          <a:xfrm>
            <a:off x="5101623" y="2254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7" name="object 20567"/>
          <p:cNvSpPr/>
          <p:nvPr/>
        </p:nvSpPr>
        <p:spPr>
          <a:xfrm>
            <a:off x="5121794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8" name="object 20568"/>
          <p:cNvSpPr/>
          <p:nvPr/>
        </p:nvSpPr>
        <p:spPr>
          <a:xfrm>
            <a:off x="5148636" y="2278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69" name="object 20569"/>
          <p:cNvSpPr/>
          <p:nvPr/>
        </p:nvSpPr>
        <p:spPr>
          <a:xfrm>
            <a:off x="5154195" y="2280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0" name="object 20570"/>
          <p:cNvSpPr/>
          <p:nvPr/>
        </p:nvSpPr>
        <p:spPr>
          <a:xfrm>
            <a:off x="5175001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1" name="object 20571"/>
          <p:cNvSpPr/>
          <p:nvPr/>
        </p:nvSpPr>
        <p:spPr>
          <a:xfrm>
            <a:off x="5201843" y="2304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2" name="object 20572"/>
          <p:cNvSpPr/>
          <p:nvPr/>
        </p:nvSpPr>
        <p:spPr>
          <a:xfrm>
            <a:off x="5207402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3" name="object 20573"/>
          <p:cNvSpPr/>
          <p:nvPr/>
        </p:nvSpPr>
        <p:spPr>
          <a:xfrm>
            <a:off x="5227573" y="2317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4" name="object 20574"/>
          <p:cNvSpPr/>
          <p:nvPr/>
        </p:nvSpPr>
        <p:spPr>
          <a:xfrm>
            <a:off x="5254414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5" name="object 20575"/>
          <p:cNvSpPr/>
          <p:nvPr/>
        </p:nvSpPr>
        <p:spPr>
          <a:xfrm>
            <a:off x="5259973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6" name="object 20576"/>
          <p:cNvSpPr/>
          <p:nvPr/>
        </p:nvSpPr>
        <p:spPr>
          <a:xfrm>
            <a:off x="5280938" y="2343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7" name="object 20577"/>
          <p:cNvSpPr/>
          <p:nvPr/>
        </p:nvSpPr>
        <p:spPr>
          <a:xfrm>
            <a:off x="5519020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8" name="object 20578"/>
          <p:cNvSpPr/>
          <p:nvPr/>
        </p:nvSpPr>
        <p:spPr>
          <a:xfrm>
            <a:off x="5524896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9" name="object 20579"/>
          <p:cNvSpPr/>
          <p:nvPr/>
        </p:nvSpPr>
        <p:spPr>
          <a:xfrm>
            <a:off x="5545067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0" name="object 20580"/>
          <p:cNvSpPr/>
          <p:nvPr/>
        </p:nvSpPr>
        <p:spPr>
          <a:xfrm>
            <a:off x="5571909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1" name="object 20581"/>
          <p:cNvSpPr/>
          <p:nvPr/>
        </p:nvSpPr>
        <p:spPr>
          <a:xfrm>
            <a:off x="5577468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2" name="object 20582"/>
          <p:cNvSpPr/>
          <p:nvPr/>
        </p:nvSpPr>
        <p:spPr>
          <a:xfrm>
            <a:off x="5598433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3" name="object 20583"/>
          <p:cNvSpPr/>
          <p:nvPr/>
        </p:nvSpPr>
        <p:spPr>
          <a:xfrm>
            <a:off x="5624798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4" name="object 20584"/>
          <p:cNvSpPr/>
          <p:nvPr/>
        </p:nvSpPr>
        <p:spPr>
          <a:xfrm>
            <a:off x="5630834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5" name="object 20585"/>
          <p:cNvSpPr/>
          <p:nvPr/>
        </p:nvSpPr>
        <p:spPr>
          <a:xfrm>
            <a:off x="5651005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6" name="object 20586"/>
          <p:cNvSpPr/>
          <p:nvPr/>
        </p:nvSpPr>
        <p:spPr>
          <a:xfrm>
            <a:off x="5677370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7" name="object 20587"/>
          <p:cNvSpPr/>
          <p:nvPr/>
        </p:nvSpPr>
        <p:spPr>
          <a:xfrm>
            <a:off x="4868148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8" name="object 20588"/>
          <p:cNvSpPr/>
          <p:nvPr/>
        </p:nvSpPr>
        <p:spPr>
          <a:xfrm>
            <a:off x="4894672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89" name="object 20589"/>
          <p:cNvSpPr/>
          <p:nvPr/>
        </p:nvSpPr>
        <p:spPr>
          <a:xfrm>
            <a:off x="4901025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0" name="object 20590"/>
          <p:cNvSpPr/>
          <p:nvPr/>
        </p:nvSpPr>
        <p:spPr>
          <a:xfrm>
            <a:off x="4921513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1" name="object 20591"/>
          <p:cNvSpPr/>
          <p:nvPr/>
        </p:nvSpPr>
        <p:spPr>
          <a:xfrm>
            <a:off x="4948038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2" name="object 20592"/>
          <p:cNvSpPr/>
          <p:nvPr/>
        </p:nvSpPr>
        <p:spPr>
          <a:xfrm>
            <a:off x="4953438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3" name="object 20593"/>
          <p:cNvSpPr/>
          <p:nvPr/>
        </p:nvSpPr>
        <p:spPr>
          <a:xfrm>
            <a:off x="4974085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4" name="object 20594"/>
          <p:cNvSpPr/>
          <p:nvPr/>
        </p:nvSpPr>
        <p:spPr>
          <a:xfrm>
            <a:off x="5000450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5" name="object 20595"/>
          <p:cNvSpPr/>
          <p:nvPr/>
        </p:nvSpPr>
        <p:spPr>
          <a:xfrm>
            <a:off x="5006804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6" name="object 20596"/>
          <p:cNvSpPr/>
          <p:nvPr/>
        </p:nvSpPr>
        <p:spPr>
          <a:xfrm>
            <a:off x="5027292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7" name="object 20597"/>
          <p:cNvSpPr/>
          <p:nvPr/>
        </p:nvSpPr>
        <p:spPr>
          <a:xfrm>
            <a:off x="5053816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8" name="object 20598"/>
          <p:cNvSpPr/>
          <p:nvPr/>
        </p:nvSpPr>
        <p:spPr>
          <a:xfrm>
            <a:off x="5059375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9" name="object 20599"/>
          <p:cNvSpPr/>
          <p:nvPr/>
        </p:nvSpPr>
        <p:spPr>
          <a:xfrm>
            <a:off x="5079864" y="2265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0" name="object 20600"/>
          <p:cNvSpPr/>
          <p:nvPr/>
        </p:nvSpPr>
        <p:spPr>
          <a:xfrm>
            <a:off x="5106388" y="2278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1" name="object 20601"/>
          <p:cNvSpPr/>
          <p:nvPr/>
        </p:nvSpPr>
        <p:spPr>
          <a:xfrm>
            <a:off x="5112582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2" name="object 20602"/>
          <p:cNvSpPr/>
          <p:nvPr/>
        </p:nvSpPr>
        <p:spPr>
          <a:xfrm>
            <a:off x="5133230" y="2291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3" name="object 20603"/>
          <p:cNvSpPr/>
          <p:nvPr/>
        </p:nvSpPr>
        <p:spPr>
          <a:xfrm>
            <a:off x="5159595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4" name="object 20604"/>
          <p:cNvSpPr/>
          <p:nvPr/>
        </p:nvSpPr>
        <p:spPr>
          <a:xfrm>
            <a:off x="5165154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5" name="object 20605"/>
          <p:cNvSpPr/>
          <p:nvPr/>
        </p:nvSpPr>
        <p:spPr>
          <a:xfrm>
            <a:off x="5185643" y="2317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6" name="object 20606"/>
          <p:cNvSpPr/>
          <p:nvPr/>
        </p:nvSpPr>
        <p:spPr>
          <a:xfrm>
            <a:off x="5212167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7" name="object 20607"/>
          <p:cNvSpPr/>
          <p:nvPr/>
        </p:nvSpPr>
        <p:spPr>
          <a:xfrm>
            <a:off x="5217726" y="2333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8" name="object 20608"/>
          <p:cNvSpPr/>
          <p:nvPr/>
        </p:nvSpPr>
        <p:spPr>
          <a:xfrm>
            <a:off x="5239008" y="2343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09" name="object 20609"/>
          <p:cNvSpPr/>
          <p:nvPr/>
        </p:nvSpPr>
        <p:spPr>
          <a:xfrm>
            <a:off x="5265532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0" name="object 20610"/>
          <p:cNvSpPr/>
          <p:nvPr/>
        </p:nvSpPr>
        <p:spPr>
          <a:xfrm>
            <a:off x="5271091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1" name="object 20611"/>
          <p:cNvSpPr/>
          <p:nvPr/>
        </p:nvSpPr>
        <p:spPr>
          <a:xfrm>
            <a:off x="5477249" y="2461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2" name="object 20612"/>
          <p:cNvSpPr/>
          <p:nvPr/>
        </p:nvSpPr>
        <p:spPr>
          <a:xfrm>
            <a:off x="5482649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3" name="object 20613"/>
          <p:cNvSpPr/>
          <p:nvPr/>
        </p:nvSpPr>
        <p:spPr>
          <a:xfrm>
            <a:off x="5503296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4" name="object 20614"/>
          <p:cNvSpPr/>
          <p:nvPr/>
        </p:nvSpPr>
        <p:spPr>
          <a:xfrm>
            <a:off x="5529661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5" name="object 20615"/>
          <p:cNvSpPr/>
          <p:nvPr/>
        </p:nvSpPr>
        <p:spPr>
          <a:xfrm>
            <a:off x="5535220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6" name="object 20616"/>
          <p:cNvSpPr/>
          <p:nvPr/>
        </p:nvSpPr>
        <p:spPr>
          <a:xfrm>
            <a:off x="5556185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7" name="object 20617"/>
          <p:cNvSpPr/>
          <p:nvPr/>
        </p:nvSpPr>
        <p:spPr>
          <a:xfrm>
            <a:off x="5583027" y="2513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8" name="object 20618"/>
          <p:cNvSpPr/>
          <p:nvPr/>
        </p:nvSpPr>
        <p:spPr>
          <a:xfrm>
            <a:off x="5588586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9" name="object 20619"/>
          <p:cNvSpPr/>
          <p:nvPr/>
        </p:nvSpPr>
        <p:spPr>
          <a:xfrm>
            <a:off x="5609075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0" name="object 20620"/>
          <p:cNvSpPr/>
          <p:nvPr/>
        </p:nvSpPr>
        <p:spPr>
          <a:xfrm>
            <a:off x="5635599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1" name="object 20621"/>
          <p:cNvSpPr/>
          <p:nvPr/>
        </p:nvSpPr>
        <p:spPr>
          <a:xfrm>
            <a:off x="4825900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2" name="object 20622"/>
          <p:cNvSpPr/>
          <p:nvPr/>
        </p:nvSpPr>
        <p:spPr>
          <a:xfrm>
            <a:off x="4852742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3" name="object 20623"/>
          <p:cNvSpPr/>
          <p:nvPr/>
        </p:nvSpPr>
        <p:spPr>
          <a:xfrm>
            <a:off x="4859095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4" name="object 20624"/>
          <p:cNvSpPr/>
          <p:nvPr/>
        </p:nvSpPr>
        <p:spPr>
          <a:xfrm>
            <a:off x="4879266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5" name="object 20625"/>
          <p:cNvSpPr/>
          <p:nvPr/>
        </p:nvSpPr>
        <p:spPr>
          <a:xfrm>
            <a:off x="4906107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6" name="object 20626"/>
          <p:cNvSpPr/>
          <p:nvPr/>
        </p:nvSpPr>
        <p:spPr>
          <a:xfrm>
            <a:off x="4911666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7" name="object 20627"/>
          <p:cNvSpPr/>
          <p:nvPr/>
        </p:nvSpPr>
        <p:spPr>
          <a:xfrm>
            <a:off x="4931837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8" name="object 20628"/>
          <p:cNvSpPr/>
          <p:nvPr/>
        </p:nvSpPr>
        <p:spPr>
          <a:xfrm>
            <a:off x="4958679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29" name="object 20629"/>
          <p:cNvSpPr/>
          <p:nvPr/>
        </p:nvSpPr>
        <p:spPr>
          <a:xfrm>
            <a:off x="4965032" y="22288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0" name="object 20630"/>
          <p:cNvSpPr/>
          <p:nvPr/>
        </p:nvSpPr>
        <p:spPr>
          <a:xfrm>
            <a:off x="4985044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1" name="object 20631"/>
          <p:cNvSpPr/>
          <p:nvPr/>
        </p:nvSpPr>
        <p:spPr>
          <a:xfrm>
            <a:off x="5011886" y="22520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2" name="object 20632"/>
          <p:cNvSpPr/>
          <p:nvPr/>
        </p:nvSpPr>
        <p:spPr>
          <a:xfrm>
            <a:off x="5017445" y="225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3" name="object 20633"/>
          <p:cNvSpPr/>
          <p:nvPr/>
        </p:nvSpPr>
        <p:spPr>
          <a:xfrm>
            <a:off x="5037616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4" name="object 20634"/>
          <p:cNvSpPr/>
          <p:nvPr/>
        </p:nvSpPr>
        <p:spPr>
          <a:xfrm>
            <a:off x="5064458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5" name="object 20635"/>
          <p:cNvSpPr/>
          <p:nvPr/>
        </p:nvSpPr>
        <p:spPr>
          <a:xfrm>
            <a:off x="5070811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6" name="object 20636"/>
          <p:cNvSpPr/>
          <p:nvPr/>
        </p:nvSpPr>
        <p:spPr>
          <a:xfrm>
            <a:off x="5090982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7" name="object 20637"/>
          <p:cNvSpPr/>
          <p:nvPr/>
        </p:nvSpPr>
        <p:spPr>
          <a:xfrm>
            <a:off x="5117824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8" name="object 20638"/>
          <p:cNvSpPr/>
          <p:nvPr/>
        </p:nvSpPr>
        <p:spPr>
          <a:xfrm>
            <a:off x="5123383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9" name="object 20639"/>
          <p:cNvSpPr/>
          <p:nvPr/>
        </p:nvSpPr>
        <p:spPr>
          <a:xfrm>
            <a:off x="5143394" y="2317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0" name="object 20640"/>
          <p:cNvSpPr/>
          <p:nvPr/>
        </p:nvSpPr>
        <p:spPr>
          <a:xfrm>
            <a:off x="5170236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1" name="object 20641"/>
          <p:cNvSpPr/>
          <p:nvPr/>
        </p:nvSpPr>
        <p:spPr>
          <a:xfrm>
            <a:off x="5176589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2" name="object 20642"/>
          <p:cNvSpPr/>
          <p:nvPr/>
        </p:nvSpPr>
        <p:spPr>
          <a:xfrm>
            <a:off x="5196760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3" name="object 20643"/>
          <p:cNvSpPr/>
          <p:nvPr/>
        </p:nvSpPr>
        <p:spPr>
          <a:xfrm>
            <a:off x="5223602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4" name="object 20644"/>
          <p:cNvSpPr/>
          <p:nvPr/>
        </p:nvSpPr>
        <p:spPr>
          <a:xfrm>
            <a:off x="5229161" y="2359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5" name="object 20645"/>
          <p:cNvSpPr/>
          <p:nvPr/>
        </p:nvSpPr>
        <p:spPr>
          <a:xfrm>
            <a:off x="5249332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6" name="object 20646"/>
          <p:cNvSpPr/>
          <p:nvPr/>
        </p:nvSpPr>
        <p:spPr>
          <a:xfrm>
            <a:off x="5276174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7" name="object 20647"/>
          <p:cNvSpPr/>
          <p:nvPr/>
        </p:nvSpPr>
        <p:spPr>
          <a:xfrm>
            <a:off x="5282527" y="2385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8" name="object 20648"/>
          <p:cNvSpPr/>
          <p:nvPr/>
        </p:nvSpPr>
        <p:spPr>
          <a:xfrm>
            <a:off x="5434842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49" name="object 20649"/>
          <p:cNvSpPr/>
          <p:nvPr/>
        </p:nvSpPr>
        <p:spPr>
          <a:xfrm>
            <a:off x="5440877" y="2464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0" name="object 20650"/>
          <p:cNvSpPr/>
          <p:nvPr/>
        </p:nvSpPr>
        <p:spPr>
          <a:xfrm>
            <a:off x="5461048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1" name="object 20651"/>
          <p:cNvSpPr/>
          <p:nvPr/>
        </p:nvSpPr>
        <p:spPr>
          <a:xfrm>
            <a:off x="5487890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2" name="object 20652"/>
          <p:cNvSpPr/>
          <p:nvPr/>
        </p:nvSpPr>
        <p:spPr>
          <a:xfrm>
            <a:off x="5494084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3" name="object 20653"/>
          <p:cNvSpPr/>
          <p:nvPr/>
        </p:nvSpPr>
        <p:spPr>
          <a:xfrm>
            <a:off x="5514255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4" name="object 20654"/>
          <p:cNvSpPr/>
          <p:nvPr/>
        </p:nvSpPr>
        <p:spPr>
          <a:xfrm>
            <a:off x="5540779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5" name="object 20655"/>
          <p:cNvSpPr/>
          <p:nvPr/>
        </p:nvSpPr>
        <p:spPr>
          <a:xfrm>
            <a:off x="5546656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6" name="object 20656"/>
          <p:cNvSpPr/>
          <p:nvPr/>
        </p:nvSpPr>
        <p:spPr>
          <a:xfrm>
            <a:off x="5566827" y="2526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7" name="object 20657"/>
          <p:cNvSpPr/>
          <p:nvPr/>
        </p:nvSpPr>
        <p:spPr>
          <a:xfrm>
            <a:off x="5593669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8" name="object 20658"/>
          <p:cNvSpPr/>
          <p:nvPr/>
        </p:nvSpPr>
        <p:spPr>
          <a:xfrm>
            <a:off x="4784128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9" name="object 20659"/>
          <p:cNvSpPr/>
          <p:nvPr/>
        </p:nvSpPr>
        <p:spPr>
          <a:xfrm>
            <a:off x="4811288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0" name="object 20660"/>
          <p:cNvSpPr/>
          <p:nvPr/>
        </p:nvSpPr>
        <p:spPr>
          <a:xfrm>
            <a:off x="4816847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1" name="object 20661"/>
          <p:cNvSpPr/>
          <p:nvPr/>
        </p:nvSpPr>
        <p:spPr>
          <a:xfrm>
            <a:off x="4837335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2" name="object 20662"/>
          <p:cNvSpPr/>
          <p:nvPr/>
        </p:nvSpPr>
        <p:spPr>
          <a:xfrm>
            <a:off x="4863860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3" name="object 20663"/>
          <p:cNvSpPr/>
          <p:nvPr/>
        </p:nvSpPr>
        <p:spPr>
          <a:xfrm>
            <a:off x="4869419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4" name="object 20664"/>
          <p:cNvSpPr/>
          <p:nvPr/>
        </p:nvSpPr>
        <p:spPr>
          <a:xfrm>
            <a:off x="4889907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5" name="object 20665"/>
          <p:cNvSpPr/>
          <p:nvPr/>
        </p:nvSpPr>
        <p:spPr>
          <a:xfrm>
            <a:off x="4916431" y="222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6" name="object 20666"/>
          <p:cNvSpPr/>
          <p:nvPr/>
        </p:nvSpPr>
        <p:spPr>
          <a:xfrm>
            <a:off x="4922625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7" name="object 20667"/>
          <p:cNvSpPr/>
          <p:nvPr/>
        </p:nvSpPr>
        <p:spPr>
          <a:xfrm>
            <a:off x="4943273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8" name="object 20668"/>
          <p:cNvSpPr/>
          <p:nvPr/>
        </p:nvSpPr>
        <p:spPr>
          <a:xfrm>
            <a:off x="4969638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69" name="object 20669"/>
          <p:cNvSpPr/>
          <p:nvPr/>
        </p:nvSpPr>
        <p:spPr>
          <a:xfrm>
            <a:off x="4975197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0" name="object 20670"/>
          <p:cNvSpPr/>
          <p:nvPr/>
        </p:nvSpPr>
        <p:spPr>
          <a:xfrm>
            <a:off x="4995686" y="2265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1" name="object 20671"/>
          <p:cNvSpPr/>
          <p:nvPr/>
        </p:nvSpPr>
        <p:spPr>
          <a:xfrm>
            <a:off x="5022210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2" name="object 20672"/>
          <p:cNvSpPr/>
          <p:nvPr/>
        </p:nvSpPr>
        <p:spPr>
          <a:xfrm>
            <a:off x="5028563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3" name="object 20673"/>
          <p:cNvSpPr/>
          <p:nvPr/>
        </p:nvSpPr>
        <p:spPr>
          <a:xfrm>
            <a:off x="5049051" y="2291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4" name="object 20674"/>
          <p:cNvSpPr/>
          <p:nvPr/>
        </p:nvSpPr>
        <p:spPr>
          <a:xfrm>
            <a:off x="5075575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5" name="object 20675"/>
          <p:cNvSpPr/>
          <p:nvPr/>
        </p:nvSpPr>
        <p:spPr>
          <a:xfrm>
            <a:off x="5081134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6" name="object 20676"/>
          <p:cNvSpPr/>
          <p:nvPr/>
        </p:nvSpPr>
        <p:spPr>
          <a:xfrm>
            <a:off x="5101623" y="231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7" name="object 20677"/>
          <p:cNvSpPr/>
          <p:nvPr/>
        </p:nvSpPr>
        <p:spPr>
          <a:xfrm>
            <a:off x="5127988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8" name="object 20678"/>
          <p:cNvSpPr/>
          <p:nvPr/>
        </p:nvSpPr>
        <p:spPr>
          <a:xfrm>
            <a:off x="5134342" y="2333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9" name="object 20679"/>
          <p:cNvSpPr/>
          <p:nvPr/>
        </p:nvSpPr>
        <p:spPr>
          <a:xfrm>
            <a:off x="5154989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0" name="object 20680"/>
          <p:cNvSpPr/>
          <p:nvPr/>
        </p:nvSpPr>
        <p:spPr>
          <a:xfrm>
            <a:off x="5181354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1" name="object 20681"/>
          <p:cNvSpPr/>
          <p:nvPr/>
        </p:nvSpPr>
        <p:spPr>
          <a:xfrm>
            <a:off x="5186913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2" name="object 20682"/>
          <p:cNvSpPr/>
          <p:nvPr/>
        </p:nvSpPr>
        <p:spPr>
          <a:xfrm>
            <a:off x="5207402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3" name="object 20683"/>
          <p:cNvSpPr/>
          <p:nvPr/>
        </p:nvSpPr>
        <p:spPr>
          <a:xfrm>
            <a:off x="5233926" y="2382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4" name="object 20684"/>
          <p:cNvSpPr/>
          <p:nvPr/>
        </p:nvSpPr>
        <p:spPr>
          <a:xfrm>
            <a:off x="5240279" y="2385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5" name="object 20685"/>
          <p:cNvSpPr/>
          <p:nvPr/>
        </p:nvSpPr>
        <p:spPr>
          <a:xfrm>
            <a:off x="5260768" y="2395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6" name="object 20686"/>
          <p:cNvSpPr/>
          <p:nvPr/>
        </p:nvSpPr>
        <p:spPr>
          <a:xfrm>
            <a:off x="5287291" y="2409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7" name="object 20687"/>
          <p:cNvSpPr/>
          <p:nvPr/>
        </p:nvSpPr>
        <p:spPr>
          <a:xfrm>
            <a:off x="5393070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8" name="object 20688"/>
          <p:cNvSpPr/>
          <p:nvPr/>
        </p:nvSpPr>
        <p:spPr>
          <a:xfrm>
            <a:off x="5398629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89" name="object 20689"/>
          <p:cNvSpPr/>
          <p:nvPr/>
        </p:nvSpPr>
        <p:spPr>
          <a:xfrm>
            <a:off x="5419118" y="2474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0" name="object 20690"/>
          <p:cNvSpPr/>
          <p:nvPr/>
        </p:nvSpPr>
        <p:spPr>
          <a:xfrm>
            <a:off x="5445642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1" name="object 20691"/>
          <p:cNvSpPr/>
          <p:nvPr/>
        </p:nvSpPr>
        <p:spPr>
          <a:xfrm>
            <a:off x="5451836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2" name="object 20692"/>
          <p:cNvSpPr/>
          <p:nvPr/>
        </p:nvSpPr>
        <p:spPr>
          <a:xfrm>
            <a:off x="5472484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3" name="object 20693"/>
          <p:cNvSpPr/>
          <p:nvPr/>
        </p:nvSpPr>
        <p:spPr>
          <a:xfrm>
            <a:off x="5498849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4" name="object 20694"/>
          <p:cNvSpPr/>
          <p:nvPr/>
        </p:nvSpPr>
        <p:spPr>
          <a:xfrm>
            <a:off x="5504408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5" name="object 20695"/>
          <p:cNvSpPr/>
          <p:nvPr/>
        </p:nvSpPr>
        <p:spPr>
          <a:xfrm>
            <a:off x="5524896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6" name="object 20696"/>
          <p:cNvSpPr/>
          <p:nvPr/>
        </p:nvSpPr>
        <p:spPr>
          <a:xfrm>
            <a:off x="5551420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7" name="object 20697"/>
          <p:cNvSpPr/>
          <p:nvPr/>
        </p:nvSpPr>
        <p:spPr>
          <a:xfrm>
            <a:off x="4741881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8" name="object 20698"/>
          <p:cNvSpPr/>
          <p:nvPr/>
        </p:nvSpPr>
        <p:spPr>
          <a:xfrm>
            <a:off x="4769517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9" name="object 20699"/>
          <p:cNvSpPr/>
          <p:nvPr/>
        </p:nvSpPr>
        <p:spPr>
          <a:xfrm>
            <a:off x="4774917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0" name="object 20700"/>
          <p:cNvSpPr/>
          <p:nvPr/>
        </p:nvSpPr>
        <p:spPr>
          <a:xfrm>
            <a:off x="4795087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1" name="object 20701"/>
          <p:cNvSpPr/>
          <p:nvPr/>
        </p:nvSpPr>
        <p:spPr>
          <a:xfrm>
            <a:off x="4821929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2" name="object 20702"/>
          <p:cNvSpPr/>
          <p:nvPr/>
        </p:nvSpPr>
        <p:spPr>
          <a:xfrm>
            <a:off x="4827488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3" name="object 20703"/>
          <p:cNvSpPr/>
          <p:nvPr/>
        </p:nvSpPr>
        <p:spPr>
          <a:xfrm>
            <a:off x="4847659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4" name="object 20704"/>
          <p:cNvSpPr/>
          <p:nvPr/>
        </p:nvSpPr>
        <p:spPr>
          <a:xfrm>
            <a:off x="4875295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5" name="object 20705"/>
          <p:cNvSpPr/>
          <p:nvPr/>
        </p:nvSpPr>
        <p:spPr>
          <a:xfrm>
            <a:off x="4880854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6" name="object 20706"/>
          <p:cNvSpPr/>
          <p:nvPr/>
        </p:nvSpPr>
        <p:spPr>
          <a:xfrm>
            <a:off x="4901025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7" name="object 20707"/>
          <p:cNvSpPr/>
          <p:nvPr/>
        </p:nvSpPr>
        <p:spPr>
          <a:xfrm>
            <a:off x="4927867" y="2252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8" name="object 20708"/>
          <p:cNvSpPr/>
          <p:nvPr/>
        </p:nvSpPr>
        <p:spPr>
          <a:xfrm>
            <a:off x="4933426" y="225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09" name="object 20709"/>
          <p:cNvSpPr/>
          <p:nvPr/>
        </p:nvSpPr>
        <p:spPr>
          <a:xfrm>
            <a:off x="4953438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0" name="object 20710"/>
          <p:cNvSpPr/>
          <p:nvPr/>
        </p:nvSpPr>
        <p:spPr>
          <a:xfrm>
            <a:off x="4981074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1" name="object 20711"/>
          <p:cNvSpPr/>
          <p:nvPr/>
        </p:nvSpPr>
        <p:spPr>
          <a:xfrm>
            <a:off x="4986633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2" name="object 20712"/>
          <p:cNvSpPr/>
          <p:nvPr/>
        </p:nvSpPr>
        <p:spPr>
          <a:xfrm>
            <a:off x="5006804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3" name="object 20713"/>
          <p:cNvSpPr/>
          <p:nvPr/>
        </p:nvSpPr>
        <p:spPr>
          <a:xfrm>
            <a:off x="5033645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4" name="object 20714"/>
          <p:cNvSpPr/>
          <p:nvPr/>
        </p:nvSpPr>
        <p:spPr>
          <a:xfrm>
            <a:off x="5039204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5" name="object 20715"/>
          <p:cNvSpPr/>
          <p:nvPr/>
        </p:nvSpPr>
        <p:spPr>
          <a:xfrm>
            <a:off x="5059375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6" name="object 20716"/>
          <p:cNvSpPr/>
          <p:nvPr/>
        </p:nvSpPr>
        <p:spPr>
          <a:xfrm>
            <a:off x="5087011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7" name="object 20717"/>
          <p:cNvSpPr/>
          <p:nvPr/>
        </p:nvSpPr>
        <p:spPr>
          <a:xfrm>
            <a:off x="5092570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8" name="object 20718"/>
          <p:cNvSpPr/>
          <p:nvPr/>
        </p:nvSpPr>
        <p:spPr>
          <a:xfrm>
            <a:off x="5112582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9" name="object 20719"/>
          <p:cNvSpPr/>
          <p:nvPr/>
        </p:nvSpPr>
        <p:spPr>
          <a:xfrm>
            <a:off x="5139583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0" name="object 20720"/>
          <p:cNvSpPr/>
          <p:nvPr/>
        </p:nvSpPr>
        <p:spPr>
          <a:xfrm>
            <a:off x="5144983" y="2359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1" name="object 20721"/>
          <p:cNvSpPr/>
          <p:nvPr/>
        </p:nvSpPr>
        <p:spPr>
          <a:xfrm>
            <a:off x="5165154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2" name="object 20722"/>
          <p:cNvSpPr/>
          <p:nvPr/>
        </p:nvSpPr>
        <p:spPr>
          <a:xfrm>
            <a:off x="5192472" y="2382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3" name="object 20723"/>
          <p:cNvSpPr/>
          <p:nvPr/>
        </p:nvSpPr>
        <p:spPr>
          <a:xfrm>
            <a:off x="5198348" y="2385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4" name="object 20724"/>
          <p:cNvSpPr/>
          <p:nvPr/>
        </p:nvSpPr>
        <p:spPr>
          <a:xfrm>
            <a:off x="5218520" y="2395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5" name="object 20725"/>
          <p:cNvSpPr/>
          <p:nvPr/>
        </p:nvSpPr>
        <p:spPr>
          <a:xfrm>
            <a:off x="5245361" y="2409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6" name="object 20726"/>
          <p:cNvSpPr/>
          <p:nvPr/>
        </p:nvSpPr>
        <p:spPr>
          <a:xfrm>
            <a:off x="5250920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7" name="object 20727"/>
          <p:cNvSpPr/>
          <p:nvPr/>
        </p:nvSpPr>
        <p:spPr>
          <a:xfrm>
            <a:off x="5271091" y="2422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8" name="object 20728"/>
          <p:cNvSpPr/>
          <p:nvPr/>
        </p:nvSpPr>
        <p:spPr>
          <a:xfrm>
            <a:off x="5351140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29" name="object 20729"/>
          <p:cNvSpPr/>
          <p:nvPr/>
        </p:nvSpPr>
        <p:spPr>
          <a:xfrm>
            <a:off x="5356699" y="2464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0" name="object 20730"/>
          <p:cNvSpPr/>
          <p:nvPr/>
        </p:nvSpPr>
        <p:spPr>
          <a:xfrm>
            <a:off x="5376870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1" name="object 20731"/>
          <p:cNvSpPr/>
          <p:nvPr/>
        </p:nvSpPr>
        <p:spPr>
          <a:xfrm>
            <a:off x="5404188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2" name="object 20732"/>
          <p:cNvSpPr/>
          <p:nvPr/>
        </p:nvSpPr>
        <p:spPr>
          <a:xfrm>
            <a:off x="5410065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3" name="object 20733"/>
          <p:cNvSpPr/>
          <p:nvPr/>
        </p:nvSpPr>
        <p:spPr>
          <a:xfrm>
            <a:off x="5430236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4" name="object 20734"/>
          <p:cNvSpPr/>
          <p:nvPr/>
        </p:nvSpPr>
        <p:spPr>
          <a:xfrm>
            <a:off x="5456601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5" name="object 20735"/>
          <p:cNvSpPr/>
          <p:nvPr/>
        </p:nvSpPr>
        <p:spPr>
          <a:xfrm>
            <a:off x="5462636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6" name="object 20736"/>
          <p:cNvSpPr/>
          <p:nvPr/>
        </p:nvSpPr>
        <p:spPr>
          <a:xfrm>
            <a:off x="5482649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7" name="object 20737"/>
          <p:cNvSpPr/>
          <p:nvPr/>
        </p:nvSpPr>
        <p:spPr>
          <a:xfrm>
            <a:off x="5509490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8" name="object 20738"/>
          <p:cNvSpPr/>
          <p:nvPr/>
        </p:nvSpPr>
        <p:spPr>
          <a:xfrm>
            <a:off x="4699950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9" name="object 20739"/>
          <p:cNvSpPr/>
          <p:nvPr/>
        </p:nvSpPr>
        <p:spPr>
          <a:xfrm>
            <a:off x="4727268" y="21742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0" name="object 20740"/>
          <p:cNvSpPr/>
          <p:nvPr/>
        </p:nvSpPr>
        <p:spPr>
          <a:xfrm>
            <a:off x="4732668" y="2176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1" name="object 20741"/>
          <p:cNvSpPr/>
          <p:nvPr/>
        </p:nvSpPr>
        <p:spPr>
          <a:xfrm>
            <a:off x="4753316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2" name="object 20742"/>
          <p:cNvSpPr/>
          <p:nvPr/>
        </p:nvSpPr>
        <p:spPr>
          <a:xfrm>
            <a:off x="4779681" y="2199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3" name="object 20743"/>
          <p:cNvSpPr/>
          <p:nvPr/>
        </p:nvSpPr>
        <p:spPr>
          <a:xfrm>
            <a:off x="4785717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4" name="object 20744"/>
          <p:cNvSpPr/>
          <p:nvPr/>
        </p:nvSpPr>
        <p:spPr>
          <a:xfrm>
            <a:off x="4805729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5" name="object 20745"/>
          <p:cNvSpPr/>
          <p:nvPr/>
        </p:nvSpPr>
        <p:spPr>
          <a:xfrm>
            <a:off x="4833047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6" name="object 20746"/>
          <p:cNvSpPr/>
          <p:nvPr/>
        </p:nvSpPr>
        <p:spPr>
          <a:xfrm>
            <a:off x="4838606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7" name="object 20747"/>
          <p:cNvSpPr/>
          <p:nvPr/>
        </p:nvSpPr>
        <p:spPr>
          <a:xfrm>
            <a:off x="4859095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8" name="object 20748"/>
          <p:cNvSpPr/>
          <p:nvPr/>
        </p:nvSpPr>
        <p:spPr>
          <a:xfrm>
            <a:off x="4885619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49" name="object 20749"/>
          <p:cNvSpPr/>
          <p:nvPr/>
        </p:nvSpPr>
        <p:spPr>
          <a:xfrm>
            <a:off x="4891178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0" name="object 20750"/>
          <p:cNvSpPr/>
          <p:nvPr/>
        </p:nvSpPr>
        <p:spPr>
          <a:xfrm>
            <a:off x="4911666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1" name="object 20751"/>
          <p:cNvSpPr/>
          <p:nvPr/>
        </p:nvSpPr>
        <p:spPr>
          <a:xfrm>
            <a:off x="4938826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2" name="object 20752"/>
          <p:cNvSpPr/>
          <p:nvPr/>
        </p:nvSpPr>
        <p:spPr>
          <a:xfrm>
            <a:off x="4944385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3" name="object 20753"/>
          <p:cNvSpPr/>
          <p:nvPr/>
        </p:nvSpPr>
        <p:spPr>
          <a:xfrm>
            <a:off x="4965032" y="2292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4" name="object 20754"/>
          <p:cNvSpPr/>
          <p:nvPr/>
        </p:nvSpPr>
        <p:spPr>
          <a:xfrm>
            <a:off x="4991398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5" name="object 20755"/>
          <p:cNvSpPr/>
          <p:nvPr/>
        </p:nvSpPr>
        <p:spPr>
          <a:xfrm>
            <a:off x="4996956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6" name="object 20756"/>
          <p:cNvSpPr/>
          <p:nvPr/>
        </p:nvSpPr>
        <p:spPr>
          <a:xfrm>
            <a:off x="5017445" y="231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7" name="object 20757"/>
          <p:cNvSpPr/>
          <p:nvPr/>
        </p:nvSpPr>
        <p:spPr>
          <a:xfrm>
            <a:off x="5044763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8" name="object 20758"/>
          <p:cNvSpPr/>
          <p:nvPr/>
        </p:nvSpPr>
        <p:spPr>
          <a:xfrm>
            <a:off x="5050322" y="2333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9" name="object 20759"/>
          <p:cNvSpPr/>
          <p:nvPr/>
        </p:nvSpPr>
        <p:spPr>
          <a:xfrm>
            <a:off x="5070811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0" name="object 20760"/>
          <p:cNvSpPr/>
          <p:nvPr/>
        </p:nvSpPr>
        <p:spPr>
          <a:xfrm>
            <a:off x="5097176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1" name="object 20761"/>
          <p:cNvSpPr/>
          <p:nvPr/>
        </p:nvSpPr>
        <p:spPr>
          <a:xfrm>
            <a:off x="5102735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2" name="object 20762"/>
          <p:cNvSpPr/>
          <p:nvPr/>
        </p:nvSpPr>
        <p:spPr>
          <a:xfrm>
            <a:off x="5123383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3" name="object 20763"/>
          <p:cNvSpPr/>
          <p:nvPr/>
        </p:nvSpPr>
        <p:spPr>
          <a:xfrm>
            <a:off x="5150542" y="2382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4" name="object 20764"/>
          <p:cNvSpPr/>
          <p:nvPr/>
        </p:nvSpPr>
        <p:spPr>
          <a:xfrm>
            <a:off x="5156101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5" name="object 20765"/>
          <p:cNvSpPr/>
          <p:nvPr/>
        </p:nvSpPr>
        <p:spPr>
          <a:xfrm>
            <a:off x="5176589" y="2395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6" name="object 20766"/>
          <p:cNvSpPr/>
          <p:nvPr/>
        </p:nvSpPr>
        <p:spPr>
          <a:xfrm>
            <a:off x="5203113" y="2409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7" name="object 20767"/>
          <p:cNvSpPr/>
          <p:nvPr/>
        </p:nvSpPr>
        <p:spPr>
          <a:xfrm>
            <a:off x="5208672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8" name="object 20768"/>
          <p:cNvSpPr/>
          <p:nvPr/>
        </p:nvSpPr>
        <p:spPr>
          <a:xfrm>
            <a:off x="5229161" y="24221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9" name="object 20769"/>
          <p:cNvSpPr/>
          <p:nvPr/>
        </p:nvSpPr>
        <p:spPr>
          <a:xfrm>
            <a:off x="5256479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0" name="object 20770"/>
          <p:cNvSpPr/>
          <p:nvPr/>
        </p:nvSpPr>
        <p:spPr>
          <a:xfrm>
            <a:off x="5261879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1" name="object 20771"/>
          <p:cNvSpPr/>
          <p:nvPr/>
        </p:nvSpPr>
        <p:spPr>
          <a:xfrm>
            <a:off x="5282527" y="2448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2" name="object 20772"/>
          <p:cNvSpPr/>
          <p:nvPr/>
        </p:nvSpPr>
        <p:spPr>
          <a:xfrm>
            <a:off x="5308892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3" name="object 20773"/>
          <p:cNvSpPr/>
          <p:nvPr/>
        </p:nvSpPr>
        <p:spPr>
          <a:xfrm>
            <a:off x="5314451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4" name="object 20774"/>
          <p:cNvSpPr/>
          <p:nvPr/>
        </p:nvSpPr>
        <p:spPr>
          <a:xfrm>
            <a:off x="5334940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5" name="object 20775"/>
          <p:cNvSpPr/>
          <p:nvPr/>
        </p:nvSpPr>
        <p:spPr>
          <a:xfrm>
            <a:off x="5362258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6" name="object 20776"/>
          <p:cNvSpPr/>
          <p:nvPr/>
        </p:nvSpPr>
        <p:spPr>
          <a:xfrm>
            <a:off x="5367817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7" name="object 20777"/>
          <p:cNvSpPr/>
          <p:nvPr/>
        </p:nvSpPr>
        <p:spPr>
          <a:xfrm>
            <a:off x="5388305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8" name="object 20778"/>
          <p:cNvSpPr/>
          <p:nvPr/>
        </p:nvSpPr>
        <p:spPr>
          <a:xfrm>
            <a:off x="5414829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9" name="object 20779"/>
          <p:cNvSpPr/>
          <p:nvPr/>
        </p:nvSpPr>
        <p:spPr>
          <a:xfrm>
            <a:off x="5420230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0" name="object 20780"/>
          <p:cNvSpPr/>
          <p:nvPr/>
        </p:nvSpPr>
        <p:spPr>
          <a:xfrm>
            <a:off x="5440877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1" name="object 20781"/>
          <p:cNvSpPr/>
          <p:nvPr/>
        </p:nvSpPr>
        <p:spPr>
          <a:xfrm>
            <a:off x="5468036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2" name="object 20782"/>
          <p:cNvSpPr/>
          <p:nvPr/>
        </p:nvSpPr>
        <p:spPr>
          <a:xfrm>
            <a:off x="4658497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3" name="object 20783"/>
          <p:cNvSpPr/>
          <p:nvPr/>
        </p:nvSpPr>
        <p:spPr>
          <a:xfrm>
            <a:off x="4685338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4" name="object 20784"/>
          <p:cNvSpPr/>
          <p:nvPr/>
        </p:nvSpPr>
        <p:spPr>
          <a:xfrm>
            <a:off x="4690897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5" name="object 20785"/>
          <p:cNvSpPr/>
          <p:nvPr/>
        </p:nvSpPr>
        <p:spPr>
          <a:xfrm>
            <a:off x="4711068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6" name="object 20786"/>
          <p:cNvSpPr/>
          <p:nvPr/>
        </p:nvSpPr>
        <p:spPr>
          <a:xfrm>
            <a:off x="4737910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7" name="object 20787"/>
          <p:cNvSpPr/>
          <p:nvPr/>
        </p:nvSpPr>
        <p:spPr>
          <a:xfrm>
            <a:off x="4743469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8" name="object 20788"/>
          <p:cNvSpPr/>
          <p:nvPr/>
        </p:nvSpPr>
        <p:spPr>
          <a:xfrm>
            <a:off x="4763481" y="2212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89" name="object 20789"/>
          <p:cNvSpPr/>
          <p:nvPr/>
        </p:nvSpPr>
        <p:spPr>
          <a:xfrm>
            <a:off x="4791117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0" name="object 20790"/>
          <p:cNvSpPr/>
          <p:nvPr/>
        </p:nvSpPr>
        <p:spPr>
          <a:xfrm>
            <a:off x="4796676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1" name="object 20791"/>
          <p:cNvSpPr/>
          <p:nvPr/>
        </p:nvSpPr>
        <p:spPr>
          <a:xfrm>
            <a:off x="4816847" y="22390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2" name="object 20792"/>
          <p:cNvSpPr/>
          <p:nvPr/>
        </p:nvSpPr>
        <p:spPr>
          <a:xfrm>
            <a:off x="4843688" y="2252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3" name="object 20793"/>
          <p:cNvSpPr/>
          <p:nvPr/>
        </p:nvSpPr>
        <p:spPr>
          <a:xfrm>
            <a:off x="4849247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4" name="object 20794"/>
          <p:cNvSpPr/>
          <p:nvPr/>
        </p:nvSpPr>
        <p:spPr>
          <a:xfrm>
            <a:off x="4869419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5" name="object 20795"/>
          <p:cNvSpPr/>
          <p:nvPr/>
        </p:nvSpPr>
        <p:spPr>
          <a:xfrm>
            <a:off x="4897054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6" name="object 20796"/>
          <p:cNvSpPr/>
          <p:nvPr/>
        </p:nvSpPr>
        <p:spPr>
          <a:xfrm>
            <a:off x="4902613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7" name="object 20797"/>
          <p:cNvSpPr/>
          <p:nvPr/>
        </p:nvSpPr>
        <p:spPr>
          <a:xfrm>
            <a:off x="4922625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8" name="object 20798"/>
          <p:cNvSpPr/>
          <p:nvPr/>
        </p:nvSpPr>
        <p:spPr>
          <a:xfrm>
            <a:off x="4949626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9" name="object 20799"/>
          <p:cNvSpPr/>
          <p:nvPr/>
        </p:nvSpPr>
        <p:spPr>
          <a:xfrm>
            <a:off x="4955026" y="23075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0" name="object 20800"/>
          <p:cNvSpPr/>
          <p:nvPr/>
        </p:nvSpPr>
        <p:spPr>
          <a:xfrm>
            <a:off x="4975197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1" name="object 20801"/>
          <p:cNvSpPr/>
          <p:nvPr/>
        </p:nvSpPr>
        <p:spPr>
          <a:xfrm>
            <a:off x="5002833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2" name="object 20802"/>
          <p:cNvSpPr/>
          <p:nvPr/>
        </p:nvSpPr>
        <p:spPr>
          <a:xfrm>
            <a:off x="5008392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3" name="object 20803"/>
          <p:cNvSpPr/>
          <p:nvPr/>
        </p:nvSpPr>
        <p:spPr>
          <a:xfrm>
            <a:off x="5028563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4" name="object 20804"/>
          <p:cNvSpPr/>
          <p:nvPr/>
        </p:nvSpPr>
        <p:spPr>
          <a:xfrm>
            <a:off x="5055404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5" name="object 20805"/>
          <p:cNvSpPr/>
          <p:nvPr/>
        </p:nvSpPr>
        <p:spPr>
          <a:xfrm>
            <a:off x="5060963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6" name="object 20806"/>
          <p:cNvSpPr/>
          <p:nvPr/>
        </p:nvSpPr>
        <p:spPr>
          <a:xfrm>
            <a:off x="5081134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7" name="object 20807"/>
          <p:cNvSpPr/>
          <p:nvPr/>
        </p:nvSpPr>
        <p:spPr>
          <a:xfrm>
            <a:off x="5108770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8" name="object 20808"/>
          <p:cNvSpPr/>
          <p:nvPr/>
        </p:nvSpPr>
        <p:spPr>
          <a:xfrm>
            <a:off x="5114170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09" name="object 20809"/>
          <p:cNvSpPr/>
          <p:nvPr/>
        </p:nvSpPr>
        <p:spPr>
          <a:xfrm>
            <a:off x="5134342" y="2395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0" name="object 20810"/>
          <p:cNvSpPr/>
          <p:nvPr/>
        </p:nvSpPr>
        <p:spPr>
          <a:xfrm>
            <a:off x="5161183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1" name="object 20811"/>
          <p:cNvSpPr/>
          <p:nvPr/>
        </p:nvSpPr>
        <p:spPr>
          <a:xfrm>
            <a:off x="5166742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2" name="object 20812"/>
          <p:cNvSpPr/>
          <p:nvPr/>
        </p:nvSpPr>
        <p:spPr>
          <a:xfrm>
            <a:off x="5186913" y="2422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3" name="object 20813"/>
          <p:cNvSpPr/>
          <p:nvPr/>
        </p:nvSpPr>
        <p:spPr>
          <a:xfrm>
            <a:off x="5214549" y="2435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4" name="object 20814"/>
          <p:cNvSpPr/>
          <p:nvPr/>
        </p:nvSpPr>
        <p:spPr>
          <a:xfrm>
            <a:off x="5220108" y="2438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5" name="object 20815"/>
          <p:cNvSpPr/>
          <p:nvPr/>
        </p:nvSpPr>
        <p:spPr>
          <a:xfrm>
            <a:off x="5240279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6" name="object 20816"/>
          <p:cNvSpPr/>
          <p:nvPr/>
        </p:nvSpPr>
        <p:spPr>
          <a:xfrm>
            <a:off x="5267121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7" name="object 20817"/>
          <p:cNvSpPr/>
          <p:nvPr/>
        </p:nvSpPr>
        <p:spPr>
          <a:xfrm>
            <a:off x="5272680" y="2464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8" name="object 20818"/>
          <p:cNvSpPr/>
          <p:nvPr/>
        </p:nvSpPr>
        <p:spPr>
          <a:xfrm>
            <a:off x="5292692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9" name="object 20819"/>
          <p:cNvSpPr/>
          <p:nvPr/>
        </p:nvSpPr>
        <p:spPr>
          <a:xfrm>
            <a:off x="5320010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0" name="object 20820"/>
          <p:cNvSpPr/>
          <p:nvPr/>
        </p:nvSpPr>
        <p:spPr>
          <a:xfrm>
            <a:off x="5325886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1" name="object 20821"/>
          <p:cNvSpPr/>
          <p:nvPr/>
        </p:nvSpPr>
        <p:spPr>
          <a:xfrm>
            <a:off x="5346058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2" name="object 20822"/>
          <p:cNvSpPr/>
          <p:nvPr/>
        </p:nvSpPr>
        <p:spPr>
          <a:xfrm>
            <a:off x="5372899" y="2513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3" name="object 20823"/>
          <p:cNvSpPr/>
          <p:nvPr/>
        </p:nvSpPr>
        <p:spPr>
          <a:xfrm>
            <a:off x="5378458" y="25167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4" name="object 20824"/>
          <p:cNvSpPr/>
          <p:nvPr/>
        </p:nvSpPr>
        <p:spPr>
          <a:xfrm>
            <a:off x="5398629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5" name="object 20825"/>
          <p:cNvSpPr/>
          <p:nvPr/>
        </p:nvSpPr>
        <p:spPr>
          <a:xfrm>
            <a:off x="5425788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6" name="object 20826"/>
          <p:cNvSpPr/>
          <p:nvPr/>
        </p:nvSpPr>
        <p:spPr>
          <a:xfrm>
            <a:off x="4616566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7" name="object 20827"/>
          <p:cNvSpPr/>
          <p:nvPr/>
        </p:nvSpPr>
        <p:spPr>
          <a:xfrm>
            <a:off x="4643090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8" name="object 20828"/>
          <p:cNvSpPr/>
          <p:nvPr/>
        </p:nvSpPr>
        <p:spPr>
          <a:xfrm>
            <a:off x="4648649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29" name="object 20829"/>
          <p:cNvSpPr/>
          <p:nvPr/>
        </p:nvSpPr>
        <p:spPr>
          <a:xfrm>
            <a:off x="4669138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0" name="object 20830"/>
          <p:cNvSpPr/>
          <p:nvPr/>
        </p:nvSpPr>
        <p:spPr>
          <a:xfrm>
            <a:off x="4695662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1" name="object 20831"/>
          <p:cNvSpPr/>
          <p:nvPr/>
        </p:nvSpPr>
        <p:spPr>
          <a:xfrm>
            <a:off x="4701538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2" name="object 20832"/>
          <p:cNvSpPr/>
          <p:nvPr/>
        </p:nvSpPr>
        <p:spPr>
          <a:xfrm>
            <a:off x="4722503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3" name="object 20833"/>
          <p:cNvSpPr/>
          <p:nvPr/>
        </p:nvSpPr>
        <p:spPr>
          <a:xfrm>
            <a:off x="4748869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4" name="object 20834"/>
          <p:cNvSpPr/>
          <p:nvPr/>
        </p:nvSpPr>
        <p:spPr>
          <a:xfrm>
            <a:off x="4754428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5" name="object 20835"/>
          <p:cNvSpPr/>
          <p:nvPr/>
        </p:nvSpPr>
        <p:spPr>
          <a:xfrm>
            <a:off x="4774917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6" name="object 20836"/>
          <p:cNvSpPr/>
          <p:nvPr/>
        </p:nvSpPr>
        <p:spPr>
          <a:xfrm>
            <a:off x="4801441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7" name="object 20837"/>
          <p:cNvSpPr/>
          <p:nvPr/>
        </p:nvSpPr>
        <p:spPr>
          <a:xfrm>
            <a:off x="4807317" y="225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8" name="object 20838"/>
          <p:cNvSpPr/>
          <p:nvPr/>
        </p:nvSpPr>
        <p:spPr>
          <a:xfrm>
            <a:off x="4828282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9" name="object 20839"/>
          <p:cNvSpPr/>
          <p:nvPr/>
        </p:nvSpPr>
        <p:spPr>
          <a:xfrm>
            <a:off x="4854806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0" name="object 20840"/>
          <p:cNvSpPr/>
          <p:nvPr/>
        </p:nvSpPr>
        <p:spPr>
          <a:xfrm>
            <a:off x="4860365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1" name="object 20841"/>
          <p:cNvSpPr/>
          <p:nvPr/>
        </p:nvSpPr>
        <p:spPr>
          <a:xfrm>
            <a:off x="4880854" y="2292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2" name="object 20842"/>
          <p:cNvSpPr/>
          <p:nvPr/>
        </p:nvSpPr>
        <p:spPr>
          <a:xfrm>
            <a:off x="4907219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3" name="object 20843"/>
          <p:cNvSpPr/>
          <p:nvPr/>
        </p:nvSpPr>
        <p:spPr>
          <a:xfrm>
            <a:off x="4912778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4" name="object 20844"/>
          <p:cNvSpPr/>
          <p:nvPr/>
        </p:nvSpPr>
        <p:spPr>
          <a:xfrm>
            <a:off x="4934220" y="231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5" name="object 20845"/>
          <p:cNvSpPr/>
          <p:nvPr/>
        </p:nvSpPr>
        <p:spPr>
          <a:xfrm>
            <a:off x="4960585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6" name="object 20846"/>
          <p:cNvSpPr/>
          <p:nvPr/>
        </p:nvSpPr>
        <p:spPr>
          <a:xfrm>
            <a:off x="4966144" y="2333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7" name="object 20847"/>
          <p:cNvSpPr/>
          <p:nvPr/>
        </p:nvSpPr>
        <p:spPr>
          <a:xfrm>
            <a:off x="4986633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8" name="object 20848"/>
          <p:cNvSpPr/>
          <p:nvPr/>
        </p:nvSpPr>
        <p:spPr>
          <a:xfrm>
            <a:off x="5013157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49" name="object 20849"/>
          <p:cNvSpPr/>
          <p:nvPr/>
        </p:nvSpPr>
        <p:spPr>
          <a:xfrm>
            <a:off x="5018716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0" name="object 20850"/>
          <p:cNvSpPr/>
          <p:nvPr/>
        </p:nvSpPr>
        <p:spPr>
          <a:xfrm>
            <a:off x="5039998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1" name="object 20851"/>
          <p:cNvSpPr/>
          <p:nvPr/>
        </p:nvSpPr>
        <p:spPr>
          <a:xfrm>
            <a:off x="5066522" y="23838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2" name="object 20852"/>
          <p:cNvSpPr/>
          <p:nvPr/>
        </p:nvSpPr>
        <p:spPr>
          <a:xfrm>
            <a:off x="5071922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3" name="object 20853"/>
          <p:cNvSpPr/>
          <p:nvPr/>
        </p:nvSpPr>
        <p:spPr>
          <a:xfrm>
            <a:off x="5092570" y="2395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4" name="object 20854"/>
          <p:cNvSpPr/>
          <p:nvPr/>
        </p:nvSpPr>
        <p:spPr>
          <a:xfrm>
            <a:off x="5118935" y="2409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5" name="object 20855"/>
          <p:cNvSpPr/>
          <p:nvPr/>
        </p:nvSpPr>
        <p:spPr>
          <a:xfrm>
            <a:off x="5124494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6" name="object 20856"/>
          <p:cNvSpPr/>
          <p:nvPr/>
        </p:nvSpPr>
        <p:spPr>
          <a:xfrm>
            <a:off x="5145777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7" name="object 20857"/>
          <p:cNvSpPr/>
          <p:nvPr/>
        </p:nvSpPr>
        <p:spPr>
          <a:xfrm>
            <a:off x="5172301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8" name="object 20858"/>
          <p:cNvSpPr/>
          <p:nvPr/>
        </p:nvSpPr>
        <p:spPr>
          <a:xfrm>
            <a:off x="5177860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9" name="object 20859"/>
          <p:cNvSpPr/>
          <p:nvPr/>
        </p:nvSpPr>
        <p:spPr>
          <a:xfrm>
            <a:off x="5198348" y="2448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0" name="object 20860"/>
          <p:cNvSpPr/>
          <p:nvPr/>
        </p:nvSpPr>
        <p:spPr>
          <a:xfrm>
            <a:off x="5224873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1" name="object 20861"/>
          <p:cNvSpPr/>
          <p:nvPr/>
        </p:nvSpPr>
        <p:spPr>
          <a:xfrm>
            <a:off x="5230273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2" name="object 20862"/>
          <p:cNvSpPr/>
          <p:nvPr/>
        </p:nvSpPr>
        <p:spPr>
          <a:xfrm>
            <a:off x="5251715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3" name="object 20863"/>
          <p:cNvSpPr/>
          <p:nvPr/>
        </p:nvSpPr>
        <p:spPr>
          <a:xfrm>
            <a:off x="5278080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4" name="object 20864"/>
          <p:cNvSpPr/>
          <p:nvPr/>
        </p:nvSpPr>
        <p:spPr>
          <a:xfrm>
            <a:off x="5283639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5" name="object 20865"/>
          <p:cNvSpPr/>
          <p:nvPr/>
        </p:nvSpPr>
        <p:spPr>
          <a:xfrm>
            <a:off x="5304127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6" name="object 20866"/>
          <p:cNvSpPr/>
          <p:nvPr/>
        </p:nvSpPr>
        <p:spPr>
          <a:xfrm>
            <a:off x="5330651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7" name="object 20867"/>
          <p:cNvSpPr/>
          <p:nvPr/>
        </p:nvSpPr>
        <p:spPr>
          <a:xfrm>
            <a:off x="5336210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8" name="object 20868"/>
          <p:cNvSpPr/>
          <p:nvPr/>
        </p:nvSpPr>
        <p:spPr>
          <a:xfrm>
            <a:off x="5356699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69" name="object 20869"/>
          <p:cNvSpPr/>
          <p:nvPr/>
        </p:nvSpPr>
        <p:spPr>
          <a:xfrm>
            <a:off x="5384017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0" name="object 20870"/>
          <p:cNvSpPr/>
          <p:nvPr/>
        </p:nvSpPr>
        <p:spPr>
          <a:xfrm>
            <a:off x="4574318" y="21612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1" name="object 20871"/>
          <p:cNvSpPr/>
          <p:nvPr/>
        </p:nvSpPr>
        <p:spPr>
          <a:xfrm>
            <a:off x="4601160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2" name="object 20872"/>
          <p:cNvSpPr/>
          <p:nvPr/>
        </p:nvSpPr>
        <p:spPr>
          <a:xfrm>
            <a:off x="4606719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3" name="object 20873"/>
          <p:cNvSpPr/>
          <p:nvPr/>
        </p:nvSpPr>
        <p:spPr>
          <a:xfrm>
            <a:off x="4626890" y="21869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4" name="object 20874"/>
          <p:cNvSpPr/>
          <p:nvPr/>
        </p:nvSpPr>
        <p:spPr>
          <a:xfrm>
            <a:off x="4653732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5" name="object 20875"/>
          <p:cNvSpPr/>
          <p:nvPr/>
        </p:nvSpPr>
        <p:spPr>
          <a:xfrm>
            <a:off x="4659291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6" name="object 20876"/>
          <p:cNvSpPr/>
          <p:nvPr/>
        </p:nvSpPr>
        <p:spPr>
          <a:xfrm>
            <a:off x="4680256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7" name="object 20877"/>
          <p:cNvSpPr/>
          <p:nvPr/>
        </p:nvSpPr>
        <p:spPr>
          <a:xfrm>
            <a:off x="4707097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8" name="object 20878"/>
          <p:cNvSpPr/>
          <p:nvPr/>
        </p:nvSpPr>
        <p:spPr>
          <a:xfrm>
            <a:off x="4712656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9" name="object 20879"/>
          <p:cNvSpPr/>
          <p:nvPr/>
        </p:nvSpPr>
        <p:spPr>
          <a:xfrm>
            <a:off x="4732668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0" name="object 20880"/>
          <p:cNvSpPr/>
          <p:nvPr/>
        </p:nvSpPr>
        <p:spPr>
          <a:xfrm>
            <a:off x="4759669" y="2252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1" name="object 20881"/>
          <p:cNvSpPr/>
          <p:nvPr/>
        </p:nvSpPr>
        <p:spPr>
          <a:xfrm>
            <a:off x="4765069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2" name="object 20882"/>
          <p:cNvSpPr/>
          <p:nvPr/>
        </p:nvSpPr>
        <p:spPr>
          <a:xfrm>
            <a:off x="4786034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3" name="object 20883"/>
          <p:cNvSpPr/>
          <p:nvPr/>
        </p:nvSpPr>
        <p:spPr>
          <a:xfrm>
            <a:off x="4812876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4" name="object 20884"/>
          <p:cNvSpPr/>
          <p:nvPr/>
        </p:nvSpPr>
        <p:spPr>
          <a:xfrm>
            <a:off x="4818435" y="22814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5" name="object 20885"/>
          <p:cNvSpPr/>
          <p:nvPr/>
        </p:nvSpPr>
        <p:spPr>
          <a:xfrm>
            <a:off x="4838606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6" name="object 20886"/>
          <p:cNvSpPr/>
          <p:nvPr/>
        </p:nvSpPr>
        <p:spPr>
          <a:xfrm>
            <a:off x="4865448" y="23050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7" name="object 20887"/>
          <p:cNvSpPr/>
          <p:nvPr/>
        </p:nvSpPr>
        <p:spPr>
          <a:xfrm>
            <a:off x="4871007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8" name="object 20888"/>
          <p:cNvSpPr/>
          <p:nvPr/>
        </p:nvSpPr>
        <p:spPr>
          <a:xfrm>
            <a:off x="4891813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89" name="object 20889"/>
          <p:cNvSpPr/>
          <p:nvPr/>
        </p:nvSpPr>
        <p:spPr>
          <a:xfrm>
            <a:off x="4918814" y="23308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0" name="object 20890"/>
          <p:cNvSpPr/>
          <p:nvPr/>
        </p:nvSpPr>
        <p:spPr>
          <a:xfrm>
            <a:off x="4924214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1" name="object 20891"/>
          <p:cNvSpPr/>
          <p:nvPr/>
        </p:nvSpPr>
        <p:spPr>
          <a:xfrm>
            <a:off x="4944385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2" name="object 20892"/>
          <p:cNvSpPr/>
          <p:nvPr/>
        </p:nvSpPr>
        <p:spPr>
          <a:xfrm>
            <a:off x="4971226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3" name="object 20893"/>
          <p:cNvSpPr/>
          <p:nvPr/>
        </p:nvSpPr>
        <p:spPr>
          <a:xfrm>
            <a:off x="4976785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4" name="object 20894"/>
          <p:cNvSpPr/>
          <p:nvPr/>
        </p:nvSpPr>
        <p:spPr>
          <a:xfrm>
            <a:off x="4997750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5" name="object 20895"/>
          <p:cNvSpPr/>
          <p:nvPr/>
        </p:nvSpPr>
        <p:spPr>
          <a:xfrm>
            <a:off x="5024592" y="23838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6" name="object 20896"/>
          <p:cNvSpPr/>
          <p:nvPr/>
        </p:nvSpPr>
        <p:spPr>
          <a:xfrm>
            <a:off x="5030151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7" name="object 20897"/>
          <p:cNvSpPr/>
          <p:nvPr/>
        </p:nvSpPr>
        <p:spPr>
          <a:xfrm>
            <a:off x="5050322" y="2395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8" name="object 20898"/>
          <p:cNvSpPr/>
          <p:nvPr/>
        </p:nvSpPr>
        <p:spPr>
          <a:xfrm>
            <a:off x="5077164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9" name="object 20899"/>
          <p:cNvSpPr/>
          <p:nvPr/>
        </p:nvSpPr>
        <p:spPr>
          <a:xfrm>
            <a:off x="5082564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0" name="object 20900"/>
          <p:cNvSpPr/>
          <p:nvPr/>
        </p:nvSpPr>
        <p:spPr>
          <a:xfrm>
            <a:off x="5103529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1" name="object 20901"/>
          <p:cNvSpPr/>
          <p:nvPr/>
        </p:nvSpPr>
        <p:spPr>
          <a:xfrm>
            <a:off x="5130371" y="2435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2" name="object 20902"/>
          <p:cNvSpPr/>
          <p:nvPr/>
        </p:nvSpPr>
        <p:spPr>
          <a:xfrm>
            <a:off x="5135930" y="2438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3" name="object 20903"/>
          <p:cNvSpPr/>
          <p:nvPr/>
        </p:nvSpPr>
        <p:spPr>
          <a:xfrm>
            <a:off x="5156101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4" name="object 20904"/>
          <p:cNvSpPr/>
          <p:nvPr/>
        </p:nvSpPr>
        <p:spPr>
          <a:xfrm>
            <a:off x="5182942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5" name="object 20905"/>
          <p:cNvSpPr/>
          <p:nvPr/>
        </p:nvSpPr>
        <p:spPr>
          <a:xfrm>
            <a:off x="5188501" y="2464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6" name="object 20906"/>
          <p:cNvSpPr/>
          <p:nvPr/>
        </p:nvSpPr>
        <p:spPr>
          <a:xfrm>
            <a:off x="5209466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7" name="object 20907"/>
          <p:cNvSpPr/>
          <p:nvPr/>
        </p:nvSpPr>
        <p:spPr>
          <a:xfrm>
            <a:off x="5236308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8" name="object 20908"/>
          <p:cNvSpPr/>
          <p:nvPr/>
        </p:nvSpPr>
        <p:spPr>
          <a:xfrm>
            <a:off x="5241867" y="2490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09" name="object 20909"/>
          <p:cNvSpPr/>
          <p:nvPr/>
        </p:nvSpPr>
        <p:spPr>
          <a:xfrm>
            <a:off x="5261879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0" name="object 20910"/>
          <p:cNvSpPr/>
          <p:nvPr/>
        </p:nvSpPr>
        <p:spPr>
          <a:xfrm>
            <a:off x="5288721" y="2513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1" name="object 20911"/>
          <p:cNvSpPr/>
          <p:nvPr/>
        </p:nvSpPr>
        <p:spPr>
          <a:xfrm>
            <a:off x="5294280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2" name="object 20912"/>
          <p:cNvSpPr/>
          <p:nvPr/>
        </p:nvSpPr>
        <p:spPr>
          <a:xfrm>
            <a:off x="5315245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3" name="object 20913"/>
          <p:cNvSpPr/>
          <p:nvPr/>
        </p:nvSpPr>
        <p:spPr>
          <a:xfrm>
            <a:off x="5341769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4" name="object 20914"/>
          <p:cNvSpPr/>
          <p:nvPr/>
        </p:nvSpPr>
        <p:spPr>
          <a:xfrm>
            <a:off x="4532547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5" name="object 20915"/>
          <p:cNvSpPr/>
          <p:nvPr/>
        </p:nvSpPr>
        <p:spPr>
          <a:xfrm>
            <a:off x="4558912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6" name="object 20916"/>
          <p:cNvSpPr/>
          <p:nvPr/>
        </p:nvSpPr>
        <p:spPr>
          <a:xfrm>
            <a:off x="4564948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7" name="object 20917"/>
          <p:cNvSpPr/>
          <p:nvPr/>
        </p:nvSpPr>
        <p:spPr>
          <a:xfrm>
            <a:off x="4584960" y="2187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8" name="object 20918"/>
          <p:cNvSpPr/>
          <p:nvPr/>
        </p:nvSpPr>
        <p:spPr>
          <a:xfrm>
            <a:off x="4611484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9" name="object 20919"/>
          <p:cNvSpPr/>
          <p:nvPr/>
        </p:nvSpPr>
        <p:spPr>
          <a:xfrm>
            <a:off x="4617360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0" name="object 20920"/>
          <p:cNvSpPr/>
          <p:nvPr/>
        </p:nvSpPr>
        <p:spPr>
          <a:xfrm>
            <a:off x="4638325" y="2213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1" name="object 20921"/>
          <p:cNvSpPr/>
          <p:nvPr/>
        </p:nvSpPr>
        <p:spPr>
          <a:xfrm>
            <a:off x="4664850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2" name="object 20922"/>
          <p:cNvSpPr/>
          <p:nvPr/>
        </p:nvSpPr>
        <p:spPr>
          <a:xfrm>
            <a:off x="4670409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3" name="object 20923"/>
          <p:cNvSpPr/>
          <p:nvPr/>
        </p:nvSpPr>
        <p:spPr>
          <a:xfrm>
            <a:off x="4690897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4" name="object 20924"/>
          <p:cNvSpPr/>
          <p:nvPr/>
        </p:nvSpPr>
        <p:spPr>
          <a:xfrm>
            <a:off x="4717262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5" name="object 20925"/>
          <p:cNvSpPr/>
          <p:nvPr/>
        </p:nvSpPr>
        <p:spPr>
          <a:xfrm>
            <a:off x="4723298" y="2255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6" name="object 20926"/>
          <p:cNvSpPr/>
          <p:nvPr/>
        </p:nvSpPr>
        <p:spPr>
          <a:xfrm>
            <a:off x="4744263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7" name="object 20927"/>
          <p:cNvSpPr/>
          <p:nvPr/>
        </p:nvSpPr>
        <p:spPr>
          <a:xfrm>
            <a:off x="4770628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8" name="object 20928"/>
          <p:cNvSpPr/>
          <p:nvPr/>
        </p:nvSpPr>
        <p:spPr>
          <a:xfrm>
            <a:off x="4776187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29" name="object 20929"/>
          <p:cNvSpPr/>
          <p:nvPr/>
        </p:nvSpPr>
        <p:spPr>
          <a:xfrm>
            <a:off x="4796676" y="2292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0" name="object 20930"/>
          <p:cNvSpPr/>
          <p:nvPr/>
        </p:nvSpPr>
        <p:spPr>
          <a:xfrm>
            <a:off x="4823200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1" name="object 20931"/>
          <p:cNvSpPr/>
          <p:nvPr/>
        </p:nvSpPr>
        <p:spPr>
          <a:xfrm>
            <a:off x="4829076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2" name="object 20932"/>
          <p:cNvSpPr/>
          <p:nvPr/>
        </p:nvSpPr>
        <p:spPr>
          <a:xfrm>
            <a:off x="4850041" y="231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3" name="object 20933"/>
          <p:cNvSpPr/>
          <p:nvPr/>
        </p:nvSpPr>
        <p:spPr>
          <a:xfrm>
            <a:off x="4876566" y="233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4" name="object 20934"/>
          <p:cNvSpPr/>
          <p:nvPr/>
        </p:nvSpPr>
        <p:spPr>
          <a:xfrm>
            <a:off x="4881966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5" name="object 20935"/>
          <p:cNvSpPr/>
          <p:nvPr/>
        </p:nvSpPr>
        <p:spPr>
          <a:xfrm>
            <a:off x="4902613" y="2343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6" name="object 20936"/>
          <p:cNvSpPr/>
          <p:nvPr/>
        </p:nvSpPr>
        <p:spPr>
          <a:xfrm>
            <a:off x="4928978" y="235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7" name="object 20937"/>
          <p:cNvSpPr/>
          <p:nvPr/>
        </p:nvSpPr>
        <p:spPr>
          <a:xfrm>
            <a:off x="4934537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8" name="object 20938"/>
          <p:cNvSpPr/>
          <p:nvPr/>
        </p:nvSpPr>
        <p:spPr>
          <a:xfrm>
            <a:off x="4955820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9" name="object 20939"/>
          <p:cNvSpPr/>
          <p:nvPr/>
        </p:nvSpPr>
        <p:spPr>
          <a:xfrm>
            <a:off x="4982344" y="23838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0" name="object 20940"/>
          <p:cNvSpPr/>
          <p:nvPr/>
        </p:nvSpPr>
        <p:spPr>
          <a:xfrm>
            <a:off x="4987903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1" name="object 20941"/>
          <p:cNvSpPr/>
          <p:nvPr/>
        </p:nvSpPr>
        <p:spPr>
          <a:xfrm>
            <a:off x="5008392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2" name="object 20942"/>
          <p:cNvSpPr/>
          <p:nvPr/>
        </p:nvSpPr>
        <p:spPr>
          <a:xfrm>
            <a:off x="5034916" y="2409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3" name="object 20943"/>
          <p:cNvSpPr/>
          <p:nvPr/>
        </p:nvSpPr>
        <p:spPr>
          <a:xfrm>
            <a:off x="5040316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4" name="object 20944"/>
          <p:cNvSpPr/>
          <p:nvPr/>
        </p:nvSpPr>
        <p:spPr>
          <a:xfrm>
            <a:off x="5061758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5" name="object 20945"/>
          <p:cNvSpPr/>
          <p:nvPr/>
        </p:nvSpPr>
        <p:spPr>
          <a:xfrm>
            <a:off x="5088123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6" name="object 20946"/>
          <p:cNvSpPr/>
          <p:nvPr/>
        </p:nvSpPr>
        <p:spPr>
          <a:xfrm>
            <a:off x="5093682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7" name="object 20947"/>
          <p:cNvSpPr/>
          <p:nvPr/>
        </p:nvSpPr>
        <p:spPr>
          <a:xfrm>
            <a:off x="5114170" y="2448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8" name="object 20948"/>
          <p:cNvSpPr/>
          <p:nvPr/>
        </p:nvSpPr>
        <p:spPr>
          <a:xfrm>
            <a:off x="5140695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49" name="object 20949"/>
          <p:cNvSpPr/>
          <p:nvPr/>
        </p:nvSpPr>
        <p:spPr>
          <a:xfrm>
            <a:off x="5146254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0" name="object 20950"/>
          <p:cNvSpPr/>
          <p:nvPr/>
        </p:nvSpPr>
        <p:spPr>
          <a:xfrm>
            <a:off x="5167536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1" name="object 20951"/>
          <p:cNvSpPr/>
          <p:nvPr/>
        </p:nvSpPr>
        <p:spPr>
          <a:xfrm>
            <a:off x="5194060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2" name="object 20952"/>
          <p:cNvSpPr/>
          <p:nvPr/>
        </p:nvSpPr>
        <p:spPr>
          <a:xfrm>
            <a:off x="5199460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3" name="object 20953"/>
          <p:cNvSpPr/>
          <p:nvPr/>
        </p:nvSpPr>
        <p:spPr>
          <a:xfrm>
            <a:off x="5220108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4" name="object 20954"/>
          <p:cNvSpPr/>
          <p:nvPr/>
        </p:nvSpPr>
        <p:spPr>
          <a:xfrm>
            <a:off x="5246473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5" name="object 20955"/>
          <p:cNvSpPr/>
          <p:nvPr/>
        </p:nvSpPr>
        <p:spPr>
          <a:xfrm>
            <a:off x="5252032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6" name="object 20956"/>
          <p:cNvSpPr/>
          <p:nvPr/>
        </p:nvSpPr>
        <p:spPr>
          <a:xfrm>
            <a:off x="5273315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7" name="object 20957"/>
          <p:cNvSpPr/>
          <p:nvPr/>
        </p:nvSpPr>
        <p:spPr>
          <a:xfrm>
            <a:off x="5299839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8" name="object 20958"/>
          <p:cNvSpPr/>
          <p:nvPr/>
        </p:nvSpPr>
        <p:spPr>
          <a:xfrm>
            <a:off x="4490299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9" name="object 20959"/>
          <p:cNvSpPr/>
          <p:nvPr/>
        </p:nvSpPr>
        <p:spPr>
          <a:xfrm>
            <a:off x="4517141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0" name="object 20960"/>
          <p:cNvSpPr/>
          <p:nvPr/>
        </p:nvSpPr>
        <p:spPr>
          <a:xfrm>
            <a:off x="4522699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1" name="object 20961"/>
          <p:cNvSpPr/>
          <p:nvPr/>
        </p:nvSpPr>
        <p:spPr>
          <a:xfrm>
            <a:off x="4543188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2" name="object 20962"/>
          <p:cNvSpPr/>
          <p:nvPr/>
        </p:nvSpPr>
        <p:spPr>
          <a:xfrm>
            <a:off x="4569554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3" name="object 20963"/>
          <p:cNvSpPr/>
          <p:nvPr/>
        </p:nvSpPr>
        <p:spPr>
          <a:xfrm>
            <a:off x="4575112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4" name="object 20964"/>
          <p:cNvSpPr/>
          <p:nvPr/>
        </p:nvSpPr>
        <p:spPr>
          <a:xfrm>
            <a:off x="4596077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5" name="object 20965"/>
          <p:cNvSpPr/>
          <p:nvPr/>
        </p:nvSpPr>
        <p:spPr>
          <a:xfrm>
            <a:off x="4622919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6" name="object 20966"/>
          <p:cNvSpPr/>
          <p:nvPr/>
        </p:nvSpPr>
        <p:spPr>
          <a:xfrm>
            <a:off x="4628478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7" name="object 20967"/>
          <p:cNvSpPr/>
          <p:nvPr/>
        </p:nvSpPr>
        <p:spPr>
          <a:xfrm>
            <a:off x="4648649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8" name="object 20968"/>
          <p:cNvSpPr/>
          <p:nvPr/>
        </p:nvSpPr>
        <p:spPr>
          <a:xfrm>
            <a:off x="4675491" y="2252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69" name="object 20969"/>
          <p:cNvSpPr/>
          <p:nvPr/>
        </p:nvSpPr>
        <p:spPr>
          <a:xfrm>
            <a:off x="4681050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0" name="object 20970"/>
          <p:cNvSpPr/>
          <p:nvPr/>
        </p:nvSpPr>
        <p:spPr>
          <a:xfrm>
            <a:off x="4701856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1" name="object 20971"/>
          <p:cNvSpPr/>
          <p:nvPr/>
        </p:nvSpPr>
        <p:spPr>
          <a:xfrm>
            <a:off x="4728857" y="22790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2" name="object 20972"/>
          <p:cNvSpPr/>
          <p:nvPr/>
        </p:nvSpPr>
        <p:spPr>
          <a:xfrm>
            <a:off x="4734257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3" name="object 20973"/>
          <p:cNvSpPr/>
          <p:nvPr/>
        </p:nvSpPr>
        <p:spPr>
          <a:xfrm>
            <a:off x="4754428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4" name="object 20974"/>
          <p:cNvSpPr/>
          <p:nvPr/>
        </p:nvSpPr>
        <p:spPr>
          <a:xfrm>
            <a:off x="4781270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5" name="object 20975"/>
          <p:cNvSpPr/>
          <p:nvPr/>
        </p:nvSpPr>
        <p:spPr>
          <a:xfrm>
            <a:off x="4786829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6" name="object 20976"/>
          <p:cNvSpPr/>
          <p:nvPr/>
        </p:nvSpPr>
        <p:spPr>
          <a:xfrm>
            <a:off x="4807794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7" name="object 20977"/>
          <p:cNvSpPr/>
          <p:nvPr/>
        </p:nvSpPr>
        <p:spPr>
          <a:xfrm>
            <a:off x="4834635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8" name="object 20978"/>
          <p:cNvSpPr/>
          <p:nvPr/>
        </p:nvSpPr>
        <p:spPr>
          <a:xfrm>
            <a:off x="4840194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9" name="object 20979"/>
          <p:cNvSpPr/>
          <p:nvPr/>
        </p:nvSpPr>
        <p:spPr>
          <a:xfrm>
            <a:off x="4860365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0" name="object 20980"/>
          <p:cNvSpPr/>
          <p:nvPr/>
        </p:nvSpPr>
        <p:spPr>
          <a:xfrm>
            <a:off x="4887207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1" name="object 20981"/>
          <p:cNvSpPr/>
          <p:nvPr/>
        </p:nvSpPr>
        <p:spPr>
          <a:xfrm>
            <a:off x="4892607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2" name="object 20982"/>
          <p:cNvSpPr/>
          <p:nvPr/>
        </p:nvSpPr>
        <p:spPr>
          <a:xfrm>
            <a:off x="4913572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3" name="object 20983"/>
          <p:cNvSpPr/>
          <p:nvPr/>
        </p:nvSpPr>
        <p:spPr>
          <a:xfrm>
            <a:off x="4940414" y="23838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4" name="object 20984"/>
          <p:cNvSpPr/>
          <p:nvPr/>
        </p:nvSpPr>
        <p:spPr>
          <a:xfrm>
            <a:off x="4945973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5" name="object 20985"/>
          <p:cNvSpPr/>
          <p:nvPr/>
        </p:nvSpPr>
        <p:spPr>
          <a:xfrm>
            <a:off x="4966144" y="2396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6" name="object 20986"/>
          <p:cNvSpPr/>
          <p:nvPr/>
        </p:nvSpPr>
        <p:spPr>
          <a:xfrm>
            <a:off x="4992985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7" name="object 20987"/>
          <p:cNvSpPr/>
          <p:nvPr/>
        </p:nvSpPr>
        <p:spPr>
          <a:xfrm>
            <a:off x="4998544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8" name="object 20988"/>
          <p:cNvSpPr/>
          <p:nvPr/>
        </p:nvSpPr>
        <p:spPr>
          <a:xfrm>
            <a:off x="5019510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89" name="object 20989"/>
          <p:cNvSpPr/>
          <p:nvPr/>
        </p:nvSpPr>
        <p:spPr>
          <a:xfrm>
            <a:off x="5046352" y="2435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0" name="object 20990"/>
          <p:cNvSpPr/>
          <p:nvPr/>
        </p:nvSpPr>
        <p:spPr>
          <a:xfrm>
            <a:off x="5051911" y="24384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1" name="object 20991"/>
          <p:cNvSpPr/>
          <p:nvPr/>
        </p:nvSpPr>
        <p:spPr>
          <a:xfrm>
            <a:off x="5071922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2" name="object 20992"/>
          <p:cNvSpPr/>
          <p:nvPr/>
        </p:nvSpPr>
        <p:spPr>
          <a:xfrm>
            <a:off x="5098764" y="2461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3" name="object 20993"/>
          <p:cNvSpPr/>
          <p:nvPr/>
        </p:nvSpPr>
        <p:spPr>
          <a:xfrm>
            <a:off x="5104323" y="2464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4" name="object 20994"/>
          <p:cNvSpPr/>
          <p:nvPr/>
        </p:nvSpPr>
        <p:spPr>
          <a:xfrm>
            <a:off x="5125288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5" name="object 20995"/>
          <p:cNvSpPr/>
          <p:nvPr/>
        </p:nvSpPr>
        <p:spPr>
          <a:xfrm>
            <a:off x="5152130" y="2487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6" name="object 20996"/>
          <p:cNvSpPr/>
          <p:nvPr/>
        </p:nvSpPr>
        <p:spPr>
          <a:xfrm>
            <a:off x="5157689" y="249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7" name="object 20997"/>
          <p:cNvSpPr/>
          <p:nvPr/>
        </p:nvSpPr>
        <p:spPr>
          <a:xfrm>
            <a:off x="5177860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8" name="object 20998"/>
          <p:cNvSpPr/>
          <p:nvPr/>
        </p:nvSpPr>
        <p:spPr>
          <a:xfrm>
            <a:off x="5204702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9" name="object 20999"/>
          <p:cNvSpPr/>
          <p:nvPr/>
        </p:nvSpPr>
        <p:spPr>
          <a:xfrm>
            <a:off x="5210261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0" name="object 21000"/>
          <p:cNvSpPr/>
          <p:nvPr/>
        </p:nvSpPr>
        <p:spPr>
          <a:xfrm>
            <a:off x="5231067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1" name="object 21001"/>
          <p:cNvSpPr/>
          <p:nvPr/>
        </p:nvSpPr>
        <p:spPr>
          <a:xfrm>
            <a:off x="5258067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2" name="object 21002"/>
          <p:cNvSpPr/>
          <p:nvPr/>
        </p:nvSpPr>
        <p:spPr>
          <a:xfrm>
            <a:off x="4448369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3" name="object 21003"/>
          <p:cNvSpPr/>
          <p:nvPr/>
        </p:nvSpPr>
        <p:spPr>
          <a:xfrm>
            <a:off x="4474893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4" name="object 21004"/>
          <p:cNvSpPr/>
          <p:nvPr/>
        </p:nvSpPr>
        <p:spPr>
          <a:xfrm>
            <a:off x="4480769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5" name="object 21005"/>
          <p:cNvSpPr/>
          <p:nvPr/>
        </p:nvSpPr>
        <p:spPr>
          <a:xfrm>
            <a:off x="4500940" y="2187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6" name="object 21006"/>
          <p:cNvSpPr/>
          <p:nvPr/>
        </p:nvSpPr>
        <p:spPr>
          <a:xfrm>
            <a:off x="4527306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7" name="object 21007"/>
          <p:cNvSpPr/>
          <p:nvPr/>
        </p:nvSpPr>
        <p:spPr>
          <a:xfrm>
            <a:off x="4533659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8" name="object 21008"/>
          <p:cNvSpPr/>
          <p:nvPr/>
        </p:nvSpPr>
        <p:spPr>
          <a:xfrm>
            <a:off x="4554306" y="2213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09" name="object 21009"/>
          <p:cNvSpPr/>
          <p:nvPr/>
        </p:nvSpPr>
        <p:spPr>
          <a:xfrm>
            <a:off x="4580671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0" name="object 21010"/>
          <p:cNvSpPr/>
          <p:nvPr/>
        </p:nvSpPr>
        <p:spPr>
          <a:xfrm>
            <a:off x="4586548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1" name="object 21011"/>
          <p:cNvSpPr/>
          <p:nvPr/>
        </p:nvSpPr>
        <p:spPr>
          <a:xfrm>
            <a:off x="4606719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2" name="object 21012"/>
          <p:cNvSpPr/>
          <p:nvPr/>
        </p:nvSpPr>
        <p:spPr>
          <a:xfrm>
            <a:off x="4633243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3" name="object 21013"/>
          <p:cNvSpPr/>
          <p:nvPr/>
        </p:nvSpPr>
        <p:spPr>
          <a:xfrm>
            <a:off x="4639596" y="2256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4" name="object 21014"/>
          <p:cNvSpPr/>
          <p:nvPr/>
        </p:nvSpPr>
        <p:spPr>
          <a:xfrm>
            <a:off x="4660085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5" name="object 21015"/>
          <p:cNvSpPr/>
          <p:nvPr/>
        </p:nvSpPr>
        <p:spPr>
          <a:xfrm>
            <a:off x="4686450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6" name="object 21016"/>
          <p:cNvSpPr/>
          <p:nvPr/>
        </p:nvSpPr>
        <p:spPr>
          <a:xfrm>
            <a:off x="4692009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7" name="object 21017"/>
          <p:cNvSpPr/>
          <p:nvPr/>
        </p:nvSpPr>
        <p:spPr>
          <a:xfrm>
            <a:off x="4712656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8" name="object 21018"/>
          <p:cNvSpPr/>
          <p:nvPr/>
        </p:nvSpPr>
        <p:spPr>
          <a:xfrm>
            <a:off x="4739021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9" name="object 21019"/>
          <p:cNvSpPr/>
          <p:nvPr/>
        </p:nvSpPr>
        <p:spPr>
          <a:xfrm>
            <a:off x="4745375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0" name="object 21020"/>
          <p:cNvSpPr/>
          <p:nvPr/>
        </p:nvSpPr>
        <p:spPr>
          <a:xfrm>
            <a:off x="4765863" y="231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1" name="object 21021"/>
          <p:cNvSpPr/>
          <p:nvPr/>
        </p:nvSpPr>
        <p:spPr>
          <a:xfrm>
            <a:off x="4792388" y="233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2" name="object 21022"/>
          <p:cNvSpPr/>
          <p:nvPr/>
        </p:nvSpPr>
        <p:spPr>
          <a:xfrm>
            <a:off x="4797946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3" name="object 21023"/>
          <p:cNvSpPr/>
          <p:nvPr/>
        </p:nvSpPr>
        <p:spPr>
          <a:xfrm>
            <a:off x="4818435" y="234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4" name="object 21024"/>
          <p:cNvSpPr/>
          <p:nvPr/>
        </p:nvSpPr>
        <p:spPr>
          <a:xfrm>
            <a:off x="4844959" y="235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5" name="object 21025"/>
          <p:cNvSpPr/>
          <p:nvPr/>
        </p:nvSpPr>
        <p:spPr>
          <a:xfrm>
            <a:off x="4851153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6" name="object 21026"/>
          <p:cNvSpPr/>
          <p:nvPr/>
        </p:nvSpPr>
        <p:spPr>
          <a:xfrm>
            <a:off x="4871801" y="237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7" name="object 21027"/>
          <p:cNvSpPr/>
          <p:nvPr/>
        </p:nvSpPr>
        <p:spPr>
          <a:xfrm>
            <a:off x="4898166" y="23838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8" name="object 21028"/>
          <p:cNvSpPr/>
          <p:nvPr/>
        </p:nvSpPr>
        <p:spPr>
          <a:xfrm>
            <a:off x="4903725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29" name="object 21029"/>
          <p:cNvSpPr/>
          <p:nvPr/>
        </p:nvSpPr>
        <p:spPr>
          <a:xfrm>
            <a:off x="4924214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0" name="object 21030"/>
          <p:cNvSpPr/>
          <p:nvPr/>
        </p:nvSpPr>
        <p:spPr>
          <a:xfrm>
            <a:off x="4950738" y="2409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1" name="object 21031"/>
          <p:cNvSpPr/>
          <p:nvPr/>
        </p:nvSpPr>
        <p:spPr>
          <a:xfrm>
            <a:off x="4956297" y="24123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2" name="object 21032"/>
          <p:cNvSpPr/>
          <p:nvPr/>
        </p:nvSpPr>
        <p:spPr>
          <a:xfrm>
            <a:off x="4977579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3" name="object 21033"/>
          <p:cNvSpPr/>
          <p:nvPr/>
        </p:nvSpPr>
        <p:spPr>
          <a:xfrm>
            <a:off x="5004103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4" name="object 21034"/>
          <p:cNvSpPr/>
          <p:nvPr/>
        </p:nvSpPr>
        <p:spPr>
          <a:xfrm>
            <a:off x="5009503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5" name="object 21035"/>
          <p:cNvSpPr/>
          <p:nvPr/>
        </p:nvSpPr>
        <p:spPr>
          <a:xfrm>
            <a:off x="5030151" y="2448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6" name="object 21036"/>
          <p:cNvSpPr/>
          <p:nvPr/>
        </p:nvSpPr>
        <p:spPr>
          <a:xfrm>
            <a:off x="5056516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7" name="object 21037"/>
          <p:cNvSpPr/>
          <p:nvPr/>
        </p:nvSpPr>
        <p:spPr>
          <a:xfrm>
            <a:off x="5062075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8" name="object 21038"/>
          <p:cNvSpPr/>
          <p:nvPr/>
        </p:nvSpPr>
        <p:spPr>
          <a:xfrm>
            <a:off x="5083358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9" name="object 21039"/>
          <p:cNvSpPr/>
          <p:nvPr/>
        </p:nvSpPr>
        <p:spPr>
          <a:xfrm>
            <a:off x="5109882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0" name="object 21040"/>
          <p:cNvSpPr/>
          <p:nvPr/>
        </p:nvSpPr>
        <p:spPr>
          <a:xfrm>
            <a:off x="5115441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1" name="object 21041"/>
          <p:cNvSpPr/>
          <p:nvPr/>
        </p:nvSpPr>
        <p:spPr>
          <a:xfrm>
            <a:off x="5135930" y="25007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2" name="object 21042"/>
          <p:cNvSpPr/>
          <p:nvPr/>
        </p:nvSpPr>
        <p:spPr>
          <a:xfrm>
            <a:off x="5162454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3" name="object 21043"/>
          <p:cNvSpPr/>
          <p:nvPr/>
        </p:nvSpPr>
        <p:spPr>
          <a:xfrm>
            <a:off x="5168013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4" name="object 21044"/>
          <p:cNvSpPr/>
          <p:nvPr/>
        </p:nvSpPr>
        <p:spPr>
          <a:xfrm>
            <a:off x="5189296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5" name="object 21045"/>
          <p:cNvSpPr/>
          <p:nvPr/>
        </p:nvSpPr>
        <p:spPr>
          <a:xfrm>
            <a:off x="5215661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6" name="object 21046"/>
          <p:cNvSpPr/>
          <p:nvPr/>
        </p:nvSpPr>
        <p:spPr>
          <a:xfrm>
            <a:off x="4406121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7" name="object 21047"/>
          <p:cNvSpPr/>
          <p:nvPr/>
        </p:nvSpPr>
        <p:spPr>
          <a:xfrm>
            <a:off x="4432963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8" name="object 21048"/>
          <p:cNvSpPr/>
          <p:nvPr/>
        </p:nvSpPr>
        <p:spPr>
          <a:xfrm>
            <a:off x="4438522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49" name="object 21049"/>
          <p:cNvSpPr/>
          <p:nvPr/>
        </p:nvSpPr>
        <p:spPr>
          <a:xfrm>
            <a:off x="4459010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0" name="object 21050"/>
          <p:cNvSpPr/>
          <p:nvPr/>
        </p:nvSpPr>
        <p:spPr>
          <a:xfrm>
            <a:off x="4485534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1" name="object 21051"/>
          <p:cNvSpPr/>
          <p:nvPr/>
        </p:nvSpPr>
        <p:spPr>
          <a:xfrm>
            <a:off x="4491887" y="2203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2" name="object 21052"/>
          <p:cNvSpPr/>
          <p:nvPr/>
        </p:nvSpPr>
        <p:spPr>
          <a:xfrm>
            <a:off x="4511899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3" name="object 21053"/>
          <p:cNvSpPr/>
          <p:nvPr/>
        </p:nvSpPr>
        <p:spPr>
          <a:xfrm>
            <a:off x="4538900" y="2226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4" name="object 21054"/>
          <p:cNvSpPr/>
          <p:nvPr/>
        </p:nvSpPr>
        <p:spPr>
          <a:xfrm>
            <a:off x="4544300" y="2230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5" name="object 21055"/>
          <p:cNvSpPr/>
          <p:nvPr/>
        </p:nvSpPr>
        <p:spPr>
          <a:xfrm>
            <a:off x="4564948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6" name="object 21056"/>
          <p:cNvSpPr/>
          <p:nvPr/>
        </p:nvSpPr>
        <p:spPr>
          <a:xfrm>
            <a:off x="4591313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7" name="object 21057"/>
          <p:cNvSpPr/>
          <p:nvPr/>
        </p:nvSpPr>
        <p:spPr>
          <a:xfrm>
            <a:off x="4597666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8" name="object 21058"/>
          <p:cNvSpPr/>
          <p:nvPr/>
        </p:nvSpPr>
        <p:spPr>
          <a:xfrm>
            <a:off x="4617837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9" name="object 21059"/>
          <p:cNvSpPr/>
          <p:nvPr/>
        </p:nvSpPr>
        <p:spPr>
          <a:xfrm>
            <a:off x="4644678" y="2279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0" name="object 21060"/>
          <p:cNvSpPr/>
          <p:nvPr/>
        </p:nvSpPr>
        <p:spPr>
          <a:xfrm>
            <a:off x="4650237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1" name="object 21061"/>
          <p:cNvSpPr/>
          <p:nvPr/>
        </p:nvSpPr>
        <p:spPr>
          <a:xfrm>
            <a:off x="4670409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2" name="object 21062"/>
          <p:cNvSpPr/>
          <p:nvPr/>
        </p:nvSpPr>
        <p:spPr>
          <a:xfrm>
            <a:off x="4697250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3" name="object 21063"/>
          <p:cNvSpPr/>
          <p:nvPr/>
        </p:nvSpPr>
        <p:spPr>
          <a:xfrm>
            <a:off x="4703445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4" name="object 21064"/>
          <p:cNvSpPr/>
          <p:nvPr/>
        </p:nvSpPr>
        <p:spPr>
          <a:xfrm>
            <a:off x="4723615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5" name="object 21065"/>
          <p:cNvSpPr/>
          <p:nvPr/>
        </p:nvSpPr>
        <p:spPr>
          <a:xfrm>
            <a:off x="4750457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6" name="object 21066"/>
          <p:cNvSpPr/>
          <p:nvPr/>
        </p:nvSpPr>
        <p:spPr>
          <a:xfrm>
            <a:off x="4756016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7" name="object 21067"/>
          <p:cNvSpPr/>
          <p:nvPr/>
        </p:nvSpPr>
        <p:spPr>
          <a:xfrm>
            <a:off x="4776187" y="234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8" name="object 21068"/>
          <p:cNvSpPr/>
          <p:nvPr/>
        </p:nvSpPr>
        <p:spPr>
          <a:xfrm>
            <a:off x="4803029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69" name="object 21069"/>
          <p:cNvSpPr/>
          <p:nvPr/>
        </p:nvSpPr>
        <p:spPr>
          <a:xfrm>
            <a:off x="4809382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0" name="object 21070"/>
          <p:cNvSpPr/>
          <p:nvPr/>
        </p:nvSpPr>
        <p:spPr>
          <a:xfrm>
            <a:off x="4829553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1" name="object 21071"/>
          <p:cNvSpPr/>
          <p:nvPr/>
        </p:nvSpPr>
        <p:spPr>
          <a:xfrm>
            <a:off x="4856395" y="23838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2" name="object 21072"/>
          <p:cNvSpPr/>
          <p:nvPr/>
        </p:nvSpPr>
        <p:spPr>
          <a:xfrm>
            <a:off x="4861954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3" name="object 21073"/>
          <p:cNvSpPr/>
          <p:nvPr/>
        </p:nvSpPr>
        <p:spPr>
          <a:xfrm>
            <a:off x="4881966" y="2396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4" name="object 21074"/>
          <p:cNvSpPr/>
          <p:nvPr/>
        </p:nvSpPr>
        <p:spPr>
          <a:xfrm>
            <a:off x="4908808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5" name="object 21075"/>
          <p:cNvSpPr/>
          <p:nvPr/>
        </p:nvSpPr>
        <p:spPr>
          <a:xfrm>
            <a:off x="4915160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6" name="object 21076"/>
          <p:cNvSpPr/>
          <p:nvPr/>
        </p:nvSpPr>
        <p:spPr>
          <a:xfrm>
            <a:off x="4935332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7" name="object 21077"/>
          <p:cNvSpPr/>
          <p:nvPr/>
        </p:nvSpPr>
        <p:spPr>
          <a:xfrm>
            <a:off x="4962173" y="2435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8" name="object 21078"/>
          <p:cNvSpPr/>
          <p:nvPr/>
        </p:nvSpPr>
        <p:spPr>
          <a:xfrm>
            <a:off x="4967732" y="243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9" name="object 21079"/>
          <p:cNvSpPr/>
          <p:nvPr/>
        </p:nvSpPr>
        <p:spPr>
          <a:xfrm>
            <a:off x="4987903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0" name="object 21080"/>
          <p:cNvSpPr/>
          <p:nvPr/>
        </p:nvSpPr>
        <p:spPr>
          <a:xfrm>
            <a:off x="5014745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1" name="object 21081"/>
          <p:cNvSpPr/>
          <p:nvPr/>
        </p:nvSpPr>
        <p:spPr>
          <a:xfrm>
            <a:off x="5021098" y="2464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2" name="object 21082"/>
          <p:cNvSpPr/>
          <p:nvPr/>
        </p:nvSpPr>
        <p:spPr>
          <a:xfrm>
            <a:off x="5041110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3" name="object 21083"/>
          <p:cNvSpPr/>
          <p:nvPr/>
        </p:nvSpPr>
        <p:spPr>
          <a:xfrm>
            <a:off x="5067952" y="2488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4" name="object 21084"/>
          <p:cNvSpPr/>
          <p:nvPr/>
        </p:nvSpPr>
        <p:spPr>
          <a:xfrm>
            <a:off x="5073511" y="249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5" name="object 21085"/>
          <p:cNvSpPr/>
          <p:nvPr/>
        </p:nvSpPr>
        <p:spPr>
          <a:xfrm>
            <a:off x="5093682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6" name="object 21086"/>
          <p:cNvSpPr/>
          <p:nvPr/>
        </p:nvSpPr>
        <p:spPr>
          <a:xfrm>
            <a:off x="5120523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7" name="object 21087"/>
          <p:cNvSpPr/>
          <p:nvPr/>
        </p:nvSpPr>
        <p:spPr>
          <a:xfrm>
            <a:off x="5126876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8" name="object 21088"/>
          <p:cNvSpPr/>
          <p:nvPr/>
        </p:nvSpPr>
        <p:spPr>
          <a:xfrm>
            <a:off x="5147048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89" name="object 21089"/>
          <p:cNvSpPr/>
          <p:nvPr/>
        </p:nvSpPr>
        <p:spPr>
          <a:xfrm>
            <a:off x="5173889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0" name="object 21090"/>
          <p:cNvSpPr/>
          <p:nvPr/>
        </p:nvSpPr>
        <p:spPr>
          <a:xfrm>
            <a:off x="4390714" y="21746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1" name="object 21091"/>
          <p:cNvSpPr/>
          <p:nvPr/>
        </p:nvSpPr>
        <p:spPr>
          <a:xfrm>
            <a:off x="4396591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2" name="object 21092"/>
          <p:cNvSpPr/>
          <p:nvPr/>
        </p:nvSpPr>
        <p:spPr>
          <a:xfrm>
            <a:off x="4416762" y="2187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3" name="object 21093"/>
          <p:cNvSpPr/>
          <p:nvPr/>
        </p:nvSpPr>
        <p:spPr>
          <a:xfrm>
            <a:off x="4444080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4" name="object 21094"/>
          <p:cNvSpPr/>
          <p:nvPr/>
        </p:nvSpPr>
        <p:spPr>
          <a:xfrm>
            <a:off x="4449957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5" name="object 21095"/>
          <p:cNvSpPr/>
          <p:nvPr/>
        </p:nvSpPr>
        <p:spPr>
          <a:xfrm>
            <a:off x="4470128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6" name="object 21096"/>
          <p:cNvSpPr/>
          <p:nvPr/>
        </p:nvSpPr>
        <p:spPr>
          <a:xfrm>
            <a:off x="4496493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7" name="object 21097"/>
          <p:cNvSpPr/>
          <p:nvPr/>
        </p:nvSpPr>
        <p:spPr>
          <a:xfrm>
            <a:off x="4502529" y="2230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8" name="object 21098"/>
          <p:cNvSpPr/>
          <p:nvPr/>
        </p:nvSpPr>
        <p:spPr>
          <a:xfrm>
            <a:off x="4522699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9" name="object 21099"/>
          <p:cNvSpPr/>
          <p:nvPr/>
        </p:nvSpPr>
        <p:spPr>
          <a:xfrm>
            <a:off x="4549859" y="2253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0" name="object 21100"/>
          <p:cNvSpPr/>
          <p:nvPr/>
        </p:nvSpPr>
        <p:spPr>
          <a:xfrm>
            <a:off x="4555418" y="2256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1" name="object 21101"/>
          <p:cNvSpPr/>
          <p:nvPr/>
        </p:nvSpPr>
        <p:spPr>
          <a:xfrm>
            <a:off x="4575907" y="2265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2" name="object 21102"/>
          <p:cNvSpPr/>
          <p:nvPr/>
        </p:nvSpPr>
        <p:spPr>
          <a:xfrm>
            <a:off x="4602431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3" name="object 21103"/>
          <p:cNvSpPr/>
          <p:nvPr/>
        </p:nvSpPr>
        <p:spPr>
          <a:xfrm>
            <a:off x="4608307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4" name="object 21104"/>
          <p:cNvSpPr/>
          <p:nvPr/>
        </p:nvSpPr>
        <p:spPr>
          <a:xfrm>
            <a:off x="4628478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5" name="object 21105"/>
          <p:cNvSpPr/>
          <p:nvPr/>
        </p:nvSpPr>
        <p:spPr>
          <a:xfrm>
            <a:off x="4655002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6" name="object 21106"/>
          <p:cNvSpPr/>
          <p:nvPr/>
        </p:nvSpPr>
        <p:spPr>
          <a:xfrm>
            <a:off x="4661196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7" name="object 21107"/>
          <p:cNvSpPr/>
          <p:nvPr/>
        </p:nvSpPr>
        <p:spPr>
          <a:xfrm>
            <a:off x="4681844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8" name="object 21108"/>
          <p:cNvSpPr/>
          <p:nvPr/>
        </p:nvSpPr>
        <p:spPr>
          <a:xfrm>
            <a:off x="4708209" y="233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09" name="object 21109"/>
          <p:cNvSpPr/>
          <p:nvPr/>
        </p:nvSpPr>
        <p:spPr>
          <a:xfrm>
            <a:off x="4714245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0" name="object 21110"/>
          <p:cNvSpPr/>
          <p:nvPr/>
        </p:nvSpPr>
        <p:spPr>
          <a:xfrm>
            <a:off x="4734257" y="234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1" name="object 21111"/>
          <p:cNvSpPr/>
          <p:nvPr/>
        </p:nvSpPr>
        <p:spPr>
          <a:xfrm>
            <a:off x="4760781" y="235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2" name="object 21112"/>
          <p:cNvSpPr/>
          <p:nvPr/>
        </p:nvSpPr>
        <p:spPr>
          <a:xfrm>
            <a:off x="4767134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3" name="object 21113"/>
          <p:cNvSpPr/>
          <p:nvPr/>
        </p:nvSpPr>
        <p:spPr>
          <a:xfrm>
            <a:off x="4787623" y="237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4" name="object 21114"/>
          <p:cNvSpPr/>
          <p:nvPr/>
        </p:nvSpPr>
        <p:spPr>
          <a:xfrm>
            <a:off x="4814147" y="23838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5" name="object 21115"/>
          <p:cNvSpPr/>
          <p:nvPr/>
        </p:nvSpPr>
        <p:spPr>
          <a:xfrm>
            <a:off x="4819547" y="2386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6" name="object 21116"/>
          <p:cNvSpPr/>
          <p:nvPr/>
        </p:nvSpPr>
        <p:spPr>
          <a:xfrm>
            <a:off x="4840194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7" name="object 21117"/>
          <p:cNvSpPr/>
          <p:nvPr/>
        </p:nvSpPr>
        <p:spPr>
          <a:xfrm>
            <a:off x="4866559" y="2409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8" name="object 21118"/>
          <p:cNvSpPr/>
          <p:nvPr/>
        </p:nvSpPr>
        <p:spPr>
          <a:xfrm>
            <a:off x="4872913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9" name="object 21119"/>
          <p:cNvSpPr/>
          <p:nvPr/>
        </p:nvSpPr>
        <p:spPr>
          <a:xfrm>
            <a:off x="4893401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0" name="object 21120"/>
          <p:cNvSpPr/>
          <p:nvPr/>
        </p:nvSpPr>
        <p:spPr>
          <a:xfrm>
            <a:off x="4919925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1" name="object 21121"/>
          <p:cNvSpPr/>
          <p:nvPr/>
        </p:nvSpPr>
        <p:spPr>
          <a:xfrm>
            <a:off x="4925484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2" name="object 21122"/>
          <p:cNvSpPr/>
          <p:nvPr/>
        </p:nvSpPr>
        <p:spPr>
          <a:xfrm>
            <a:off x="4945973" y="2448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3" name="object 21123"/>
          <p:cNvSpPr/>
          <p:nvPr/>
        </p:nvSpPr>
        <p:spPr>
          <a:xfrm>
            <a:off x="4972497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4" name="object 21124"/>
          <p:cNvSpPr/>
          <p:nvPr/>
        </p:nvSpPr>
        <p:spPr>
          <a:xfrm>
            <a:off x="4978850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5" name="object 21125"/>
          <p:cNvSpPr/>
          <p:nvPr/>
        </p:nvSpPr>
        <p:spPr>
          <a:xfrm>
            <a:off x="4999339" y="2474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6" name="object 21126"/>
          <p:cNvSpPr/>
          <p:nvPr/>
        </p:nvSpPr>
        <p:spPr>
          <a:xfrm>
            <a:off x="5025704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7" name="object 21127"/>
          <p:cNvSpPr/>
          <p:nvPr/>
        </p:nvSpPr>
        <p:spPr>
          <a:xfrm>
            <a:off x="5031263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8" name="object 21128"/>
          <p:cNvSpPr/>
          <p:nvPr/>
        </p:nvSpPr>
        <p:spPr>
          <a:xfrm>
            <a:off x="5051911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29" name="object 21129"/>
          <p:cNvSpPr/>
          <p:nvPr/>
        </p:nvSpPr>
        <p:spPr>
          <a:xfrm>
            <a:off x="5078276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0" name="object 21130"/>
          <p:cNvSpPr/>
          <p:nvPr/>
        </p:nvSpPr>
        <p:spPr>
          <a:xfrm>
            <a:off x="5084629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1" name="object 21131"/>
          <p:cNvSpPr/>
          <p:nvPr/>
        </p:nvSpPr>
        <p:spPr>
          <a:xfrm>
            <a:off x="5105117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2" name="object 21132"/>
          <p:cNvSpPr/>
          <p:nvPr/>
        </p:nvSpPr>
        <p:spPr>
          <a:xfrm>
            <a:off x="5131641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3" name="object 21133"/>
          <p:cNvSpPr/>
          <p:nvPr/>
        </p:nvSpPr>
        <p:spPr>
          <a:xfrm>
            <a:off x="4402150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4" name="object 21134"/>
          <p:cNvSpPr/>
          <p:nvPr/>
        </p:nvSpPr>
        <p:spPr>
          <a:xfrm>
            <a:off x="4407709" y="2204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5" name="object 21135"/>
          <p:cNvSpPr/>
          <p:nvPr/>
        </p:nvSpPr>
        <p:spPr>
          <a:xfrm>
            <a:off x="4428198" y="2213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6" name="object 21136"/>
          <p:cNvSpPr/>
          <p:nvPr/>
        </p:nvSpPr>
        <p:spPr>
          <a:xfrm>
            <a:off x="4454722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7" name="object 21137"/>
          <p:cNvSpPr/>
          <p:nvPr/>
        </p:nvSpPr>
        <p:spPr>
          <a:xfrm>
            <a:off x="4460281" y="2230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8" name="object 21138"/>
          <p:cNvSpPr/>
          <p:nvPr/>
        </p:nvSpPr>
        <p:spPr>
          <a:xfrm>
            <a:off x="4480769" y="2239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9" name="object 21139"/>
          <p:cNvSpPr/>
          <p:nvPr/>
        </p:nvSpPr>
        <p:spPr>
          <a:xfrm>
            <a:off x="4508088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0" name="object 21140"/>
          <p:cNvSpPr/>
          <p:nvPr/>
        </p:nvSpPr>
        <p:spPr>
          <a:xfrm>
            <a:off x="4513488" y="2256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1" name="object 21141"/>
          <p:cNvSpPr/>
          <p:nvPr/>
        </p:nvSpPr>
        <p:spPr>
          <a:xfrm>
            <a:off x="4533659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2" name="object 21142"/>
          <p:cNvSpPr/>
          <p:nvPr/>
        </p:nvSpPr>
        <p:spPr>
          <a:xfrm>
            <a:off x="4560500" y="2279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3" name="object 21143"/>
          <p:cNvSpPr/>
          <p:nvPr/>
        </p:nvSpPr>
        <p:spPr>
          <a:xfrm>
            <a:off x="4566059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4" name="object 21144"/>
          <p:cNvSpPr/>
          <p:nvPr/>
        </p:nvSpPr>
        <p:spPr>
          <a:xfrm>
            <a:off x="4586548" y="2292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5" name="object 21145"/>
          <p:cNvSpPr/>
          <p:nvPr/>
        </p:nvSpPr>
        <p:spPr>
          <a:xfrm>
            <a:off x="4613866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6" name="object 21146"/>
          <p:cNvSpPr/>
          <p:nvPr/>
        </p:nvSpPr>
        <p:spPr>
          <a:xfrm>
            <a:off x="4619425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7" name="object 21147"/>
          <p:cNvSpPr/>
          <p:nvPr/>
        </p:nvSpPr>
        <p:spPr>
          <a:xfrm>
            <a:off x="4639596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8" name="object 21148"/>
          <p:cNvSpPr/>
          <p:nvPr/>
        </p:nvSpPr>
        <p:spPr>
          <a:xfrm>
            <a:off x="4666438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49" name="object 21149"/>
          <p:cNvSpPr/>
          <p:nvPr/>
        </p:nvSpPr>
        <p:spPr>
          <a:xfrm>
            <a:off x="4671838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0" name="object 21150"/>
          <p:cNvSpPr/>
          <p:nvPr/>
        </p:nvSpPr>
        <p:spPr>
          <a:xfrm>
            <a:off x="4692009" y="234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1" name="object 21151"/>
          <p:cNvSpPr/>
          <p:nvPr/>
        </p:nvSpPr>
        <p:spPr>
          <a:xfrm>
            <a:off x="4719645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2" name="object 21152"/>
          <p:cNvSpPr/>
          <p:nvPr/>
        </p:nvSpPr>
        <p:spPr>
          <a:xfrm>
            <a:off x="4725204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3" name="object 21153"/>
          <p:cNvSpPr/>
          <p:nvPr/>
        </p:nvSpPr>
        <p:spPr>
          <a:xfrm>
            <a:off x="4745375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4" name="object 21154"/>
          <p:cNvSpPr/>
          <p:nvPr/>
        </p:nvSpPr>
        <p:spPr>
          <a:xfrm>
            <a:off x="4772216" y="23838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5" name="object 21155"/>
          <p:cNvSpPr/>
          <p:nvPr/>
        </p:nvSpPr>
        <p:spPr>
          <a:xfrm>
            <a:off x="4777775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6" name="object 21156"/>
          <p:cNvSpPr/>
          <p:nvPr/>
        </p:nvSpPr>
        <p:spPr>
          <a:xfrm>
            <a:off x="4797946" y="2396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7" name="object 21157"/>
          <p:cNvSpPr/>
          <p:nvPr/>
        </p:nvSpPr>
        <p:spPr>
          <a:xfrm>
            <a:off x="4825582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8" name="object 21158"/>
          <p:cNvSpPr/>
          <p:nvPr/>
        </p:nvSpPr>
        <p:spPr>
          <a:xfrm>
            <a:off x="4831141" y="241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9" name="object 21159"/>
          <p:cNvSpPr/>
          <p:nvPr/>
        </p:nvSpPr>
        <p:spPr>
          <a:xfrm>
            <a:off x="4851153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0" name="object 21160"/>
          <p:cNvSpPr/>
          <p:nvPr/>
        </p:nvSpPr>
        <p:spPr>
          <a:xfrm>
            <a:off x="4877995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1" name="object 21161"/>
          <p:cNvSpPr/>
          <p:nvPr/>
        </p:nvSpPr>
        <p:spPr>
          <a:xfrm>
            <a:off x="4883554" y="243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2" name="object 21162"/>
          <p:cNvSpPr/>
          <p:nvPr/>
        </p:nvSpPr>
        <p:spPr>
          <a:xfrm>
            <a:off x="4903725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3" name="object 21163"/>
          <p:cNvSpPr/>
          <p:nvPr/>
        </p:nvSpPr>
        <p:spPr>
          <a:xfrm>
            <a:off x="4931361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4" name="object 21164"/>
          <p:cNvSpPr/>
          <p:nvPr/>
        </p:nvSpPr>
        <p:spPr>
          <a:xfrm>
            <a:off x="4936920" y="2464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5" name="object 21165"/>
          <p:cNvSpPr/>
          <p:nvPr/>
        </p:nvSpPr>
        <p:spPr>
          <a:xfrm>
            <a:off x="4957091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6" name="object 21166"/>
          <p:cNvSpPr/>
          <p:nvPr/>
        </p:nvSpPr>
        <p:spPr>
          <a:xfrm>
            <a:off x="4983932" y="2488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7" name="object 21167"/>
          <p:cNvSpPr/>
          <p:nvPr/>
        </p:nvSpPr>
        <p:spPr>
          <a:xfrm>
            <a:off x="4989491" y="249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8" name="object 21168"/>
          <p:cNvSpPr/>
          <p:nvPr/>
        </p:nvSpPr>
        <p:spPr>
          <a:xfrm>
            <a:off x="5009503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69" name="object 21169"/>
          <p:cNvSpPr/>
          <p:nvPr/>
        </p:nvSpPr>
        <p:spPr>
          <a:xfrm>
            <a:off x="5037298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0" name="object 21170"/>
          <p:cNvSpPr/>
          <p:nvPr/>
        </p:nvSpPr>
        <p:spPr>
          <a:xfrm>
            <a:off x="5042698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1" name="object 21171"/>
          <p:cNvSpPr/>
          <p:nvPr/>
        </p:nvSpPr>
        <p:spPr>
          <a:xfrm>
            <a:off x="5062870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2" name="object 21172"/>
          <p:cNvSpPr/>
          <p:nvPr/>
        </p:nvSpPr>
        <p:spPr>
          <a:xfrm>
            <a:off x="5089711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3" name="object 21173"/>
          <p:cNvSpPr/>
          <p:nvPr/>
        </p:nvSpPr>
        <p:spPr>
          <a:xfrm>
            <a:off x="4385950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4" name="object 21174"/>
          <p:cNvSpPr/>
          <p:nvPr/>
        </p:nvSpPr>
        <p:spPr>
          <a:xfrm>
            <a:off x="4412474" y="222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5" name="object 21175"/>
          <p:cNvSpPr/>
          <p:nvPr/>
        </p:nvSpPr>
        <p:spPr>
          <a:xfrm>
            <a:off x="4418350" y="2230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6" name="object 21176"/>
          <p:cNvSpPr/>
          <p:nvPr/>
        </p:nvSpPr>
        <p:spPr>
          <a:xfrm>
            <a:off x="4438522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7" name="object 21177"/>
          <p:cNvSpPr/>
          <p:nvPr/>
        </p:nvSpPr>
        <p:spPr>
          <a:xfrm>
            <a:off x="4465840" y="2253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8" name="object 21178"/>
          <p:cNvSpPr/>
          <p:nvPr/>
        </p:nvSpPr>
        <p:spPr>
          <a:xfrm>
            <a:off x="4471716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9" name="object 21179"/>
          <p:cNvSpPr/>
          <p:nvPr/>
        </p:nvSpPr>
        <p:spPr>
          <a:xfrm>
            <a:off x="4491887" y="2266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0" name="object 21180"/>
          <p:cNvSpPr/>
          <p:nvPr/>
        </p:nvSpPr>
        <p:spPr>
          <a:xfrm>
            <a:off x="4518252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1" name="object 21181"/>
          <p:cNvSpPr/>
          <p:nvPr/>
        </p:nvSpPr>
        <p:spPr>
          <a:xfrm>
            <a:off x="4524288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2" name="object 21182"/>
          <p:cNvSpPr/>
          <p:nvPr/>
        </p:nvSpPr>
        <p:spPr>
          <a:xfrm>
            <a:off x="4544300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3" name="object 21183"/>
          <p:cNvSpPr/>
          <p:nvPr/>
        </p:nvSpPr>
        <p:spPr>
          <a:xfrm>
            <a:off x="4571618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4" name="object 21184"/>
          <p:cNvSpPr/>
          <p:nvPr/>
        </p:nvSpPr>
        <p:spPr>
          <a:xfrm>
            <a:off x="4577177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5" name="object 21185"/>
          <p:cNvSpPr/>
          <p:nvPr/>
        </p:nvSpPr>
        <p:spPr>
          <a:xfrm>
            <a:off x="4597666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6" name="object 21186"/>
          <p:cNvSpPr/>
          <p:nvPr/>
        </p:nvSpPr>
        <p:spPr>
          <a:xfrm>
            <a:off x="4624190" y="233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7" name="object 21187"/>
          <p:cNvSpPr/>
          <p:nvPr/>
        </p:nvSpPr>
        <p:spPr>
          <a:xfrm>
            <a:off x="4630066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8" name="object 21188"/>
          <p:cNvSpPr/>
          <p:nvPr/>
        </p:nvSpPr>
        <p:spPr>
          <a:xfrm>
            <a:off x="4650237" y="234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89" name="object 21189"/>
          <p:cNvSpPr/>
          <p:nvPr/>
        </p:nvSpPr>
        <p:spPr>
          <a:xfrm>
            <a:off x="4677397" y="2357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0" name="object 21190"/>
          <p:cNvSpPr/>
          <p:nvPr/>
        </p:nvSpPr>
        <p:spPr>
          <a:xfrm>
            <a:off x="4682956" y="236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1" name="object 21191"/>
          <p:cNvSpPr/>
          <p:nvPr/>
        </p:nvSpPr>
        <p:spPr>
          <a:xfrm>
            <a:off x="4703445" y="237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2" name="object 21192"/>
          <p:cNvSpPr/>
          <p:nvPr/>
        </p:nvSpPr>
        <p:spPr>
          <a:xfrm>
            <a:off x="4729969" y="23838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3" name="object 21193"/>
          <p:cNvSpPr/>
          <p:nvPr/>
        </p:nvSpPr>
        <p:spPr>
          <a:xfrm>
            <a:off x="4735845" y="238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4" name="object 21194"/>
          <p:cNvSpPr/>
          <p:nvPr/>
        </p:nvSpPr>
        <p:spPr>
          <a:xfrm>
            <a:off x="4756016" y="2396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5" name="object 21195"/>
          <p:cNvSpPr/>
          <p:nvPr/>
        </p:nvSpPr>
        <p:spPr>
          <a:xfrm>
            <a:off x="4783334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6" name="object 21196"/>
          <p:cNvSpPr/>
          <p:nvPr/>
        </p:nvSpPr>
        <p:spPr>
          <a:xfrm>
            <a:off x="4788893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7" name="object 21197"/>
          <p:cNvSpPr/>
          <p:nvPr/>
        </p:nvSpPr>
        <p:spPr>
          <a:xfrm>
            <a:off x="4809382" y="24229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8" name="object 21198"/>
          <p:cNvSpPr/>
          <p:nvPr/>
        </p:nvSpPr>
        <p:spPr>
          <a:xfrm>
            <a:off x="4835747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9" name="object 21199"/>
          <p:cNvSpPr/>
          <p:nvPr/>
        </p:nvSpPr>
        <p:spPr>
          <a:xfrm>
            <a:off x="4841306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0" name="object 21200"/>
          <p:cNvSpPr/>
          <p:nvPr/>
        </p:nvSpPr>
        <p:spPr>
          <a:xfrm>
            <a:off x="4861954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1" name="object 21201"/>
          <p:cNvSpPr/>
          <p:nvPr/>
        </p:nvSpPr>
        <p:spPr>
          <a:xfrm>
            <a:off x="4889113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2" name="object 21202"/>
          <p:cNvSpPr/>
          <p:nvPr/>
        </p:nvSpPr>
        <p:spPr>
          <a:xfrm>
            <a:off x="4894672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3" name="object 21203"/>
          <p:cNvSpPr/>
          <p:nvPr/>
        </p:nvSpPr>
        <p:spPr>
          <a:xfrm>
            <a:off x="4915160" y="2475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4" name="object 21204"/>
          <p:cNvSpPr/>
          <p:nvPr/>
        </p:nvSpPr>
        <p:spPr>
          <a:xfrm>
            <a:off x="4941685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5" name="object 21205"/>
          <p:cNvSpPr/>
          <p:nvPr/>
        </p:nvSpPr>
        <p:spPr>
          <a:xfrm>
            <a:off x="4947244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6" name="object 21206"/>
          <p:cNvSpPr/>
          <p:nvPr/>
        </p:nvSpPr>
        <p:spPr>
          <a:xfrm>
            <a:off x="4967732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7" name="object 21207"/>
          <p:cNvSpPr/>
          <p:nvPr/>
        </p:nvSpPr>
        <p:spPr>
          <a:xfrm>
            <a:off x="4994892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8" name="object 21208"/>
          <p:cNvSpPr/>
          <p:nvPr/>
        </p:nvSpPr>
        <p:spPr>
          <a:xfrm>
            <a:off x="5000450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09" name="object 21209"/>
          <p:cNvSpPr/>
          <p:nvPr/>
        </p:nvSpPr>
        <p:spPr>
          <a:xfrm>
            <a:off x="5021098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0" name="object 21210"/>
          <p:cNvSpPr/>
          <p:nvPr/>
        </p:nvSpPr>
        <p:spPr>
          <a:xfrm>
            <a:off x="5047463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1" name="object 21211"/>
          <p:cNvSpPr/>
          <p:nvPr/>
        </p:nvSpPr>
        <p:spPr>
          <a:xfrm>
            <a:off x="4397068" y="224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2" name="object 21212"/>
          <p:cNvSpPr/>
          <p:nvPr/>
        </p:nvSpPr>
        <p:spPr>
          <a:xfrm>
            <a:off x="4423909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3" name="object 21213"/>
          <p:cNvSpPr/>
          <p:nvPr/>
        </p:nvSpPr>
        <p:spPr>
          <a:xfrm>
            <a:off x="4429468" y="22561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4" name="object 21214"/>
          <p:cNvSpPr/>
          <p:nvPr/>
        </p:nvSpPr>
        <p:spPr>
          <a:xfrm>
            <a:off x="4449957" y="2266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5" name="object 21215"/>
          <p:cNvSpPr/>
          <p:nvPr/>
        </p:nvSpPr>
        <p:spPr>
          <a:xfrm>
            <a:off x="4476481" y="2279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6" name="object 21216"/>
          <p:cNvSpPr/>
          <p:nvPr/>
        </p:nvSpPr>
        <p:spPr>
          <a:xfrm>
            <a:off x="4481881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7" name="object 21217"/>
          <p:cNvSpPr/>
          <p:nvPr/>
        </p:nvSpPr>
        <p:spPr>
          <a:xfrm>
            <a:off x="4502529" y="2292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8" name="object 21218"/>
          <p:cNvSpPr/>
          <p:nvPr/>
        </p:nvSpPr>
        <p:spPr>
          <a:xfrm>
            <a:off x="4529688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9" name="object 21219"/>
          <p:cNvSpPr/>
          <p:nvPr/>
        </p:nvSpPr>
        <p:spPr>
          <a:xfrm>
            <a:off x="4535247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0" name="object 21220"/>
          <p:cNvSpPr/>
          <p:nvPr/>
        </p:nvSpPr>
        <p:spPr>
          <a:xfrm>
            <a:off x="4555418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1" name="object 21221"/>
          <p:cNvSpPr/>
          <p:nvPr/>
        </p:nvSpPr>
        <p:spPr>
          <a:xfrm>
            <a:off x="4582260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2" name="object 21222"/>
          <p:cNvSpPr/>
          <p:nvPr/>
        </p:nvSpPr>
        <p:spPr>
          <a:xfrm>
            <a:off x="4587819" y="2333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3" name="object 21223"/>
          <p:cNvSpPr/>
          <p:nvPr/>
        </p:nvSpPr>
        <p:spPr>
          <a:xfrm>
            <a:off x="4608307" y="234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4" name="object 21224"/>
          <p:cNvSpPr/>
          <p:nvPr/>
        </p:nvSpPr>
        <p:spPr>
          <a:xfrm>
            <a:off x="4635625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5" name="object 21225"/>
          <p:cNvSpPr/>
          <p:nvPr/>
        </p:nvSpPr>
        <p:spPr>
          <a:xfrm>
            <a:off x="4641184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6" name="object 21226"/>
          <p:cNvSpPr/>
          <p:nvPr/>
        </p:nvSpPr>
        <p:spPr>
          <a:xfrm>
            <a:off x="4661196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7" name="object 21227"/>
          <p:cNvSpPr/>
          <p:nvPr/>
        </p:nvSpPr>
        <p:spPr>
          <a:xfrm>
            <a:off x="4688038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8" name="object 21228"/>
          <p:cNvSpPr/>
          <p:nvPr/>
        </p:nvSpPr>
        <p:spPr>
          <a:xfrm>
            <a:off x="4693597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29" name="object 21229"/>
          <p:cNvSpPr/>
          <p:nvPr/>
        </p:nvSpPr>
        <p:spPr>
          <a:xfrm>
            <a:off x="4714245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0" name="object 21230"/>
          <p:cNvSpPr/>
          <p:nvPr/>
        </p:nvSpPr>
        <p:spPr>
          <a:xfrm>
            <a:off x="4741404" y="24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1" name="object 21231"/>
          <p:cNvSpPr/>
          <p:nvPr/>
        </p:nvSpPr>
        <p:spPr>
          <a:xfrm>
            <a:off x="4746963" y="241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2" name="object 21232"/>
          <p:cNvSpPr/>
          <p:nvPr/>
        </p:nvSpPr>
        <p:spPr>
          <a:xfrm>
            <a:off x="4767134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3" name="object 21233"/>
          <p:cNvSpPr/>
          <p:nvPr/>
        </p:nvSpPr>
        <p:spPr>
          <a:xfrm>
            <a:off x="4793976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4" name="object 21234"/>
          <p:cNvSpPr/>
          <p:nvPr/>
        </p:nvSpPr>
        <p:spPr>
          <a:xfrm>
            <a:off x="4799534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5" name="object 21235"/>
          <p:cNvSpPr/>
          <p:nvPr/>
        </p:nvSpPr>
        <p:spPr>
          <a:xfrm>
            <a:off x="4819547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6" name="object 21236"/>
          <p:cNvSpPr/>
          <p:nvPr/>
        </p:nvSpPr>
        <p:spPr>
          <a:xfrm>
            <a:off x="4847342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7" name="object 21237"/>
          <p:cNvSpPr/>
          <p:nvPr/>
        </p:nvSpPr>
        <p:spPr>
          <a:xfrm>
            <a:off x="4852742" y="2464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8" name="object 21238"/>
          <p:cNvSpPr/>
          <p:nvPr/>
        </p:nvSpPr>
        <p:spPr>
          <a:xfrm>
            <a:off x="4872913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9" name="object 21239"/>
          <p:cNvSpPr/>
          <p:nvPr/>
        </p:nvSpPr>
        <p:spPr>
          <a:xfrm>
            <a:off x="4899754" y="2488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0" name="object 21240"/>
          <p:cNvSpPr/>
          <p:nvPr/>
        </p:nvSpPr>
        <p:spPr>
          <a:xfrm>
            <a:off x="4905313" y="249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1" name="object 21241"/>
          <p:cNvSpPr/>
          <p:nvPr/>
        </p:nvSpPr>
        <p:spPr>
          <a:xfrm>
            <a:off x="4925484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2" name="object 21242"/>
          <p:cNvSpPr/>
          <p:nvPr/>
        </p:nvSpPr>
        <p:spPr>
          <a:xfrm>
            <a:off x="4953120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3" name="object 21243"/>
          <p:cNvSpPr/>
          <p:nvPr/>
        </p:nvSpPr>
        <p:spPr>
          <a:xfrm>
            <a:off x="4958679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4" name="object 21244"/>
          <p:cNvSpPr/>
          <p:nvPr/>
        </p:nvSpPr>
        <p:spPr>
          <a:xfrm>
            <a:off x="4978850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5" name="object 21245"/>
          <p:cNvSpPr/>
          <p:nvPr/>
        </p:nvSpPr>
        <p:spPr>
          <a:xfrm>
            <a:off x="5005692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6" name="object 21246"/>
          <p:cNvSpPr/>
          <p:nvPr/>
        </p:nvSpPr>
        <p:spPr>
          <a:xfrm>
            <a:off x="4381662" y="2253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7" name="object 21247"/>
          <p:cNvSpPr/>
          <p:nvPr/>
        </p:nvSpPr>
        <p:spPr>
          <a:xfrm>
            <a:off x="4387538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8" name="object 21248"/>
          <p:cNvSpPr/>
          <p:nvPr/>
        </p:nvSpPr>
        <p:spPr>
          <a:xfrm>
            <a:off x="4407709" y="2266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49" name="object 21249"/>
          <p:cNvSpPr/>
          <p:nvPr/>
        </p:nvSpPr>
        <p:spPr>
          <a:xfrm>
            <a:off x="4434233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0" name="object 21250"/>
          <p:cNvSpPr/>
          <p:nvPr/>
        </p:nvSpPr>
        <p:spPr>
          <a:xfrm>
            <a:off x="4440109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1" name="object 21251"/>
          <p:cNvSpPr/>
          <p:nvPr/>
        </p:nvSpPr>
        <p:spPr>
          <a:xfrm>
            <a:off x="4461075" y="2292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2" name="object 21252"/>
          <p:cNvSpPr/>
          <p:nvPr/>
        </p:nvSpPr>
        <p:spPr>
          <a:xfrm>
            <a:off x="4487440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3" name="object 21253"/>
          <p:cNvSpPr/>
          <p:nvPr/>
        </p:nvSpPr>
        <p:spPr>
          <a:xfrm>
            <a:off x="4493476" y="23084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4" name="object 21254"/>
          <p:cNvSpPr/>
          <p:nvPr/>
        </p:nvSpPr>
        <p:spPr>
          <a:xfrm>
            <a:off x="4513488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5" name="object 21255"/>
          <p:cNvSpPr/>
          <p:nvPr/>
        </p:nvSpPr>
        <p:spPr>
          <a:xfrm>
            <a:off x="4540012" y="23316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6" name="object 21256"/>
          <p:cNvSpPr/>
          <p:nvPr/>
        </p:nvSpPr>
        <p:spPr>
          <a:xfrm>
            <a:off x="4545888" y="2334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7" name="object 21257"/>
          <p:cNvSpPr/>
          <p:nvPr/>
        </p:nvSpPr>
        <p:spPr>
          <a:xfrm>
            <a:off x="4566853" y="234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8" name="object 21258"/>
          <p:cNvSpPr/>
          <p:nvPr/>
        </p:nvSpPr>
        <p:spPr>
          <a:xfrm>
            <a:off x="4593378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9" name="object 21259"/>
          <p:cNvSpPr/>
          <p:nvPr/>
        </p:nvSpPr>
        <p:spPr>
          <a:xfrm>
            <a:off x="4598778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0" name="object 21260"/>
          <p:cNvSpPr/>
          <p:nvPr/>
        </p:nvSpPr>
        <p:spPr>
          <a:xfrm>
            <a:off x="4619425" y="23707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1" name="object 21261"/>
          <p:cNvSpPr/>
          <p:nvPr/>
        </p:nvSpPr>
        <p:spPr>
          <a:xfrm>
            <a:off x="4645790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2" name="object 21262"/>
          <p:cNvSpPr/>
          <p:nvPr/>
        </p:nvSpPr>
        <p:spPr>
          <a:xfrm>
            <a:off x="4651826" y="238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3" name="object 21263"/>
          <p:cNvSpPr/>
          <p:nvPr/>
        </p:nvSpPr>
        <p:spPr>
          <a:xfrm>
            <a:off x="4672632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4" name="object 21264"/>
          <p:cNvSpPr/>
          <p:nvPr/>
        </p:nvSpPr>
        <p:spPr>
          <a:xfrm>
            <a:off x="4699156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5" name="object 21265"/>
          <p:cNvSpPr/>
          <p:nvPr/>
        </p:nvSpPr>
        <p:spPr>
          <a:xfrm>
            <a:off x="4704715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6" name="object 21266"/>
          <p:cNvSpPr/>
          <p:nvPr/>
        </p:nvSpPr>
        <p:spPr>
          <a:xfrm>
            <a:off x="4725204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7" name="object 21267"/>
          <p:cNvSpPr/>
          <p:nvPr/>
        </p:nvSpPr>
        <p:spPr>
          <a:xfrm>
            <a:off x="4751728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8" name="object 21268"/>
          <p:cNvSpPr/>
          <p:nvPr/>
        </p:nvSpPr>
        <p:spPr>
          <a:xfrm>
            <a:off x="4757604" y="243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69" name="object 21269"/>
          <p:cNvSpPr/>
          <p:nvPr/>
        </p:nvSpPr>
        <p:spPr>
          <a:xfrm>
            <a:off x="4778569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0" name="object 21270"/>
          <p:cNvSpPr/>
          <p:nvPr/>
        </p:nvSpPr>
        <p:spPr>
          <a:xfrm>
            <a:off x="4804935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1" name="object 21271"/>
          <p:cNvSpPr/>
          <p:nvPr/>
        </p:nvSpPr>
        <p:spPr>
          <a:xfrm>
            <a:off x="4810494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2" name="object 21272"/>
          <p:cNvSpPr/>
          <p:nvPr/>
        </p:nvSpPr>
        <p:spPr>
          <a:xfrm>
            <a:off x="4831141" y="2475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3" name="object 21273"/>
          <p:cNvSpPr/>
          <p:nvPr/>
        </p:nvSpPr>
        <p:spPr>
          <a:xfrm>
            <a:off x="4857506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4" name="object 21274"/>
          <p:cNvSpPr/>
          <p:nvPr/>
        </p:nvSpPr>
        <p:spPr>
          <a:xfrm>
            <a:off x="4863065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5" name="object 21275"/>
          <p:cNvSpPr/>
          <p:nvPr/>
        </p:nvSpPr>
        <p:spPr>
          <a:xfrm>
            <a:off x="4884348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6" name="object 21276"/>
          <p:cNvSpPr/>
          <p:nvPr/>
        </p:nvSpPr>
        <p:spPr>
          <a:xfrm>
            <a:off x="4910872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7" name="object 21277"/>
          <p:cNvSpPr/>
          <p:nvPr/>
        </p:nvSpPr>
        <p:spPr>
          <a:xfrm>
            <a:off x="4916431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8" name="object 21278"/>
          <p:cNvSpPr/>
          <p:nvPr/>
        </p:nvSpPr>
        <p:spPr>
          <a:xfrm>
            <a:off x="4936920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9" name="object 21279"/>
          <p:cNvSpPr/>
          <p:nvPr/>
        </p:nvSpPr>
        <p:spPr>
          <a:xfrm>
            <a:off x="4963444" y="2540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0" name="object 21280"/>
          <p:cNvSpPr/>
          <p:nvPr/>
        </p:nvSpPr>
        <p:spPr>
          <a:xfrm>
            <a:off x="4392303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1" name="object 21281"/>
          <p:cNvSpPr/>
          <p:nvPr/>
        </p:nvSpPr>
        <p:spPr>
          <a:xfrm>
            <a:off x="4397862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2" name="object 21282"/>
          <p:cNvSpPr/>
          <p:nvPr/>
        </p:nvSpPr>
        <p:spPr>
          <a:xfrm>
            <a:off x="4418827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3" name="object 21283"/>
          <p:cNvSpPr/>
          <p:nvPr/>
        </p:nvSpPr>
        <p:spPr>
          <a:xfrm>
            <a:off x="4445668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4" name="object 21284"/>
          <p:cNvSpPr/>
          <p:nvPr/>
        </p:nvSpPr>
        <p:spPr>
          <a:xfrm>
            <a:off x="4451227" y="230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5" name="object 21285"/>
          <p:cNvSpPr/>
          <p:nvPr/>
        </p:nvSpPr>
        <p:spPr>
          <a:xfrm>
            <a:off x="4471716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6" name="object 21286"/>
          <p:cNvSpPr/>
          <p:nvPr/>
        </p:nvSpPr>
        <p:spPr>
          <a:xfrm>
            <a:off x="4498082" y="233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7" name="object 21287"/>
          <p:cNvSpPr/>
          <p:nvPr/>
        </p:nvSpPr>
        <p:spPr>
          <a:xfrm>
            <a:off x="4503640" y="2334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8" name="object 21288"/>
          <p:cNvSpPr/>
          <p:nvPr/>
        </p:nvSpPr>
        <p:spPr>
          <a:xfrm>
            <a:off x="4524605" y="2344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89" name="object 21289"/>
          <p:cNvSpPr/>
          <p:nvPr/>
        </p:nvSpPr>
        <p:spPr>
          <a:xfrm>
            <a:off x="4551447" y="23581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0" name="object 21290"/>
          <p:cNvSpPr/>
          <p:nvPr/>
        </p:nvSpPr>
        <p:spPr>
          <a:xfrm>
            <a:off x="4557006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1" name="object 21291"/>
          <p:cNvSpPr/>
          <p:nvPr/>
        </p:nvSpPr>
        <p:spPr>
          <a:xfrm>
            <a:off x="4577177" y="23707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2" name="object 21292"/>
          <p:cNvSpPr/>
          <p:nvPr/>
        </p:nvSpPr>
        <p:spPr>
          <a:xfrm>
            <a:off x="4604019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3" name="object 21293"/>
          <p:cNvSpPr/>
          <p:nvPr/>
        </p:nvSpPr>
        <p:spPr>
          <a:xfrm>
            <a:off x="4609578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4" name="object 21294"/>
          <p:cNvSpPr/>
          <p:nvPr/>
        </p:nvSpPr>
        <p:spPr>
          <a:xfrm>
            <a:off x="4630384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5" name="object 21295"/>
          <p:cNvSpPr/>
          <p:nvPr/>
        </p:nvSpPr>
        <p:spPr>
          <a:xfrm>
            <a:off x="4657226" y="24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6" name="object 21296"/>
          <p:cNvSpPr/>
          <p:nvPr/>
        </p:nvSpPr>
        <p:spPr>
          <a:xfrm>
            <a:off x="4662785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7" name="object 21297"/>
          <p:cNvSpPr/>
          <p:nvPr/>
        </p:nvSpPr>
        <p:spPr>
          <a:xfrm>
            <a:off x="4682956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8" name="object 21298"/>
          <p:cNvSpPr/>
          <p:nvPr/>
        </p:nvSpPr>
        <p:spPr>
          <a:xfrm>
            <a:off x="4709798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9" name="object 21299"/>
          <p:cNvSpPr/>
          <p:nvPr/>
        </p:nvSpPr>
        <p:spPr>
          <a:xfrm>
            <a:off x="4715357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0" name="object 21300"/>
          <p:cNvSpPr/>
          <p:nvPr/>
        </p:nvSpPr>
        <p:spPr>
          <a:xfrm>
            <a:off x="4736322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1" name="object 21301"/>
          <p:cNvSpPr/>
          <p:nvPr/>
        </p:nvSpPr>
        <p:spPr>
          <a:xfrm>
            <a:off x="4763163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2" name="object 21302"/>
          <p:cNvSpPr/>
          <p:nvPr/>
        </p:nvSpPr>
        <p:spPr>
          <a:xfrm>
            <a:off x="4768722" y="2464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3" name="object 21303"/>
          <p:cNvSpPr/>
          <p:nvPr/>
        </p:nvSpPr>
        <p:spPr>
          <a:xfrm>
            <a:off x="4788893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4" name="object 21304"/>
          <p:cNvSpPr/>
          <p:nvPr/>
        </p:nvSpPr>
        <p:spPr>
          <a:xfrm>
            <a:off x="4815735" y="2488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5" name="object 21305"/>
          <p:cNvSpPr/>
          <p:nvPr/>
        </p:nvSpPr>
        <p:spPr>
          <a:xfrm>
            <a:off x="4821135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6" name="object 21306"/>
          <p:cNvSpPr/>
          <p:nvPr/>
        </p:nvSpPr>
        <p:spPr>
          <a:xfrm>
            <a:off x="4842100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7" name="object 21307"/>
          <p:cNvSpPr/>
          <p:nvPr/>
        </p:nvSpPr>
        <p:spPr>
          <a:xfrm>
            <a:off x="4868942" y="2514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8" name="object 21308"/>
          <p:cNvSpPr/>
          <p:nvPr/>
        </p:nvSpPr>
        <p:spPr>
          <a:xfrm>
            <a:off x="4874501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09" name="object 21309"/>
          <p:cNvSpPr/>
          <p:nvPr/>
        </p:nvSpPr>
        <p:spPr>
          <a:xfrm>
            <a:off x="4894672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0" name="object 21310"/>
          <p:cNvSpPr/>
          <p:nvPr/>
        </p:nvSpPr>
        <p:spPr>
          <a:xfrm>
            <a:off x="4921513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1" name="object 21311"/>
          <p:cNvSpPr/>
          <p:nvPr/>
        </p:nvSpPr>
        <p:spPr>
          <a:xfrm>
            <a:off x="4403421" y="2305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2" name="object 21312"/>
          <p:cNvSpPr/>
          <p:nvPr/>
        </p:nvSpPr>
        <p:spPr>
          <a:xfrm>
            <a:off x="4409297" y="230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3" name="object 21313"/>
          <p:cNvSpPr/>
          <p:nvPr/>
        </p:nvSpPr>
        <p:spPr>
          <a:xfrm>
            <a:off x="4429468" y="2318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4" name="object 21314"/>
          <p:cNvSpPr/>
          <p:nvPr/>
        </p:nvSpPr>
        <p:spPr>
          <a:xfrm>
            <a:off x="4455833" y="233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5" name="object 21315"/>
          <p:cNvSpPr/>
          <p:nvPr/>
        </p:nvSpPr>
        <p:spPr>
          <a:xfrm>
            <a:off x="4461869" y="2334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6" name="object 21316"/>
          <p:cNvSpPr/>
          <p:nvPr/>
        </p:nvSpPr>
        <p:spPr>
          <a:xfrm>
            <a:off x="4482675" y="234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7" name="object 21317"/>
          <p:cNvSpPr/>
          <p:nvPr/>
        </p:nvSpPr>
        <p:spPr>
          <a:xfrm>
            <a:off x="4509199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8" name="object 21318"/>
          <p:cNvSpPr/>
          <p:nvPr/>
        </p:nvSpPr>
        <p:spPr>
          <a:xfrm>
            <a:off x="4515076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9" name="object 21319"/>
          <p:cNvSpPr/>
          <p:nvPr/>
        </p:nvSpPr>
        <p:spPr>
          <a:xfrm>
            <a:off x="4535247" y="23711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0" name="object 21320"/>
          <p:cNvSpPr/>
          <p:nvPr/>
        </p:nvSpPr>
        <p:spPr>
          <a:xfrm>
            <a:off x="4561771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1" name="object 21321"/>
          <p:cNvSpPr/>
          <p:nvPr/>
        </p:nvSpPr>
        <p:spPr>
          <a:xfrm>
            <a:off x="4567647" y="238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2" name="object 21322"/>
          <p:cNvSpPr/>
          <p:nvPr/>
        </p:nvSpPr>
        <p:spPr>
          <a:xfrm>
            <a:off x="4588613" y="2397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3" name="object 21323"/>
          <p:cNvSpPr/>
          <p:nvPr/>
        </p:nvSpPr>
        <p:spPr>
          <a:xfrm>
            <a:off x="4614978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4" name="object 21324"/>
          <p:cNvSpPr/>
          <p:nvPr/>
        </p:nvSpPr>
        <p:spPr>
          <a:xfrm>
            <a:off x="4620537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5" name="object 21325"/>
          <p:cNvSpPr/>
          <p:nvPr/>
        </p:nvSpPr>
        <p:spPr>
          <a:xfrm>
            <a:off x="4641184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6" name="object 21326"/>
          <p:cNvSpPr/>
          <p:nvPr/>
        </p:nvSpPr>
        <p:spPr>
          <a:xfrm>
            <a:off x="4667549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7" name="object 21327"/>
          <p:cNvSpPr/>
          <p:nvPr/>
        </p:nvSpPr>
        <p:spPr>
          <a:xfrm>
            <a:off x="4673426" y="2439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8" name="object 21328"/>
          <p:cNvSpPr/>
          <p:nvPr/>
        </p:nvSpPr>
        <p:spPr>
          <a:xfrm>
            <a:off x="4694391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29" name="object 21329"/>
          <p:cNvSpPr/>
          <p:nvPr/>
        </p:nvSpPr>
        <p:spPr>
          <a:xfrm>
            <a:off x="4720915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0" name="object 21330"/>
          <p:cNvSpPr/>
          <p:nvPr/>
        </p:nvSpPr>
        <p:spPr>
          <a:xfrm>
            <a:off x="4726474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1" name="object 21331"/>
          <p:cNvSpPr/>
          <p:nvPr/>
        </p:nvSpPr>
        <p:spPr>
          <a:xfrm>
            <a:off x="4746963" y="2475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2" name="object 21332"/>
          <p:cNvSpPr/>
          <p:nvPr/>
        </p:nvSpPr>
        <p:spPr>
          <a:xfrm>
            <a:off x="4773487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3" name="object 21333"/>
          <p:cNvSpPr/>
          <p:nvPr/>
        </p:nvSpPr>
        <p:spPr>
          <a:xfrm>
            <a:off x="4779364" y="2491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4" name="object 21334"/>
          <p:cNvSpPr/>
          <p:nvPr/>
        </p:nvSpPr>
        <p:spPr>
          <a:xfrm>
            <a:off x="4800329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5" name="object 21335"/>
          <p:cNvSpPr/>
          <p:nvPr/>
        </p:nvSpPr>
        <p:spPr>
          <a:xfrm>
            <a:off x="4826694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6" name="object 21336"/>
          <p:cNvSpPr/>
          <p:nvPr/>
        </p:nvSpPr>
        <p:spPr>
          <a:xfrm>
            <a:off x="4832253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7" name="object 21337"/>
          <p:cNvSpPr/>
          <p:nvPr/>
        </p:nvSpPr>
        <p:spPr>
          <a:xfrm>
            <a:off x="4852742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8" name="object 21338"/>
          <p:cNvSpPr/>
          <p:nvPr/>
        </p:nvSpPr>
        <p:spPr>
          <a:xfrm>
            <a:off x="4879266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39" name="object 21339"/>
          <p:cNvSpPr/>
          <p:nvPr/>
        </p:nvSpPr>
        <p:spPr>
          <a:xfrm>
            <a:off x="4387538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0" name="object 21340"/>
          <p:cNvSpPr/>
          <p:nvPr/>
        </p:nvSpPr>
        <p:spPr>
          <a:xfrm>
            <a:off x="4414062" y="233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1" name="object 21341"/>
          <p:cNvSpPr/>
          <p:nvPr/>
        </p:nvSpPr>
        <p:spPr>
          <a:xfrm>
            <a:off x="4419621" y="2334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2" name="object 21342"/>
          <p:cNvSpPr/>
          <p:nvPr/>
        </p:nvSpPr>
        <p:spPr>
          <a:xfrm>
            <a:off x="4440427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3" name="object 21343"/>
          <p:cNvSpPr/>
          <p:nvPr/>
        </p:nvSpPr>
        <p:spPr>
          <a:xfrm>
            <a:off x="4467269" y="23581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4" name="object 21344"/>
          <p:cNvSpPr/>
          <p:nvPr/>
        </p:nvSpPr>
        <p:spPr>
          <a:xfrm>
            <a:off x="4472828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5" name="object 21345"/>
          <p:cNvSpPr/>
          <p:nvPr/>
        </p:nvSpPr>
        <p:spPr>
          <a:xfrm>
            <a:off x="4493476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6" name="object 21346"/>
          <p:cNvSpPr/>
          <p:nvPr/>
        </p:nvSpPr>
        <p:spPr>
          <a:xfrm>
            <a:off x="4519841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7" name="object 21347"/>
          <p:cNvSpPr/>
          <p:nvPr/>
        </p:nvSpPr>
        <p:spPr>
          <a:xfrm>
            <a:off x="4525400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8" name="object 21348"/>
          <p:cNvSpPr/>
          <p:nvPr/>
        </p:nvSpPr>
        <p:spPr>
          <a:xfrm>
            <a:off x="4546365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9" name="object 21349"/>
          <p:cNvSpPr/>
          <p:nvPr/>
        </p:nvSpPr>
        <p:spPr>
          <a:xfrm>
            <a:off x="4573206" y="24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0" name="object 21350"/>
          <p:cNvSpPr/>
          <p:nvPr/>
        </p:nvSpPr>
        <p:spPr>
          <a:xfrm>
            <a:off x="4578765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1" name="object 21351"/>
          <p:cNvSpPr/>
          <p:nvPr/>
        </p:nvSpPr>
        <p:spPr>
          <a:xfrm>
            <a:off x="4598778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2" name="object 21352"/>
          <p:cNvSpPr/>
          <p:nvPr/>
        </p:nvSpPr>
        <p:spPr>
          <a:xfrm>
            <a:off x="4625778" y="2436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3" name="object 21353"/>
          <p:cNvSpPr/>
          <p:nvPr/>
        </p:nvSpPr>
        <p:spPr>
          <a:xfrm>
            <a:off x="4631178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4" name="object 21354"/>
          <p:cNvSpPr/>
          <p:nvPr/>
        </p:nvSpPr>
        <p:spPr>
          <a:xfrm>
            <a:off x="4652143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5" name="object 21355"/>
          <p:cNvSpPr/>
          <p:nvPr/>
        </p:nvSpPr>
        <p:spPr>
          <a:xfrm>
            <a:off x="4678985" y="2462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6" name="object 21356"/>
          <p:cNvSpPr/>
          <p:nvPr/>
        </p:nvSpPr>
        <p:spPr>
          <a:xfrm>
            <a:off x="4684544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7" name="object 21357"/>
          <p:cNvSpPr/>
          <p:nvPr/>
        </p:nvSpPr>
        <p:spPr>
          <a:xfrm>
            <a:off x="4704715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8" name="object 21358"/>
          <p:cNvSpPr/>
          <p:nvPr/>
        </p:nvSpPr>
        <p:spPr>
          <a:xfrm>
            <a:off x="4731557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59" name="object 21359"/>
          <p:cNvSpPr/>
          <p:nvPr/>
        </p:nvSpPr>
        <p:spPr>
          <a:xfrm>
            <a:off x="4737116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0" name="object 21360"/>
          <p:cNvSpPr/>
          <p:nvPr/>
        </p:nvSpPr>
        <p:spPr>
          <a:xfrm>
            <a:off x="4758081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1" name="object 21361"/>
          <p:cNvSpPr/>
          <p:nvPr/>
        </p:nvSpPr>
        <p:spPr>
          <a:xfrm>
            <a:off x="4784923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2" name="object 21362"/>
          <p:cNvSpPr/>
          <p:nvPr/>
        </p:nvSpPr>
        <p:spPr>
          <a:xfrm>
            <a:off x="4790323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3" name="object 21363"/>
          <p:cNvSpPr/>
          <p:nvPr/>
        </p:nvSpPr>
        <p:spPr>
          <a:xfrm>
            <a:off x="4810494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4" name="object 21364"/>
          <p:cNvSpPr/>
          <p:nvPr/>
        </p:nvSpPr>
        <p:spPr>
          <a:xfrm>
            <a:off x="4837335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5" name="object 21365"/>
          <p:cNvSpPr/>
          <p:nvPr/>
        </p:nvSpPr>
        <p:spPr>
          <a:xfrm>
            <a:off x="4398656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6" name="object 21366"/>
          <p:cNvSpPr/>
          <p:nvPr/>
        </p:nvSpPr>
        <p:spPr>
          <a:xfrm>
            <a:off x="4425021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7" name="object 21367"/>
          <p:cNvSpPr/>
          <p:nvPr/>
        </p:nvSpPr>
        <p:spPr>
          <a:xfrm>
            <a:off x="4431057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8" name="object 21368"/>
          <p:cNvSpPr/>
          <p:nvPr/>
        </p:nvSpPr>
        <p:spPr>
          <a:xfrm>
            <a:off x="4451227" y="23711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9" name="object 21369"/>
          <p:cNvSpPr/>
          <p:nvPr/>
        </p:nvSpPr>
        <p:spPr>
          <a:xfrm>
            <a:off x="4477593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0" name="object 21370"/>
          <p:cNvSpPr/>
          <p:nvPr/>
        </p:nvSpPr>
        <p:spPr>
          <a:xfrm>
            <a:off x="4483946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1" name="object 21371"/>
          <p:cNvSpPr/>
          <p:nvPr/>
        </p:nvSpPr>
        <p:spPr>
          <a:xfrm>
            <a:off x="4504435" y="2397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2" name="object 21372"/>
          <p:cNvSpPr/>
          <p:nvPr/>
        </p:nvSpPr>
        <p:spPr>
          <a:xfrm>
            <a:off x="4530959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3" name="object 21373"/>
          <p:cNvSpPr/>
          <p:nvPr/>
        </p:nvSpPr>
        <p:spPr>
          <a:xfrm>
            <a:off x="4536835" y="241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4" name="object 21374"/>
          <p:cNvSpPr/>
          <p:nvPr/>
        </p:nvSpPr>
        <p:spPr>
          <a:xfrm>
            <a:off x="4557006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5" name="object 21375"/>
          <p:cNvSpPr/>
          <p:nvPr/>
        </p:nvSpPr>
        <p:spPr>
          <a:xfrm>
            <a:off x="4583530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6" name="object 21376"/>
          <p:cNvSpPr/>
          <p:nvPr/>
        </p:nvSpPr>
        <p:spPr>
          <a:xfrm>
            <a:off x="4589724" y="2439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7" name="object 21377"/>
          <p:cNvSpPr/>
          <p:nvPr/>
        </p:nvSpPr>
        <p:spPr>
          <a:xfrm>
            <a:off x="4610372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8" name="object 21378"/>
          <p:cNvSpPr/>
          <p:nvPr/>
        </p:nvSpPr>
        <p:spPr>
          <a:xfrm>
            <a:off x="4636737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79" name="object 21379"/>
          <p:cNvSpPr/>
          <p:nvPr/>
        </p:nvSpPr>
        <p:spPr>
          <a:xfrm>
            <a:off x="4642614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0" name="object 21380"/>
          <p:cNvSpPr/>
          <p:nvPr/>
        </p:nvSpPr>
        <p:spPr>
          <a:xfrm>
            <a:off x="4662785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1" name="object 21381"/>
          <p:cNvSpPr/>
          <p:nvPr/>
        </p:nvSpPr>
        <p:spPr>
          <a:xfrm>
            <a:off x="4689309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2" name="object 21382"/>
          <p:cNvSpPr/>
          <p:nvPr/>
        </p:nvSpPr>
        <p:spPr>
          <a:xfrm>
            <a:off x="4695185" y="2491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3" name="object 21383"/>
          <p:cNvSpPr/>
          <p:nvPr/>
        </p:nvSpPr>
        <p:spPr>
          <a:xfrm>
            <a:off x="4716150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4" name="object 21384"/>
          <p:cNvSpPr/>
          <p:nvPr/>
        </p:nvSpPr>
        <p:spPr>
          <a:xfrm>
            <a:off x="4742675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5" name="object 21385"/>
          <p:cNvSpPr/>
          <p:nvPr/>
        </p:nvSpPr>
        <p:spPr>
          <a:xfrm>
            <a:off x="4748075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6" name="object 21386"/>
          <p:cNvSpPr/>
          <p:nvPr/>
        </p:nvSpPr>
        <p:spPr>
          <a:xfrm>
            <a:off x="4768722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7" name="object 21387"/>
          <p:cNvSpPr/>
          <p:nvPr/>
        </p:nvSpPr>
        <p:spPr>
          <a:xfrm>
            <a:off x="4795087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8" name="object 21388"/>
          <p:cNvSpPr/>
          <p:nvPr/>
        </p:nvSpPr>
        <p:spPr>
          <a:xfrm>
            <a:off x="4383250" y="23581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9" name="object 21389"/>
          <p:cNvSpPr/>
          <p:nvPr/>
        </p:nvSpPr>
        <p:spPr>
          <a:xfrm>
            <a:off x="4388809" y="2360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0" name="object 21390"/>
          <p:cNvSpPr/>
          <p:nvPr/>
        </p:nvSpPr>
        <p:spPr>
          <a:xfrm>
            <a:off x="4409297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1" name="object 21391"/>
          <p:cNvSpPr/>
          <p:nvPr/>
        </p:nvSpPr>
        <p:spPr>
          <a:xfrm>
            <a:off x="4435821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2" name="object 21392"/>
          <p:cNvSpPr/>
          <p:nvPr/>
        </p:nvSpPr>
        <p:spPr>
          <a:xfrm>
            <a:off x="4442016" y="2386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3" name="object 21393"/>
          <p:cNvSpPr/>
          <p:nvPr/>
        </p:nvSpPr>
        <p:spPr>
          <a:xfrm>
            <a:off x="4462186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4" name="object 21394"/>
          <p:cNvSpPr/>
          <p:nvPr/>
        </p:nvSpPr>
        <p:spPr>
          <a:xfrm>
            <a:off x="4489028" y="24102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5" name="object 21395"/>
          <p:cNvSpPr/>
          <p:nvPr/>
        </p:nvSpPr>
        <p:spPr>
          <a:xfrm>
            <a:off x="4494587" y="2413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6" name="object 21396"/>
          <p:cNvSpPr/>
          <p:nvPr/>
        </p:nvSpPr>
        <p:spPr>
          <a:xfrm>
            <a:off x="4515076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7" name="object 21397"/>
          <p:cNvSpPr/>
          <p:nvPr/>
        </p:nvSpPr>
        <p:spPr>
          <a:xfrm>
            <a:off x="4541600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8" name="object 21398"/>
          <p:cNvSpPr/>
          <p:nvPr/>
        </p:nvSpPr>
        <p:spPr>
          <a:xfrm>
            <a:off x="4547953" y="2439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99" name="object 21399"/>
          <p:cNvSpPr/>
          <p:nvPr/>
        </p:nvSpPr>
        <p:spPr>
          <a:xfrm>
            <a:off x="4568124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0" name="object 21400"/>
          <p:cNvSpPr/>
          <p:nvPr/>
        </p:nvSpPr>
        <p:spPr>
          <a:xfrm>
            <a:off x="4594966" y="24628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1" name="object 21401"/>
          <p:cNvSpPr/>
          <p:nvPr/>
        </p:nvSpPr>
        <p:spPr>
          <a:xfrm>
            <a:off x="4600366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2" name="object 21402"/>
          <p:cNvSpPr/>
          <p:nvPr/>
        </p:nvSpPr>
        <p:spPr>
          <a:xfrm>
            <a:off x="4620537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3" name="object 21403"/>
          <p:cNvSpPr/>
          <p:nvPr/>
        </p:nvSpPr>
        <p:spPr>
          <a:xfrm>
            <a:off x="4647379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4" name="object 21404"/>
          <p:cNvSpPr/>
          <p:nvPr/>
        </p:nvSpPr>
        <p:spPr>
          <a:xfrm>
            <a:off x="4653732" y="2491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5" name="object 21405"/>
          <p:cNvSpPr/>
          <p:nvPr/>
        </p:nvSpPr>
        <p:spPr>
          <a:xfrm>
            <a:off x="4673903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6" name="object 21406"/>
          <p:cNvSpPr/>
          <p:nvPr/>
        </p:nvSpPr>
        <p:spPr>
          <a:xfrm>
            <a:off x="4700744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7" name="object 21407"/>
          <p:cNvSpPr/>
          <p:nvPr/>
        </p:nvSpPr>
        <p:spPr>
          <a:xfrm>
            <a:off x="4706303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8" name="object 21408"/>
          <p:cNvSpPr/>
          <p:nvPr/>
        </p:nvSpPr>
        <p:spPr>
          <a:xfrm>
            <a:off x="4726474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9" name="object 21409"/>
          <p:cNvSpPr/>
          <p:nvPr/>
        </p:nvSpPr>
        <p:spPr>
          <a:xfrm>
            <a:off x="4753316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0" name="object 21410"/>
          <p:cNvSpPr/>
          <p:nvPr/>
        </p:nvSpPr>
        <p:spPr>
          <a:xfrm>
            <a:off x="4393891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1" name="object 21411"/>
          <p:cNvSpPr/>
          <p:nvPr/>
        </p:nvSpPr>
        <p:spPr>
          <a:xfrm>
            <a:off x="4400244" y="238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2" name="object 21412"/>
          <p:cNvSpPr/>
          <p:nvPr/>
        </p:nvSpPr>
        <p:spPr>
          <a:xfrm>
            <a:off x="4420415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3" name="object 21413"/>
          <p:cNvSpPr/>
          <p:nvPr/>
        </p:nvSpPr>
        <p:spPr>
          <a:xfrm>
            <a:off x="4446780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4" name="object 21414"/>
          <p:cNvSpPr/>
          <p:nvPr/>
        </p:nvSpPr>
        <p:spPr>
          <a:xfrm>
            <a:off x="4452657" y="24135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5" name="object 21415"/>
          <p:cNvSpPr/>
          <p:nvPr/>
        </p:nvSpPr>
        <p:spPr>
          <a:xfrm>
            <a:off x="4472828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6" name="object 21416"/>
          <p:cNvSpPr/>
          <p:nvPr/>
        </p:nvSpPr>
        <p:spPr>
          <a:xfrm>
            <a:off x="4499670" y="24368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7" name="object 21417"/>
          <p:cNvSpPr/>
          <p:nvPr/>
        </p:nvSpPr>
        <p:spPr>
          <a:xfrm>
            <a:off x="4505705" y="2439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8" name="object 21418"/>
          <p:cNvSpPr/>
          <p:nvPr/>
        </p:nvSpPr>
        <p:spPr>
          <a:xfrm>
            <a:off x="4526194" y="2449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19" name="object 21419"/>
          <p:cNvSpPr/>
          <p:nvPr/>
        </p:nvSpPr>
        <p:spPr>
          <a:xfrm>
            <a:off x="4552718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0" name="object 21420"/>
          <p:cNvSpPr/>
          <p:nvPr/>
        </p:nvSpPr>
        <p:spPr>
          <a:xfrm>
            <a:off x="4558595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1" name="object 21421"/>
          <p:cNvSpPr/>
          <p:nvPr/>
        </p:nvSpPr>
        <p:spPr>
          <a:xfrm>
            <a:off x="4578765" y="2475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2" name="object 21422"/>
          <p:cNvSpPr/>
          <p:nvPr/>
        </p:nvSpPr>
        <p:spPr>
          <a:xfrm>
            <a:off x="4605131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3" name="object 21423"/>
          <p:cNvSpPr/>
          <p:nvPr/>
        </p:nvSpPr>
        <p:spPr>
          <a:xfrm>
            <a:off x="4611484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4" name="object 21424"/>
          <p:cNvSpPr/>
          <p:nvPr/>
        </p:nvSpPr>
        <p:spPr>
          <a:xfrm>
            <a:off x="4631973" y="2501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5" name="object 21425"/>
          <p:cNvSpPr/>
          <p:nvPr/>
        </p:nvSpPr>
        <p:spPr>
          <a:xfrm>
            <a:off x="4658497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6" name="object 21426"/>
          <p:cNvSpPr/>
          <p:nvPr/>
        </p:nvSpPr>
        <p:spPr>
          <a:xfrm>
            <a:off x="4664373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7" name="object 21427"/>
          <p:cNvSpPr/>
          <p:nvPr/>
        </p:nvSpPr>
        <p:spPr>
          <a:xfrm>
            <a:off x="4684544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8" name="object 21428"/>
          <p:cNvSpPr/>
          <p:nvPr/>
        </p:nvSpPr>
        <p:spPr>
          <a:xfrm>
            <a:off x="4711068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9" name="object 21429"/>
          <p:cNvSpPr/>
          <p:nvPr/>
        </p:nvSpPr>
        <p:spPr>
          <a:xfrm>
            <a:off x="4405009" y="2410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0" name="object 21430"/>
          <p:cNvSpPr/>
          <p:nvPr/>
        </p:nvSpPr>
        <p:spPr>
          <a:xfrm>
            <a:off x="4410409" y="2413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1" name="object 21431"/>
          <p:cNvSpPr/>
          <p:nvPr/>
        </p:nvSpPr>
        <p:spPr>
          <a:xfrm>
            <a:off x="4431057" y="24233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2" name="object 21432"/>
          <p:cNvSpPr/>
          <p:nvPr/>
        </p:nvSpPr>
        <p:spPr>
          <a:xfrm>
            <a:off x="4458216" y="24368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3" name="object 21433"/>
          <p:cNvSpPr/>
          <p:nvPr/>
        </p:nvSpPr>
        <p:spPr>
          <a:xfrm>
            <a:off x="4463775" y="2439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4" name="object 21434"/>
          <p:cNvSpPr/>
          <p:nvPr/>
        </p:nvSpPr>
        <p:spPr>
          <a:xfrm>
            <a:off x="4483946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5" name="object 21435"/>
          <p:cNvSpPr/>
          <p:nvPr/>
        </p:nvSpPr>
        <p:spPr>
          <a:xfrm>
            <a:off x="4510788" y="24628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6" name="object 21436"/>
          <p:cNvSpPr/>
          <p:nvPr/>
        </p:nvSpPr>
        <p:spPr>
          <a:xfrm>
            <a:off x="4516347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7" name="object 21437"/>
          <p:cNvSpPr/>
          <p:nvPr/>
        </p:nvSpPr>
        <p:spPr>
          <a:xfrm>
            <a:off x="4536835" y="2475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8" name="object 21438"/>
          <p:cNvSpPr/>
          <p:nvPr/>
        </p:nvSpPr>
        <p:spPr>
          <a:xfrm>
            <a:off x="4564153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39" name="object 21439"/>
          <p:cNvSpPr/>
          <p:nvPr/>
        </p:nvSpPr>
        <p:spPr>
          <a:xfrm>
            <a:off x="4569554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0" name="object 21440"/>
          <p:cNvSpPr/>
          <p:nvPr/>
        </p:nvSpPr>
        <p:spPr>
          <a:xfrm>
            <a:off x="4589724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1" name="object 21441"/>
          <p:cNvSpPr/>
          <p:nvPr/>
        </p:nvSpPr>
        <p:spPr>
          <a:xfrm>
            <a:off x="4616566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2" name="object 21442"/>
          <p:cNvSpPr/>
          <p:nvPr/>
        </p:nvSpPr>
        <p:spPr>
          <a:xfrm>
            <a:off x="4622125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3" name="object 21443"/>
          <p:cNvSpPr/>
          <p:nvPr/>
        </p:nvSpPr>
        <p:spPr>
          <a:xfrm>
            <a:off x="4642614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4" name="object 21444"/>
          <p:cNvSpPr/>
          <p:nvPr/>
        </p:nvSpPr>
        <p:spPr>
          <a:xfrm>
            <a:off x="4669932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5" name="object 21445"/>
          <p:cNvSpPr/>
          <p:nvPr/>
        </p:nvSpPr>
        <p:spPr>
          <a:xfrm>
            <a:off x="4388809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6" name="object 21446"/>
          <p:cNvSpPr/>
          <p:nvPr/>
        </p:nvSpPr>
        <p:spPr>
          <a:xfrm>
            <a:off x="4415968" y="24368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7" name="object 21447"/>
          <p:cNvSpPr/>
          <p:nvPr/>
        </p:nvSpPr>
        <p:spPr>
          <a:xfrm>
            <a:off x="4422004" y="2439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8" name="object 21448"/>
          <p:cNvSpPr/>
          <p:nvPr/>
        </p:nvSpPr>
        <p:spPr>
          <a:xfrm>
            <a:off x="4442016" y="24498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9" name="object 21449"/>
          <p:cNvSpPr/>
          <p:nvPr/>
        </p:nvSpPr>
        <p:spPr>
          <a:xfrm>
            <a:off x="4468540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0" name="object 21450"/>
          <p:cNvSpPr/>
          <p:nvPr/>
        </p:nvSpPr>
        <p:spPr>
          <a:xfrm>
            <a:off x="4474416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1" name="object 21451"/>
          <p:cNvSpPr/>
          <p:nvPr/>
        </p:nvSpPr>
        <p:spPr>
          <a:xfrm>
            <a:off x="4494587" y="2475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2" name="object 21452"/>
          <p:cNvSpPr/>
          <p:nvPr/>
        </p:nvSpPr>
        <p:spPr>
          <a:xfrm>
            <a:off x="4521905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3" name="object 21453"/>
          <p:cNvSpPr/>
          <p:nvPr/>
        </p:nvSpPr>
        <p:spPr>
          <a:xfrm>
            <a:off x="4527306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4" name="object 21454"/>
          <p:cNvSpPr/>
          <p:nvPr/>
        </p:nvSpPr>
        <p:spPr>
          <a:xfrm>
            <a:off x="4547953" y="2501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5" name="object 21455"/>
          <p:cNvSpPr/>
          <p:nvPr/>
        </p:nvSpPr>
        <p:spPr>
          <a:xfrm>
            <a:off x="4574318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6" name="object 21456"/>
          <p:cNvSpPr/>
          <p:nvPr/>
        </p:nvSpPr>
        <p:spPr>
          <a:xfrm>
            <a:off x="4580354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7" name="object 21457"/>
          <p:cNvSpPr/>
          <p:nvPr/>
        </p:nvSpPr>
        <p:spPr>
          <a:xfrm>
            <a:off x="4600366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8" name="object 21458"/>
          <p:cNvSpPr/>
          <p:nvPr/>
        </p:nvSpPr>
        <p:spPr>
          <a:xfrm>
            <a:off x="4627684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59" name="object 21459"/>
          <p:cNvSpPr/>
          <p:nvPr/>
        </p:nvSpPr>
        <p:spPr>
          <a:xfrm>
            <a:off x="4380947" y="243877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0" name="object 21460"/>
          <p:cNvSpPr/>
          <p:nvPr/>
        </p:nvSpPr>
        <p:spPr>
          <a:xfrm>
            <a:off x="4400244" y="24498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1" name="object 21461"/>
          <p:cNvSpPr/>
          <p:nvPr/>
        </p:nvSpPr>
        <p:spPr>
          <a:xfrm>
            <a:off x="4426610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2" name="object 21462"/>
          <p:cNvSpPr/>
          <p:nvPr/>
        </p:nvSpPr>
        <p:spPr>
          <a:xfrm>
            <a:off x="4432169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3" name="object 21463"/>
          <p:cNvSpPr/>
          <p:nvPr/>
        </p:nvSpPr>
        <p:spPr>
          <a:xfrm>
            <a:off x="4452657" y="2475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4" name="object 21464"/>
          <p:cNvSpPr/>
          <p:nvPr/>
        </p:nvSpPr>
        <p:spPr>
          <a:xfrm>
            <a:off x="4479975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5" name="object 21465"/>
          <p:cNvSpPr/>
          <p:nvPr/>
        </p:nvSpPr>
        <p:spPr>
          <a:xfrm>
            <a:off x="4485534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6" name="object 21466"/>
          <p:cNvSpPr/>
          <p:nvPr/>
        </p:nvSpPr>
        <p:spPr>
          <a:xfrm>
            <a:off x="4505705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7" name="object 21467"/>
          <p:cNvSpPr/>
          <p:nvPr/>
        </p:nvSpPr>
        <p:spPr>
          <a:xfrm>
            <a:off x="4532547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8" name="object 21468"/>
          <p:cNvSpPr/>
          <p:nvPr/>
        </p:nvSpPr>
        <p:spPr>
          <a:xfrm>
            <a:off x="4538106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9" name="object 21469"/>
          <p:cNvSpPr/>
          <p:nvPr/>
        </p:nvSpPr>
        <p:spPr>
          <a:xfrm>
            <a:off x="4558595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0" name="object 21470"/>
          <p:cNvSpPr/>
          <p:nvPr/>
        </p:nvSpPr>
        <p:spPr>
          <a:xfrm>
            <a:off x="4585754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1" name="object 21471"/>
          <p:cNvSpPr/>
          <p:nvPr/>
        </p:nvSpPr>
        <p:spPr>
          <a:xfrm>
            <a:off x="4384361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2" name="object 21472"/>
          <p:cNvSpPr/>
          <p:nvPr/>
        </p:nvSpPr>
        <p:spPr>
          <a:xfrm>
            <a:off x="4390397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3" name="object 21473"/>
          <p:cNvSpPr/>
          <p:nvPr/>
        </p:nvSpPr>
        <p:spPr>
          <a:xfrm>
            <a:off x="4411203" y="24759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4" name="object 21474"/>
          <p:cNvSpPr/>
          <p:nvPr/>
        </p:nvSpPr>
        <p:spPr>
          <a:xfrm>
            <a:off x="4437727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5" name="object 21475"/>
          <p:cNvSpPr/>
          <p:nvPr/>
        </p:nvSpPr>
        <p:spPr>
          <a:xfrm>
            <a:off x="4443604" y="2491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6" name="object 21476"/>
          <p:cNvSpPr/>
          <p:nvPr/>
        </p:nvSpPr>
        <p:spPr>
          <a:xfrm>
            <a:off x="4463775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7" name="object 21477"/>
          <p:cNvSpPr/>
          <p:nvPr/>
        </p:nvSpPr>
        <p:spPr>
          <a:xfrm>
            <a:off x="4490299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8" name="object 21478"/>
          <p:cNvSpPr/>
          <p:nvPr/>
        </p:nvSpPr>
        <p:spPr>
          <a:xfrm>
            <a:off x="4496175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79" name="object 21479"/>
          <p:cNvSpPr/>
          <p:nvPr/>
        </p:nvSpPr>
        <p:spPr>
          <a:xfrm>
            <a:off x="4517141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0" name="object 21480"/>
          <p:cNvSpPr/>
          <p:nvPr/>
        </p:nvSpPr>
        <p:spPr>
          <a:xfrm>
            <a:off x="4543506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1" name="object 21481"/>
          <p:cNvSpPr/>
          <p:nvPr/>
        </p:nvSpPr>
        <p:spPr>
          <a:xfrm>
            <a:off x="4395797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2" name="object 21482"/>
          <p:cNvSpPr/>
          <p:nvPr/>
        </p:nvSpPr>
        <p:spPr>
          <a:xfrm>
            <a:off x="4401356" y="24922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3" name="object 21483"/>
          <p:cNvSpPr/>
          <p:nvPr/>
        </p:nvSpPr>
        <p:spPr>
          <a:xfrm>
            <a:off x="4422004" y="2501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4" name="object 21484"/>
          <p:cNvSpPr/>
          <p:nvPr/>
        </p:nvSpPr>
        <p:spPr>
          <a:xfrm>
            <a:off x="4448369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5" name="object 21485"/>
          <p:cNvSpPr/>
          <p:nvPr/>
        </p:nvSpPr>
        <p:spPr>
          <a:xfrm>
            <a:off x="4453928" y="2518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6" name="object 21486"/>
          <p:cNvSpPr/>
          <p:nvPr/>
        </p:nvSpPr>
        <p:spPr>
          <a:xfrm>
            <a:off x="4474893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7" name="object 21487"/>
          <p:cNvSpPr/>
          <p:nvPr/>
        </p:nvSpPr>
        <p:spPr>
          <a:xfrm>
            <a:off x="4501734" y="25415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8" name="object 21488"/>
          <p:cNvSpPr/>
          <p:nvPr/>
        </p:nvSpPr>
        <p:spPr>
          <a:xfrm>
            <a:off x="4380947" y="2501117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9" name="object 21489"/>
          <p:cNvSpPr/>
          <p:nvPr/>
        </p:nvSpPr>
        <p:spPr>
          <a:xfrm>
            <a:off x="4406121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0" name="object 21490"/>
          <p:cNvSpPr/>
          <p:nvPr/>
        </p:nvSpPr>
        <p:spPr>
          <a:xfrm>
            <a:off x="4411997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1" name="object 21491"/>
          <p:cNvSpPr/>
          <p:nvPr/>
        </p:nvSpPr>
        <p:spPr>
          <a:xfrm>
            <a:off x="4432963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2" name="object 21492"/>
          <p:cNvSpPr/>
          <p:nvPr/>
        </p:nvSpPr>
        <p:spPr>
          <a:xfrm>
            <a:off x="4459487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3" name="object 21493"/>
          <p:cNvSpPr/>
          <p:nvPr/>
        </p:nvSpPr>
        <p:spPr>
          <a:xfrm>
            <a:off x="4390714" y="252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4" name="object 21494"/>
          <p:cNvSpPr/>
          <p:nvPr/>
        </p:nvSpPr>
        <p:spPr>
          <a:xfrm>
            <a:off x="4417556" y="25415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5" name="object 21495"/>
          <p:cNvSpPr/>
          <p:nvPr/>
        </p:nvSpPr>
        <p:spPr>
          <a:xfrm>
            <a:off x="5870186" y="2156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6" name="object 21496"/>
          <p:cNvSpPr/>
          <p:nvPr/>
        </p:nvSpPr>
        <p:spPr>
          <a:xfrm>
            <a:off x="5881622" y="216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7" name="object 21497"/>
          <p:cNvSpPr/>
          <p:nvPr/>
        </p:nvSpPr>
        <p:spPr>
          <a:xfrm>
            <a:off x="5894963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8" name="object 21498"/>
          <p:cNvSpPr/>
          <p:nvPr/>
        </p:nvSpPr>
        <p:spPr>
          <a:xfrm>
            <a:off x="5897822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99" name="object 21499"/>
          <p:cNvSpPr/>
          <p:nvPr/>
        </p:nvSpPr>
        <p:spPr>
          <a:xfrm>
            <a:off x="5909575" y="218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0" name="object 21500"/>
          <p:cNvSpPr/>
          <p:nvPr/>
        </p:nvSpPr>
        <p:spPr>
          <a:xfrm>
            <a:off x="5826667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1" name="object 21501"/>
          <p:cNvSpPr/>
          <p:nvPr/>
        </p:nvSpPr>
        <p:spPr>
          <a:xfrm>
            <a:off x="5829844" y="21661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2" name="object 21502"/>
          <p:cNvSpPr/>
          <p:nvPr/>
        </p:nvSpPr>
        <p:spPr>
          <a:xfrm>
            <a:off x="5840962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3" name="object 21503"/>
          <p:cNvSpPr/>
          <p:nvPr/>
        </p:nvSpPr>
        <p:spPr>
          <a:xfrm>
            <a:off x="5854780" y="21836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4" name="object 21504"/>
          <p:cNvSpPr/>
          <p:nvPr/>
        </p:nvSpPr>
        <p:spPr>
          <a:xfrm>
            <a:off x="5857162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5" name="object 21505"/>
          <p:cNvSpPr/>
          <p:nvPr/>
        </p:nvSpPr>
        <p:spPr>
          <a:xfrm>
            <a:off x="5868915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6" name="object 21506"/>
          <p:cNvSpPr/>
          <p:nvPr/>
        </p:nvSpPr>
        <p:spPr>
          <a:xfrm>
            <a:off x="5882416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7" name="object 21507"/>
          <p:cNvSpPr/>
          <p:nvPr/>
        </p:nvSpPr>
        <p:spPr>
          <a:xfrm>
            <a:off x="5885115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8" name="object 21508"/>
          <p:cNvSpPr/>
          <p:nvPr/>
        </p:nvSpPr>
        <p:spPr>
          <a:xfrm>
            <a:off x="5896233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9" name="object 21509"/>
          <p:cNvSpPr/>
          <p:nvPr/>
        </p:nvSpPr>
        <p:spPr>
          <a:xfrm>
            <a:off x="5910369" y="2222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0" name="object 21510"/>
          <p:cNvSpPr/>
          <p:nvPr/>
        </p:nvSpPr>
        <p:spPr>
          <a:xfrm>
            <a:off x="5912434" y="222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1" name="object 21511"/>
          <p:cNvSpPr/>
          <p:nvPr/>
        </p:nvSpPr>
        <p:spPr>
          <a:xfrm>
            <a:off x="5772984" y="2163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2" name="object 21512"/>
          <p:cNvSpPr/>
          <p:nvPr/>
        </p:nvSpPr>
        <p:spPr>
          <a:xfrm>
            <a:off x="5786325" y="217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3" name="object 21513"/>
          <p:cNvSpPr/>
          <p:nvPr/>
        </p:nvSpPr>
        <p:spPr>
          <a:xfrm>
            <a:off x="5789184" y="2174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4" name="object 21514"/>
          <p:cNvSpPr/>
          <p:nvPr/>
        </p:nvSpPr>
        <p:spPr>
          <a:xfrm>
            <a:off x="5800937" y="2183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5" name="object 21515"/>
          <p:cNvSpPr/>
          <p:nvPr/>
        </p:nvSpPr>
        <p:spPr>
          <a:xfrm>
            <a:off x="5814120" y="2192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6" name="object 21516"/>
          <p:cNvSpPr/>
          <p:nvPr/>
        </p:nvSpPr>
        <p:spPr>
          <a:xfrm>
            <a:off x="5816344" y="2194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7" name="object 21517"/>
          <p:cNvSpPr/>
          <p:nvPr/>
        </p:nvSpPr>
        <p:spPr>
          <a:xfrm>
            <a:off x="5828255" y="220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8" name="object 21518"/>
          <p:cNvSpPr/>
          <p:nvPr/>
        </p:nvSpPr>
        <p:spPr>
          <a:xfrm>
            <a:off x="5841756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19" name="object 21519"/>
          <p:cNvSpPr/>
          <p:nvPr/>
        </p:nvSpPr>
        <p:spPr>
          <a:xfrm>
            <a:off x="5844456" y="2214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0" name="object 21520"/>
          <p:cNvSpPr/>
          <p:nvPr/>
        </p:nvSpPr>
        <p:spPr>
          <a:xfrm>
            <a:off x="5855574" y="2222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1" name="object 21521"/>
          <p:cNvSpPr/>
          <p:nvPr/>
        </p:nvSpPr>
        <p:spPr>
          <a:xfrm>
            <a:off x="5869709" y="2232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2" name="object 21522"/>
          <p:cNvSpPr/>
          <p:nvPr/>
        </p:nvSpPr>
        <p:spPr>
          <a:xfrm>
            <a:off x="5871774" y="223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3" name="object 21523"/>
          <p:cNvSpPr/>
          <p:nvPr/>
        </p:nvSpPr>
        <p:spPr>
          <a:xfrm>
            <a:off x="5883527" y="224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4" name="object 21524"/>
          <p:cNvSpPr/>
          <p:nvPr/>
        </p:nvSpPr>
        <p:spPr>
          <a:xfrm>
            <a:off x="5718030" y="2162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5" name="object 21525"/>
          <p:cNvSpPr/>
          <p:nvPr/>
        </p:nvSpPr>
        <p:spPr>
          <a:xfrm>
            <a:off x="5720889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6" name="object 21526"/>
          <p:cNvSpPr/>
          <p:nvPr/>
        </p:nvSpPr>
        <p:spPr>
          <a:xfrm>
            <a:off x="5732324" y="217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7" name="object 21527"/>
          <p:cNvSpPr/>
          <p:nvPr/>
        </p:nvSpPr>
        <p:spPr>
          <a:xfrm>
            <a:off x="5745665" y="218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8" name="object 21528"/>
          <p:cNvSpPr/>
          <p:nvPr/>
        </p:nvSpPr>
        <p:spPr>
          <a:xfrm>
            <a:off x="5748525" y="218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9" name="object 21529"/>
          <p:cNvSpPr/>
          <p:nvPr/>
        </p:nvSpPr>
        <p:spPr>
          <a:xfrm>
            <a:off x="5760278" y="2192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0" name="object 21530"/>
          <p:cNvSpPr/>
          <p:nvPr/>
        </p:nvSpPr>
        <p:spPr>
          <a:xfrm>
            <a:off x="5773778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1" name="object 21531"/>
          <p:cNvSpPr/>
          <p:nvPr/>
        </p:nvSpPr>
        <p:spPr>
          <a:xfrm>
            <a:off x="5775684" y="220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2" name="object 21532"/>
          <p:cNvSpPr/>
          <p:nvPr/>
        </p:nvSpPr>
        <p:spPr>
          <a:xfrm>
            <a:off x="5787596" y="221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3" name="object 21533"/>
          <p:cNvSpPr/>
          <p:nvPr/>
        </p:nvSpPr>
        <p:spPr>
          <a:xfrm>
            <a:off x="5800937" y="2221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4" name="object 21534"/>
          <p:cNvSpPr/>
          <p:nvPr/>
        </p:nvSpPr>
        <p:spPr>
          <a:xfrm>
            <a:off x="5803796" y="2223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5" name="object 21535"/>
          <p:cNvSpPr/>
          <p:nvPr/>
        </p:nvSpPr>
        <p:spPr>
          <a:xfrm>
            <a:off x="5815550" y="2231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6" name="object 21536"/>
          <p:cNvSpPr/>
          <p:nvPr/>
        </p:nvSpPr>
        <p:spPr>
          <a:xfrm>
            <a:off x="5829050" y="2241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7" name="object 21537"/>
          <p:cNvSpPr/>
          <p:nvPr/>
        </p:nvSpPr>
        <p:spPr>
          <a:xfrm>
            <a:off x="5830956" y="2243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8" name="object 21538"/>
          <p:cNvSpPr/>
          <p:nvPr/>
        </p:nvSpPr>
        <p:spPr>
          <a:xfrm>
            <a:off x="5664346" y="2162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39" name="object 21539"/>
          <p:cNvSpPr/>
          <p:nvPr/>
        </p:nvSpPr>
        <p:spPr>
          <a:xfrm>
            <a:off x="5677370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0" name="object 21540"/>
          <p:cNvSpPr/>
          <p:nvPr/>
        </p:nvSpPr>
        <p:spPr>
          <a:xfrm>
            <a:off x="5680547" y="2173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1" name="object 21541"/>
          <p:cNvSpPr/>
          <p:nvPr/>
        </p:nvSpPr>
        <p:spPr>
          <a:xfrm>
            <a:off x="5691664" y="218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2" name="object 21542"/>
          <p:cNvSpPr/>
          <p:nvPr/>
        </p:nvSpPr>
        <p:spPr>
          <a:xfrm>
            <a:off x="5705483" y="2191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3" name="object 21543"/>
          <p:cNvSpPr/>
          <p:nvPr/>
        </p:nvSpPr>
        <p:spPr>
          <a:xfrm>
            <a:off x="5707865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4" name="object 21544"/>
          <p:cNvSpPr/>
          <p:nvPr/>
        </p:nvSpPr>
        <p:spPr>
          <a:xfrm>
            <a:off x="5719618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5" name="object 21545"/>
          <p:cNvSpPr/>
          <p:nvPr/>
        </p:nvSpPr>
        <p:spPr>
          <a:xfrm>
            <a:off x="5733118" y="22109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6" name="object 21546"/>
          <p:cNvSpPr/>
          <p:nvPr/>
        </p:nvSpPr>
        <p:spPr>
          <a:xfrm>
            <a:off x="5735818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7" name="object 21547"/>
          <p:cNvSpPr/>
          <p:nvPr/>
        </p:nvSpPr>
        <p:spPr>
          <a:xfrm>
            <a:off x="5746936" y="2221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8" name="object 21548"/>
          <p:cNvSpPr/>
          <p:nvPr/>
        </p:nvSpPr>
        <p:spPr>
          <a:xfrm>
            <a:off x="5760278" y="223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9" name="object 21549"/>
          <p:cNvSpPr/>
          <p:nvPr/>
        </p:nvSpPr>
        <p:spPr>
          <a:xfrm>
            <a:off x="5763136" y="2232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0" name="object 21550"/>
          <p:cNvSpPr/>
          <p:nvPr/>
        </p:nvSpPr>
        <p:spPr>
          <a:xfrm>
            <a:off x="5774890" y="2240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1" name="object 21551"/>
          <p:cNvSpPr/>
          <p:nvPr/>
        </p:nvSpPr>
        <p:spPr>
          <a:xfrm>
            <a:off x="5609551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2" name="object 21552"/>
          <p:cNvSpPr/>
          <p:nvPr/>
        </p:nvSpPr>
        <p:spPr>
          <a:xfrm>
            <a:off x="5611775" y="2163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3" name="object 21553"/>
          <p:cNvSpPr/>
          <p:nvPr/>
        </p:nvSpPr>
        <p:spPr>
          <a:xfrm>
            <a:off x="5623687" y="217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4" name="object 21554"/>
          <p:cNvSpPr/>
          <p:nvPr/>
        </p:nvSpPr>
        <p:spPr>
          <a:xfrm>
            <a:off x="5637187" y="2181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5" name="object 21555"/>
          <p:cNvSpPr/>
          <p:nvPr/>
        </p:nvSpPr>
        <p:spPr>
          <a:xfrm>
            <a:off x="5639887" y="2182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6" name="object 21556"/>
          <p:cNvSpPr/>
          <p:nvPr/>
        </p:nvSpPr>
        <p:spPr>
          <a:xfrm>
            <a:off x="5651799" y="2191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7" name="object 21557"/>
          <p:cNvSpPr/>
          <p:nvPr/>
        </p:nvSpPr>
        <p:spPr>
          <a:xfrm>
            <a:off x="5665141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8" name="object 21558"/>
          <p:cNvSpPr/>
          <p:nvPr/>
        </p:nvSpPr>
        <p:spPr>
          <a:xfrm>
            <a:off x="5667205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59" name="object 21559"/>
          <p:cNvSpPr/>
          <p:nvPr/>
        </p:nvSpPr>
        <p:spPr>
          <a:xfrm>
            <a:off x="5678958" y="2210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0" name="object 21560"/>
          <p:cNvSpPr/>
          <p:nvPr/>
        </p:nvSpPr>
        <p:spPr>
          <a:xfrm>
            <a:off x="5692459" y="2220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1" name="object 21561"/>
          <p:cNvSpPr/>
          <p:nvPr/>
        </p:nvSpPr>
        <p:spPr>
          <a:xfrm>
            <a:off x="5695159" y="2222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2" name="object 21562"/>
          <p:cNvSpPr/>
          <p:nvPr/>
        </p:nvSpPr>
        <p:spPr>
          <a:xfrm>
            <a:off x="5706277" y="22304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3" name="object 21563"/>
          <p:cNvSpPr/>
          <p:nvPr/>
        </p:nvSpPr>
        <p:spPr>
          <a:xfrm>
            <a:off x="5720412" y="224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4" name="object 21564"/>
          <p:cNvSpPr/>
          <p:nvPr/>
        </p:nvSpPr>
        <p:spPr>
          <a:xfrm>
            <a:off x="5722477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5" name="object 21565"/>
          <p:cNvSpPr/>
          <p:nvPr/>
        </p:nvSpPr>
        <p:spPr>
          <a:xfrm>
            <a:off x="5555709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6" name="object 21566"/>
          <p:cNvSpPr/>
          <p:nvPr/>
        </p:nvSpPr>
        <p:spPr>
          <a:xfrm>
            <a:off x="5568732" y="2170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7" name="object 21567"/>
          <p:cNvSpPr/>
          <p:nvPr/>
        </p:nvSpPr>
        <p:spPr>
          <a:xfrm>
            <a:off x="5571115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8" name="object 21568"/>
          <p:cNvSpPr/>
          <p:nvPr/>
        </p:nvSpPr>
        <p:spPr>
          <a:xfrm>
            <a:off x="5583027" y="218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9" name="object 21569"/>
          <p:cNvSpPr/>
          <p:nvPr/>
        </p:nvSpPr>
        <p:spPr>
          <a:xfrm>
            <a:off x="5596368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0" name="object 21570"/>
          <p:cNvSpPr/>
          <p:nvPr/>
        </p:nvSpPr>
        <p:spPr>
          <a:xfrm>
            <a:off x="5599227" y="2191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1" name="object 21571"/>
          <p:cNvSpPr/>
          <p:nvPr/>
        </p:nvSpPr>
        <p:spPr>
          <a:xfrm>
            <a:off x="5610981" y="2200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2" name="object 21572"/>
          <p:cNvSpPr/>
          <p:nvPr/>
        </p:nvSpPr>
        <p:spPr>
          <a:xfrm>
            <a:off x="5624481" y="2209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3" name="object 21573"/>
          <p:cNvSpPr/>
          <p:nvPr/>
        </p:nvSpPr>
        <p:spPr>
          <a:xfrm>
            <a:off x="5626387" y="221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4" name="object 21574"/>
          <p:cNvSpPr/>
          <p:nvPr/>
        </p:nvSpPr>
        <p:spPr>
          <a:xfrm>
            <a:off x="5638299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5" name="object 21575"/>
          <p:cNvSpPr/>
          <p:nvPr/>
        </p:nvSpPr>
        <p:spPr>
          <a:xfrm>
            <a:off x="5651799" y="22292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6" name="object 21576"/>
          <p:cNvSpPr/>
          <p:nvPr/>
        </p:nvSpPr>
        <p:spPr>
          <a:xfrm>
            <a:off x="5654499" y="2231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7" name="object 21577"/>
          <p:cNvSpPr/>
          <p:nvPr/>
        </p:nvSpPr>
        <p:spPr>
          <a:xfrm>
            <a:off x="5666411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8" name="object 21578"/>
          <p:cNvSpPr/>
          <p:nvPr/>
        </p:nvSpPr>
        <p:spPr>
          <a:xfrm>
            <a:off x="5500914" y="21599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79" name="object 21579"/>
          <p:cNvSpPr/>
          <p:nvPr/>
        </p:nvSpPr>
        <p:spPr>
          <a:xfrm>
            <a:off x="5503296" y="2161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0" name="object 21580"/>
          <p:cNvSpPr/>
          <p:nvPr/>
        </p:nvSpPr>
        <p:spPr>
          <a:xfrm>
            <a:off x="5515049" y="2170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1" name="object 21581"/>
          <p:cNvSpPr/>
          <p:nvPr/>
        </p:nvSpPr>
        <p:spPr>
          <a:xfrm>
            <a:off x="5528073" y="2179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2" name="object 21582"/>
          <p:cNvSpPr/>
          <p:nvPr/>
        </p:nvSpPr>
        <p:spPr>
          <a:xfrm>
            <a:off x="5531249" y="2181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3" name="object 21583"/>
          <p:cNvSpPr/>
          <p:nvPr/>
        </p:nvSpPr>
        <p:spPr>
          <a:xfrm>
            <a:off x="5542367" y="2189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4" name="object 21584"/>
          <p:cNvSpPr/>
          <p:nvPr/>
        </p:nvSpPr>
        <p:spPr>
          <a:xfrm>
            <a:off x="5555709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5" name="object 21585"/>
          <p:cNvSpPr/>
          <p:nvPr/>
        </p:nvSpPr>
        <p:spPr>
          <a:xfrm>
            <a:off x="5558568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6" name="object 21586"/>
          <p:cNvSpPr/>
          <p:nvPr/>
        </p:nvSpPr>
        <p:spPr>
          <a:xfrm>
            <a:off x="5570321" y="22093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7" name="object 21587"/>
          <p:cNvSpPr/>
          <p:nvPr/>
        </p:nvSpPr>
        <p:spPr>
          <a:xfrm>
            <a:off x="5583821" y="2219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8" name="object 21588"/>
          <p:cNvSpPr/>
          <p:nvPr/>
        </p:nvSpPr>
        <p:spPr>
          <a:xfrm>
            <a:off x="5585727" y="2220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9" name="object 21589"/>
          <p:cNvSpPr/>
          <p:nvPr/>
        </p:nvSpPr>
        <p:spPr>
          <a:xfrm>
            <a:off x="5597639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0" name="object 21590"/>
          <p:cNvSpPr/>
          <p:nvPr/>
        </p:nvSpPr>
        <p:spPr>
          <a:xfrm>
            <a:off x="5610981" y="2238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1" name="object 21591"/>
          <p:cNvSpPr/>
          <p:nvPr/>
        </p:nvSpPr>
        <p:spPr>
          <a:xfrm>
            <a:off x="5613839" y="224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2" name="object 21592"/>
          <p:cNvSpPr/>
          <p:nvPr/>
        </p:nvSpPr>
        <p:spPr>
          <a:xfrm>
            <a:off x="5915134" y="2454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3" name="object 21593"/>
          <p:cNvSpPr/>
          <p:nvPr/>
        </p:nvSpPr>
        <p:spPr>
          <a:xfrm>
            <a:off x="5917993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4" name="object 21594"/>
          <p:cNvSpPr/>
          <p:nvPr/>
        </p:nvSpPr>
        <p:spPr>
          <a:xfrm>
            <a:off x="5447230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5" name="object 21595"/>
          <p:cNvSpPr/>
          <p:nvPr/>
        </p:nvSpPr>
        <p:spPr>
          <a:xfrm>
            <a:off x="5460254" y="2169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6" name="object 21596"/>
          <p:cNvSpPr/>
          <p:nvPr/>
        </p:nvSpPr>
        <p:spPr>
          <a:xfrm>
            <a:off x="5462636" y="217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7" name="object 21597"/>
          <p:cNvSpPr/>
          <p:nvPr/>
        </p:nvSpPr>
        <p:spPr>
          <a:xfrm>
            <a:off x="5474389" y="2179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8" name="object 21598"/>
          <p:cNvSpPr/>
          <p:nvPr/>
        </p:nvSpPr>
        <p:spPr>
          <a:xfrm>
            <a:off x="5487890" y="218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99" name="object 21599"/>
          <p:cNvSpPr/>
          <p:nvPr/>
        </p:nvSpPr>
        <p:spPr>
          <a:xfrm>
            <a:off x="5490590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0" name="object 21600"/>
          <p:cNvSpPr/>
          <p:nvPr/>
        </p:nvSpPr>
        <p:spPr>
          <a:xfrm>
            <a:off x="5501708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1" name="object 21601"/>
          <p:cNvSpPr/>
          <p:nvPr/>
        </p:nvSpPr>
        <p:spPr>
          <a:xfrm>
            <a:off x="5515843" y="220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2" name="object 21602"/>
          <p:cNvSpPr/>
          <p:nvPr/>
        </p:nvSpPr>
        <p:spPr>
          <a:xfrm>
            <a:off x="5517908" y="2210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3" name="object 21603"/>
          <p:cNvSpPr/>
          <p:nvPr/>
        </p:nvSpPr>
        <p:spPr>
          <a:xfrm>
            <a:off x="5529661" y="22186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4" name="object 21604"/>
          <p:cNvSpPr/>
          <p:nvPr/>
        </p:nvSpPr>
        <p:spPr>
          <a:xfrm>
            <a:off x="5543162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5" name="object 21605"/>
          <p:cNvSpPr/>
          <p:nvPr/>
        </p:nvSpPr>
        <p:spPr>
          <a:xfrm>
            <a:off x="5545861" y="2230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6" name="object 21606"/>
          <p:cNvSpPr/>
          <p:nvPr/>
        </p:nvSpPr>
        <p:spPr>
          <a:xfrm>
            <a:off x="5556979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7" name="object 21607"/>
          <p:cNvSpPr/>
          <p:nvPr/>
        </p:nvSpPr>
        <p:spPr>
          <a:xfrm>
            <a:off x="5860974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8" name="object 21608"/>
          <p:cNvSpPr/>
          <p:nvPr/>
        </p:nvSpPr>
        <p:spPr>
          <a:xfrm>
            <a:off x="5875268" y="24641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9" name="object 21609"/>
          <p:cNvSpPr/>
          <p:nvPr/>
        </p:nvSpPr>
        <p:spPr>
          <a:xfrm>
            <a:off x="5877174" y="24657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0" name="object 21610"/>
          <p:cNvSpPr/>
          <p:nvPr/>
        </p:nvSpPr>
        <p:spPr>
          <a:xfrm>
            <a:off x="5889086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1" name="object 21611"/>
          <p:cNvSpPr/>
          <p:nvPr/>
        </p:nvSpPr>
        <p:spPr>
          <a:xfrm>
            <a:off x="5902586" y="248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2" name="object 21612"/>
          <p:cNvSpPr/>
          <p:nvPr/>
        </p:nvSpPr>
        <p:spPr>
          <a:xfrm>
            <a:off x="5905286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3" name="object 21613"/>
          <p:cNvSpPr/>
          <p:nvPr/>
        </p:nvSpPr>
        <p:spPr>
          <a:xfrm>
            <a:off x="5916722" y="24938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4" name="object 21614"/>
          <p:cNvSpPr/>
          <p:nvPr/>
        </p:nvSpPr>
        <p:spPr>
          <a:xfrm>
            <a:off x="5391482" y="21587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5" name="object 21615"/>
          <p:cNvSpPr/>
          <p:nvPr/>
        </p:nvSpPr>
        <p:spPr>
          <a:xfrm>
            <a:off x="5394659" y="21603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6" name="object 21616"/>
          <p:cNvSpPr/>
          <p:nvPr/>
        </p:nvSpPr>
        <p:spPr>
          <a:xfrm>
            <a:off x="5406412" y="2169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7" name="object 21617"/>
          <p:cNvSpPr/>
          <p:nvPr/>
        </p:nvSpPr>
        <p:spPr>
          <a:xfrm>
            <a:off x="5419435" y="21783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8" name="object 21618"/>
          <p:cNvSpPr/>
          <p:nvPr/>
        </p:nvSpPr>
        <p:spPr>
          <a:xfrm>
            <a:off x="5421818" y="218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19" name="object 21619"/>
          <p:cNvSpPr/>
          <p:nvPr/>
        </p:nvSpPr>
        <p:spPr>
          <a:xfrm>
            <a:off x="5433730" y="2188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0" name="object 21620"/>
          <p:cNvSpPr/>
          <p:nvPr/>
        </p:nvSpPr>
        <p:spPr>
          <a:xfrm>
            <a:off x="5447230" y="219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1" name="object 21621"/>
          <p:cNvSpPr/>
          <p:nvPr/>
        </p:nvSpPr>
        <p:spPr>
          <a:xfrm>
            <a:off x="5449930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2" name="object 21622"/>
          <p:cNvSpPr/>
          <p:nvPr/>
        </p:nvSpPr>
        <p:spPr>
          <a:xfrm>
            <a:off x="5461842" y="2208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3" name="object 21623"/>
          <p:cNvSpPr/>
          <p:nvPr/>
        </p:nvSpPr>
        <p:spPr>
          <a:xfrm>
            <a:off x="5475184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4" name="object 21624"/>
          <p:cNvSpPr/>
          <p:nvPr/>
        </p:nvSpPr>
        <p:spPr>
          <a:xfrm>
            <a:off x="5477249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5" name="object 21625"/>
          <p:cNvSpPr/>
          <p:nvPr/>
        </p:nvSpPr>
        <p:spPr>
          <a:xfrm>
            <a:off x="5489002" y="2227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6" name="object 21626"/>
          <p:cNvSpPr/>
          <p:nvPr/>
        </p:nvSpPr>
        <p:spPr>
          <a:xfrm>
            <a:off x="5502502" y="223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7" name="object 21627"/>
          <p:cNvSpPr/>
          <p:nvPr/>
        </p:nvSpPr>
        <p:spPr>
          <a:xfrm>
            <a:off x="5505202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8" name="object 21628"/>
          <p:cNvSpPr/>
          <p:nvPr/>
        </p:nvSpPr>
        <p:spPr>
          <a:xfrm>
            <a:off x="5806496" y="24538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9" name="object 21629"/>
          <p:cNvSpPr/>
          <p:nvPr/>
        </p:nvSpPr>
        <p:spPr>
          <a:xfrm>
            <a:off x="5809355" y="2455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0" name="object 21630"/>
          <p:cNvSpPr/>
          <p:nvPr/>
        </p:nvSpPr>
        <p:spPr>
          <a:xfrm>
            <a:off x="5821109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1" name="object 21631"/>
          <p:cNvSpPr/>
          <p:nvPr/>
        </p:nvSpPr>
        <p:spPr>
          <a:xfrm>
            <a:off x="5834608" y="2473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2" name="object 21632"/>
          <p:cNvSpPr/>
          <p:nvPr/>
        </p:nvSpPr>
        <p:spPr>
          <a:xfrm>
            <a:off x="5836515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3" name="object 21633"/>
          <p:cNvSpPr/>
          <p:nvPr/>
        </p:nvSpPr>
        <p:spPr>
          <a:xfrm>
            <a:off x="5848427" y="248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4" name="object 21634"/>
          <p:cNvSpPr/>
          <p:nvPr/>
        </p:nvSpPr>
        <p:spPr>
          <a:xfrm>
            <a:off x="5861768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5" name="object 21635"/>
          <p:cNvSpPr/>
          <p:nvPr/>
        </p:nvSpPr>
        <p:spPr>
          <a:xfrm>
            <a:off x="5864627" y="2494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6" name="object 21636"/>
          <p:cNvSpPr/>
          <p:nvPr/>
        </p:nvSpPr>
        <p:spPr>
          <a:xfrm>
            <a:off x="5876063" y="25032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7" name="object 21637"/>
          <p:cNvSpPr/>
          <p:nvPr/>
        </p:nvSpPr>
        <p:spPr>
          <a:xfrm>
            <a:off x="5889880" y="2512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8" name="object 21638"/>
          <p:cNvSpPr/>
          <p:nvPr/>
        </p:nvSpPr>
        <p:spPr>
          <a:xfrm>
            <a:off x="5891786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39" name="object 21639"/>
          <p:cNvSpPr/>
          <p:nvPr/>
        </p:nvSpPr>
        <p:spPr>
          <a:xfrm>
            <a:off x="5904016" y="25227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0" name="object 21640"/>
          <p:cNvSpPr/>
          <p:nvPr/>
        </p:nvSpPr>
        <p:spPr>
          <a:xfrm>
            <a:off x="5917198" y="2532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1" name="object 21641"/>
          <p:cNvSpPr/>
          <p:nvPr/>
        </p:nvSpPr>
        <p:spPr>
          <a:xfrm>
            <a:off x="5919899" y="2534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2" name="object 21642"/>
          <p:cNvSpPr/>
          <p:nvPr/>
        </p:nvSpPr>
        <p:spPr>
          <a:xfrm>
            <a:off x="5337798" y="21583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3" name="object 21643"/>
          <p:cNvSpPr/>
          <p:nvPr/>
        </p:nvSpPr>
        <p:spPr>
          <a:xfrm>
            <a:off x="5351616" y="2168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4" name="object 21644"/>
          <p:cNvSpPr/>
          <p:nvPr/>
        </p:nvSpPr>
        <p:spPr>
          <a:xfrm>
            <a:off x="5353999" y="2169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5" name="object 21645"/>
          <p:cNvSpPr/>
          <p:nvPr/>
        </p:nvSpPr>
        <p:spPr>
          <a:xfrm>
            <a:off x="5365752" y="2178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6" name="object 21646"/>
          <p:cNvSpPr/>
          <p:nvPr/>
        </p:nvSpPr>
        <p:spPr>
          <a:xfrm>
            <a:off x="5379252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7" name="object 21647"/>
          <p:cNvSpPr/>
          <p:nvPr/>
        </p:nvSpPr>
        <p:spPr>
          <a:xfrm>
            <a:off x="5381952" y="218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8" name="object 21648"/>
          <p:cNvSpPr/>
          <p:nvPr/>
        </p:nvSpPr>
        <p:spPr>
          <a:xfrm>
            <a:off x="5393070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9" name="object 21649"/>
          <p:cNvSpPr/>
          <p:nvPr/>
        </p:nvSpPr>
        <p:spPr>
          <a:xfrm>
            <a:off x="5406412" y="2207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0" name="object 21650"/>
          <p:cNvSpPr/>
          <p:nvPr/>
        </p:nvSpPr>
        <p:spPr>
          <a:xfrm>
            <a:off x="5409270" y="22093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1" name="object 21651"/>
          <p:cNvSpPr/>
          <p:nvPr/>
        </p:nvSpPr>
        <p:spPr>
          <a:xfrm>
            <a:off x="5421024" y="2217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2" name="object 21652"/>
          <p:cNvSpPr/>
          <p:nvPr/>
        </p:nvSpPr>
        <p:spPr>
          <a:xfrm>
            <a:off x="5434524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3" name="object 21653"/>
          <p:cNvSpPr/>
          <p:nvPr/>
        </p:nvSpPr>
        <p:spPr>
          <a:xfrm>
            <a:off x="5436430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4" name="object 21654"/>
          <p:cNvSpPr/>
          <p:nvPr/>
        </p:nvSpPr>
        <p:spPr>
          <a:xfrm>
            <a:off x="5448342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5" name="object 21655"/>
          <p:cNvSpPr/>
          <p:nvPr/>
        </p:nvSpPr>
        <p:spPr>
          <a:xfrm>
            <a:off x="5461842" y="22468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6" name="object 21656"/>
          <p:cNvSpPr/>
          <p:nvPr/>
        </p:nvSpPr>
        <p:spPr>
          <a:xfrm>
            <a:off x="5765837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7" name="object 21657"/>
          <p:cNvSpPr/>
          <p:nvPr/>
        </p:nvSpPr>
        <p:spPr>
          <a:xfrm>
            <a:off x="5768695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8" name="object 21658"/>
          <p:cNvSpPr/>
          <p:nvPr/>
        </p:nvSpPr>
        <p:spPr>
          <a:xfrm>
            <a:off x="5780449" y="2472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9" name="object 21659"/>
          <p:cNvSpPr/>
          <p:nvPr/>
        </p:nvSpPr>
        <p:spPr>
          <a:xfrm>
            <a:off x="5793949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0" name="object 21660"/>
          <p:cNvSpPr/>
          <p:nvPr/>
        </p:nvSpPr>
        <p:spPr>
          <a:xfrm>
            <a:off x="5795855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1" name="object 21661"/>
          <p:cNvSpPr/>
          <p:nvPr/>
        </p:nvSpPr>
        <p:spPr>
          <a:xfrm>
            <a:off x="5808085" y="24922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2" name="object 21662"/>
          <p:cNvSpPr/>
          <p:nvPr/>
        </p:nvSpPr>
        <p:spPr>
          <a:xfrm>
            <a:off x="5821109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3" name="object 21663"/>
          <p:cNvSpPr/>
          <p:nvPr/>
        </p:nvSpPr>
        <p:spPr>
          <a:xfrm>
            <a:off x="5823967" y="2503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4" name="object 21664"/>
          <p:cNvSpPr/>
          <p:nvPr/>
        </p:nvSpPr>
        <p:spPr>
          <a:xfrm>
            <a:off x="5835720" y="2512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5" name="object 21665"/>
          <p:cNvSpPr/>
          <p:nvPr/>
        </p:nvSpPr>
        <p:spPr>
          <a:xfrm>
            <a:off x="5849221" y="2521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6" name="object 21666"/>
          <p:cNvSpPr/>
          <p:nvPr/>
        </p:nvSpPr>
        <p:spPr>
          <a:xfrm>
            <a:off x="5851603" y="25232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7" name="object 21667"/>
          <p:cNvSpPr/>
          <p:nvPr/>
        </p:nvSpPr>
        <p:spPr>
          <a:xfrm>
            <a:off x="5863356" y="2531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8" name="object 21668"/>
          <p:cNvSpPr/>
          <p:nvPr/>
        </p:nvSpPr>
        <p:spPr>
          <a:xfrm>
            <a:off x="5876380" y="25412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9" name="object 21669"/>
          <p:cNvSpPr/>
          <p:nvPr/>
        </p:nvSpPr>
        <p:spPr>
          <a:xfrm>
            <a:off x="5282844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0" name="object 21670"/>
          <p:cNvSpPr/>
          <p:nvPr/>
        </p:nvSpPr>
        <p:spPr>
          <a:xfrm>
            <a:off x="5286021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1" name="object 21671"/>
          <p:cNvSpPr/>
          <p:nvPr/>
        </p:nvSpPr>
        <p:spPr>
          <a:xfrm>
            <a:off x="5297139" y="2167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2" name="object 21672"/>
          <p:cNvSpPr/>
          <p:nvPr/>
        </p:nvSpPr>
        <p:spPr>
          <a:xfrm>
            <a:off x="5310957" y="21774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3" name="object 21673"/>
          <p:cNvSpPr/>
          <p:nvPr/>
        </p:nvSpPr>
        <p:spPr>
          <a:xfrm>
            <a:off x="5313339" y="2179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4" name="object 21674"/>
          <p:cNvSpPr/>
          <p:nvPr/>
        </p:nvSpPr>
        <p:spPr>
          <a:xfrm>
            <a:off x="5325092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5" name="object 21675"/>
          <p:cNvSpPr/>
          <p:nvPr/>
        </p:nvSpPr>
        <p:spPr>
          <a:xfrm>
            <a:off x="5338593" y="2196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6" name="object 21676"/>
          <p:cNvSpPr/>
          <p:nvPr/>
        </p:nvSpPr>
        <p:spPr>
          <a:xfrm>
            <a:off x="5341293" y="2198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7" name="object 21677"/>
          <p:cNvSpPr/>
          <p:nvPr/>
        </p:nvSpPr>
        <p:spPr>
          <a:xfrm>
            <a:off x="5352410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8" name="object 21678"/>
          <p:cNvSpPr/>
          <p:nvPr/>
        </p:nvSpPr>
        <p:spPr>
          <a:xfrm>
            <a:off x="5366546" y="2216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9" name="object 21679"/>
          <p:cNvSpPr/>
          <p:nvPr/>
        </p:nvSpPr>
        <p:spPr>
          <a:xfrm>
            <a:off x="5368611" y="2218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0" name="object 21680"/>
          <p:cNvSpPr/>
          <p:nvPr/>
        </p:nvSpPr>
        <p:spPr>
          <a:xfrm>
            <a:off x="5380364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1" name="object 21681"/>
          <p:cNvSpPr/>
          <p:nvPr/>
        </p:nvSpPr>
        <p:spPr>
          <a:xfrm>
            <a:off x="5393864" y="22357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2" name="object 21682"/>
          <p:cNvSpPr/>
          <p:nvPr/>
        </p:nvSpPr>
        <p:spPr>
          <a:xfrm>
            <a:off x="5396564" y="22382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3" name="object 21683"/>
          <p:cNvSpPr/>
          <p:nvPr/>
        </p:nvSpPr>
        <p:spPr>
          <a:xfrm>
            <a:off x="5407682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4" name="object 21684"/>
          <p:cNvSpPr/>
          <p:nvPr/>
        </p:nvSpPr>
        <p:spPr>
          <a:xfrm>
            <a:off x="5700718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5" name="object 21685"/>
          <p:cNvSpPr/>
          <p:nvPr/>
        </p:nvSpPr>
        <p:spPr>
          <a:xfrm>
            <a:off x="5711835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6" name="object 21686"/>
          <p:cNvSpPr/>
          <p:nvPr/>
        </p:nvSpPr>
        <p:spPr>
          <a:xfrm>
            <a:off x="5725177" y="24722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7" name="object 21687"/>
          <p:cNvSpPr/>
          <p:nvPr/>
        </p:nvSpPr>
        <p:spPr>
          <a:xfrm>
            <a:off x="5727877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8" name="object 21688"/>
          <p:cNvSpPr/>
          <p:nvPr/>
        </p:nvSpPr>
        <p:spPr>
          <a:xfrm>
            <a:off x="5739789" y="2482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9" name="object 21689"/>
          <p:cNvSpPr/>
          <p:nvPr/>
        </p:nvSpPr>
        <p:spPr>
          <a:xfrm>
            <a:off x="5753289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0" name="object 21690"/>
          <p:cNvSpPr/>
          <p:nvPr/>
        </p:nvSpPr>
        <p:spPr>
          <a:xfrm>
            <a:off x="5755195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1" name="object 21691"/>
          <p:cNvSpPr/>
          <p:nvPr/>
        </p:nvSpPr>
        <p:spPr>
          <a:xfrm>
            <a:off x="5767425" y="2501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2" name="object 21692"/>
          <p:cNvSpPr/>
          <p:nvPr/>
        </p:nvSpPr>
        <p:spPr>
          <a:xfrm>
            <a:off x="5780449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3" name="object 21693"/>
          <p:cNvSpPr/>
          <p:nvPr/>
        </p:nvSpPr>
        <p:spPr>
          <a:xfrm>
            <a:off x="5783308" y="25130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4" name="object 21694"/>
          <p:cNvSpPr/>
          <p:nvPr/>
        </p:nvSpPr>
        <p:spPr>
          <a:xfrm>
            <a:off x="5795537" y="2521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5" name="object 21695"/>
          <p:cNvSpPr/>
          <p:nvPr/>
        </p:nvSpPr>
        <p:spPr>
          <a:xfrm>
            <a:off x="5808561" y="2530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6" name="object 21696"/>
          <p:cNvSpPr/>
          <p:nvPr/>
        </p:nvSpPr>
        <p:spPr>
          <a:xfrm>
            <a:off x="5810943" y="2532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7" name="object 21697"/>
          <p:cNvSpPr/>
          <p:nvPr/>
        </p:nvSpPr>
        <p:spPr>
          <a:xfrm>
            <a:off x="5822696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8" name="object 21698"/>
          <p:cNvSpPr/>
          <p:nvPr/>
        </p:nvSpPr>
        <p:spPr>
          <a:xfrm>
            <a:off x="5229161" y="2157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9" name="object 21699"/>
          <p:cNvSpPr/>
          <p:nvPr/>
        </p:nvSpPr>
        <p:spPr>
          <a:xfrm>
            <a:off x="5242185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0" name="object 21700"/>
          <p:cNvSpPr/>
          <p:nvPr/>
        </p:nvSpPr>
        <p:spPr>
          <a:xfrm>
            <a:off x="5245361" y="2168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1" name="object 21701"/>
          <p:cNvSpPr/>
          <p:nvPr/>
        </p:nvSpPr>
        <p:spPr>
          <a:xfrm>
            <a:off x="5257273" y="2176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2" name="object 21702"/>
          <p:cNvSpPr/>
          <p:nvPr/>
        </p:nvSpPr>
        <p:spPr>
          <a:xfrm>
            <a:off x="5270297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3" name="object 21703"/>
          <p:cNvSpPr/>
          <p:nvPr/>
        </p:nvSpPr>
        <p:spPr>
          <a:xfrm>
            <a:off x="5272680" y="2188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4" name="object 21704"/>
          <p:cNvSpPr/>
          <p:nvPr/>
        </p:nvSpPr>
        <p:spPr>
          <a:xfrm>
            <a:off x="5284433" y="219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5" name="object 21705"/>
          <p:cNvSpPr/>
          <p:nvPr/>
        </p:nvSpPr>
        <p:spPr>
          <a:xfrm>
            <a:off x="5297933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6" name="object 21706"/>
          <p:cNvSpPr/>
          <p:nvPr/>
        </p:nvSpPr>
        <p:spPr>
          <a:xfrm>
            <a:off x="5300633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7" name="object 21707"/>
          <p:cNvSpPr/>
          <p:nvPr/>
        </p:nvSpPr>
        <p:spPr>
          <a:xfrm>
            <a:off x="5312545" y="2216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8" name="object 21708"/>
          <p:cNvSpPr/>
          <p:nvPr/>
        </p:nvSpPr>
        <p:spPr>
          <a:xfrm>
            <a:off x="5325886" y="22256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9" name="object 21709"/>
          <p:cNvSpPr/>
          <p:nvPr/>
        </p:nvSpPr>
        <p:spPr>
          <a:xfrm>
            <a:off x="5327951" y="222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0" name="object 21710"/>
          <p:cNvSpPr/>
          <p:nvPr/>
        </p:nvSpPr>
        <p:spPr>
          <a:xfrm>
            <a:off x="5339705" y="2235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1" name="object 21711"/>
          <p:cNvSpPr/>
          <p:nvPr/>
        </p:nvSpPr>
        <p:spPr>
          <a:xfrm>
            <a:off x="5353205" y="2245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2" name="object 21712"/>
          <p:cNvSpPr/>
          <p:nvPr/>
        </p:nvSpPr>
        <p:spPr>
          <a:xfrm>
            <a:off x="5355905" y="2247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3" name="object 21713"/>
          <p:cNvSpPr/>
          <p:nvPr/>
        </p:nvSpPr>
        <p:spPr>
          <a:xfrm>
            <a:off x="5657199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4" name="object 21714"/>
          <p:cNvSpPr/>
          <p:nvPr/>
        </p:nvSpPr>
        <p:spPr>
          <a:xfrm>
            <a:off x="5660058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5" name="object 21715"/>
          <p:cNvSpPr/>
          <p:nvPr/>
        </p:nvSpPr>
        <p:spPr>
          <a:xfrm>
            <a:off x="5671017" y="2471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6" name="object 21716"/>
          <p:cNvSpPr/>
          <p:nvPr/>
        </p:nvSpPr>
        <p:spPr>
          <a:xfrm>
            <a:off x="5685311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7" name="object 21717"/>
          <p:cNvSpPr/>
          <p:nvPr/>
        </p:nvSpPr>
        <p:spPr>
          <a:xfrm>
            <a:off x="5687217" y="248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8" name="object 21718"/>
          <p:cNvSpPr/>
          <p:nvPr/>
        </p:nvSpPr>
        <p:spPr>
          <a:xfrm>
            <a:off x="5699130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19" name="object 21719"/>
          <p:cNvSpPr/>
          <p:nvPr/>
        </p:nvSpPr>
        <p:spPr>
          <a:xfrm>
            <a:off x="5712629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0" name="object 21720"/>
          <p:cNvSpPr/>
          <p:nvPr/>
        </p:nvSpPr>
        <p:spPr>
          <a:xfrm>
            <a:off x="5715330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1" name="object 21721"/>
          <p:cNvSpPr/>
          <p:nvPr/>
        </p:nvSpPr>
        <p:spPr>
          <a:xfrm>
            <a:off x="5726765" y="2510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2" name="object 21722"/>
          <p:cNvSpPr/>
          <p:nvPr/>
        </p:nvSpPr>
        <p:spPr>
          <a:xfrm>
            <a:off x="5740583" y="2520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3" name="object 21723"/>
          <p:cNvSpPr/>
          <p:nvPr/>
        </p:nvSpPr>
        <p:spPr>
          <a:xfrm>
            <a:off x="5742489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4" name="object 21724"/>
          <p:cNvSpPr/>
          <p:nvPr/>
        </p:nvSpPr>
        <p:spPr>
          <a:xfrm>
            <a:off x="5754878" y="2530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5" name="object 21725"/>
          <p:cNvSpPr/>
          <p:nvPr/>
        </p:nvSpPr>
        <p:spPr>
          <a:xfrm>
            <a:off x="5767901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6" name="object 21726"/>
          <p:cNvSpPr/>
          <p:nvPr/>
        </p:nvSpPr>
        <p:spPr>
          <a:xfrm>
            <a:off x="5770602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7" name="object 21727"/>
          <p:cNvSpPr/>
          <p:nvPr/>
        </p:nvSpPr>
        <p:spPr>
          <a:xfrm>
            <a:off x="5174207" y="21563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8" name="object 21728"/>
          <p:cNvSpPr/>
          <p:nvPr/>
        </p:nvSpPr>
        <p:spPr>
          <a:xfrm>
            <a:off x="5177066" y="21583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9" name="object 21729"/>
          <p:cNvSpPr/>
          <p:nvPr/>
        </p:nvSpPr>
        <p:spPr>
          <a:xfrm>
            <a:off x="5188501" y="2166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0" name="object 21730"/>
          <p:cNvSpPr/>
          <p:nvPr/>
        </p:nvSpPr>
        <p:spPr>
          <a:xfrm>
            <a:off x="5201843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1" name="object 21731"/>
          <p:cNvSpPr/>
          <p:nvPr/>
        </p:nvSpPr>
        <p:spPr>
          <a:xfrm>
            <a:off x="5204702" y="2177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2" name="object 21732"/>
          <p:cNvSpPr/>
          <p:nvPr/>
        </p:nvSpPr>
        <p:spPr>
          <a:xfrm>
            <a:off x="5216455" y="2186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3" name="object 21733"/>
          <p:cNvSpPr/>
          <p:nvPr/>
        </p:nvSpPr>
        <p:spPr>
          <a:xfrm>
            <a:off x="5229955" y="21959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4" name="object 21734"/>
          <p:cNvSpPr/>
          <p:nvPr/>
        </p:nvSpPr>
        <p:spPr>
          <a:xfrm>
            <a:off x="5231861" y="2197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5" name="object 21735"/>
          <p:cNvSpPr/>
          <p:nvPr/>
        </p:nvSpPr>
        <p:spPr>
          <a:xfrm>
            <a:off x="5243773" y="2205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6" name="object 21736"/>
          <p:cNvSpPr/>
          <p:nvPr/>
        </p:nvSpPr>
        <p:spPr>
          <a:xfrm>
            <a:off x="5257273" y="221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7" name="object 21737"/>
          <p:cNvSpPr/>
          <p:nvPr/>
        </p:nvSpPr>
        <p:spPr>
          <a:xfrm>
            <a:off x="5259973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8" name="object 21738"/>
          <p:cNvSpPr/>
          <p:nvPr/>
        </p:nvSpPr>
        <p:spPr>
          <a:xfrm>
            <a:off x="5271885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39" name="object 21739"/>
          <p:cNvSpPr/>
          <p:nvPr/>
        </p:nvSpPr>
        <p:spPr>
          <a:xfrm>
            <a:off x="5285227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0" name="object 21740"/>
          <p:cNvSpPr/>
          <p:nvPr/>
        </p:nvSpPr>
        <p:spPr>
          <a:xfrm>
            <a:off x="5287291" y="22366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1" name="object 21741"/>
          <p:cNvSpPr/>
          <p:nvPr/>
        </p:nvSpPr>
        <p:spPr>
          <a:xfrm>
            <a:off x="5299045" y="2245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2" name="object 21742"/>
          <p:cNvSpPr/>
          <p:nvPr/>
        </p:nvSpPr>
        <p:spPr>
          <a:xfrm>
            <a:off x="5603198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3" name="object 21743"/>
          <p:cNvSpPr/>
          <p:nvPr/>
        </p:nvSpPr>
        <p:spPr>
          <a:xfrm>
            <a:off x="5616540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4" name="object 21744"/>
          <p:cNvSpPr/>
          <p:nvPr/>
        </p:nvSpPr>
        <p:spPr>
          <a:xfrm>
            <a:off x="5619398" y="24722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5" name="object 21745"/>
          <p:cNvSpPr/>
          <p:nvPr/>
        </p:nvSpPr>
        <p:spPr>
          <a:xfrm>
            <a:off x="5631152" y="2480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6" name="object 21746"/>
          <p:cNvSpPr/>
          <p:nvPr/>
        </p:nvSpPr>
        <p:spPr>
          <a:xfrm>
            <a:off x="5644652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7" name="object 21747"/>
          <p:cNvSpPr/>
          <p:nvPr/>
        </p:nvSpPr>
        <p:spPr>
          <a:xfrm>
            <a:off x="5646558" y="24922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8" name="object 21748"/>
          <p:cNvSpPr/>
          <p:nvPr/>
        </p:nvSpPr>
        <p:spPr>
          <a:xfrm>
            <a:off x="5658787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9" name="object 21749"/>
          <p:cNvSpPr/>
          <p:nvPr/>
        </p:nvSpPr>
        <p:spPr>
          <a:xfrm>
            <a:off x="5671811" y="2510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0" name="object 21750"/>
          <p:cNvSpPr/>
          <p:nvPr/>
        </p:nvSpPr>
        <p:spPr>
          <a:xfrm>
            <a:off x="5674670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1" name="object 21751"/>
          <p:cNvSpPr/>
          <p:nvPr/>
        </p:nvSpPr>
        <p:spPr>
          <a:xfrm>
            <a:off x="5686106" y="251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2" name="object 21752"/>
          <p:cNvSpPr/>
          <p:nvPr/>
        </p:nvSpPr>
        <p:spPr>
          <a:xfrm>
            <a:off x="5699924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3" name="object 21753"/>
          <p:cNvSpPr/>
          <p:nvPr/>
        </p:nvSpPr>
        <p:spPr>
          <a:xfrm>
            <a:off x="5702306" y="2531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4" name="object 21754"/>
          <p:cNvSpPr/>
          <p:nvPr/>
        </p:nvSpPr>
        <p:spPr>
          <a:xfrm>
            <a:off x="5714059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5" name="object 21755"/>
          <p:cNvSpPr/>
          <p:nvPr/>
        </p:nvSpPr>
        <p:spPr>
          <a:xfrm>
            <a:off x="5133547" y="216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6" name="object 21756"/>
          <p:cNvSpPr/>
          <p:nvPr/>
        </p:nvSpPr>
        <p:spPr>
          <a:xfrm>
            <a:off x="5136724" y="2167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7" name="object 21757"/>
          <p:cNvSpPr/>
          <p:nvPr/>
        </p:nvSpPr>
        <p:spPr>
          <a:xfrm>
            <a:off x="5147842" y="21758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8" name="object 21758"/>
          <p:cNvSpPr/>
          <p:nvPr/>
        </p:nvSpPr>
        <p:spPr>
          <a:xfrm>
            <a:off x="5161660" y="2184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59" name="object 21759"/>
          <p:cNvSpPr/>
          <p:nvPr/>
        </p:nvSpPr>
        <p:spPr>
          <a:xfrm>
            <a:off x="5164042" y="21869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0" name="object 21760"/>
          <p:cNvSpPr/>
          <p:nvPr/>
        </p:nvSpPr>
        <p:spPr>
          <a:xfrm>
            <a:off x="5175795" y="2195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1" name="object 21761"/>
          <p:cNvSpPr/>
          <p:nvPr/>
        </p:nvSpPr>
        <p:spPr>
          <a:xfrm>
            <a:off x="5189296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2" name="object 21762"/>
          <p:cNvSpPr/>
          <p:nvPr/>
        </p:nvSpPr>
        <p:spPr>
          <a:xfrm>
            <a:off x="5191995" y="22064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3" name="object 21763"/>
          <p:cNvSpPr/>
          <p:nvPr/>
        </p:nvSpPr>
        <p:spPr>
          <a:xfrm>
            <a:off x="5203113" y="2214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4" name="object 21764"/>
          <p:cNvSpPr/>
          <p:nvPr/>
        </p:nvSpPr>
        <p:spPr>
          <a:xfrm>
            <a:off x="5216455" y="222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5" name="object 21765"/>
          <p:cNvSpPr/>
          <p:nvPr/>
        </p:nvSpPr>
        <p:spPr>
          <a:xfrm>
            <a:off x="5219314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6" name="object 21766"/>
          <p:cNvSpPr/>
          <p:nvPr/>
        </p:nvSpPr>
        <p:spPr>
          <a:xfrm>
            <a:off x="5231067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7" name="object 21767"/>
          <p:cNvSpPr/>
          <p:nvPr/>
        </p:nvSpPr>
        <p:spPr>
          <a:xfrm>
            <a:off x="5244567" y="224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8" name="object 21768"/>
          <p:cNvSpPr/>
          <p:nvPr/>
        </p:nvSpPr>
        <p:spPr>
          <a:xfrm>
            <a:off x="5246473" y="2245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9" name="object 21769"/>
          <p:cNvSpPr/>
          <p:nvPr/>
        </p:nvSpPr>
        <p:spPr>
          <a:xfrm>
            <a:off x="5258385" y="2254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0" name="object 21770"/>
          <p:cNvSpPr/>
          <p:nvPr/>
        </p:nvSpPr>
        <p:spPr>
          <a:xfrm>
            <a:off x="5271885" y="2263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1" name="object 21771"/>
          <p:cNvSpPr/>
          <p:nvPr/>
        </p:nvSpPr>
        <p:spPr>
          <a:xfrm>
            <a:off x="5274585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2" name="object 21772"/>
          <p:cNvSpPr/>
          <p:nvPr/>
        </p:nvSpPr>
        <p:spPr>
          <a:xfrm>
            <a:off x="5286497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3" name="object 21773"/>
          <p:cNvSpPr/>
          <p:nvPr/>
        </p:nvSpPr>
        <p:spPr>
          <a:xfrm>
            <a:off x="5548721" y="246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4" name="object 21774"/>
          <p:cNvSpPr/>
          <p:nvPr/>
        </p:nvSpPr>
        <p:spPr>
          <a:xfrm>
            <a:off x="5551420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5" name="object 21775"/>
          <p:cNvSpPr/>
          <p:nvPr/>
        </p:nvSpPr>
        <p:spPr>
          <a:xfrm>
            <a:off x="5562538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6" name="object 21776"/>
          <p:cNvSpPr/>
          <p:nvPr/>
        </p:nvSpPr>
        <p:spPr>
          <a:xfrm>
            <a:off x="5575880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7" name="object 21777"/>
          <p:cNvSpPr/>
          <p:nvPr/>
        </p:nvSpPr>
        <p:spPr>
          <a:xfrm>
            <a:off x="5578739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8" name="object 21778"/>
          <p:cNvSpPr/>
          <p:nvPr/>
        </p:nvSpPr>
        <p:spPr>
          <a:xfrm>
            <a:off x="5590492" y="2490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79" name="object 21779"/>
          <p:cNvSpPr/>
          <p:nvPr/>
        </p:nvSpPr>
        <p:spPr>
          <a:xfrm>
            <a:off x="5603992" y="2499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0" name="object 21780"/>
          <p:cNvSpPr/>
          <p:nvPr/>
        </p:nvSpPr>
        <p:spPr>
          <a:xfrm>
            <a:off x="5605898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1" name="object 21781"/>
          <p:cNvSpPr/>
          <p:nvPr/>
        </p:nvSpPr>
        <p:spPr>
          <a:xfrm>
            <a:off x="5618128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2" name="object 21782"/>
          <p:cNvSpPr/>
          <p:nvPr/>
        </p:nvSpPr>
        <p:spPr>
          <a:xfrm>
            <a:off x="5631152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3" name="object 21783"/>
          <p:cNvSpPr/>
          <p:nvPr/>
        </p:nvSpPr>
        <p:spPr>
          <a:xfrm>
            <a:off x="5634010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4" name="object 21784"/>
          <p:cNvSpPr/>
          <p:nvPr/>
        </p:nvSpPr>
        <p:spPr>
          <a:xfrm>
            <a:off x="5646240" y="2529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5" name="object 21785"/>
          <p:cNvSpPr/>
          <p:nvPr/>
        </p:nvSpPr>
        <p:spPr>
          <a:xfrm>
            <a:off x="5659264" y="2539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6" name="object 21786"/>
          <p:cNvSpPr/>
          <p:nvPr/>
        </p:nvSpPr>
        <p:spPr>
          <a:xfrm>
            <a:off x="5661646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7" name="object 21787"/>
          <p:cNvSpPr/>
          <p:nvPr/>
        </p:nvSpPr>
        <p:spPr>
          <a:xfrm>
            <a:off x="5067952" y="2156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8" name="object 21788"/>
          <p:cNvSpPr/>
          <p:nvPr/>
        </p:nvSpPr>
        <p:spPr>
          <a:xfrm>
            <a:off x="5079864" y="216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9" name="object 21789"/>
          <p:cNvSpPr/>
          <p:nvPr/>
        </p:nvSpPr>
        <p:spPr>
          <a:xfrm>
            <a:off x="5093364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0" name="object 21790"/>
          <p:cNvSpPr/>
          <p:nvPr/>
        </p:nvSpPr>
        <p:spPr>
          <a:xfrm>
            <a:off x="5096064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1" name="object 21791"/>
          <p:cNvSpPr/>
          <p:nvPr/>
        </p:nvSpPr>
        <p:spPr>
          <a:xfrm>
            <a:off x="5107976" y="21848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2" name="object 21792"/>
          <p:cNvSpPr/>
          <p:nvPr/>
        </p:nvSpPr>
        <p:spPr>
          <a:xfrm>
            <a:off x="5121000" y="21941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3" name="object 21793"/>
          <p:cNvSpPr/>
          <p:nvPr/>
        </p:nvSpPr>
        <p:spPr>
          <a:xfrm>
            <a:off x="5123383" y="219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4" name="object 21794"/>
          <p:cNvSpPr/>
          <p:nvPr/>
        </p:nvSpPr>
        <p:spPr>
          <a:xfrm>
            <a:off x="5135136" y="2204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5" name="object 21795"/>
          <p:cNvSpPr/>
          <p:nvPr/>
        </p:nvSpPr>
        <p:spPr>
          <a:xfrm>
            <a:off x="5148636" y="2214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6" name="object 21796"/>
          <p:cNvSpPr/>
          <p:nvPr/>
        </p:nvSpPr>
        <p:spPr>
          <a:xfrm>
            <a:off x="5151336" y="2215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7" name="object 21797"/>
          <p:cNvSpPr/>
          <p:nvPr/>
        </p:nvSpPr>
        <p:spPr>
          <a:xfrm>
            <a:off x="5162454" y="2223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8" name="object 21798"/>
          <p:cNvSpPr/>
          <p:nvPr/>
        </p:nvSpPr>
        <p:spPr>
          <a:xfrm>
            <a:off x="5176589" y="2233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99" name="object 21799"/>
          <p:cNvSpPr/>
          <p:nvPr/>
        </p:nvSpPr>
        <p:spPr>
          <a:xfrm>
            <a:off x="5178654" y="2235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0" name="object 21800"/>
          <p:cNvSpPr/>
          <p:nvPr/>
        </p:nvSpPr>
        <p:spPr>
          <a:xfrm>
            <a:off x="5190407" y="22434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1" name="object 21801"/>
          <p:cNvSpPr/>
          <p:nvPr/>
        </p:nvSpPr>
        <p:spPr>
          <a:xfrm>
            <a:off x="5203907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2" name="object 21802"/>
          <p:cNvSpPr/>
          <p:nvPr/>
        </p:nvSpPr>
        <p:spPr>
          <a:xfrm>
            <a:off x="5206608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3" name="object 21803"/>
          <p:cNvSpPr/>
          <p:nvPr/>
        </p:nvSpPr>
        <p:spPr>
          <a:xfrm>
            <a:off x="5217726" y="2263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4" name="object 21804"/>
          <p:cNvSpPr/>
          <p:nvPr/>
        </p:nvSpPr>
        <p:spPr>
          <a:xfrm>
            <a:off x="5231861" y="227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5" name="object 21805"/>
          <p:cNvSpPr/>
          <p:nvPr/>
        </p:nvSpPr>
        <p:spPr>
          <a:xfrm>
            <a:off x="5233926" y="2274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6" name="object 21806"/>
          <p:cNvSpPr/>
          <p:nvPr/>
        </p:nvSpPr>
        <p:spPr>
          <a:xfrm>
            <a:off x="5245679" y="22830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7" name="object 21807"/>
          <p:cNvSpPr/>
          <p:nvPr/>
        </p:nvSpPr>
        <p:spPr>
          <a:xfrm>
            <a:off x="5259179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8" name="object 21808"/>
          <p:cNvSpPr/>
          <p:nvPr/>
        </p:nvSpPr>
        <p:spPr>
          <a:xfrm>
            <a:off x="5261879" y="2294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9" name="object 21809"/>
          <p:cNvSpPr/>
          <p:nvPr/>
        </p:nvSpPr>
        <p:spPr>
          <a:xfrm>
            <a:off x="5273315" y="2302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0" name="object 21810"/>
          <p:cNvSpPr/>
          <p:nvPr/>
        </p:nvSpPr>
        <p:spPr>
          <a:xfrm>
            <a:off x="5286497" y="2311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1" name="object 21811"/>
          <p:cNvSpPr/>
          <p:nvPr/>
        </p:nvSpPr>
        <p:spPr>
          <a:xfrm>
            <a:off x="5494561" y="2459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2" name="object 21812"/>
          <p:cNvSpPr/>
          <p:nvPr/>
        </p:nvSpPr>
        <p:spPr>
          <a:xfrm>
            <a:off x="5507902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3" name="object 21813"/>
          <p:cNvSpPr/>
          <p:nvPr/>
        </p:nvSpPr>
        <p:spPr>
          <a:xfrm>
            <a:off x="5510761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4" name="object 21814"/>
          <p:cNvSpPr/>
          <p:nvPr/>
        </p:nvSpPr>
        <p:spPr>
          <a:xfrm>
            <a:off x="5522197" y="24792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5" name="object 21815"/>
          <p:cNvSpPr/>
          <p:nvPr/>
        </p:nvSpPr>
        <p:spPr>
          <a:xfrm>
            <a:off x="5536014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6" name="object 21816"/>
          <p:cNvSpPr/>
          <p:nvPr/>
        </p:nvSpPr>
        <p:spPr>
          <a:xfrm>
            <a:off x="5537920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7" name="object 21817"/>
          <p:cNvSpPr/>
          <p:nvPr/>
        </p:nvSpPr>
        <p:spPr>
          <a:xfrm>
            <a:off x="5549832" y="2499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8" name="object 21818"/>
          <p:cNvSpPr/>
          <p:nvPr/>
        </p:nvSpPr>
        <p:spPr>
          <a:xfrm>
            <a:off x="5563332" y="25084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19" name="object 21819"/>
          <p:cNvSpPr/>
          <p:nvPr/>
        </p:nvSpPr>
        <p:spPr>
          <a:xfrm>
            <a:off x="5566033" y="2510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0" name="object 21820"/>
          <p:cNvSpPr/>
          <p:nvPr/>
        </p:nvSpPr>
        <p:spPr>
          <a:xfrm>
            <a:off x="5577468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1" name="object 21821"/>
          <p:cNvSpPr/>
          <p:nvPr/>
        </p:nvSpPr>
        <p:spPr>
          <a:xfrm>
            <a:off x="5590492" y="25281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2" name="object 21822"/>
          <p:cNvSpPr/>
          <p:nvPr/>
        </p:nvSpPr>
        <p:spPr>
          <a:xfrm>
            <a:off x="5593669" y="2530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3" name="object 21823"/>
          <p:cNvSpPr/>
          <p:nvPr/>
        </p:nvSpPr>
        <p:spPr>
          <a:xfrm>
            <a:off x="5605581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4" name="object 21824"/>
          <p:cNvSpPr/>
          <p:nvPr/>
        </p:nvSpPr>
        <p:spPr>
          <a:xfrm>
            <a:off x="5024910" y="2164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5" name="object 21825"/>
          <p:cNvSpPr/>
          <p:nvPr/>
        </p:nvSpPr>
        <p:spPr>
          <a:xfrm>
            <a:off x="5027292" y="21661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6" name="object 21826"/>
          <p:cNvSpPr/>
          <p:nvPr/>
        </p:nvSpPr>
        <p:spPr>
          <a:xfrm>
            <a:off x="5039204" y="21746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7" name="object 21827"/>
          <p:cNvSpPr/>
          <p:nvPr/>
        </p:nvSpPr>
        <p:spPr>
          <a:xfrm>
            <a:off x="5052705" y="21836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8" name="object 21828"/>
          <p:cNvSpPr/>
          <p:nvPr/>
        </p:nvSpPr>
        <p:spPr>
          <a:xfrm>
            <a:off x="5055404" y="21852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9" name="object 21829"/>
          <p:cNvSpPr/>
          <p:nvPr/>
        </p:nvSpPr>
        <p:spPr>
          <a:xfrm>
            <a:off x="5067317" y="21941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0" name="object 21830"/>
          <p:cNvSpPr/>
          <p:nvPr/>
        </p:nvSpPr>
        <p:spPr>
          <a:xfrm>
            <a:off x="5080658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1" name="object 21831"/>
          <p:cNvSpPr/>
          <p:nvPr/>
        </p:nvSpPr>
        <p:spPr>
          <a:xfrm>
            <a:off x="5082564" y="2205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2" name="object 21832"/>
          <p:cNvSpPr/>
          <p:nvPr/>
        </p:nvSpPr>
        <p:spPr>
          <a:xfrm>
            <a:off x="5094476" y="22137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3" name="object 21833"/>
          <p:cNvSpPr/>
          <p:nvPr/>
        </p:nvSpPr>
        <p:spPr>
          <a:xfrm>
            <a:off x="5107976" y="2222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4" name="object 21834"/>
          <p:cNvSpPr/>
          <p:nvPr/>
        </p:nvSpPr>
        <p:spPr>
          <a:xfrm>
            <a:off x="5110676" y="22251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5" name="object 21835"/>
          <p:cNvSpPr/>
          <p:nvPr/>
        </p:nvSpPr>
        <p:spPr>
          <a:xfrm>
            <a:off x="5122588" y="22334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6" name="object 21836"/>
          <p:cNvSpPr/>
          <p:nvPr/>
        </p:nvSpPr>
        <p:spPr>
          <a:xfrm>
            <a:off x="5135930" y="2243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7" name="object 21837"/>
          <p:cNvSpPr/>
          <p:nvPr/>
        </p:nvSpPr>
        <p:spPr>
          <a:xfrm>
            <a:off x="5137994" y="2244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8" name="object 21838"/>
          <p:cNvSpPr/>
          <p:nvPr/>
        </p:nvSpPr>
        <p:spPr>
          <a:xfrm>
            <a:off x="5149748" y="22529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39" name="object 21839"/>
          <p:cNvSpPr/>
          <p:nvPr/>
        </p:nvSpPr>
        <p:spPr>
          <a:xfrm>
            <a:off x="5163248" y="2262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0" name="object 21840"/>
          <p:cNvSpPr/>
          <p:nvPr/>
        </p:nvSpPr>
        <p:spPr>
          <a:xfrm>
            <a:off x="5165948" y="226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1" name="object 21841"/>
          <p:cNvSpPr/>
          <p:nvPr/>
        </p:nvSpPr>
        <p:spPr>
          <a:xfrm>
            <a:off x="5177066" y="2272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2" name="object 21842"/>
          <p:cNvSpPr/>
          <p:nvPr/>
        </p:nvSpPr>
        <p:spPr>
          <a:xfrm>
            <a:off x="5191201" y="2282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3" name="object 21843"/>
          <p:cNvSpPr/>
          <p:nvPr/>
        </p:nvSpPr>
        <p:spPr>
          <a:xfrm>
            <a:off x="5193266" y="2283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4" name="object 21844"/>
          <p:cNvSpPr/>
          <p:nvPr/>
        </p:nvSpPr>
        <p:spPr>
          <a:xfrm>
            <a:off x="5205019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5" name="object 21845"/>
          <p:cNvSpPr/>
          <p:nvPr/>
        </p:nvSpPr>
        <p:spPr>
          <a:xfrm>
            <a:off x="5218520" y="2301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6" name="object 21846"/>
          <p:cNvSpPr/>
          <p:nvPr/>
        </p:nvSpPr>
        <p:spPr>
          <a:xfrm>
            <a:off x="5221220" y="2303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7" name="object 21847"/>
          <p:cNvSpPr/>
          <p:nvPr/>
        </p:nvSpPr>
        <p:spPr>
          <a:xfrm>
            <a:off x="5232655" y="2311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8" name="object 21848"/>
          <p:cNvSpPr/>
          <p:nvPr/>
        </p:nvSpPr>
        <p:spPr>
          <a:xfrm>
            <a:off x="5246473" y="2320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9" name="object 21849"/>
          <p:cNvSpPr/>
          <p:nvPr/>
        </p:nvSpPr>
        <p:spPr>
          <a:xfrm>
            <a:off x="5248538" y="2323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0" name="object 21850"/>
          <p:cNvSpPr/>
          <p:nvPr/>
        </p:nvSpPr>
        <p:spPr>
          <a:xfrm>
            <a:off x="5260768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1" name="object 21851"/>
          <p:cNvSpPr/>
          <p:nvPr/>
        </p:nvSpPr>
        <p:spPr>
          <a:xfrm>
            <a:off x="5273791" y="2341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2" name="object 21852"/>
          <p:cNvSpPr/>
          <p:nvPr/>
        </p:nvSpPr>
        <p:spPr>
          <a:xfrm>
            <a:off x="5276491" y="2342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3" name="object 21853"/>
          <p:cNvSpPr/>
          <p:nvPr/>
        </p:nvSpPr>
        <p:spPr>
          <a:xfrm>
            <a:off x="5440083" y="2459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4" name="object 21854"/>
          <p:cNvSpPr/>
          <p:nvPr/>
        </p:nvSpPr>
        <p:spPr>
          <a:xfrm>
            <a:off x="5441989" y="2460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5" name="object 21855"/>
          <p:cNvSpPr/>
          <p:nvPr/>
        </p:nvSpPr>
        <p:spPr>
          <a:xfrm>
            <a:off x="5453901" y="246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6" name="object 21856"/>
          <p:cNvSpPr/>
          <p:nvPr/>
        </p:nvSpPr>
        <p:spPr>
          <a:xfrm>
            <a:off x="5467242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7" name="object 21857"/>
          <p:cNvSpPr/>
          <p:nvPr/>
        </p:nvSpPr>
        <p:spPr>
          <a:xfrm>
            <a:off x="5470101" y="24804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8" name="object 21858"/>
          <p:cNvSpPr/>
          <p:nvPr/>
        </p:nvSpPr>
        <p:spPr>
          <a:xfrm>
            <a:off x="5481854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59" name="object 21859"/>
          <p:cNvSpPr/>
          <p:nvPr/>
        </p:nvSpPr>
        <p:spPr>
          <a:xfrm>
            <a:off x="5495355" y="249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0" name="object 21860"/>
          <p:cNvSpPr/>
          <p:nvPr/>
        </p:nvSpPr>
        <p:spPr>
          <a:xfrm>
            <a:off x="5497260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1" name="object 21861"/>
          <p:cNvSpPr/>
          <p:nvPr/>
        </p:nvSpPr>
        <p:spPr>
          <a:xfrm>
            <a:off x="5509490" y="25084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2" name="object 21862"/>
          <p:cNvSpPr/>
          <p:nvPr/>
        </p:nvSpPr>
        <p:spPr>
          <a:xfrm>
            <a:off x="5522514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3" name="object 21863"/>
          <p:cNvSpPr/>
          <p:nvPr/>
        </p:nvSpPr>
        <p:spPr>
          <a:xfrm>
            <a:off x="5525373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4" name="object 21864"/>
          <p:cNvSpPr/>
          <p:nvPr/>
        </p:nvSpPr>
        <p:spPr>
          <a:xfrm>
            <a:off x="5536808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5" name="object 21865"/>
          <p:cNvSpPr/>
          <p:nvPr/>
        </p:nvSpPr>
        <p:spPr>
          <a:xfrm>
            <a:off x="5550626" y="2537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6" name="object 21866"/>
          <p:cNvSpPr/>
          <p:nvPr/>
        </p:nvSpPr>
        <p:spPr>
          <a:xfrm>
            <a:off x="5553009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7" name="object 21867"/>
          <p:cNvSpPr/>
          <p:nvPr/>
        </p:nvSpPr>
        <p:spPr>
          <a:xfrm>
            <a:off x="4971226" y="2163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8" name="object 21868"/>
          <p:cNvSpPr/>
          <p:nvPr/>
        </p:nvSpPr>
        <p:spPr>
          <a:xfrm>
            <a:off x="4984250" y="2173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9" name="object 21869"/>
          <p:cNvSpPr/>
          <p:nvPr/>
        </p:nvSpPr>
        <p:spPr>
          <a:xfrm>
            <a:off x="4987427" y="21749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0" name="object 21870"/>
          <p:cNvSpPr/>
          <p:nvPr/>
        </p:nvSpPr>
        <p:spPr>
          <a:xfrm>
            <a:off x="4998544" y="2183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1" name="object 21871"/>
          <p:cNvSpPr/>
          <p:nvPr/>
        </p:nvSpPr>
        <p:spPr>
          <a:xfrm>
            <a:off x="5012363" y="2192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2" name="object 21872"/>
          <p:cNvSpPr/>
          <p:nvPr/>
        </p:nvSpPr>
        <p:spPr>
          <a:xfrm>
            <a:off x="5014745" y="2194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3" name="object 21873"/>
          <p:cNvSpPr/>
          <p:nvPr/>
        </p:nvSpPr>
        <p:spPr>
          <a:xfrm>
            <a:off x="5026498" y="22031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4" name="object 21874"/>
          <p:cNvSpPr/>
          <p:nvPr/>
        </p:nvSpPr>
        <p:spPr>
          <a:xfrm>
            <a:off x="5039998" y="2212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5" name="object 21875"/>
          <p:cNvSpPr/>
          <p:nvPr/>
        </p:nvSpPr>
        <p:spPr>
          <a:xfrm>
            <a:off x="5042698" y="2214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6" name="object 21876"/>
          <p:cNvSpPr/>
          <p:nvPr/>
        </p:nvSpPr>
        <p:spPr>
          <a:xfrm>
            <a:off x="5053816" y="22227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7" name="object 21877"/>
          <p:cNvSpPr/>
          <p:nvPr/>
        </p:nvSpPr>
        <p:spPr>
          <a:xfrm>
            <a:off x="5067317" y="2232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8" name="object 21878"/>
          <p:cNvSpPr/>
          <p:nvPr/>
        </p:nvSpPr>
        <p:spPr>
          <a:xfrm>
            <a:off x="5070017" y="22341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79" name="object 21879"/>
          <p:cNvSpPr/>
          <p:nvPr/>
        </p:nvSpPr>
        <p:spPr>
          <a:xfrm>
            <a:off x="5081928" y="2242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0" name="object 21880"/>
          <p:cNvSpPr/>
          <p:nvPr/>
        </p:nvSpPr>
        <p:spPr>
          <a:xfrm>
            <a:off x="5095270" y="22520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1" name="object 21881"/>
          <p:cNvSpPr/>
          <p:nvPr/>
        </p:nvSpPr>
        <p:spPr>
          <a:xfrm>
            <a:off x="5097176" y="2253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2" name="object 21882"/>
          <p:cNvSpPr/>
          <p:nvPr/>
        </p:nvSpPr>
        <p:spPr>
          <a:xfrm>
            <a:off x="5109088" y="2261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3" name="object 21883"/>
          <p:cNvSpPr/>
          <p:nvPr/>
        </p:nvSpPr>
        <p:spPr>
          <a:xfrm>
            <a:off x="5122588" y="22716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4" name="object 21884"/>
          <p:cNvSpPr/>
          <p:nvPr/>
        </p:nvSpPr>
        <p:spPr>
          <a:xfrm>
            <a:off x="5125288" y="22732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5" name="object 21885"/>
          <p:cNvSpPr/>
          <p:nvPr/>
        </p:nvSpPr>
        <p:spPr>
          <a:xfrm>
            <a:off x="5137200" y="2281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6" name="object 21886"/>
          <p:cNvSpPr/>
          <p:nvPr/>
        </p:nvSpPr>
        <p:spPr>
          <a:xfrm>
            <a:off x="5150542" y="22912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7" name="object 21887"/>
          <p:cNvSpPr/>
          <p:nvPr/>
        </p:nvSpPr>
        <p:spPr>
          <a:xfrm>
            <a:off x="5152607" y="2292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8" name="object 21888"/>
          <p:cNvSpPr/>
          <p:nvPr/>
        </p:nvSpPr>
        <p:spPr>
          <a:xfrm>
            <a:off x="5164836" y="2301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9" name="object 21889"/>
          <p:cNvSpPr/>
          <p:nvPr/>
        </p:nvSpPr>
        <p:spPr>
          <a:xfrm>
            <a:off x="5177860" y="2310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0" name="object 21890"/>
          <p:cNvSpPr/>
          <p:nvPr/>
        </p:nvSpPr>
        <p:spPr>
          <a:xfrm>
            <a:off x="5180560" y="2312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1" name="object 21891"/>
          <p:cNvSpPr/>
          <p:nvPr/>
        </p:nvSpPr>
        <p:spPr>
          <a:xfrm>
            <a:off x="5192472" y="2320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2" name="object 21892"/>
          <p:cNvSpPr/>
          <p:nvPr/>
        </p:nvSpPr>
        <p:spPr>
          <a:xfrm>
            <a:off x="5205814" y="2330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3" name="object 21893"/>
          <p:cNvSpPr/>
          <p:nvPr/>
        </p:nvSpPr>
        <p:spPr>
          <a:xfrm>
            <a:off x="5208196" y="2332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4" name="object 21894"/>
          <p:cNvSpPr/>
          <p:nvPr/>
        </p:nvSpPr>
        <p:spPr>
          <a:xfrm>
            <a:off x="5220108" y="2340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5" name="object 21895"/>
          <p:cNvSpPr/>
          <p:nvPr/>
        </p:nvSpPr>
        <p:spPr>
          <a:xfrm>
            <a:off x="5233132" y="2349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6" name="object 21896"/>
          <p:cNvSpPr/>
          <p:nvPr/>
        </p:nvSpPr>
        <p:spPr>
          <a:xfrm>
            <a:off x="5236308" y="23519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7" name="object 21897"/>
          <p:cNvSpPr/>
          <p:nvPr/>
        </p:nvSpPr>
        <p:spPr>
          <a:xfrm>
            <a:off x="5247267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8" name="object 21898"/>
          <p:cNvSpPr/>
          <p:nvPr/>
        </p:nvSpPr>
        <p:spPr>
          <a:xfrm>
            <a:off x="5261085" y="2369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99" name="object 21899"/>
          <p:cNvSpPr/>
          <p:nvPr/>
        </p:nvSpPr>
        <p:spPr>
          <a:xfrm>
            <a:off x="5263468" y="237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0" name="object 21900"/>
          <p:cNvSpPr/>
          <p:nvPr/>
        </p:nvSpPr>
        <p:spPr>
          <a:xfrm>
            <a:off x="5275379" y="23797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1" name="object 21901"/>
          <p:cNvSpPr/>
          <p:nvPr/>
        </p:nvSpPr>
        <p:spPr>
          <a:xfrm>
            <a:off x="5385923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2" name="object 21902"/>
          <p:cNvSpPr/>
          <p:nvPr/>
        </p:nvSpPr>
        <p:spPr>
          <a:xfrm>
            <a:off x="5399423" y="2468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3" name="object 21903"/>
          <p:cNvSpPr/>
          <p:nvPr/>
        </p:nvSpPr>
        <p:spPr>
          <a:xfrm>
            <a:off x="5401329" y="2469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4" name="object 21904"/>
          <p:cNvSpPr/>
          <p:nvPr/>
        </p:nvSpPr>
        <p:spPr>
          <a:xfrm>
            <a:off x="5413241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5" name="object 21905"/>
          <p:cNvSpPr/>
          <p:nvPr/>
        </p:nvSpPr>
        <p:spPr>
          <a:xfrm>
            <a:off x="5426583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6" name="object 21906"/>
          <p:cNvSpPr/>
          <p:nvPr/>
        </p:nvSpPr>
        <p:spPr>
          <a:xfrm>
            <a:off x="5429442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7" name="object 21907"/>
          <p:cNvSpPr/>
          <p:nvPr/>
        </p:nvSpPr>
        <p:spPr>
          <a:xfrm>
            <a:off x="5441195" y="24975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8" name="object 21908"/>
          <p:cNvSpPr/>
          <p:nvPr/>
        </p:nvSpPr>
        <p:spPr>
          <a:xfrm>
            <a:off x="5454695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9" name="object 21909"/>
          <p:cNvSpPr/>
          <p:nvPr/>
        </p:nvSpPr>
        <p:spPr>
          <a:xfrm>
            <a:off x="5456601" y="2508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0" name="object 21910"/>
          <p:cNvSpPr/>
          <p:nvPr/>
        </p:nvSpPr>
        <p:spPr>
          <a:xfrm>
            <a:off x="5468830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1" name="object 21911"/>
          <p:cNvSpPr/>
          <p:nvPr/>
        </p:nvSpPr>
        <p:spPr>
          <a:xfrm>
            <a:off x="5481854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2" name="object 21912"/>
          <p:cNvSpPr/>
          <p:nvPr/>
        </p:nvSpPr>
        <p:spPr>
          <a:xfrm>
            <a:off x="5484713" y="252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3" name="object 21913"/>
          <p:cNvSpPr/>
          <p:nvPr/>
        </p:nvSpPr>
        <p:spPr>
          <a:xfrm>
            <a:off x="5496943" y="2537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4" name="object 21914"/>
          <p:cNvSpPr/>
          <p:nvPr/>
        </p:nvSpPr>
        <p:spPr>
          <a:xfrm>
            <a:off x="4916431" y="21631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5" name="object 21915"/>
          <p:cNvSpPr/>
          <p:nvPr/>
        </p:nvSpPr>
        <p:spPr>
          <a:xfrm>
            <a:off x="4918814" y="2164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6" name="object 21916"/>
          <p:cNvSpPr/>
          <p:nvPr/>
        </p:nvSpPr>
        <p:spPr>
          <a:xfrm>
            <a:off x="4930567" y="217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7" name="object 21917"/>
          <p:cNvSpPr/>
          <p:nvPr/>
        </p:nvSpPr>
        <p:spPr>
          <a:xfrm>
            <a:off x="4944067" y="2182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8" name="object 21918"/>
          <p:cNvSpPr/>
          <p:nvPr/>
        </p:nvSpPr>
        <p:spPr>
          <a:xfrm>
            <a:off x="4946767" y="21844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19" name="object 21919"/>
          <p:cNvSpPr/>
          <p:nvPr/>
        </p:nvSpPr>
        <p:spPr>
          <a:xfrm>
            <a:off x="4957885" y="2192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0" name="object 21920"/>
          <p:cNvSpPr/>
          <p:nvPr/>
        </p:nvSpPr>
        <p:spPr>
          <a:xfrm>
            <a:off x="4972020" y="2202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1" name="object 21921"/>
          <p:cNvSpPr/>
          <p:nvPr/>
        </p:nvSpPr>
        <p:spPr>
          <a:xfrm>
            <a:off x="4974085" y="2204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2" name="object 21922"/>
          <p:cNvSpPr/>
          <p:nvPr/>
        </p:nvSpPr>
        <p:spPr>
          <a:xfrm>
            <a:off x="4985839" y="2212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3" name="object 21923"/>
          <p:cNvSpPr/>
          <p:nvPr/>
        </p:nvSpPr>
        <p:spPr>
          <a:xfrm>
            <a:off x="4999339" y="22219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4" name="object 21924"/>
          <p:cNvSpPr/>
          <p:nvPr/>
        </p:nvSpPr>
        <p:spPr>
          <a:xfrm>
            <a:off x="5002039" y="2223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5" name="object 21925"/>
          <p:cNvSpPr/>
          <p:nvPr/>
        </p:nvSpPr>
        <p:spPr>
          <a:xfrm>
            <a:off x="5013157" y="2232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6" name="object 21926"/>
          <p:cNvSpPr/>
          <p:nvPr/>
        </p:nvSpPr>
        <p:spPr>
          <a:xfrm>
            <a:off x="5027292" y="2241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7" name="object 21927"/>
          <p:cNvSpPr/>
          <p:nvPr/>
        </p:nvSpPr>
        <p:spPr>
          <a:xfrm>
            <a:off x="5029357" y="22434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8" name="object 21928"/>
          <p:cNvSpPr/>
          <p:nvPr/>
        </p:nvSpPr>
        <p:spPr>
          <a:xfrm>
            <a:off x="5041110" y="2251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9" name="object 21929"/>
          <p:cNvSpPr/>
          <p:nvPr/>
        </p:nvSpPr>
        <p:spPr>
          <a:xfrm>
            <a:off x="5054610" y="2261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0" name="object 21930"/>
          <p:cNvSpPr/>
          <p:nvPr/>
        </p:nvSpPr>
        <p:spPr>
          <a:xfrm>
            <a:off x="5057311" y="2263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1" name="object 21931"/>
          <p:cNvSpPr/>
          <p:nvPr/>
        </p:nvSpPr>
        <p:spPr>
          <a:xfrm>
            <a:off x="5068429" y="2271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2" name="object 21932"/>
          <p:cNvSpPr/>
          <p:nvPr/>
        </p:nvSpPr>
        <p:spPr>
          <a:xfrm>
            <a:off x="5081928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3" name="object 21933"/>
          <p:cNvSpPr/>
          <p:nvPr/>
        </p:nvSpPr>
        <p:spPr>
          <a:xfrm>
            <a:off x="5084629" y="2282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4" name="object 21934"/>
          <p:cNvSpPr/>
          <p:nvPr/>
        </p:nvSpPr>
        <p:spPr>
          <a:xfrm>
            <a:off x="5096541" y="2290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5" name="object 21935"/>
          <p:cNvSpPr/>
          <p:nvPr/>
        </p:nvSpPr>
        <p:spPr>
          <a:xfrm>
            <a:off x="5109882" y="2300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6" name="object 21936"/>
          <p:cNvSpPr/>
          <p:nvPr/>
        </p:nvSpPr>
        <p:spPr>
          <a:xfrm>
            <a:off x="5111788" y="2302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7" name="object 21937"/>
          <p:cNvSpPr/>
          <p:nvPr/>
        </p:nvSpPr>
        <p:spPr>
          <a:xfrm>
            <a:off x="5124177" y="2310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8" name="object 21938"/>
          <p:cNvSpPr/>
          <p:nvPr/>
        </p:nvSpPr>
        <p:spPr>
          <a:xfrm>
            <a:off x="5137200" y="2320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39" name="object 21939"/>
          <p:cNvSpPr/>
          <p:nvPr/>
        </p:nvSpPr>
        <p:spPr>
          <a:xfrm>
            <a:off x="5139900" y="2321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0" name="object 21940"/>
          <p:cNvSpPr/>
          <p:nvPr/>
        </p:nvSpPr>
        <p:spPr>
          <a:xfrm>
            <a:off x="5152130" y="2330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1" name="object 21941"/>
          <p:cNvSpPr/>
          <p:nvPr/>
        </p:nvSpPr>
        <p:spPr>
          <a:xfrm>
            <a:off x="5165154" y="23397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2" name="object 21942"/>
          <p:cNvSpPr/>
          <p:nvPr/>
        </p:nvSpPr>
        <p:spPr>
          <a:xfrm>
            <a:off x="5167536" y="2341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3" name="object 21943"/>
          <p:cNvSpPr/>
          <p:nvPr/>
        </p:nvSpPr>
        <p:spPr>
          <a:xfrm>
            <a:off x="5179448" y="23499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4" name="object 21944"/>
          <p:cNvSpPr/>
          <p:nvPr/>
        </p:nvSpPr>
        <p:spPr>
          <a:xfrm>
            <a:off x="5192472" y="23593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5" name="object 21945"/>
          <p:cNvSpPr/>
          <p:nvPr/>
        </p:nvSpPr>
        <p:spPr>
          <a:xfrm>
            <a:off x="5195649" y="2361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6" name="object 21946"/>
          <p:cNvSpPr/>
          <p:nvPr/>
        </p:nvSpPr>
        <p:spPr>
          <a:xfrm>
            <a:off x="5207402" y="2369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7" name="object 21947"/>
          <p:cNvSpPr/>
          <p:nvPr/>
        </p:nvSpPr>
        <p:spPr>
          <a:xfrm>
            <a:off x="5220425" y="23792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8" name="object 21948"/>
          <p:cNvSpPr/>
          <p:nvPr/>
        </p:nvSpPr>
        <p:spPr>
          <a:xfrm>
            <a:off x="5222808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9" name="object 21949"/>
          <p:cNvSpPr/>
          <p:nvPr/>
        </p:nvSpPr>
        <p:spPr>
          <a:xfrm>
            <a:off x="5234720" y="2389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0" name="object 21950"/>
          <p:cNvSpPr/>
          <p:nvPr/>
        </p:nvSpPr>
        <p:spPr>
          <a:xfrm>
            <a:off x="5248061" y="23989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1" name="object 21951"/>
          <p:cNvSpPr/>
          <p:nvPr/>
        </p:nvSpPr>
        <p:spPr>
          <a:xfrm>
            <a:off x="5250920" y="240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2" name="object 21952"/>
          <p:cNvSpPr/>
          <p:nvPr/>
        </p:nvSpPr>
        <p:spPr>
          <a:xfrm>
            <a:off x="5261879" y="2408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3" name="object 21953"/>
          <p:cNvSpPr/>
          <p:nvPr/>
        </p:nvSpPr>
        <p:spPr>
          <a:xfrm>
            <a:off x="5276174" y="241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4" name="object 21954"/>
          <p:cNvSpPr/>
          <p:nvPr/>
        </p:nvSpPr>
        <p:spPr>
          <a:xfrm>
            <a:off x="5278080" y="2420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5" name="object 21955"/>
          <p:cNvSpPr/>
          <p:nvPr/>
        </p:nvSpPr>
        <p:spPr>
          <a:xfrm>
            <a:off x="5331445" y="24575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6" name="object 21956"/>
          <p:cNvSpPr/>
          <p:nvPr/>
        </p:nvSpPr>
        <p:spPr>
          <a:xfrm>
            <a:off x="5333351" y="2459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7" name="object 21957"/>
          <p:cNvSpPr/>
          <p:nvPr/>
        </p:nvSpPr>
        <p:spPr>
          <a:xfrm>
            <a:off x="5345264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8" name="object 21958"/>
          <p:cNvSpPr/>
          <p:nvPr/>
        </p:nvSpPr>
        <p:spPr>
          <a:xfrm>
            <a:off x="5358763" y="2477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59" name="object 21959"/>
          <p:cNvSpPr/>
          <p:nvPr/>
        </p:nvSpPr>
        <p:spPr>
          <a:xfrm>
            <a:off x="5361464" y="2479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0" name="object 21960"/>
          <p:cNvSpPr/>
          <p:nvPr/>
        </p:nvSpPr>
        <p:spPr>
          <a:xfrm>
            <a:off x="5372899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1" name="object 21961"/>
          <p:cNvSpPr/>
          <p:nvPr/>
        </p:nvSpPr>
        <p:spPr>
          <a:xfrm>
            <a:off x="5385923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2" name="object 21962"/>
          <p:cNvSpPr/>
          <p:nvPr/>
        </p:nvSpPr>
        <p:spPr>
          <a:xfrm>
            <a:off x="5388782" y="2498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3" name="object 21963"/>
          <p:cNvSpPr/>
          <p:nvPr/>
        </p:nvSpPr>
        <p:spPr>
          <a:xfrm>
            <a:off x="5401012" y="25068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4" name="object 21964"/>
          <p:cNvSpPr/>
          <p:nvPr/>
        </p:nvSpPr>
        <p:spPr>
          <a:xfrm>
            <a:off x="5414035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5" name="object 21965"/>
          <p:cNvSpPr/>
          <p:nvPr/>
        </p:nvSpPr>
        <p:spPr>
          <a:xfrm>
            <a:off x="5416418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6" name="object 21966"/>
          <p:cNvSpPr/>
          <p:nvPr/>
        </p:nvSpPr>
        <p:spPr>
          <a:xfrm>
            <a:off x="5428171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7" name="object 21967"/>
          <p:cNvSpPr/>
          <p:nvPr/>
        </p:nvSpPr>
        <p:spPr>
          <a:xfrm>
            <a:off x="5441195" y="25362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8" name="object 21968"/>
          <p:cNvSpPr/>
          <p:nvPr/>
        </p:nvSpPr>
        <p:spPr>
          <a:xfrm>
            <a:off x="5444371" y="25378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9" name="object 21969"/>
          <p:cNvSpPr/>
          <p:nvPr/>
        </p:nvSpPr>
        <p:spPr>
          <a:xfrm>
            <a:off x="4862589" y="2162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0" name="object 21970"/>
          <p:cNvSpPr/>
          <p:nvPr/>
        </p:nvSpPr>
        <p:spPr>
          <a:xfrm>
            <a:off x="4875772" y="2171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1" name="object 21971"/>
          <p:cNvSpPr/>
          <p:nvPr/>
        </p:nvSpPr>
        <p:spPr>
          <a:xfrm>
            <a:off x="4877995" y="21742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2" name="object 21972"/>
          <p:cNvSpPr/>
          <p:nvPr/>
        </p:nvSpPr>
        <p:spPr>
          <a:xfrm>
            <a:off x="4889907" y="21820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3" name="object 21973"/>
          <p:cNvSpPr/>
          <p:nvPr/>
        </p:nvSpPr>
        <p:spPr>
          <a:xfrm>
            <a:off x="4903407" y="21917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4" name="object 21974"/>
          <p:cNvSpPr/>
          <p:nvPr/>
        </p:nvSpPr>
        <p:spPr>
          <a:xfrm>
            <a:off x="4906107" y="21934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5" name="object 21975"/>
          <p:cNvSpPr/>
          <p:nvPr/>
        </p:nvSpPr>
        <p:spPr>
          <a:xfrm>
            <a:off x="4918019" y="2201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6" name="object 21976"/>
          <p:cNvSpPr/>
          <p:nvPr/>
        </p:nvSpPr>
        <p:spPr>
          <a:xfrm>
            <a:off x="4931361" y="2211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7" name="object 21977"/>
          <p:cNvSpPr/>
          <p:nvPr/>
        </p:nvSpPr>
        <p:spPr>
          <a:xfrm>
            <a:off x="4933426" y="2212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8" name="object 21978"/>
          <p:cNvSpPr/>
          <p:nvPr/>
        </p:nvSpPr>
        <p:spPr>
          <a:xfrm>
            <a:off x="4945179" y="2221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79" name="object 21979"/>
          <p:cNvSpPr/>
          <p:nvPr/>
        </p:nvSpPr>
        <p:spPr>
          <a:xfrm>
            <a:off x="4958679" y="22309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0" name="object 21980"/>
          <p:cNvSpPr/>
          <p:nvPr/>
        </p:nvSpPr>
        <p:spPr>
          <a:xfrm>
            <a:off x="4961379" y="22325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1" name="object 21981"/>
          <p:cNvSpPr/>
          <p:nvPr/>
        </p:nvSpPr>
        <p:spPr>
          <a:xfrm>
            <a:off x="4973291" y="2241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2" name="object 21982"/>
          <p:cNvSpPr/>
          <p:nvPr/>
        </p:nvSpPr>
        <p:spPr>
          <a:xfrm>
            <a:off x="4986633" y="2250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3" name="object 21983"/>
          <p:cNvSpPr/>
          <p:nvPr/>
        </p:nvSpPr>
        <p:spPr>
          <a:xfrm>
            <a:off x="4988697" y="22520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4" name="object 21984"/>
          <p:cNvSpPr/>
          <p:nvPr/>
        </p:nvSpPr>
        <p:spPr>
          <a:xfrm>
            <a:off x="5000450" y="2261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5" name="object 21985"/>
          <p:cNvSpPr/>
          <p:nvPr/>
        </p:nvSpPr>
        <p:spPr>
          <a:xfrm>
            <a:off x="5013951" y="22700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6" name="object 21986"/>
          <p:cNvSpPr/>
          <p:nvPr/>
        </p:nvSpPr>
        <p:spPr>
          <a:xfrm>
            <a:off x="5016651" y="2272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7" name="object 21987"/>
          <p:cNvSpPr/>
          <p:nvPr/>
        </p:nvSpPr>
        <p:spPr>
          <a:xfrm>
            <a:off x="5027769" y="22806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8" name="object 21988"/>
          <p:cNvSpPr/>
          <p:nvPr/>
        </p:nvSpPr>
        <p:spPr>
          <a:xfrm>
            <a:off x="5041904" y="2290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9" name="object 21989"/>
          <p:cNvSpPr/>
          <p:nvPr/>
        </p:nvSpPr>
        <p:spPr>
          <a:xfrm>
            <a:off x="5043969" y="2292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0" name="object 21990"/>
          <p:cNvSpPr/>
          <p:nvPr/>
        </p:nvSpPr>
        <p:spPr>
          <a:xfrm>
            <a:off x="5055722" y="2300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1" name="object 21991"/>
          <p:cNvSpPr/>
          <p:nvPr/>
        </p:nvSpPr>
        <p:spPr>
          <a:xfrm>
            <a:off x="5069223" y="23100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2" name="object 21992"/>
          <p:cNvSpPr/>
          <p:nvPr/>
        </p:nvSpPr>
        <p:spPr>
          <a:xfrm>
            <a:off x="5071922" y="23116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3" name="object 21993"/>
          <p:cNvSpPr/>
          <p:nvPr/>
        </p:nvSpPr>
        <p:spPr>
          <a:xfrm>
            <a:off x="5083358" y="23193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4" name="object 21994"/>
          <p:cNvSpPr/>
          <p:nvPr/>
        </p:nvSpPr>
        <p:spPr>
          <a:xfrm>
            <a:off x="5097176" y="2329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5" name="object 21995"/>
          <p:cNvSpPr/>
          <p:nvPr/>
        </p:nvSpPr>
        <p:spPr>
          <a:xfrm>
            <a:off x="5099241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6" name="object 21996"/>
          <p:cNvSpPr/>
          <p:nvPr/>
        </p:nvSpPr>
        <p:spPr>
          <a:xfrm>
            <a:off x="5111470" y="2338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7" name="object 21997"/>
          <p:cNvSpPr/>
          <p:nvPr/>
        </p:nvSpPr>
        <p:spPr>
          <a:xfrm>
            <a:off x="5124494" y="23487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8" name="object 21998"/>
          <p:cNvSpPr/>
          <p:nvPr/>
        </p:nvSpPr>
        <p:spPr>
          <a:xfrm>
            <a:off x="5127194" y="23503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99" name="object 21999"/>
          <p:cNvSpPr/>
          <p:nvPr/>
        </p:nvSpPr>
        <p:spPr>
          <a:xfrm>
            <a:off x="5138789" y="2359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0" name="object 22000"/>
          <p:cNvSpPr/>
          <p:nvPr/>
        </p:nvSpPr>
        <p:spPr>
          <a:xfrm>
            <a:off x="5152130" y="23683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1" name="object 22001"/>
          <p:cNvSpPr/>
          <p:nvPr/>
        </p:nvSpPr>
        <p:spPr>
          <a:xfrm>
            <a:off x="5154989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2" name="object 22002"/>
          <p:cNvSpPr/>
          <p:nvPr/>
        </p:nvSpPr>
        <p:spPr>
          <a:xfrm>
            <a:off x="5166742" y="2378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3" name="object 22003"/>
          <p:cNvSpPr/>
          <p:nvPr/>
        </p:nvSpPr>
        <p:spPr>
          <a:xfrm>
            <a:off x="5180242" y="2387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4" name="object 22004"/>
          <p:cNvSpPr/>
          <p:nvPr/>
        </p:nvSpPr>
        <p:spPr>
          <a:xfrm>
            <a:off x="5182148" y="23903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5" name="object 22005"/>
          <p:cNvSpPr/>
          <p:nvPr/>
        </p:nvSpPr>
        <p:spPr>
          <a:xfrm>
            <a:off x="5194060" y="2398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6" name="object 22006"/>
          <p:cNvSpPr/>
          <p:nvPr/>
        </p:nvSpPr>
        <p:spPr>
          <a:xfrm>
            <a:off x="5207402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7" name="object 22007"/>
          <p:cNvSpPr/>
          <p:nvPr/>
        </p:nvSpPr>
        <p:spPr>
          <a:xfrm>
            <a:off x="5210261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8" name="object 22008"/>
          <p:cNvSpPr/>
          <p:nvPr/>
        </p:nvSpPr>
        <p:spPr>
          <a:xfrm>
            <a:off x="5222014" y="2417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9" name="object 22009"/>
          <p:cNvSpPr/>
          <p:nvPr/>
        </p:nvSpPr>
        <p:spPr>
          <a:xfrm>
            <a:off x="5235514" y="24278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0" name="object 22010"/>
          <p:cNvSpPr/>
          <p:nvPr/>
        </p:nvSpPr>
        <p:spPr>
          <a:xfrm>
            <a:off x="5237420" y="2429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1" name="object 22011"/>
          <p:cNvSpPr/>
          <p:nvPr/>
        </p:nvSpPr>
        <p:spPr>
          <a:xfrm>
            <a:off x="5249332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2" name="object 22012"/>
          <p:cNvSpPr/>
          <p:nvPr/>
        </p:nvSpPr>
        <p:spPr>
          <a:xfrm>
            <a:off x="5262674" y="24473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3" name="object 22013"/>
          <p:cNvSpPr/>
          <p:nvPr/>
        </p:nvSpPr>
        <p:spPr>
          <a:xfrm>
            <a:off x="5265532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4" name="object 22014"/>
          <p:cNvSpPr/>
          <p:nvPr/>
        </p:nvSpPr>
        <p:spPr>
          <a:xfrm>
            <a:off x="5277286" y="2457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5" name="object 22015"/>
          <p:cNvSpPr/>
          <p:nvPr/>
        </p:nvSpPr>
        <p:spPr>
          <a:xfrm>
            <a:off x="5290786" y="24665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6" name="object 22016"/>
          <p:cNvSpPr/>
          <p:nvPr/>
        </p:nvSpPr>
        <p:spPr>
          <a:xfrm>
            <a:off x="5292692" y="24681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7" name="object 22017"/>
          <p:cNvSpPr/>
          <p:nvPr/>
        </p:nvSpPr>
        <p:spPr>
          <a:xfrm>
            <a:off x="5304604" y="2477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8" name="object 22018"/>
          <p:cNvSpPr/>
          <p:nvPr/>
        </p:nvSpPr>
        <p:spPr>
          <a:xfrm>
            <a:off x="5317945" y="2486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19" name="object 22019"/>
          <p:cNvSpPr/>
          <p:nvPr/>
        </p:nvSpPr>
        <p:spPr>
          <a:xfrm>
            <a:off x="5320804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0" name="object 22020"/>
          <p:cNvSpPr/>
          <p:nvPr/>
        </p:nvSpPr>
        <p:spPr>
          <a:xfrm>
            <a:off x="5332240" y="2496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1" name="object 22021"/>
          <p:cNvSpPr/>
          <p:nvPr/>
        </p:nvSpPr>
        <p:spPr>
          <a:xfrm>
            <a:off x="5346058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2" name="object 22022"/>
          <p:cNvSpPr/>
          <p:nvPr/>
        </p:nvSpPr>
        <p:spPr>
          <a:xfrm>
            <a:off x="5347963" y="2508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3" name="object 22023"/>
          <p:cNvSpPr/>
          <p:nvPr/>
        </p:nvSpPr>
        <p:spPr>
          <a:xfrm>
            <a:off x="5360352" y="2516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4" name="object 22024"/>
          <p:cNvSpPr/>
          <p:nvPr/>
        </p:nvSpPr>
        <p:spPr>
          <a:xfrm>
            <a:off x="5373376" y="2526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5" name="object 22025"/>
          <p:cNvSpPr/>
          <p:nvPr/>
        </p:nvSpPr>
        <p:spPr>
          <a:xfrm>
            <a:off x="5376076" y="2527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6" name="object 22026"/>
          <p:cNvSpPr/>
          <p:nvPr/>
        </p:nvSpPr>
        <p:spPr>
          <a:xfrm>
            <a:off x="5387511" y="253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7" name="object 22027"/>
          <p:cNvSpPr/>
          <p:nvPr/>
        </p:nvSpPr>
        <p:spPr>
          <a:xfrm>
            <a:off x="4807794" y="2161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8" name="object 22028"/>
          <p:cNvSpPr/>
          <p:nvPr/>
        </p:nvSpPr>
        <p:spPr>
          <a:xfrm>
            <a:off x="4810176" y="21631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9" name="object 22029"/>
          <p:cNvSpPr/>
          <p:nvPr/>
        </p:nvSpPr>
        <p:spPr>
          <a:xfrm>
            <a:off x="4821929" y="2171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0" name="object 22030"/>
          <p:cNvSpPr/>
          <p:nvPr/>
        </p:nvSpPr>
        <p:spPr>
          <a:xfrm>
            <a:off x="4834953" y="21811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1" name="object 22031"/>
          <p:cNvSpPr/>
          <p:nvPr/>
        </p:nvSpPr>
        <p:spPr>
          <a:xfrm>
            <a:off x="4838129" y="2183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2" name="object 22032"/>
          <p:cNvSpPr/>
          <p:nvPr/>
        </p:nvSpPr>
        <p:spPr>
          <a:xfrm>
            <a:off x="4849247" y="2191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3" name="object 22033"/>
          <p:cNvSpPr/>
          <p:nvPr/>
        </p:nvSpPr>
        <p:spPr>
          <a:xfrm>
            <a:off x="4862589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4" name="object 22034"/>
          <p:cNvSpPr/>
          <p:nvPr/>
        </p:nvSpPr>
        <p:spPr>
          <a:xfrm>
            <a:off x="4865448" y="22027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5" name="object 22035"/>
          <p:cNvSpPr/>
          <p:nvPr/>
        </p:nvSpPr>
        <p:spPr>
          <a:xfrm>
            <a:off x="4877201" y="22109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6" name="object 22036"/>
          <p:cNvSpPr/>
          <p:nvPr/>
        </p:nvSpPr>
        <p:spPr>
          <a:xfrm>
            <a:off x="4890701" y="2220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7" name="object 22037"/>
          <p:cNvSpPr/>
          <p:nvPr/>
        </p:nvSpPr>
        <p:spPr>
          <a:xfrm>
            <a:off x="4892607" y="2222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8" name="object 22038"/>
          <p:cNvSpPr/>
          <p:nvPr/>
        </p:nvSpPr>
        <p:spPr>
          <a:xfrm>
            <a:off x="4904519" y="22304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39" name="object 22039"/>
          <p:cNvSpPr/>
          <p:nvPr/>
        </p:nvSpPr>
        <p:spPr>
          <a:xfrm>
            <a:off x="4918019" y="224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0" name="object 22040"/>
          <p:cNvSpPr/>
          <p:nvPr/>
        </p:nvSpPr>
        <p:spPr>
          <a:xfrm>
            <a:off x="4920719" y="224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1" name="object 22041"/>
          <p:cNvSpPr/>
          <p:nvPr/>
        </p:nvSpPr>
        <p:spPr>
          <a:xfrm>
            <a:off x="4932631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2" name="object 22042"/>
          <p:cNvSpPr/>
          <p:nvPr/>
        </p:nvSpPr>
        <p:spPr>
          <a:xfrm>
            <a:off x="4945973" y="22598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3" name="object 22043"/>
          <p:cNvSpPr/>
          <p:nvPr/>
        </p:nvSpPr>
        <p:spPr>
          <a:xfrm>
            <a:off x="4948038" y="2261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4" name="object 22044"/>
          <p:cNvSpPr/>
          <p:nvPr/>
        </p:nvSpPr>
        <p:spPr>
          <a:xfrm>
            <a:off x="4959791" y="22700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5" name="object 22045"/>
          <p:cNvSpPr/>
          <p:nvPr/>
        </p:nvSpPr>
        <p:spPr>
          <a:xfrm>
            <a:off x="4973291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6" name="object 22046"/>
          <p:cNvSpPr/>
          <p:nvPr/>
        </p:nvSpPr>
        <p:spPr>
          <a:xfrm>
            <a:off x="4975991" y="22809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7" name="object 22047"/>
          <p:cNvSpPr/>
          <p:nvPr/>
        </p:nvSpPr>
        <p:spPr>
          <a:xfrm>
            <a:off x="4987903" y="22896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8" name="object 22048"/>
          <p:cNvSpPr/>
          <p:nvPr/>
        </p:nvSpPr>
        <p:spPr>
          <a:xfrm>
            <a:off x="5001245" y="2298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9" name="object 22049"/>
          <p:cNvSpPr/>
          <p:nvPr/>
        </p:nvSpPr>
        <p:spPr>
          <a:xfrm>
            <a:off x="5003309" y="230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0" name="object 22050"/>
          <p:cNvSpPr/>
          <p:nvPr/>
        </p:nvSpPr>
        <p:spPr>
          <a:xfrm>
            <a:off x="5015539" y="2309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1" name="object 22051"/>
          <p:cNvSpPr/>
          <p:nvPr/>
        </p:nvSpPr>
        <p:spPr>
          <a:xfrm>
            <a:off x="5028563" y="2318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2" name="object 22052"/>
          <p:cNvSpPr/>
          <p:nvPr/>
        </p:nvSpPr>
        <p:spPr>
          <a:xfrm>
            <a:off x="5031263" y="23205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3" name="object 22053"/>
          <p:cNvSpPr/>
          <p:nvPr/>
        </p:nvSpPr>
        <p:spPr>
          <a:xfrm>
            <a:off x="5042698" y="2328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4" name="object 22054"/>
          <p:cNvSpPr/>
          <p:nvPr/>
        </p:nvSpPr>
        <p:spPr>
          <a:xfrm>
            <a:off x="5056516" y="2338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5" name="object 22055"/>
          <p:cNvSpPr/>
          <p:nvPr/>
        </p:nvSpPr>
        <p:spPr>
          <a:xfrm>
            <a:off x="5058899" y="23401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6" name="object 22056"/>
          <p:cNvSpPr/>
          <p:nvPr/>
        </p:nvSpPr>
        <p:spPr>
          <a:xfrm>
            <a:off x="5070811" y="2348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7" name="object 22057"/>
          <p:cNvSpPr/>
          <p:nvPr/>
        </p:nvSpPr>
        <p:spPr>
          <a:xfrm>
            <a:off x="5083835" y="23581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8" name="object 22058"/>
          <p:cNvSpPr/>
          <p:nvPr/>
        </p:nvSpPr>
        <p:spPr>
          <a:xfrm>
            <a:off x="5087011" y="23596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59" name="object 22059"/>
          <p:cNvSpPr/>
          <p:nvPr/>
        </p:nvSpPr>
        <p:spPr>
          <a:xfrm>
            <a:off x="5097970" y="23683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0" name="object 22060"/>
          <p:cNvSpPr/>
          <p:nvPr/>
        </p:nvSpPr>
        <p:spPr>
          <a:xfrm>
            <a:off x="5111788" y="23776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1" name="object 22061"/>
          <p:cNvSpPr/>
          <p:nvPr/>
        </p:nvSpPr>
        <p:spPr>
          <a:xfrm>
            <a:off x="5114170" y="23792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2" name="object 22062"/>
          <p:cNvSpPr/>
          <p:nvPr/>
        </p:nvSpPr>
        <p:spPr>
          <a:xfrm>
            <a:off x="5126082" y="2387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3" name="object 22063"/>
          <p:cNvSpPr/>
          <p:nvPr/>
        </p:nvSpPr>
        <p:spPr>
          <a:xfrm>
            <a:off x="5139583" y="23972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4" name="object 22064"/>
          <p:cNvSpPr/>
          <p:nvPr/>
        </p:nvSpPr>
        <p:spPr>
          <a:xfrm>
            <a:off x="5142283" y="23992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5" name="object 22065"/>
          <p:cNvSpPr/>
          <p:nvPr/>
        </p:nvSpPr>
        <p:spPr>
          <a:xfrm>
            <a:off x="5153401" y="2407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6" name="object 22066"/>
          <p:cNvSpPr/>
          <p:nvPr/>
        </p:nvSpPr>
        <p:spPr>
          <a:xfrm>
            <a:off x="5166742" y="2417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7" name="object 22067"/>
          <p:cNvSpPr/>
          <p:nvPr/>
        </p:nvSpPr>
        <p:spPr>
          <a:xfrm>
            <a:off x="5169601" y="24188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8" name="object 22068"/>
          <p:cNvSpPr/>
          <p:nvPr/>
        </p:nvSpPr>
        <p:spPr>
          <a:xfrm>
            <a:off x="5181354" y="2426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9" name="object 22069"/>
          <p:cNvSpPr/>
          <p:nvPr/>
        </p:nvSpPr>
        <p:spPr>
          <a:xfrm>
            <a:off x="5194855" y="24368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0" name="object 22070"/>
          <p:cNvSpPr/>
          <p:nvPr/>
        </p:nvSpPr>
        <p:spPr>
          <a:xfrm>
            <a:off x="5196760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1" name="object 22071"/>
          <p:cNvSpPr/>
          <p:nvPr/>
        </p:nvSpPr>
        <p:spPr>
          <a:xfrm>
            <a:off x="5208672" y="24466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2" name="object 22072"/>
          <p:cNvSpPr/>
          <p:nvPr/>
        </p:nvSpPr>
        <p:spPr>
          <a:xfrm>
            <a:off x="5222014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3" name="object 22073"/>
          <p:cNvSpPr/>
          <p:nvPr/>
        </p:nvSpPr>
        <p:spPr>
          <a:xfrm>
            <a:off x="5224873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4" name="object 22074"/>
          <p:cNvSpPr/>
          <p:nvPr/>
        </p:nvSpPr>
        <p:spPr>
          <a:xfrm>
            <a:off x="5236626" y="24661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5" name="object 22075"/>
          <p:cNvSpPr/>
          <p:nvPr/>
        </p:nvSpPr>
        <p:spPr>
          <a:xfrm>
            <a:off x="5250126" y="2475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6" name="object 22076"/>
          <p:cNvSpPr/>
          <p:nvPr/>
        </p:nvSpPr>
        <p:spPr>
          <a:xfrm>
            <a:off x="5252032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7" name="object 22077"/>
          <p:cNvSpPr/>
          <p:nvPr/>
        </p:nvSpPr>
        <p:spPr>
          <a:xfrm>
            <a:off x="5263944" y="2486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8" name="object 22078"/>
          <p:cNvSpPr/>
          <p:nvPr/>
        </p:nvSpPr>
        <p:spPr>
          <a:xfrm>
            <a:off x="5277286" y="24954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79" name="object 22079"/>
          <p:cNvSpPr/>
          <p:nvPr/>
        </p:nvSpPr>
        <p:spPr>
          <a:xfrm>
            <a:off x="5280144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0" name="object 22080"/>
          <p:cNvSpPr/>
          <p:nvPr/>
        </p:nvSpPr>
        <p:spPr>
          <a:xfrm>
            <a:off x="5291897" y="2505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1" name="object 22081"/>
          <p:cNvSpPr/>
          <p:nvPr/>
        </p:nvSpPr>
        <p:spPr>
          <a:xfrm>
            <a:off x="5305398" y="2515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2" name="object 22082"/>
          <p:cNvSpPr/>
          <p:nvPr/>
        </p:nvSpPr>
        <p:spPr>
          <a:xfrm>
            <a:off x="5307780" y="25171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3" name="object 22083"/>
          <p:cNvSpPr/>
          <p:nvPr/>
        </p:nvSpPr>
        <p:spPr>
          <a:xfrm>
            <a:off x="5319533" y="2525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4" name="object 22084"/>
          <p:cNvSpPr/>
          <p:nvPr/>
        </p:nvSpPr>
        <p:spPr>
          <a:xfrm>
            <a:off x="5332557" y="2535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5" name="object 22085"/>
          <p:cNvSpPr/>
          <p:nvPr/>
        </p:nvSpPr>
        <p:spPr>
          <a:xfrm>
            <a:off x="5335416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6" name="object 22086"/>
          <p:cNvSpPr/>
          <p:nvPr/>
        </p:nvSpPr>
        <p:spPr>
          <a:xfrm>
            <a:off x="4753316" y="2161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7" name="object 22087"/>
          <p:cNvSpPr/>
          <p:nvPr/>
        </p:nvSpPr>
        <p:spPr>
          <a:xfrm>
            <a:off x="4767134" y="2170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8" name="object 22088"/>
          <p:cNvSpPr/>
          <p:nvPr/>
        </p:nvSpPr>
        <p:spPr>
          <a:xfrm>
            <a:off x="4769517" y="2172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9" name="object 22089"/>
          <p:cNvSpPr/>
          <p:nvPr/>
        </p:nvSpPr>
        <p:spPr>
          <a:xfrm>
            <a:off x="4781270" y="21811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0" name="object 22090"/>
          <p:cNvSpPr/>
          <p:nvPr/>
        </p:nvSpPr>
        <p:spPr>
          <a:xfrm>
            <a:off x="4794770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1" name="object 22091"/>
          <p:cNvSpPr/>
          <p:nvPr/>
        </p:nvSpPr>
        <p:spPr>
          <a:xfrm>
            <a:off x="4797470" y="2192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2" name="object 22092"/>
          <p:cNvSpPr/>
          <p:nvPr/>
        </p:nvSpPr>
        <p:spPr>
          <a:xfrm>
            <a:off x="4808588" y="2200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3" name="object 22093"/>
          <p:cNvSpPr/>
          <p:nvPr/>
        </p:nvSpPr>
        <p:spPr>
          <a:xfrm>
            <a:off x="4822723" y="2209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4" name="object 22094"/>
          <p:cNvSpPr/>
          <p:nvPr/>
        </p:nvSpPr>
        <p:spPr>
          <a:xfrm>
            <a:off x="4824788" y="221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5" name="object 22095"/>
          <p:cNvSpPr/>
          <p:nvPr/>
        </p:nvSpPr>
        <p:spPr>
          <a:xfrm>
            <a:off x="4836541" y="2220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6" name="object 22096"/>
          <p:cNvSpPr/>
          <p:nvPr/>
        </p:nvSpPr>
        <p:spPr>
          <a:xfrm>
            <a:off x="4850041" y="2230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7" name="object 22097"/>
          <p:cNvSpPr/>
          <p:nvPr/>
        </p:nvSpPr>
        <p:spPr>
          <a:xfrm>
            <a:off x="4852742" y="2231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8" name="object 22098"/>
          <p:cNvSpPr/>
          <p:nvPr/>
        </p:nvSpPr>
        <p:spPr>
          <a:xfrm>
            <a:off x="4863860" y="2239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99" name="object 22099"/>
          <p:cNvSpPr/>
          <p:nvPr/>
        </p:nvSpPr>
        <p:spPr>
          <a:xfrm>
            <a:off x="4877201" y="2249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0" name="object 22100"/>
          <p:cNvSpPr/>
          <p:nvPr/>
        </p:nvSpPr>
        <p:spPr>
          <a:xfrm>
            <a:off x="4880060" y="2251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1" name="object 22101"/>
          <p:cNvSpPr/>
          <p:nvPr/>
        </p:nvSpPr>
        <p:spPr>
          <a:xfrm>
            <a:off x="4891813" y="2259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2" name="object 22102"/>
          <p:cNvSpPr/>
          <p:nvPr/>
        </p:nvSpPr>
        <p:spPr>
          <a:xfrm>
            <a:off x="4905313" y="2269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3" name="object 22103"/>
          <p:cNvSpPr/>
          <p:nvPr/>
        </p:nvSpPr>
        <p:spPr>
          <a:xfrm>
            <a:off x="4907219" y="2270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4" name="object 22104"/>
          <p:cNvSpPr/>
          <p:nvPr/>
        </p:nvSpPr>
        <p:spPr>
          <a:xfrm>
            <a:off x="4919131" y="2279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5" name="object 22105"/>
          <p:cNvSpPr/>
          <p:nvPr/>
        </p:nvSpPr>
        <p:spPr>
          <a:xfrm>
            <a:off x="4932631" y="2288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6" name="object 22106"/>
          <p:cNvSpPr/>
          <p:nvPr/>
        </p:nvSpPr>
        <p:spPr>
          <a:xfrm>
            <a:off x="4935332" y="2290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7" name="object 22107"/>
          <p:cNvSpPr/>
          <p:nvPr/>
        </p:nvSpPr>
        <p:spPr>
          <a:xfrm>
            <a:off x="4947244" y="22989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8" name="object 22108"/>
          <p:cNvSpPr/>
          <p:nvPr/>
        </p:nvSpPr>
        <p:spPr>
          <a:xfrm>
            <a:off x="4960585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9" name="object 22109"/>
          <p:cNvSpPr/>
          <p:nvPr/>
        </p:nvSpPr>
        <p:spPr>
          <a:xfrm>
            <a:off x="4962650" y="2310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0" name="object 22110"/>
          <p:cNvSpPr/>
          <p:nvPr/>
        </p:nvSpPr>
        <p:spPr>
          <a:xfrm>
            <a:off x="4974880" y="23185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1" name="object 22111"/>
          <p:cNvSpPr/>
          <p:nvPr/>
        </p:nvSpPr>
        <p:spPr>
          <a:xfrm>
            <a:off x="4987903" y="2328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2" name="object 22112"/>
          <p:cNvSpPr/>
          <p:nvPr/>
        </p:nvSpPr>
        <p:spPr>
          <a:xfrm>
            <a:off x="4990603" y="2329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3" name="object 22113"/>
          <p:cNvSpPr/>
          <p:nvPr/>
        </p:nvSpPr>
        <p:spPr>
          <a:xfrm>
            <a:off x="5002833" y="23381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4" name="object 22114"/>
          <p:cNvSpPr/>
          <p:nvPr/>
        </p:nvSpPr>
        <p:spPr>
          <a:xfrm>
            <a:off x="5015857" y="23478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5" name="object 22115"/>
          <p:cNvSpPr/>
          <p:nvPr/>
        </p:nvSpPr>
        <p:spPr>
          <a:xfrm>
            <a:off x="5018239" y="2349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6" name="object 22116"/>
          <p:cNvSpPr/>
          <p:nvPr/>
        </p:nvSpPr>
        <p:spPr>
          <a:xfrm>
            <a:off x="5030151" y="2357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7" name="object 22117"/>
          <p:cNvSpPr/>
          <p:nvPr/>
        </p:nvSpPr>
        <p:spPr>
          <a:xfrm>
            <a:off x="5043492" y="2367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8" name="object 22118"/>
          <p:cNvSpPr/>
          <p:nvPr/>
        </p:nvSpPr>
        <p:spPr>
          <a:xfrm>
            <a:off x="5046352" y="2369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19" name="object 22119"/>
          <p:cNvSpPr/>
          <p:nvPr/>
        </p:nvSpPr>
        <p:spPr>
          <a:xfrm>
            <a:off x="5058105" y="23772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0" name="object 22120"/>
          <p:cNvSpPr/>
          <p:nvPr/>
        </p:nvSpPr>
        <p:spPr>
          <a:xfrm>
            <a:off x="5071605" y="2386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1" name="object 22121"/>
          <p:cNvSpPr/>
          <p:nvPr/>
        </p:nvSpPr>
        <p:spPr>
          <a:xfrm>
            <a:off x="5073511" y="2388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2" name="object 22122"/>
          <p:cNvSpPr/>
          <p:nvPr/>
        </p:nvSpPr>
        <p:spPr>
          <a:xfrm>
            <a:off x="5085423" y="23972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3" name="object 22123"/>
          <p:cNvSpPr/>
          <p:nvPr/>
        </p:nvSpPr>
        <p:spPr>
          <a:xfrm>
            <a:off x="5098764" y="2406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4" name="object 22124"/>
          <p:cNvSpPr/>
          <p:nvPr/>
        </p:nvSpPr>
        <p:spPr>
          <a:xfrm>
            <a:off x="5101623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5" name="object 22125"/>
          <p:cNvSpPr/>
          <p:nvPr/>
        </p:nvSpPr>
        <p:spPr>
          <a:xfrm>
            <a:off x="5112582" y="2416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6" name="object 22126"/>
          <p:cNvSpPr/>
          <p:nvPr/>
        </p:nvSpPr>
        <p:spPr>
          <a:xfrm>
            <a:off x="5126876" y="2426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7" name="object 22127"/>
          <p:cNvSpPr/>
          <p:nvPr/>
        </p:nvSpPr>
        <p:spPr>
          <a:xfrm>
            <a:off x="5128783" y="2428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8" name="object 22128"/>
          <p:cNvSpPr/>
          <p:nvPr/>
        </p:nvSpPr>
        <p:spPr>
          <a:xfrm>
            <a:off x="5140695" y="2436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9" name="object 22129"/>
          <p:cNvSpPr/>
          <p:nvPr/>
        </p:nvSpPr>
        <p:spPr>
          <a:xfrm>
            <a:off x="5154195" y="24461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0" name="object 22130"/>
          <p:cNvSpPr/>
          <p:nvPr/>
        </p:nvSpPr>
        <p:spPr>
          <a:xfrm>
            <a:off x="5156895" y="24477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1" name="object 22131"/>
          <p:cNvSpPr/>
          <p:nvPr/>
        </p:nvSpPr>
        <p:spPr>
          <a:xfrm>
            <a:off x="5168013" y="2455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2" name="object 22132"/>
          <p:cNvSpPr/>
          <p:nvPr/>
        </p:nvSpPr>
        <p:spPr>
          <a:xfrm>
            <a:off x="5182148" y="24657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3" name="object 22133"/>
          <p:cNvSpPr/>
          <p:nvPr/>
        </p:nvSpPr>
        <p:spPr>
          <a:xfrm>
            <a:off x="5184213" y="2467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4" name="object 22134"/>
          <p:cNvSpPr/>
          <p:nvPr/>
        </p:nvSpPr>
        <p:spPr>
          <a:xfrm>
            <a:off x="5195966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5" name="object 22135"/>
          <p:cNvSpPr/>
          <p:nvPr/>
        </p:nvSpPr>
        <p:spPr>
          <a:xfrm>
            <a:off x="5209466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6" name="object 22136"/>
          <p:cNvSpPr/>
          <p:nvPr/>
        </p:nvSpPr>
        <p:spPr>
          <a:xfrm>
            <a:off x="5212167" y="2486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7" name="object 22137"/>
          <p:cNvSpPr/>
          <p:nvPr/>
        </p:nvSpPr>
        <p:spPr>
          <a:xfrm>
            <a:off x="5223602" y="2495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8" name="object 22138"/>
          <p:cNvSpPr/>
          <p:nvPr/>
        </p:nvSpPr>
        <p:spPr>
          <a:xfrm>
            <a:off x="5236626" y="250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39" name="object 22139"/>
          <p:cNvSpPr/>
          <p:nvPr/>
        </p:nvSpPr>
        <p:spPr>
          <a:xfrm>
            <a:off x="5239485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0" name="object 22140"/>
          <p:cNvSpPr/>
          <p:nvPr/>
        </p:nvSpPr>
        <p:spPr>
          <a:xfrm>
            <a:off x="5251715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1" name="object 22141"/>
          <p:cNvSpPr/>
          <p:nvPr/>
        </p:nvSpPr>
        <p:spPr>
          <a:xfrm>
            <a:off x="5264738" y="25244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2" name="object 22142"/>
          <p:cNvSpPr/>
          <p:nvPr/>
        </p:nvSpPr>
        <p:spPr>
          <a:xfrm>
            <a:off x="5267121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3" name="object 22143"/>
          <p:cNvSpPr/>
          <p:nvPr/>
        </p:nvSpPr>
        <p:spPr>
          <a:xfrm>
            <a:off x="5278874" y="25346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4" name="object 22144"/>
          <p:cNvSpPr/>
          <p:nvPr/>
        </p:nvSpPr>
        <p:spPr>
          <a:xfrm>
            <a:off x="4698362" y="21603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5" name="object 22145"/>
          <p:cNvSpPr/>
          <p:nvPr/>
        </p:nvSpPr>
        <p:spPr>
          <a:xfrm>
            <a:off x="4701538" y="21619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6" name="object 22146"/>
          <p:cNvSpPr/>
          <p:nvPr/>
        </p:nvSpPr>
        <p:spPr>
          <a:xfrm>
            <a:off x="4713451" y="2170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7" name="object 22147"/>
          <p:cNvSpPr/>
          <p:nvPr/>
        </p:nvSpPr>
        <p:spPr>
          <a:xfrm>
            <a:off x="4726474" y="2179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8" name="object 22148"/>
          <p:cNvSpPr/>
          <p:nvPr/>
        </p:nvSpPr>
        <p:spPr>
          <a:xfrm>
            <a:off x="4728857" y="2181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9" name="object 22149"/>
          <p:cNvSpPr/>
          <p:nvPr/>
        </p:nvSpPr>
        <p:spPr>
          <a:xfrm>
            <a:off x="4740610" y="2190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0" name="object 22150"/>
          <p:cNvSpPr/>
          <p:nvPr/>
        </p:nvSpPr>
        <p:spPr>
          <a:xfrm>
            <a:off x="4754110" y="2199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1" name="object 22151"/>
          <p:cNvSpPr/>
          <p:nvPr/>
        </p:nvSpPr>
        <p:spPr>
          <a:xfrm>
            <a:off x="4756810" y="2201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2" name="object 22152"/>
          <p:cNvSpPr/>
          <p:nvPr/>
        </p:nvSpPr>
        <p:spPr>
          <a:xfrm>
            <a:off x="4768722" y="2209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3" name="object 22153"/>
          <p:cNvSpPr/>
          <p:nvPr/>
        </p:nvSpPr>
        <p:spPr>
          <a:xfrm>
            <a:off x="4782064" y="2219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4" name="object 22154"/>
          <p:cNvSpPr/>
          <p:nvPr/>
        </p:nvSpPr>
        <p:spPr>
          <a:xfrm>
            <a:off x="4784128" y="2221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5" name="object 22155"/>
          <p:cNvSpPr/>
          <p:nvPr/>
        </p:nvSpPr>
        <p:spPr>
          <a:xfrm>
            <a:off x="4795882" y="22292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6" name="object 22156"/>
          <p:cNvSpPr/>
          <p:nvPr/>
        </p:nvSpPr>
        <p:spPr>
          <a:xfrm>
            <a:off x="4809382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7" name="object 22157"/>
          <p:cNvSpPr/>
          <p:nvPr/>
        </p:nvSpPr>
        <p:spPr>
          <a:xfrm>
            <a:off x="4812082" y="2240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8" name="object 22158"/>
          <p:cNvSpPr/>
          <p:nvPr/>
        </p:nvSpPr>
        <p:spPr>
          <a:xfrm>
            <a:off x="4823200" y="2248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9" name="object 22159"/>
          <p:cNvSpPr/>
          <p:nvPr/>
        </p:nvSpPr>
        <p:spPr>
          <a:xfrm>
            <a:off x="4837335" y="2258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0" name="object 22160"/>
          <p:cNvSpPr/>
          <p:nvPr/>
        </p:nvSpPr>
        <p:spPr>
          <a:xfrm>
            <a:off x="4839400" y="22602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1" name="object 22161"/>
          <p:cNvSpPr/>
          <p:nvPr/>
        </p:nvSpPr>
        <p:spPr>
          <a:xfrm>
            <a:off x="4851153" y="22684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2" name="object 22162"/>
          <p:cNvSpPr/>
          <p:nvPr/>
        </p:nvSpPr>
        <p:spPr>
          <a:xfrm>
            <a:off x="4864654" y="2278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3" name="object 22163"/>
          <p:cNvSpPr/>
          <p:nvPr/>
        </p:nvSpPr>
        <p:spPr>
          <a:xfrm>
            <a:off x="4867354" y="2279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4" name="object 22164"/>
          <p:cNvSpPr/>
          <p:nvPr/>
        </p:nvSpPr>
        <p:spPr>
          <a:xfrm>
            <a:off x="4878789" y="22880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5" name="object 22165"/>
          <p:cNvSpPr/>
          <p:nvPr/>
        </p:nvSpPr>
        <p:spPr>
          <a:xfrm>
            <a:off x="4892607" y="2297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6" name="object 22166"/>
          <p:cNvSpPr/>
          <p:nvPr/>
        </p:nvSpPr>
        <p:spPr>
          <a:xfrm>
            <a:off x="4894672" y="2299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7" name="object 22167"/>
          <p:cNvSpPr/>
          <p:nvPr/>
        </p:nvSpPr>
        <p:spPr>
          <a:xfrm>
            <a:off x="4906425" y="23084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8" name="object 22168"/>
          <p:cNvSpPr/>
          <p:nvPr/>
        </p:nvSpPr>
        <p:spPr>
          <a:xfrm>
            <a:off x="4919925" y="23173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9" name="object 22169"/>
          <p:cNvSpPr/>
          <p:nvPr/>
        </p:nvSpPr>
        <p:spPr>
          <a:xfrm>
            <a:off x="4922625" y="2318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0" name="object 22170"/>
          <p:cNvSpPr/>
          <p:nvPr/>
        </p:nvSpPr>
        <p:spPr>
          <a:xfrm>
            <a:off x="4934220" y="23274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1" name="object 22171"/>
          <p:cNvSpPr/>
          <p:nvPr/>
        </p:nvSpPr>
        <p:spPr>
          <a:xfrm>
            <a:off x="4947244" y="2336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2" name="object 22172"/>
          <p:cNvSpPr/>
          <p:nvPr/>
        </p:nvSpPr>
        <p:spPr>
          <a:xfrm>
            <a:off x="4950261" y="2338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3" name="object 22173"/>
          <p:cNvSpPr/>
          <p:nvPr/>
        </p:nvSpPr>
        <p:spPr>
          <a:xfrm>
            <a:off x="4962173" y="2347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4" name="object 22174"/>
          <p:cNvSpPr/>
          <p:nvPr/>
        </p:nvSpPr>
        <p:spPr>
          <a:xfrm>
            <a:off x="4975197" y="2356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5" name="object 22175"/>
          <p:cNvSpPr/>
          <p:nvPr/>
        </p:nvSpPr>
        <p:spPr>
          <a:xfrm>
            <a:off x="4977579" y="2358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6" name="object 22176"/>
          <p:cNvSpPr/>
          <p:nvPr/>
        </p:nvSpPr>
        <p:spPr>
          <a:xfrm>
            <a:off x="4989491" y="23667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7" name="object 22177"/>
          <p:cNvSpPr/>
          <p:nvPr/>
        </p:nvSpPr>
        <p:spPr>
          <a:xfrm>
            <a:off x="5002833" y="23764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8" name="object 22178"/>
          <p:cNvSpPr/>
          <p:nvPr/>
        </p:nvSpPr>
        <p:spPr>
          <a:xfrm>
            <a:off x="5005692" y="2378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9" name="object 22179"/>
          <p:cNvSpPr/>
          <p:nvPr/>
        </p:nvSpPr>
        <p:spPr>
          <a:xfrm>
            <a:off x="5017445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0" name="object 22180"/>
          <p:cNvSpPr/>
          <p:nvPr/>
        </p:nvSpPr>
        <p:spPr>
          <a:xfrm>
            <a:off x="5030945" y="2395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1" name="object 22181"/>
          <p:cNvSpPr/>
          <p:nvPr/>
        </p:nvSpPr>
        <p:spPr>
          <a:xfrm>
            <a:off x="5032851" y="2397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2" name="object 22182"/>
          <p:cNvSpPr/>
          <p:nvPr/>
        </p:nvSpPr>
        <p:spPr>
          <a:xfrm>
            <a:off x="5044763" y="2406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3" name="object 22183"/>
          <p:cNvSpPr/>
          <p:nvPr/>
        </p:nvSpPr>
        <p:spPr>
          <a:xfrm>
            <a:off x="5058105" y="24156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4" name="object 22184"/>
          <p:cNvSpPr/>
          <p:nvPr/>
        </p:nvSpPr>
        <p:spPr>
          <a:xfrm>
            <a:off x="5060963" y="2417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5" name="object 22185"/>
          <p:cNvSpPr/>
          <p:nvPr/>
        </p:nvSpPr>
        <p:spPr>
          <a:xfrm>
            <a:off x="5072717" y="2426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6" name="object 22186"/>
          <p:cNvSpPr/>
          <p:nvPr/>
        </p:nvSpPr>
        <p:spPr>
          <a:xfrm>
            <a:off x="5086217" y="24352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7" name="object 22187"/>
          <p:cNvSpPr/>
          <p:nvPr/>
        </p:nvSpPr>
        <p:spPr>
          <a:xfrm>
            <a:off x="5088123" y="243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8" name="object 22188"/>
          <p:cNvSpPr/>
          <p:nvPr/>
        </p:nvSpPr>
        <p:spPr>
          <a:xfrm>
            <a:off x="5100035" y="24457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9" name="object 22189"/>
          <p:cNvSpPr/>
          <p:nvPr/>
        </p:nvSpPr>
        <p:spPr>
          <a:xfrm>
            <a:off x="5113376" y="2455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0" name="object 22190"/>
          <p:cNvSpPr/>
          <p:nvPr/>
        </p:nvSpPr>
        <p:spPr>
          <a:xfrm>
            <a:off x="5116235" y="2457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1" name="object 22191"/>
          <p:cNvSpPr/>
          <p:nvPr/>
        </p:nvSpPr>
        <p:spPr>
          <a:xfrm>
            <a:off x="5127194" y="2464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2" name="object 22192"/>
          <p:cNvSpPr/>
          <p:nvPr/>
        </p:nvSpPr>
        <p:spPr>
          <a:xfrm>
            <a:off x="5141489" y="2474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3" name="object 22193"/>
          <p:cNvSpPr/>
          <p:nvPr/>
        </p:nvSpPr>
        <p:spPr>
          <a:xfrm>
            <a:off x="5143394" y="2476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4" name="object 22194"/>
          <p:cNvSpPr/>
          <p:nvPr/>
        </p:nvSpPr>
        <p:spPr>
          <a:xfrm>
            <a:off x="5155307" y="248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5" name="object 22195"/>
          <p:cNvSpPr/>
          <p:nvPr/>
        </p:nvSpPr>
        <p:spPr>
          <a:xfrm>
            <a:off x="5168807" y="2494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6" name="object 22196"/>
          <p:cNvSpPr/>
          <p:nvPr/>
        </p:nvSpPr>
        <p:spPr>
          <a:xfrm>
            <a:off x="5171507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7" name="object 22197"/>
          <p:cNvSpPr/>
          <p:nvPr/>
        </p:nvSpPr>
        <p:spPr>
          <a:xfrm>
            <a:off x="5182942" y="2504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8" name="object 22198"/>
          <p:cNvSpPr/>
          <p:nvPr/>
        </p:nvSpPr>
        <p:spPr>
          <a:xfrm>
            <a:off x="5196760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9" name="object 22199"/>
          <p:cNvSpPr/>
          <p:nvPr/>
        </p:nvSpPr>
        <p:spPr>
          <a:xfrm>
            <a:off x="5198825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0" name="object 22200"/>
          <p:cNvSpPr/>
          <p:nvPr/>
        </p:nvSpPr>
        <p:spPr>
          <a:xfrm>
            <a:off x="5211055" y="2524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1" name="object 22201"/>
          <p:cNvSpPr/>
          <p:nvPr/>
        </p:nvSpPr>
        <p:spPr>
          <a:xfrm>
            <a:off x="5224079" y="2533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2" name="object 22202"/>
          <p:cNvSpPr/>
          <p:nvPr/>
        </p:nvSpPr>
        <p:spPr>
          <a:xfrm>
            <a:off x="5226779" y="2535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3" name="object 22203"/>
          <p:cNvSpPr/>
          <p:nvPr/>
        </p:nvSpPr>
        <p:spPr>
          <a:xfrm>
            <a:off x="4644678" y="2159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4" name="object 22204"/>
          <p:cNvSpPr/>
          <p:nvPr/>
        </p:nvSpPr>
        <p:spPr>
          <a:xfrm>
            <a:off x="4658020" y="21697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5" name="object 22205"/>
          <p:cNvSpPr/>
          <p:nvPr/>
        </p:nvSpPr>
        <p:spPr>
          <a:xfrm>
            <a:off x="4660879" y="21714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6" name="object 22206"/>
          <p:cNvSpPr/>
          <p:nvPr/>
        </p:nvSpPr>
        <p:spPr>
          <a:xfrm>
            <a:off x="4672632" y="2179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7" name="object 22207"/>
          <p:cNvSpPr/>
          <p:nvPr/>
        </p:nvSpPr>
        <p:spPr>
          <a:xfrm>
            <a:off x="4686132" y="21893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8" name="object 22208"/>
          <p:cNvSpPr/>
          <p:nvPr/>
        </p:nvSpPr>
        <p:spPr>
          <a:xfrm>
            <a:off x="4688038" y="21909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9" name="object 22209"/>
          <p:cNvSpPr/>
          <p:nvPr/>
        </p:nvSpPr>
        <p:spPr>
          <a:xfrm>
            <a:off x="4699950" y="2199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0" name="object 22210"/>
          <p:cNvSpPr/>
          <p:nvPr/>
        </p:nvSpPr>
        <p:spPr>
          <a:xfrm>
            <a:off x="4713451" y="2208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1" name="object 22211"/>
          <p:cNvSpPr/>
          <p:nvPr/>
        </p:nvSpPr>
        <p:spPr>
          <a:xfrm>
            <a:off x="4716150" y="2210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2" name="object 22212"/>
          <p:cNvSpPr/>
          <p:nvPr/>
        </p:nvSpPr>
        <p:spPr>
          <a:xfrm>
            <a:off x="4728062" y="2219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3" name="object 22213"/>
          <p:cNvSpPr/>
          <p:nvPr/>
        </p:nvSpPr>
        <p:spPr>
          <a:xfrm>
            <a:off x="4741404" y="22284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4" name="object 22214"/>
          <p:cNvSpPr/>
          <p:nvPr/>
        </p:nvSpPr>
        <p:spPr>
          <a:xfrm>
            <a:off x="4743469" y="22304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5" name="object 22215"/>
          <p:cNvSpPr/>
          <p:nvPr/>
        </p:nvSpPr>
        <p:spPr>
          <a:xfrm>
            <a:off x="4755222" y="2238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6" name="object 22216"/>
          <p:cNvSpPr/>
          <p:nvPr/>
        </p:nvSpPr>
        <p:spPr>
          <a:xfrm>
            <a:off x="4768722" y="22480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7" name="object 22217"/>
          <p:cNvSpPr/>
          <p:nvPr/>
        </p:nvSpPr>
        <p:spPr>
          <a:xfrm>
            <a:off x="4771422" y="22500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8" name="object 22218"/>
          <p:cNvSpPr/>
          <p:nvPr/>
        </p:nvSpPr>
        <p:spPr>
          <a:xfrm>
            <a:off x="4783334" y="2258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9" name="object 22219"/>
          <p:cNvSpPr/>
          <p:nvPr/>
        </p:nvSpPr>
        <p:spPr>
          <a:xfrm>
            <a:off x="4796676" y="22679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0" name="object 22220"/>
          <p:cNvSpPr/>
          <p:nvPr/>
        </p:nvSpPr>
        <p:spPr>
          <a:xfrm>
            <a:off x="4798740" y="22696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1" name="object 22221"/>
          <p:cNvSpPr/>
          <p:nvPr/>
        </p:nvSpPr>
        <p:spPr>
          <a:xfrm>
            <a:off x="4810494" y="22777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2" name="object 22222"/>
          <p:cNvSpPr/>
          <p:nvPr/>
        </p:nvSpPr>
        <p:spPr>
          <a:xfrm>
            <a:off x="4823994" y="22876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3" name="object 22223"/>
          <p:cNvSpPr/>
          <p:nvPr/>
        </p:nvSpPr>
        <p:spPr>
          <a:xfrm>
            <a:off x="4826694" y="22892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4" name="object 22224"/>
          <p:cNvSpPr/>
          <p:nvPr/>
        </p:nvSpPr>
        <p:spPr>
          <a:xfrm>
            <a:off x="4838129" y="22973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5" name="object 22225"/>
          <p:cNvSpPr/>
          <p:nvPr/>
        </p:nvSpPr>
        <p:spPr>
          <a:xfrm>
            <a:off x="4851948" y="2307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6" name="object 22226"/>
          <p:cNvSpPr/>
          <p:nvPr/>
        </p:nvSpPr>
        <p:spPr>
          <a:xfrm>
            <a:off x="4854012" y="230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7" name="object 22227"/>
          <p:cNvSpPr/>
          <p:nvPr/>
        </p:nvSpPr>
        <p:spPr>
          <a:xfrm>
            <a:off x="4866242" y="2317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8" name="object 22228"/>
          <p:cNvSpPr/>
          <p:nvPr/>
        </p:nvSpPr>
        <p:spPr>
          <a:xfrm>
            <a:off x="4879266" y="2326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9" name="object 22229"/>
          <p:cNvSpPr/>
          <p:nvPr/>
        </p:nvSpPr>
        <p:spPr>
          <a:xfrm>
            <a:off x="4881966" y="2328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0" name="object 22230"/>
          <p:cNvSpPr/>
          <p:nvPr/>
        </p:nvSpPr>
        <p:spPr>
          <a:xfrm>
            <a:off x="4893401" y="2336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1" name="object 22231"/>
          <p:cNvSpPr/>
          <p:nvPr/>
        </p:nvSpPr>
        <p:spPr>
          <a:xfrm>
            <a:off x="4907219" y="2346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2" name="object 22232"/>
          <p:cNvSpPr/>
          <p:nvPr/>
        </p:nvSpPr>
        <p:spPr>
          <a:xfrm>
            <a:off x="4909602" y="23482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3" name="object 22233"/>
          <p:cNvSpPr/>
          <p:nvPr/>
        </p:nvSpPr>
        <p:spPr>
          <a:xfrm>
            <a:off x="4921513" y="23565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4" name="object 22234"/>
          <p:cNvSpPr/>
          <p:nvPr/>
        </p:nvSpPr>
        <p:spPr>
          <a:xfrm>
            <a:off x="4934537" y="23662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5" name="object 22235"/>
          <p:cNvSpPr/>
          <p:nvPr/>
        </p:nvSpPr>
        <p:spPr>
          <a:xfrm>
            <a:off x="4937714" y="2367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6" name="object 22236"/>
          <p:cNvSpPr/>
          <p:nvPr/>
        </p:nvSpPr>
        <p:spPr>
          <a:xfrm>
            <a:off x="4948832" y="23760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7" name="object 22237"/>
          <p:cNvSpPr/>
          <p:nvPr/>
        </p:nvSpPr>
        <p:spPr>
          <a:xfrm>
            <a:off x="4962173" y="2385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8" name="object 22238"/>
          <p:cNvSpPr/>
          <p:nvPr/>
        </p:nvSpPr>
        <p:spPr>
          <a:xfrm>
            <a:off x="4965032" y="23874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9" name="object 22239"/>
          <p:cNvSpPr/>
          <p:nvPr/>
        </p:nvSpPr>
        <p:spPr>
          <a:xfrm>
            <a:off x="4976785" y="23956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0" name="object 22240"/>
          <p:cNvSpPr/>
          <p:nvPr/>
        </p:nvSpPr>
        <p:spPr>
          <a:xfrm>
            <a:off x="4990286" y="24054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1" name="object 22241"/>
          <p:cNvSpPr/>
          <p:nvPr/>
        </p:nvSpPr>
        <p:spPr>
          <a:xfrm>
            <a:off x="4992191" y="24070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2" name="object 22242"/>
          <p:cNvSpPr/>
          <p:nvPr/>
        </p:nvSpPr>
        <p:spPr>
          <a:xfrm>
            <a:off x="5004103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3" name="object 22243"/>
          <p:cNvSpPr/>
          <p:nvPr/>
        </p:nvSpPr>
        <p:spPr>
          <a:xfrm>
            <a:off x="5017445" y="24249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4" name="object 22244"/>
          <p:cNvSpPr/>
          <p:nvPr/>
        </p:nvSpPr>
        <p:spPr>
          <a:xfrm>
            <a:off x="5020304" y="2426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5" name="object 22245"/>
          <p:cNvSpPr/>
          <p:nvPr/>
        </p:nvSpPr>
        <p:spPr>
          <a:xfrm>
            <a:off x="5032057" y="24352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6" name="object 22246"/>
          <p:cNvSpPr/>
          <p:nvPr/>
        </p:nvSpPr>
        <p:spPr>
          <a:xfrm>
            <a:off x="5045557" y="2444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7" name="object 22247"/>
          <p:cNvSpPr/>
          <p:nvPr/>
        </p:nvSpPr>
        <p:spPr>
          <a:xfrm>
            <a:off x="5047463" y="2446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8" name="object 22248"/>
          <p:cNvSpPr/>
          <p:nvPr/>
        </p:nvSpPr>
        <p:spPr>
          <a:xfrm>
            <a:off x="5059375" y="2454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9" name="object 22249"/>
          <p:cNvSpPr/>
          <p:nvPr/>
        </p:nvSpPr>
        <p:spPr>
          <a:xfrm>
            <a:off x="5072717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0" name="object 22250"/>
          <p:cNvSpPr/>
          <p:nvPr/>
        </p:nvSpPr>
        <p:spPr>
          <a:xfrm>
            <a:off x="5075575" y="24661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1" name="object 22251"/>
          <p:cNvSpPr/>
          <p:nvPr/>
        </p:nvSpPr>
        <p:spPr>
          <a:xfrm>
            <a:off x="5087329" y="2474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2" name="object 22252"/>
          <p:cNvSpPr/>
          <p:nvPr/>
        </p:nvSpPr>
        <p:spPr>
          <a:xfrm>
            <a:off x="5100829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3" name="object 22253"/>
          <p:cNvSpPr/>
          <p:nvPr/>
        </p:nvSpPr>
        <p:spPr>
          <a:xfrm>
            <a:off x="5102735" y="2485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4" name="object 22254"/>
          <p:cNvSpPr/>
          <p:nvPr/>
        </p:nvSpPr>
        <p:spPr>
          <a:xfrm>
            <a:off x="5114964" y="24938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5" name="object 22255"/>
          <p:cNvSpPr/>
          <p:nvPr/>
        </p:nvSpPr>
        <p:spPr>
          <a:xfrm>
            <a:off x="5127988" y="2503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6" name="object 22256"/>
          <p:cNvSpPr/>
          <p:nvPr/>
        </p:nvSpPr>
        <p:spPr>
          <a:xfrm>
            <a:off x="5130847" y="250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7" name="object 22257"/>
          <p:cNvSpPr/>
          <p:nvPr/>
        </p:nvSpPr>
        <p:spPr>
          <a:xfrm>
            <a:off x="5143077" y="2513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8" name="object 22258"/>
          <p:cNvSpPr/>
          <p:nvPr/>
        </p:nvSpPr>
        <p:spPr>
          <a:xfrm>
            <a:off x="5156101" y="25232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9" name="object 22259"/>
          <p:cNvSpPr/>
          <p:nvPr/>
        </p:nvSpPr>
        <p:spPr>
          <a:xfrm>
            <a:off x="5158483" y="2524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0" name="object 22260"/>
          <p:cNvSpPr/>
          <p:nvPr/>
        </p:nvSpPr>
        <p:spPr>
          <a:xfrm>
            <a:off x="5170236" y="2533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1" name="object 22261"/>
          <p:cNvSpPr/>
          <p:nvPr/>
        </p:nvSpPr>
        <p:spPr>
          <a:xfrm>
            <a:off x="4589724" y="21587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2" name="object 22262"/>
          <p:cNvSpPr/>
          <p:nvPr/>
        </p:nvSpPr>
        <p:spPr>
          <a:xfrm>
            <a:off x="4592901" y="2161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3" name="object 22263"/>
          <p:cNvSpPr/>
          <p:nvPr/>
        </p:nvSpPr>
        <p:spPr>
          <a:xfrm>
            <a:off x="4604019" y="2169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4" name="object 22264"/>
          <p:cNvSpPr/>
          <p:nvPr/>
        </p:nvSpPr>
        <p:spPr>
          <a:xfrm>
            <a:off x="4617837" y="2179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5" name="object 22265"/>
          <p:cNvSpPr/>
          <p:nvPr/>
        </p:nvSpPr>
        <p:spPr>
          <a:xfrm>
            <a:off x="4620219" y="21804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6" name="object 22266"/>
          <p:cNvSpPr/>
          <p:nvPr/>
        </p:nvSpPr>
        <p:spPr>
          <a:xfrm>
            <a:off x="4631973" y="21885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7" name="object 22267"/>
          <p:cNvSpPr/>
          <p:nvPr/>
        </p:nvSpPr>
        <p:spPr>
          <a:xfrm>
            <a:off x="4645473" y="21982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8" name="object 22268"/>
          <p:cNvSpPr/>
          <p:nvPr/>
        </p:nvSpPr>
        <p:spPr>
          <a:xfrm>
            <a:off x="4648173" y="2199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9" name="object 22269"/>
          <p:cNvSpPr/>
          <p:nvPr/>
        </p:nvSpPr>
        <p:spPr>
          <a:xfrm>
            <a:off x="4659291" y="2208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0" name="object 22270"/>
          <p:cNvSpPr/>
          <p:nvPr/>
        </p:nvSpPr>
        <p:spPr>
          <a:xfrm>
            <a:off x="4673426" y="22179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1" name="object 22271"/>
          <p:cNvSpPr/>
          <p:nvPr/>
        </p:nvSpPr>
        <p:spPr>
          <a:xfrm>
            <a:off x="4675491" y="22195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2" name="object 22272"/>
          <p:cNvSpPr/>
          <p:nvPr/>
        </p:nvSpPr>
        <p:spPr>
          <a:xfrm>
            <a:off x="4687244" y="22284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3" name="object 22273"/>
          <p:cNvSpPr/>
          <p:nvPr/>
        </p:nvSpPr>
        <p:spPr>
          <a:xfrm>
            <a:off x="4700744" y="22374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4" name="object 22274"/>
          <p:cNvSpPr/>
          <p:nvPr/>
        </p:nvSpPr>
        <p:spPr>
          <a:xfrm>
            <a:off x="4703445" y="22390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5" name="object 22275"/>
          <p:cNvSpPr/>
          <p:nvPr/>
        </p:nvSpPr>
        <p:spPr>
          <a:xfrm>
            <a:off x="4714563" y="22480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6" name="object 22276"/>
          <p:cNvSpPr/>
          <p:nvPr/>
        </p:nvSpPr>
        <p:spPr>
          <a:xfrm>
            <a:off x="4728062" y="225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7" name="object 22277"/>
          <p:cNvSpPr/>
          <p:nvPr/>
        </p:nvSpPr>
        <p:spPr>
          <a:xfrm>
            <a:off x="4730763" y="2259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8" name="object 22278"/>
          <p:cNvSpPr/>
          <p:nvPr/>
        </p:nvSpPr>
        <p:spPr>
          <a:xfrm>
            <a:off x="4742675" y="2267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9" name="object 22279"/>
          <p:cNvSpPr/>
          <p:nvPr/>
        </p:nvSpPr>
        <p:spPr>
          <a:xfrm>
            <a:off x="4756016" y="227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0" name="object 22280"/>
          <p:cNvSpPr/>
          <p:nvPr/>
        </p:nvSpPr>
        <p:spPr>
          <a:xfrm>
            <a:off x="4758081" y="22790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1" name="object 22281"/>
          <p:cNvSpPr/>
          <p:nvPr/>
        </p:nvSpPr>
        <p:spPr>
          <a:xfrm>
            <a:off x="4769834" y="228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2" name="object 22282"/>
          <p:cNvSpPr/>
          <p:nvPr/>
        </p:nvSpPr>
        <p:spPr>
          <a:xfrm>
            <a:off x="4783334" y="2296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3" name="object 22283"/>
          <p:cNvSpPr/>
          <p:nvPr/>
        </p:nvSpPr>
        <p:spPr>
          <a:xfrm>
            <a:off x="4786034" y="22985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4" name="object 22284"/>
          <p:cNvSpPr/>
          <p:nvPr/>
        </p:nvSpPr>
        <p:spPr>
          <a:xfrm>
            <a:off x="4797946" y="23066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5" name="object 22285"/>
          <p:cNvSpPr/>
          <p:nvPr/>
        </p:nvSpPr>
        <p:spPr>
          <a:xfrm>
            <a:off x="4811288" y="2316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6" name="object 22286"/>
          <p:cNvSpPr/>
          <p:nvPr/>
        </p:nvSpPr>
        <p:spPr>
          <a:xfrm>
            <a:off x="4813353" y="231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7" name="object 22287"/>
          <p:cNvSpPr/>
          <p:nvPr/>
        </p:nvSpPr>
        <p:spPr>
          <a:xfrm>
            <a:off x="4825582" y="2325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8" name="object 22288"/>
          <p:cNvSpPr/>
          <p:nvPr/>
        </p:nvSpPr>
        <p:spPr>
          <a:xfrm>
            <a:off x="4838606" y="23357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9" name="object 22289"/>
          <p:cNvSpPr/>
          <p:nvPr/>
        </p:nvSpPr>
        <p:spPr>
          <a:xfrm>
            <a:off x="4841306" y="2337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0" name="object 22290"/>
          <p:cNvSpPr/>
          <p:nvPr/>
        </p:nvSpPr>
        <p:spPr>
          <a:xfrm>
            <a:off x="4853536" y="23462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1" name="object 22291"/>
          <p:cNvSpPr/>
          <p:nvPr/>
        </p:nvSpPr>
        <p:spPr>
          <a:xfrm>
            <a:off x="4866559" y="23552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2" name="object 22292"/>
          <p:cNvSpPr/>
          <p:nvPr/>
        </p:nvSpPr>
        <p:spPr>
          <a:xfrm>
            <a:off x="4868942" y="2356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3" name="object 22293"/>
          <p:cNvSpPr/>
          <p:nvPr/>
        </p:nvSpPr>
        <p:spPr>
          <a:xfrm>
            <a:off x="4880854" y="23658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4" name="object 22294"/>
          <p:cNvSpPr/>
          <p:nvPr/>
        </p:nvSpPr>
        <p:spPr>
          <a:xfrm>
            <a:off x="4894195" y="23748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5" name="object 22295"/>
          <p:cNvSpPr/>
          <p:nvPr/>
        </p:nvSpPr>
        <p:spPr>
          <a:xfrm>
            <a:off x="4897054" y="23772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6" name="object 22296"/>
          <p:cNvSpPr/>
          <p:nvPr/>
        </p:nvSpPr>
        <p:spPr>
          <a:xfrm>
            <a:off x="4908013" y="23854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7" name="object 22297"/>
          <p:cNvSpPr/>
          <p:nvPr/>
        </p:nvSpPr>
        <p:spPr>
          <a:xfrm>
            <a:off x="4922308" y="2395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8" name="object 22298"/>
          <p:cNvSpPr/>
          <p:nvPr/>
        </p:nvSpPr>
        <p:spPr>
          <a:xfrm>
            <a:off x="4924214" y="2396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9" name="object 22299"/>
          <p:cNvSpPr/>
          <p:nvPr/>
        </p:nvSpPr>
        <p:spPr>
          <a:xfrm>
            <a:off x="4936126" y="24049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0" name="object 22300"/>
          <p:cNvSpPr/>
          <p:nvPr/>
        </p:nvSpPr>
        <p:spPr>
          <a:xfrm>
            <a:off x="4949626" y="24147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1" name="object 22301"/>
          <p:cNvSpPr/>
          <p:nvPr/>
        </p:nvSpPr>
        <p:spPr>
          <a:xfrm>
            <a:off x="4952326" y="24163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2" name="object 22302"/>
          <p:cNvSpPr/>
          <p:nvPr/>
        </p:nvSpPr>
        <p:spPr>
          <a:xfrm>
            <a:off x="4963444" y="24245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3" name="object 22303"/>
          <p:cNvSpPr/>
          <p:nvPr/>
        </p:nvSpPr>
        <p:spPr>
          <a:xfrm>
            <a:off x="4977579" y="2434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4" name="object 22304"/>
          <p:cNvSpPr/>
          <p:nvPr/>
        </p:nvSpPr>
        <p:spPr>
          <a:xfrm>
            <a:off x="4979644" y="2435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5" name="object 22305"/>
          <p:cNvSpPr/>
          <p:nvPr/>
        </p:nvSpPr>
        <p:spPr>
          <a:xfrm>
            <a:off x="4991398" y="2444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6" name="object 22306"/>
          <p:cNvSpPr/>
          <p:nvPr/>
        </p:nvSpPr>
        <p:spPr>
          <a:xfrm>
            <a:off x="5004897" y="24538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7" name="object 22307"/>
          <p:cNvSpPr/>
          <p:nvPr/>
        </p:nvSpPr>
        <p:spPr>
          <a:xfrm>
            <a:off x="5007598" y="2455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8" name="object 22308"/>
          <p:cNvSpPr/>
          <p:nvPr/>
        </p:nvSpPr>
        <p:spPr>
          <a:xfrm>
            <a:off x="5018716" y="24641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9" name="object 22309"/>
          <p:cNvSpPr/>
          <p:nvPr/>
        </p:nvSpPr>
        <p:spPr>
          <a:xfrm>
            <a:off x="5032057" y="2473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0" name="object 22310"/>
          <p:cNvSpPr/>
          <p:nvPr/>
        </p:nvSpPr>
        <p:spPr>
          <a:xfrm>
            <a:off x="5034916" y="2475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1" name="object 22311"/>
          <p:cNvSpPr/>
          <p:nvPr/>
        </p:nvSpPr>
        <p:spPr>
          <a:xfrm>
            <a:off x="5046669" y="24836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2" name="object 22312"/>
          <p:cNvSpPr/>
          <p:nvPr/>
        </p:nvSpPr>
        <p:spPr>
          <a:xfrm>
            <a:off x="5060169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3" name="object 22313"/>
          <p:cNvSpPr/>
          <p:nvPr/>
        </p:nvSpPr>
        <p:spPr>
          <a:xfrm>
            <a:off x="5062075" y="24950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4" name="object 22314"/>
          <p:cNvSpPr/>
          <p:nvPr/>
        </p:nvSpPr>
        <p:spPr>
          <a:xfrm>
            <a:off x="5074305" y="250320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5" name="object 22315"/>
          <p:cNvSpPr/>
          <p:nvPr/>
        </p:nvSpPr>
        <p:spPr>
          <a:xfrm>
            <a:off x="5087329" y="25130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6" name="object 22316"/>
          <p:cNvSpPr/>
          <p:nvPr/>
        </p:nvSpPr>
        <p:spPr>
          <a:xfrm>
            <a:off x="5090188" y="2514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7" name="object 22317"/>
          <p:cNvSpPr/>
          <p:nvPr/>
        </p:nvSpPr>
        <p:spPr>
          <a:xfrm>
            <a:off x="5102417" y="25227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8" name="object 22318"/>
          <p:cNvSpPr/>
          <p:nvPr/>
        </p:nvSpPr>
        <p:spPr>
          <a:xfrm>
            <a:off x="5115441" y="2532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9" name="object 22319"/>
          <p:cNvSpPr/>
          <p:nvPr/>
        </p:nvSpPr>
        <p:spPr>
          <a:xfrm>
            <a:off x="5117824" y="25341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0" name="object 22320"/>
          <p:cNvSpPr/>
          <p:nvPr/>
        </p:nvSpPr>
        <p:spPr>
          <a:xfrm>
            <a:off x="4536041" y="215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1" name="object 22321"/>
          <p:cNvSpPr/>
          <p:nvPr/>
        </p:nvSpPr>
        <p:spPr>
          <a:xfrm>
            <a:off x="4549065" y="216810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2" name="object 22322"/>
          <p:cNvSpPr/>
          <p:nvPr/>
        </p:nvSpPr>
        <p:spPr>
          <a:xfrm>
            <a:off x="4552241" y="21701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3" name="object 22323"/>
          <p:cNvSpPr/>
          <p:nvPr/>
        </p:nvSpPr>
        <p:spPr>
          <a:xfrm>
            <a:off x="4564153" y="2178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4" name="object 22324"/>
          <p:cNvSpPr/>
          <p:nvPr/>
        </p:nvSpPr>
        <p:spPr>
          <a:xfrm>
            <a:off x="4577177" y="21881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5" name="object 22325"/>
          <p:cNvSpPr/>
          <p:nvPr/>
        </p:nvSpPr>
        <p:spPr>
          <a:xfrm>
            <a:off x="4579560" y="2189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6" name="object 22326"/>
          <p:cNvSpPr/>
          <p:nvPr/>
        </p:nvSpPr>
        <p:spPr>
          <a:xfrm>
            <a:off x="4591313" y="219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7" name="object 22327"/>
          <p:cNvSpPr/>
          <p:nvPr/>
        </p:nvSpPr>
        <p:spPr>
          <a:xfrm>
            <a:off x="4604813" y="22077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8" name="object 22328"/>
          <p:cNvSpPr/>
          <p:nvPr/>
        </p:nvSpPr>
        <p:spPr>
          <a:xfrm>
            <a:off x="4607513" y="22093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9" name="object 22329"/>
          <p:cNvSpPr/>
          <p:nvPr/>
        </p:nvSpPr>
        <p:spPr>
          <a:xfrm>
            <a:off x="4618631" y="2217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0" name="object 22330"/>
          <p:cNvSpPr/>
          <p:nvPr/>
        </p:nvSpPr>
        <p:spPr>
          <a:xfrm>
            <a:off x="4632767" y="222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1" name="object 22331"/>
          <p:cNvSpPr/>
          <p:nvPr/>
        </p:nvSpPr>
        <p:spPr>
          <a:xfrm>
            <a:off x="4634831" y="22288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2" name="object 22332"/>
          <p:cNvSpPr/>
          <p:nvPr/>
        </p:nvSpPr>
        <p:spPr>
          <a:xfrm>
            <a:off x="4646584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3" name="object 22333"/>
          <p:cNvSpPr/>
          <p:nvPr/>
        </p:nvSpPr>
        <p:spPr>
          <a:xfrm>
            <a:off x="4660085" y="22468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4" name="object 22334"/>
          <p:cNvSpPr/>
          <p:nvPr/>
        </p:nvSpPr>
        <p:spPr>
          <a:xfrm>
            <a:off x="4662785" y="22484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5" name="object 22335"/>
          <p:cNvSpPr/>
          <p:nvPr/>
        </p:nvSpPr>
        <p:spPr>
          <a:xfrm>
            <a:off x="4673903" y="225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6" name="object 22336"/>
          <p:cNvSpPr/>
          <p:nvPr/>
        </p:nvSpPr>
        <p:spPr>
          <a:xfrm>
            <a:off x="4688038" y="2266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7" name="object 22337"/>
          <p:cNvSpPr/>
          <p:nvPr/>
        </p:nvSpPr>
        <p:spPr>
          <a:xfrm>
            <a:off x="4690103" y="22679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8" name="object 22338"/>
          <p:cNvSpPr/>
          <p:nvPr/>
        </p:nvSpPr>
        <p:spPr>
          <a:xfrm>
            <a:off x="4701856" y="22765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9" name="object 22339"/>
          <p:cNvSpPr/>
          <p:nvPr/>
        </p:nvSpPr>
        <p:spPr>
          <a:xfrm>
            <a:off x="4715357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0" name="object 22340"/>
          <p:cNvSpPr/>
          <p:nvPr/>
        </p:nvSpPr>
        <p:spPr>
          <a:xfrm>
            <a:off x="4718056" y="22880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1" name="object 22341"/>
          <p:cNvSpPr/>
          <p:nvPr/>
        </p:nvSpPr>
        <p:spPr>
          <a:xfrm>
            <a:off x="4729651" y="229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2" name="object 22342"/>
          <p:cNvSpPr/>
          <p:nvPr/>
        </p:nvSpPr>
        <p:spPr>
          <a:xfrm>
            <a:off x="4742675" y="23059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3" name="object 22343"/>
          <p:cNvSpPr/>
          <p:nvPr/>
        </p:nvSpPr>
        <p:spPr>
          <a:xfrm>
            <a:off x="4745375" y="2307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4" name="object 22344"/>
          <p:cNvSpPr/>
          <p:nvPr/>
        </p:nvSpPr>
        <p:spPr>
          <a:xfrm>
            <a:off x="4757604" y="2315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5" name="object 22345"/>
          <p:cNvSpPr/>
          <p:nvPr/>
        </p:nvSpPr>
        <p:spPr>
          <a:xfrm>
            <a:off x="4770628" y="232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6" name="object 22346"/>
          <p:cNvSpPr/>
          <p:nvPr/>
        </p:nvSpPr>
        <p:spPr>
          <a:xfrm>
            <a:off x="4773010" y="2327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7" name="object 22347"/>
          <p:cNvSpPr/>
          <p:nvPr/>
        </p:nvSpPr>
        <p:spPr>
          <a:xfrm>
            <a:off x="4784923" y="2335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8" name="object 22348"/>
          <p:cNvSpPr/>
          <p:nvPr/>
        </p:nvSpPr>
        <p:spPr>
          <a:xfrm>
            <a:off x="4797946" y="23450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9" name="object 22349"/>
          <p:cNvSpPr/>
          <p:nvPr/>
        </p:nvSpPr>
        <p:spPr>
          <a:xfrm>
            <a:off x="4801123" y="23466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0" name="object 22350"/>
          <p:cNvSpPr/>
          <p:nvPr/>
        </p:nvSpPr>
        <p:spPr>
          <a:xfrm>
            <a:off x="4812876" y="23552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1" name="object 22351"/>
          <p:cNvSpPr/>
          <p:nvPr/>
        </p:nvSpPr>
        <p:spPr>
          <a:xfrm>
            <a:off x="4825900" y="2364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2" name="object 22352"/>
          <p:cNvSpPr/>
          <p:nvPr/>
        </p:nvSpPr>
        <p:spPr>
          <a:xfrm>
            <a:off x="4828282" y="23662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3" name="object 22353"/>
          <p:cNvSpPr/>
          <p:nvPr/>
        </p:nvSpPr>
        <p:spPr>
          <a:xfrm>
            <a:off x="4840194" y="23748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4" name="object 22354"/>
          <p:cNvSpPr/>
          <p:nvPr/>
        </p:nvSpPr>
        <p:spPr>
          <a:xfrm>
            <a:off x="4853536" y="2384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5" name="object 22355"/>
          <p:cNvSpPr/>
          <p:nvPr/>
        </p:nvSpPr>
        <p:spPr>
          <a:xfrm>
            <a:off x="4856395" y="23862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6" name="object 22356"/>
          <p:cNvSpPr/>
          <p:nvPr/>
        </p:nvSpPr>
        <p:spPr>
          <a:xfrm>
            <a:off x="4868148" y="2394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7" name="object 22357"/>
          <p:cNvSpPr/>
          <p:nvPr/>
        </p:nvSpPr>
        <p:spPr>
          <a:xfrm>
            <a:off x="4881648" y="2404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8" name="object 22358"/>
          <p:cNvSpPr/>
          <p:nvPr/>
        </p:nvSpPr>
        <p:spPr>
          <a:xfrm>
            <a:off x="4883554" y="24058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9" name="object 22359"/>
          <p:cNvSpPr/>
          <p:nvPr/>
        </p:nvSpPr>
        <p:spPr>
          <a:xfrm>
            <a:off x="4895466" y="2413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0" name="object 22360"/>
          <p:cNvSpPr/>
          <p:nvPr/>
        </p:nvSpPr>
        <p:spPr>
          <a:xfrm>
            <a:off x="4908808" y="2423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1" name="object 22361"/>
          <p:cNvSpPr/>
          <p:nvPr/>
        </p:nvSpPr>
        <p:spPr>
          <a:xfrm>
            <a:off x="4911666" y="2425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2" name="object 22362"/>
          <p:cNvSpPr/>
          <p:nvPr/>
        </p:nvSpPr>
        <p:spPr>
          <a:xfrm>
            <a:off x="4922625" y="2433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3" name="object 22363"/>
          <p:cNvSpPr/>
          <p:nvPr/>
        </p:nvSpPr>
        <p:spPr>
          <a:xfrm>
            <a:off x="4936920" y="24433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4" name="object 22364"/>
          <p:cNvSpPr/>
          <p:nvPr/>
        </p:nvSpPr>
        <p:spPr>
          <a:xfrm>
            <a:off x="4938826" y="2444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5" name="object 22365"/>
          <p:cNvSpPr/>
          <p:nvPr/>
        </p:nvSpPr>
        <p:spPr>
          <a:xfrm>
            <a:off x="4950738" y="2453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6" name="object 22366"/>
          <p:cNvSpPr/>
          <p:nvPr/>
        </p:nvSpPr>
        <p:spPr>
          <a:xfrm>
            <a:off x="4964238" y="24628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7" name="object 22367"/>
          <p:cNvSpPr/>
          <p:nvPr/>
        </p:nvSpPr>
        <p:spPr>
          <a:xfrm>
            <a:off x="4966938" y="2464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8" name="object 22368"/>
          <p:cNvSpPr/>
          <p:nvPr/>
        </p:nvSpPr>
        <p:spPr>
          <a:xfrm>
            <a:off x="4978056" y="2473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9" name="object 22369"/>
          <p:cNvSpPr/>
          <p:nvPr/>
        </p:nvSpPr>
        <p:spPr>
          <a:xfrm>
            <a:off x="4992191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0" name="object 22370"/>
          <p:cNvSpPr/>
          <p:nvPr/>
        </p:nvSpPr>
        <p:spPr>
          <a:xfrm>
            <a:off x="4994256" y="24841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1" name="object 22371"/>
          <p:cNvSpPr/>
          <p:nvPr/>
        </p:nvSpPr>
        <p:spPr>
          <a:xfrm>
            <a:off x="5006009" y="2492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2" name="object 22372"/>
          <p:cNvSpPr/>
          <p:nvPr/>
        </p:nvSpPr>
        <p:spPr>
          <a:xfrm>
            <a:off x="5019510" y="25019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3" name="object 22373"/>
          <p:cNvSpPr/>
          <p:nvPr/>
        </p:nvSpPr>
        <p:spPr>
          <a:xfrm>
            <a:off x="5022210" y="2504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4" name="object 22374"/>
          <p:cNvSpPr/>
          <p:nvPr/>
        </p:nvSpPr>
        <p:spPr>
          <a:xfrm>
            <a:off x="5033645" y="2512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5" name="object 22375"/>
          <p:cNvSpPr/>
          <p:nvPr/>
        </p:nvSpPr>
        <p:spPr>
          <a:xfrm>
            <a:off x="5046669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6" name="object 22376"/>
          <p:cNvSpPr/>
          <p:nvPr/>
        </p:nvSpPr>
        <p:spPr>
          <a:xfrm>
            <a:off x="5049528" y="2523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7" name="object 22377"/>
          <p:cNvSpPr/>
          <p:nvPr/>
        </p:nvSpPr>
        <p:spPr>
          <a:xfrm>
            <a:off x="5061758" y="2531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8" name="object 22378"/>
          <p:cNvSpPr/>
          <p:nvPr/>
        </p:nvSpPr>
        <p:spPr>
          <a:xfrm>
            <a:off x="5074781" y="2541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9" name="object 22379"/>
          <p:cNvSpPr/>
          <p:nvPr/>
        </p:nvSpPr>
        <p:spPr>
          <a:xfrm>
            <a:off x="4481087" y="21579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0" name="object 22380"/>
          <p:cNvSpPr/>
          <p:nvPr/>
        </p:nvSpPr>
        <p:spPr>
          <a:xfrm>
            <a:off x="4483469" y="21595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1" name="object 22381"/>
          <p:cNvSpPr/>
          <p:nvPr/>
        </p:nvSpPr>
        <p:spPr>
          <a:xfrm>
            <a:off x="4495381" y="21681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2" name="object 22382"/>
          <p:cNvSpPr/>
          <p:nvPr/>
        </p:nvSpPr>
        <p:spPr>
          <a:xfrm>
            <a:off x="4508882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3" name="object 22383"/>
          <p:cNvSpPr/>
          <p:nvPr/>
        </p:nvSpPr>
        <p:spPr>
          <a:xfrm>
            <a:off x="4511582" y="21795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4" name="object 22384"/>
          <p:cNvSpPr/>
          <p:nvPr/>
        </p:nvSpPr>
        <p:spPr>
          <a:xfrm>
            <a:off x="4523494" y="2187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5" name="object 22385"/>
          <p:cNvSpPr/>
          <p:nvPr/>
        </p:nvSpPr>
        <p:spPr>
          <a:xfrm>
            <a:off x="4536835" y="2196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6" name="object 22386"/>
          <p:cNvSpPr/>
          <p:nvPr/>
        </p:nvSpPr>
        <p:spPr>
          <a:xfrm>
            <a:off x="4538900" y="2199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7" name="object 22387"/>
          <p:cNvSpPr/>
          <p:nvPr/>
        </p:nvSpPr>
        <p:spPr>
          <a:xfrm>
            <a:off x="4550653" y="2207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8" name="object 22388"/>
          <p:cNvSpPr/>
          <p:nvPr/>
        </p:nvSpPr>
        <p:spPr>
          <a:xfrm>
            <a:off x="4564153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9" name="object 22389"/>
          <p:cNvSpPr/>
          <p:nvPr/>
        </p:nvSpPr>
        <p:spPr>
          <a:xfrm>
            <a:off x="4566853" y="2218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0" name="object 22390"/>
          <p:cNvSpPr/>
          <p:nvPr/>
        </p:nvSpPr>
        <p:spPr>
          <a:xfrm>
            <a:off x="4578765" y="2226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1" name="object 22391"/>
          <p:cNvSpPr/>
          <p:nvPr/>
        </p:nvSpPr>
        <p:spPr>
          <a:xfrm>
            <a:off x="4592107" y="22366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2" name="object 22392"/>
          <p:cNvSpPr/>
          <p:nvPr/>
        </p:nvSpPr>
        <p:spPr>
          <a:xfrm>
            <a:off x="4594172" y="223820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3" name="object 22393"/>
          <p:cNvSpPr/>
          <p:nvPr/>
        </p:nvSpPr>
        <p:spPr>
          <a:xfrm>
            <a:off x="4605925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4" name="object 22394"/>
          <p:cNvSpPr/>
          <p:nvPr/>
        </p:nvSpPr>
        <p:spPr>
          <a:xfrm>
            <a:off x="4619425" y="22561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5" name="object 22395"/>
          <p:cNvSpPr/>
          <p:nvPr/>
        </p:nvSpPr>
        <p:spPr>
          <a:xfrm>
            <a:off x="4622125" y="22577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6" name="object 22396"/>
          <p:cNvSpPr/>
          <p:nvPr/>
        </p:nvSpPr>
        <p:spPr>
          <a:xfrm>
            <a:off x="4634037" y="2266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7" name="object 22397"/>
          <p:cNvSpPr/>
          <p:nvPr/>
        </p:nvSpPr>
        <p:spPr>
          <a:xfrm>
            <a:off x="4647379" y="22757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8" name="object 22398"/>
          <p:cNvSpPr/>
          <p:nvPr/>
        </p:nvSpPr>
        <p:spPr>
          <a:xfrm>
            <a:off x="4649443" y="22774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9" name="object 22399"/>
          <p:cNvSpPr/>
          <p:nvPr/>
        </p:nvSpPr>
        <p:spPr>
          <a:xfrm>
            <a:off x="4661196" y="2285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0" name="object 22400"/>
          <p:cNvSpPr/>
          <p:nvPr/>
        </p:nvSpPr>
        <p:spPr>
          <a:xfrm>
            <a:off x="4674697" y="2295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1" name="object 22401"/>
          <p:cNvSpPr/>
          <p:nvPr/>
        </p:nvSpPr>
        <p:spPr>
          <a:xfrm>
            <a:off x="4677397" y="22973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2" name="object 22402"/>
          <p:cNvSpPr/>
          <p:nvPr/>
        </p:nvSpPr>
        <p:spPr>
          <a:xfrm>
            <a:off x="4688832" y="2305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3" name="object 22403"/>
          <p:cNvSpPr/>
          <p:nvPr/>
        </p:nvSpPr>
        <p:spPr>
          <a:xfrm>
            <a:off x="4702650" y="23153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4" name="object 22404"/>
          <p:cNvSpPr/>
          <p:nvPr/>
        </p:nvSpPr>
        <p:spPr>
          <a:xfrm>
            <a:off x="4704715" y="23169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5" name="object 22405"/>
          <p:cNvSpPr/>
          <p:nvPr/>
        </p:nvSpPr>
        <p:spPr>
          <a:xfrm>
            <a:off x="4716945" y="23251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6" name="object 22406"/>
          <p:cNvSpPr/>
          <p:nvPr/>
        </p:nvSpPr>
        <p:spPr>
          <a:xfrm>
            <a:off x="4729969" y="2334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7" name="object 22407"/>
          <p:cNvSpPr/>
          <p:nvPr/>
        </p:nvSpPr>
        <p:spPr>
          <a:xfrm>
            <a:off x="4732668" y="23364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8" name="object 22408"/>
          <p:cNvSpPr/>
          <p:nvPr/>
        </p:nvSpPr>
        <p:spPr>
          <a:xfrm>
            <a:off x="4744263" y="2344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9" name="object 22409"/>
          <p:cNvSpPr/>
          <p:nvPr/>
        </p:nvSpPr>
        <p:spPr>
          <a:xfrm>
            <a:off x="4758081" y="2354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0" name="object 22410"/>
          <p:cNvSpPr/>
          <p:nvPr/>
        </p:nvSpPr>
        <p:spPr>
          <a:xfrm>
            <a:off x="4760304" y="2356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1" name="object 22411"/>
          <p:cNvSpPr/>
          <p:nvPr/>
        </p:nvSpPr>
        <p:spPr>
          <a:xfrm>
            <a:off x="4772216" y="23642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2" name="object 22412"/>
          <p:cNvSpPr/>
          <p:nvPr/>
        </p:nvSpPr>
        <p:spPr>
          <a:xfrm>
            <a:off x="4785717" y="2373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3" name="object 22413"/>
          <p:cNvSpPr/>
          <p:nvPr/>
        </p:nvSpPr>
        <p:spPr>
          <a:xfrm>
            <a:off x="4788417" y="237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4" name="object 22414"/>
          <p:cNvSpPr/>
          <p:nvPr/>
        </p:nvSpPr>
        <p:spPr>
          <a:xfrm>
            <a:off x="4799534" y="2384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5" name="object 22415"/>
          <p:cNvSpPr/>
          <p:nvPr/>
        </p:nvSpPr>
        <p:spPr>
          <a:xfrm>
            <a:off x="4812876" y="2393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6" name="object 22416"/>
          <p:cNvSpPr/>
          <p:nvPr/>
        </p:nvSpPr>
        <p:spPr>
          <a:xfrm>
            <a:off x="4815735" y="2395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7" name="object 22417"/>
          <p:cNvSpPr/>
          <p:nvPr/>
        </p:nvSpPr>
        <p:spPr>
          <a:xfrm>
            <a:off x="4827488" y="24037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8" name="object 22418"/>
          <p:cNvSpPr/>
          <p:nvPr/>
        </p:nvSpPr>
        <p:spPr>
          <a:xfrm>
            <a:off x="4840989" y="241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9" name="object 22419"/>
          <p:cNvSpPr/>
          <p:nvPr/>
        </p:nvSpPr>
        <p:spPr>
          <a:xfrm>
            <a:off x="4842894" y="2415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0" name="object 22420"/>
          <p:cNvSpPr/>
          <p:nvPr/>
        </p:nvSpPr>
        <p:spPr>
          <a:xfrm>
            <a:off x="4854806" y="24233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1" name="object 22421"/>
          <p:cNvSpPr/>
          <p:nvPr/>
        </p:nvSpPr>
        <p:spPr>
          <a:xfrm>
            <a:off x="4868148" y="2433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2" name="object 22422"/>
          <p:cNvSpPr/>
          <p:nvPr/>
        </p:nvSpPr>
        <p:spPr>
          <a:xfrm>
            <a:off x="4871007" y="24347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3" name="object 22423"/>
          <p:cNvSpPr/>
          <p:nvPr/>
        </p:nvSpPr>
        <p:spPr>
          <a:xfrm>
            <a:off x="4882760" y="24429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4" name="object 22424"/>
          <p:cNvSpPr/>
          <p:nvPr/>
        </p:nvSpPr>
        <p:spPr>
          <a:xfrm>
            <a:off x="4896260" y="2452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5" name="object 22425"/>
          <p:cNvSpPr/>
          <p:nvPr/>
        </p:nvSpPr>
        <p:spPr>
          <a:xfrm>
            <a:off x="4898166" y="2454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6" name="object 22426"/>
          <p:cNvSpPr/>
          <p:nvPr/>
        </p:nvSpPr>
        <p:spPr>
          <a:xfrm>
            <a:off x="4910078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7" name="object 22427"/>
          <p:cNvSpPr/>
          <p:nvPr/>
        </p:nvSpPr>
        <p:spPr>
          <a:xfrm>
            <a:off x="4923420" y="24722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8" name="object 22428"/>
          <p:cNvSpPr/>
          <p:nvPr/>
        </p:nvSpPr>
        <p:spPr>
          <a:xfrm>
            <a:off x="4926278" y="247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9" name="object 22429"/>
          <p:cNvSpPr/>
          <p:nvPr/>
        </p:nvSpPr>
        <p:spPr>
          <a:xfrm>
            <a:off x="4938031" y="2482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0" name="object 22430"/>
          <p:cNvSpPr/>
          <p:nvPr/>
        </p:nvSpPr>
        <p:spPr>
          <a:xfrm>
            <a:off x="4951532" y="2491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1" name="object 22431"/>
          <p:cNvSpPr/>
          <p:nvPr/>
        </p:nvSpPr>
        <p:spPr>
          <a:xfrm>
            <a:off x="4953438" y="2493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2" name="object 22432"/>
          <p:cNvSpPr/>
          <p:nvPr/>
        </p:nvSpPr>
        <p:spPr>
          <a:xfrm>
            <a:off x="4965667" y="25019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3" name="object 22433"/>
          <p:cNvSpPr/>
          <p:nvPr/>
        </p:nvSpPr>
        <p:spPr>
          <a:xfrm>
            <a:off x="4978850" y="25114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4" name="object 22434"/>
          <p:cNvSpPr/>
          <p:nvPr/>
        </p:nvSpPr>
        <p:spPr>
          <a:xfrm>
            <a:off x="4981550" y="2513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5" name="object 22435"/>
          <p:cNvSpPr/>
          <p:nvPr/>
        </p:nvSpPr>
        <p:spPr>
          <a:xfrm>
            <a:off x="4992985" y="25216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6" name="object 22436"/>
          <p:cNvSpPr/>
          <p:nvPr/>
        </p:nvSpPr>
        <p:spPr>
          <a:xfrm>
            <a:off x="5006804" y="25309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7" name="object 22437"/>
          <p:cNvSpPr/>
          <p:nvPr/>
        </p:nvSpPr>
        <p:spPr>
          <a:xfrm>
            <a:off x="5009186" y="2532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8" name="object 22438"/>
          <p:cNvSpPr/>
          <p:nvPr/>
        </p:nvSpPr>
        <p:spPr>
          <a:xfrm>
            <a:off x="5021098" y="254120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9" name="object 22439"/>
          <p:cNvSpPr/>
          <p:nvPr/>
        </p:nvSpPr>
        <p:spPr>
          <a:xfrm>
            <a:off x="4427404" y="2157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0" name="object 22440"/>
          <p:cNvSpPr/>
          <p:nvPr/>
        </p:nvSpPr>
        <p:spPr>
          <a:xfrm>
            <a:off x="4440427" y="216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1" name="object 22441"/>
          <p:cNvSpPr/>
          <p:nvPr/>
        </p:nvSpPr>
        <p:spPr>
          <a:xfrm>
            <a:off x="4443604" y="21684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2" name="object 22442"/>
          <p:cNvSpPr/>
          <p:nvPr/>
        </p:nvSpPr>
        <p:spPr>
          <a:xfrm>
            <a:off x="4454722" y="21774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3" name="object 22443"/>
          <p:cNvSpPr/>
          <p:nvPr/>
        </p:nvSpPr>
        <p:spPr>
          <a:xfrm>
            <a:off x="4468540" y="2186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4" name="object 22444"/>
          <p:cNvSpPr/>
          <p:nvPr/>
        </p:nvSpPr>
        <p:spPr>
          <a:xfrm>
            <a:off x="4470922" y="218815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5" name="object 22445"/>
          <p:cNvSpPr/>
          <p:nvPr/>
        </p:nvSpPr>
        <p:spPr>
          <a:xfrm>
            <a:off x="4482675" y="2196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6" name="object 22446"/>
          <p:cNvSpPr/>
          <p:nvPr/>
        </p:nvSpPr>
        <p:spPr>
          <a:xfrm>
            <a:off x="4496175" y="2205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7" name="object 22447"/>
          <p:cNvSpPr/>
          <p:nvPr/>
        </p:nvSpPr>
        <p:spPr>
          <a:xfrm>
            <a:off x="4498876" y="2208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8" name="object 22448"/>
          <p:cNvSpPr/>
          <p:nvPr/>
        </p:nvSpPr>
        <p:spPr>
          <a:xfrm>
            <a:off x="4509994" y="2216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9" name="object 22449"/>
          <p:cNvSpPr/>
          <p:nvPr/>
        </p:nvSpPr>
        <p:spPr>
          <a:xfrm>
            <a:off x="4523494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0" name="object 22450"/>
          <p:cNvSpPr/>
          <p:nvPr/>
        </p:nvSpPr>
        <p:spPr>
          <a:xfrm>
            <a:off x="4526194" y="2227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1" name="object 22451"/>
          <p:cNvSpPr/>
          <p:nvPr/>
        </p:nvSpPr>
        <p:spPr>
          <a:xfrm>
            <a:off x="4538106" y="22357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2" name="object 22452"/>
          <p:cNvSpPr/>
          <p:nvPr/>
        </p:nvSpPr>
        <p:spPr>
          <a:xfrm>
            <a:off x="4551447" y="22455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3" name="object 22453"/>
          <p:cNvSpPr/>
          <p:nvPr/>
        </p:nvSpPr>
        <p:spPr>
          <a:xfrm>
            <a:off x="4553512" y="2247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4" name="object 22454"/>
          <p:cNvSpPr/>
          <p:nvPr/>
        </p:nvSpPr>
        <p:spPr>
          <a:xfrm>
            <a:off x="4565265" y="2255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5" name="object 22455"/>
          <p:cNvSpPr/>
          <p:nvPr/>
        </p:nvSpPr>
        <p:spPr>
          <a:xfrm>
            <a:off x="4578765" y="2265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6" name="object 22456"/>
          <p:cNvSpPr/>
          <p:nvPr/>
        </p:nvSpPr>
        <p:spPr>
          <a:xfrm>
            <a:off x="4581466" y="22667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7" name="object 22457"/>
          <p:cNvSpPr/>
          <p:nvPr/>
        </p:nvSpPr>
        <p:spPr>
          <a:xfrm>
            <a:off x="4593378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8" name="object 22458"/>
          <p:cNvSpPr/>
          <p:nvPr/>
        </p:nvSpPr>
        <p:spPr>
          <a:xfrm>
            <a:off x="4606719" y="2284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9" name="object 22459"/>
          <p:cNvSpPr/>
          <p:nvPr/>
        </p:nvSpPr>
        <p:spPr>
          <a:xfrm>
            <a:off x="4608784" y="22864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0" name="object 22460"/>
          <p:cNvSpPr/>
          <p:nvPr/>
        </p:nvSpPr>
        <p:spPr>
          <a:xfrm>
            <a:off x="4620537" y="22952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1" name="object 22461"/>
          <p:cNvSpPr/>
          <p:nvPr/>
        </p:nvSpPr>
        <p:spPr>
          <a:xfrm>
            <a:off x="4634037" y="2304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2" name="object 22462"/>
          <p:cNvSpPr/>
          <p:nvPr/>
        </p:nvSpPr>
        <p:spPr>
          <a:xfrm>
            <a:off x="4636737" y="23059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3" name="object 22463"/>
          <p:cNvSpPr/>
          <p:nvPr/>
        </p:nvSpPr>
        <p:spPr>
          <a:xfrm>
            <a:off x="4648649" y="2314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4" name="object 22464"/>
          <p:cNvSpPr/>
          <p:nvPr/>
        </p:nvSpPr>
        <p:spPr>
          <a:xfrm>
            <a:off x="4661991" y="2323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5" name="object 22465"/>
          <p:cNvSpPr/>
          <p:nvPr/>
        </p:nvSpPr>
        <p:spPr>
          <a:xfrm>
            <a:off x="4664373" y="2325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6" name="object 22466"/>
          <p:cNvSpPr/>
          <p:nvPr/>
        </p:nvSpPr>
        <p:spPr>
          <a:xfrm>
            <a:off x="4676285" y="23339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7" name="object 22467"/>
          <p:cNvSpPr/>
          <p:nvPr/>
        </p:nvSpPr>
        <p:spPr>
          <a:xfrm>
            <a:off x="4689309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8" name="object 22468"/>
          <p:cNvSpPr/>
          <p:nvPr/>
        </p:nvSpPr>
        <p:spPr>
          <a:xfrm>
            <a:off x="4692009" y="2345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9" name="object 22469"/>
          <p:cNvSpPr/>
          <p:nvPr/>
        </p:nvSpPr>
        <p:spPr>
          <a:xfrm>
            <a:off x="4703445" y="2353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0" name="object 22470"/>
          <p:cNvSpPr/>
          <p:nvPr/>
        </p:nvSpPr>
        <p:spPr>
          <a:xfrm>
            <a:off x="4717262" y="23633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1" name="object 22471"/>
          <p:cNvSpPr/>
          <p:nvPr/>
        </p:nvSpPr>
        <p:spPr>
          <a:xfrm>
            <a:off x="4719645" y="2364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2" name="object 22472"/>
          <p:cNvSpPr/>
          <p:nvPr/>
        </p:nvSpPr>
        <p:spPr>
          <a:xfrm>
            <a:off x="4731557" y="2373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3" name="object 22473"/>
          <p:cNvSpPr/>
          <p:nvPr/>
        </p:nvSpPr>
        <p:spPr>
          <a:xfrm>
            <a:off x="4745057" y="2382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4" name="object 22474"/>
          <p:cNvSpPr/>
          <p:nvPr/>
        </p:nvSpPr>
        <p:spPr>
          <a:xfrm>
            <a:off x="4747757" y="238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5" name="object 22475"/>
          <p:cNvSpPr/>
          <p:nvPr/>
        </p:nvSpPr>
        <p:spPr>
          <a:xfrm>
            <a:off x="4758875" y="2393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6" name="object 22476"/>
          <p:cNvSpPr/>
          <p:nvPr/>
        </p:nvSpPr>
        <p:spPr>
          <a:xfrm>
            <a:off x="4773010" y="2402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7" name="object 22477"/>
          <p:cNvSpPr/>
          <p:nvPr/>
        </p:nvSpPr>
        <p:spPr>
          <a:xfrm>
            <a:off x="4774917" y="2404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8" name="object 22478"/>
          <p:cNvSpPr/>
          <p:nvPr/>
        </p:nvSpPr>
        <p:spPr>
          <a:xfrm>
            <a:off x="4786829" y="241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9" name="object 22479"/>
          <p:cNvSpPr/>
          <p:nvPr/>
        </p:nvSpPr>
        <p:spPr>
          <a:xfrm>
            <a:off x="4800329" y="24221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0" name="object 22480"/>
          <p:cNvSpPr/>
          <p:nvPr/>
        </p:nvSpPr>
        <p:spPr>
          <a:xfrm>
            <a:off x="4803029" y="24245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1" name="object 22481"/>
          <p:cNvSpPr/>
          <p:nvPr/>
        </p:nvSpPr>
        <p:spPr>
          <a:xfrm>
            <a:off x="4814147" y="2432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2" name="object 22482"/>
          <p:cNvSpPr/>
          <p:nvPr/>
        </p:nvSpPr>
        <p:spPr>
          <a:xfrm>
            <a:off x="4827488" y="2442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3" name="object 22483"/>
          <p:cNvSpPr/>
          <p:nvPr/>
        </p:nvSpPr>
        <p:spPr>
          <a:xfrm>
            <a:off x="4830347" y="2444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4" name="object 22484"/>
          <p:cNvSpPr/>
          <p:nvPr/>
        </p:nvSpPr>
        <p:spPr>
          <a:xfrm>
            <a:off x="4842100" y="24522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5" name="object 22485"/>
          <p:cNvSpPr/>
          <p:nvPr/>
        </p:nvSpPr>
        <p:spPr>
          <a:xfrm>
            <a:off x="4855600" y="2461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6" name="object 22486"/>
          <p:cNvSpPr/>
          <p:nvPr/>
        </p:nvSpPr>
        <p:spPr>
          <a:xfrm>
            <a:off x="4857506" y="2463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7" name="object 22487"/>
          <p:cNvSpPr/>
          <p:nvPr/>
        </p:nvSpPr>
        <p:spPr>
          <a:xfrm>
            <a:off x="4869419" y="2471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8" name="object 22488"/>
          <p:cNvSpPr/>
          <p:nvPr/>
        </p:nvSpPr>
        <p:spPr>
          <a:xfrm>
            <a:off x="4882760" y="2481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9" name="object 22489"/>
          <p:cNvSpPr/>
          <p:nvPr/>
        </p:nvSpPr>
        <p:spPr>
          <a:xfrm>
            <a:off x="4885619" y="248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0" name="object 22490"/>
          <p:cNvSpPr/>
          <p:nvPr/>
        </p:nvSpPr>
        <p:spPr>
          <a:xfrm>
            <a:off x="4897372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1" name="object 22491"/>
          <p:cNvSpPr/>
          <p:nvPr/>
        </p:nvSpPr>
        <p:spPr>
          <a:xfrm>
            <a:off x="4910872" y="2500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2" name="object 22492"/>
          <p:cNvSpPr/>
          <p:nvPr/>
        </p:nvSpPr>
        <p:spPr>
          <a:xfrm>
            <a:off x="4912778" y="2502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3" name="object 22493"/>
          <p:cNvSpPr/>
          <p:nvPr/>
        </p:nvSpPr>
        <p:spPr>
          <a:xfrm>
            <a:off x="4925008" y="25114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4" name="object 22494"/>
          <p:cNvSpPr/>
          <p:nvPr/>
        </p:nvSpPr>
        <p:spPr>
          <a:xfrm>
            <a:off x="4938031" y="2520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5" name="object 22495"/>
          <p:cNvSpPr/>
          <p:nvPr/>
        </p:nvSpPr>
        <p:spPr>
          <a:xfrm>
            <a:off x="4940891" y="252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6" name="object 22496"/>
          <p:cNvSpPr/>
          <p:nvPr/>
        </p:nvSpPr>
        <p:spPr>
          <a:xfrm>
            <a:off x="4953120" y="25309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7" name="object 22497"/>
          <p:cNvSpPr/>
          <p:nvPr/>
        </p:nvSpPr>
        <p:spPr>
          <a:xfrm>
            <a:off x="4966144" y="2539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8" name="object 22498"/>
          <p:cNvSpPr/>
          <p:nvPr/>
        </p:nvSpPr>
        <p:spPr>
          <a:xfrm>
            <a:off x="4968526" y="2542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9" name="object 22499"/>
          <p:cNvSpPr/>
          <p:nvPr/>
        </p:nvSpPr>
        <p:spPr>
          <a:xfrm>
            <a:off x="4386744" y="2166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0" name="object 22500"/>
          <p:cNvSpPr/>
          <p:nvPr/>
        </p:nvSpPr>
        <p:spPr>
          <a:xfrm>
            <a:off x="4400244" y="2176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1" name="object 22501"/>
          <p:cNvSpPr/>
          <p:nvPr/>
        </p:nvSpPr>
        <p:spPr>
          <a:xfrm>
            <a:off x="4402944" y="217794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2" name="object 22502"/>
          <p:cNvSpPr/>
          <p:nvPr/>
        </p:nvSpPr>
        <p:spPr>
          <a:xfrm>
            <a:off x="4414062" y="2186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3" name="object 22503"/>
          <p:cNvSpPr/>
          <p:nvPr/>
        </p:nvSpPr>
        <p:spPr>
          <a:xfrm>
            <a:off x="4428198" y="21959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4" name="object 22504"/>
          <p:cNvSpPr/>
          <p:nvPr/>
        </p:nvSpPr>
        <p:spPr>
          <a:xfrm>
            <a:off x="4430262" y="219749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5" name="object 22505"/>
          <p:cNvSpPr/>
          <p:nvPr/>
        </p:nvSpPr>
        <p:spPr>
          <a:xfrm>
            <a:off x="4442016" y="2205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6" name="object 22506"/>
          <p:cNvSpPr/>
          <p:nvPr/>
        </p:nvSpPr>
        <p:spPr>
          <a:xfrm>
            <a:off x="4455516" y="221545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7" name="object 22507"/>
          <p:cNvSpPr/>
          <p:nvPr/>
        </p:nvSpPr>
        <p:spPr>
          <a:xfrm>
            <a:off x="4458216" y="22170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8" name="object 22508"/>
          <p:cNvSpPr/>
          <p:nvPr/>
        </p:nvSpPr>
        <p:spPr>
          <a:xfrm>
            <a:off x="4469334" y="22256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9" name="object 22509"/>
          <p:cNvSpPr/>
          <p:nvPr/>
        </p:nvSpPr>
        <p:spPr>
          <a:xfrm>
            <a:off x="4483469" y="22350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0" name="object 22510"/>
          <p:cNvSpPr/>
          <p:nvPr/>
        </p:nvSpPr>
        <p:spPr>
          <a:xfrm>
            <a:off x="4485534" y="2236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1" name="object 22511"/>
          <p:cNvSpPr/>
          <p:nvPr/>
        </p:nvSpPr>
        <p:spPr>
          <a:xfrm>
            <a:off x="4497287" y="2245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2" name="object 22512"/>
          <p:cNvSpPr/>
          <p:nvPr/>
        </p:nvSpPr>
        <p:spPr>
          <a:xfrm>
            <a:off x="4510788" y="2254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3" name="object 22513"/>
          <p:cNvSpPr/>
          <p:nvPr/>
        </p:nvSpPr>
        <p:spPr>
          <a:xfrm>
            <a:off x="4513488" y="22566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4" name="object 22514"/>
          <p:cNvSpPr/>
          <p:nvPr/>
        </p:nvSpPr>
        <p:spPr>
          <a:xfrm>
            <a:off x="4524605" y="226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5" name="object 22515"/>
          <p:cNvSpPr/>
          <p:nvPr/>
        </p:nvSpPr>
        <p:spPr>
          <a:xfrm>
            <a:off x="4538106" y="2274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6" name="object 22516"/>
          <p:cNvSpPr/>
          <p:nvPr/>
        </p:nvSpPr>
        <p:spPr>
          <a:xfrm>
            <a:off x="4540806" y="22762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7" name="object 22517"/>
          <p:cNvSpPr/>
          <p:nvPr/>
        </p:nvSpPr>
        <p:spPr>
          <a:xfrm>
            <a:off x="4552718" y="2284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8" name="object 22518"/>
          <p:cNvSpPr/>
          <p:nvPr/>
        </p:nvSpPr>
        <p:spPr>
          <a:xfrm>
            <a:off x="4566059" y="22941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9" name="object 22519"/>
          <p:cNvSpPr/>
          <p:nvPr/>
        </p:nvSpPr>
        <p:spPr>
          <a:xfrm>
            <a:off x="4568124" y="22957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0" name="object 22520"/>
          <p:cNvSpPr/>
          <p:nvPr/>
        </p:nvSpPr>
        <p:spPr>
          <a:xfrm>
            <a:off x="4580354" y="2304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1" name="object 22521"/>
          <p:cNvSpPr/>
          <p:nvPr/>
        </p:nvSpPr>
        <p:spPr>
          <a:xfrm>
            <a:off x="4593378" y="23137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2" name="object 22522"/>
          <p:cNvSpPr/>
          <p:nvPr/>
        </p:nvSpPr>
        <p:spPr>
          <a:xfrm>
            <a:off x="4596077" y="23153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3" name="object 22523"/>
          <p:cNvSpPr/>
          <p:nvPr/>
        </p:nvSpPr>
        <p:spPr>
          <a:xfrm>
            <a:off x="4608307" y="2323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4" name="object 22524"/>
          <p:cNvSpPr/>
          <p:nvPr/>
        </p:nvSpPr>
        <p:spPr>
          <a:xfrm>
            <a:off x="4621331" y="233326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5" name="object 22525"/>
          <p:cNvSpPr/>
          <p:nvPr/>
        </p:nvSpPr>
        <p:spPr>
          <a:xfrm>
            <a:off x="4623713" y="2335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6" name="object 22526"/>
          <p:cNvSpPr/>
          <p:nvPr/>
        </p:nvSpPr>
        <p:spPr>
          <a:xfrm>
            <a:off x="4635625" y="2343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7" name="object 22527"/>
          <p:cNvSpPr/>
          <p:nvPr/>
        </p:nvSpPr>
        <p:spPr>
          <a:xfrm>
            <a:off x="4648649" y="2353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8" name="object 22528"/>
          <p:cNvSpPr/>
          <p:nvPr/>
        </p:nvSpPr>
        <p:spPr>
          <a:xfrm>
            <a:off x="4651826" y="23549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9" name="object 22529"/>
          <p:cNvSpPr/>
          <p:nvPr/>
        </p:nvSpPr>
        <p:spPr>
          <a:xfrm>
            <a:off x="4663579" y="23630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0" name="object 22530"/>
          <p:cNvSpPr/>
          <p:nvPr/>
        </p:nvSpPr>
        <p:spPr>
          <a:xfrm>
            <a:off x="4676603" y="2372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1" name="object 22531"/>
          <p:cNvSpPr/>
          <p:nvPr/>
        </p:nvSpPr>
        <p:spPr>
          <a:xfrm>
            <a:off x="4678985" y="23744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2" name="object 22532"/>
          <p:cNvSpPr/>
          <p:nvPr/>
        </p:nvSpPr>
        <p:spPr>
          <a:xfrm>
            <a:off x="4690897" y="23825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3" name="object 22533"/>
          <p:cNvSpPr/>
          <p:nvPr/>
        </p:nvSpPr>
        <p:spPr>
          <a:xfrm>
            <a:off x="4704239" y="23924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4" name="object 22534"/>
          <p:cNvSpPr/>
          <p:nvPr/>
        </p:nvSpPr>
        <p:spPr>
          <a:xfrm>
            <a:off x="4707097" y="23940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5" name="object 22535"/>
          <p:cNvSpPr/>
          <p:nvPr/>
        </p:nvSpPr>
        <p:spPr>
          <a:xfrm>
            <a:off x="4718851" y="2402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6" name="object 22536"/>
          <p:cNvSpPr/>
          <p:nvPr/>
        </p:nvSpPr>
        <p:spPr>
          <a:xfrm>
            <a:off x="4732351" y="2411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7" name="object 22537"/>
          <p:cNvSpPr/>
          <p:nvPr/>
        </p:nvSpPr>
        <p:spPr>
          <a:xfrm>
            <a:off x="4734257" y="24135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8" name="object 22538"/>
          <p:cNvSpPr/>
          <p:nvPr/>
        </p:nvSpPr>
        <p:spPr>
          <a:xfrm>
            <a:off x="4746169" y="2422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9" name="object 22539"/>
          <p:cNvSpPr/>
          <p:nvPr/>
        </p:nvSpPr>
        <p:spPr>
          <a:xfrm>
            <a:off x="4759669" y="243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0" name="object 22540"/>
          <p:cNvSpPr/>
          <p:nvPr/>
        </p:nvSpPr>
        <p:spPr>
          <a:xfrm>
            <a:off x="4762369" y="24331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1" name="object 22541"/>
          <p:cNvSpPr/>
          <p:nvPr/>
        </p:nvSpPr>
        <p:spPr>
          <a:xfrm>
            <a:off x="4773487" y="2441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2" name="object 22542"/>
          <p:cNvSpPr/>
          <p:nvPr/>
        </p:nvSpPr>
        <p:spPr>
          <a:xfrm>
            <a:off x="4787623" y="2451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3" name="object 22543"/>
          <p:cNvSpPr/>
          <p:nvPr/>
        </p:nvSpPr>
        <p:spPr>
          <a:xfrm>
            <a:off x="4789528" y="24531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4" name="object 22544"/>
          <p:cNvSpPr/>
          <p:nvPr/>
        </p:nvSpPr>
        <p:spPr>
          <a:xfrm>
            <a:off x="4801441" y="2461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5" name="object 22545"/>
          <p:cNvSpPr/>
          <p:nvPr/>
        </p:nvSpPr>
        <p:spPr>
          <a:xfrm>
            <a:off x="4814941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6" name="object 22546"/>
          <p:cNvSpPr/>
          <p:nvPr/>
        </p:nvSpPr>
        <p:spPr>
          <a:xfrm>
            <a:off x="4817641" y="2472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7" name="object 22547"/>
          <p:cNvSpPr/>
          <p:nvPr/>
        </p:nvSpPr>
        <p:spPr>
          <a:xfrm>
            <a:off x="4829076" y="2480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8" name="object 22548"/>
          <p:cNvSpPr/>
          <p:nvPr/>
        </p:nvSpPr>
        <p:spPr>
          <a:xfrm>
            <a:off x="4842894" y="24906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9" name="object 22549"/>
          <p:cNvSpPr/>
          <p:nvPr/>
        </p:nvSpPr>
        <p:spPr>
          <a:xfrm>
            <a:off x="4844959" y="24922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0" name="object 22550"/>
          <p:cNvSpPr/>
          <p:nvPr/>
        </p:nvSpPr>
        <p:spPr>
          <a:xfrm>
            <a:off x="4857189" y="2500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1" name="object 22551"/>
          <p:cNvSpPr/>
          <p:nvPr/>
        </p:nvSpPr>
        <p:spPr>
          <a:xfrm>
            <a:off x="4870213" y="2510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2" name="object 22552"/>
          <p:cNvSpPr/>
          <p:nvPr/>
        </p:nvSpPr>
        <p:spPr>
          <a:xfrm>
            <a:off x="4872913" y="2511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3" name="object 22553"/>
          <p:cNvSpPr/>
          <p:nvPr/>
        </p:nvSpPr>
        <p:spPr>
          <a:xfrm>
            <a:off x="4884348" y="25204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4" name="object 22554"/>
          <p:cNvSpPr/>
          <p:nvPr/>
        </p:nvSpPr>
        <p:spPr>
          <a:xfrm>
            <a:off x="4897372" y="252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5" name="object 22555"/>
          <p:cNvSpPr/>
          <p:nvPr/>
        </p:nvSpPr>
        <p:spPr>
          <a:xfrm>
            <a:off x="4900548" y="2531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6" name="object 22556"/>
          <p:cNvSpPr/>
          <p:nvPr/>
        </p:nvSpPr>
        <p:spPr>
          <a:xfrm>
            <a:off x="4912461" y="2539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7" name="object 22557"/>
          <p:cNvSpPr/>
          <p:nvPr/>
        </p:nvSpPr>
        <p:spPr>
          <a:xfrm>
            <a:off x="4387538" y="22047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8" name="object 22558"/>
          <p:cNvSpPr/>
          <p:nvPr/>
        </p:nvSpPr>
        <p:spPr>
          <a:xfrm>
            <a:off x="4389603" y="22064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9" name="object 22559"/>
          <p:cNvSpPr/>
          <p:nvPr/>
        </p:nvSpPr>
        <p:spPr>
          <a:xfrm>
            <a:off x="4401356" y="22154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0" name="object 22560"/>
          <p:cNvSpPr/>
          <p:nvPr/>
        </p:nvSpPr>
        <p:spPr>
          <a:xfrm>
            <a:off x="4414856" y="2224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1" name="object 22561"/>
          <p:cNvSpPr/>
          <p:nvPr/>
        </p:nvSpPr>
        <p:spPr>
          <a:xfrm>
            <a:off x="4417556" y="222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2" name="object 22562"/>
          <p:cNvSpPr/>
          <p:nvPr/>
        </p:nvSpPr>
        <p:spPr>
          <a:xfrm>
            <a:off x="4429468" y="22350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3" name="object 22563"/>
          <p:cNvSpPr/>
          <p:nvPr/>
        </p:nvSpPr>
        <p:spPr>
          <a:xfrm>
            <a:off x="4442810" y="22439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4" name="object 22564"/>
          <p:cNvSpPr/>
          <p:nvPr/>
        </p:nvSpPr>
        <p:spPr>
          <a:xfrm>
            <a:off x="4444874" y="22464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5" name="object 22565"/>
          <p:cNvSpPr/>
          <p:nvPr/>
        </p:nvSpPr>
        <p:spPr>
          <a:xfrm>
            <a:off x="4456627" y="2254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6" name="object 22566"/>
          <p:cNvSpPr/>
          <p:nvPr/>
        </p:nvSpPr>
        <p:spPr>
          <a:xfrm>
            <a:off x="4470128" y="2264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7" name="object 22567"/>
          <p:cNvSpPr/>
          <p:nvPr/>
        </p:nvSpPr>
        <p:spPr>
          <a:xfrm>
            <a:off x="4472828" y="22659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8" name="object 22568"/>
          <p:cNvSpPr/>
          <p:nvPr/>
        </p:nvSpPr>
        <p:spPr>
          <a:xfrm>
            <a:off x="4483946" y="22741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9" name="object 22569"/>
          <p:cNvSpPr/>
          <p:nvPr/>
        </p:nvSpPr>
        <p:spPr>
          <a:xfrm>
            <a:off x="4498082" y="2283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0" name="object 22570"/>
          <p:cNvSpPr/>
          <p:nvPr/>
        </p:nvSpPr>
        <p:spPr>
          <a:xfrm>
            <a:off x="4500146" y="2285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1" name="object 22571"/>
          <p:cNvSpPr/>
          <p:nvPr/>
        </p:nvSpPr>
        <p:spPr>
          <a:xfrm>
            <a:off x="4511899" y="2293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2" name="object 22572"/>
          <p:cNvSpPr/>
          <p:nvPr/>
        </p:nvSpPr>
        <p:spPr>
          <a:xfrm>
            <a:off x="4525400" y="23035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3" name="object 22573"/>
          <p:cNvSpPr/>
          <p:nvPr/>
        </p:nvSpPr>
        <p:spPr>
          <a:xfrm>
            <a:off x="4528100" y="23050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4" name="object 22574"/>
          <p:cNvSpPr/>
          <p:nvPr/>
        </p:nvSpPr>
        <p:spPr>
          <a:xfrm>
            <a:off x="4539694" y="2313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5" name="object 22575"/>
          <p:cNvSpPr/>
          <p:nvPr/>
        </p:nvSpPr>
        <p:spPr>
          <a:xfrm>
            <a:off x="4553512" y="2322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6" name="object 22576"/>
          <p:cNvSpPr/>
          <p:nvPr/>
        </p:nvSpPr>
        <p:spPr>
          <a:xfrm>
            <a:off x="4555418" y="232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7" name="object 22577"/>
          <p:cNvSpPr/>
          <p:nvPr/>
        </p:nvSpPr>
        <p:spPr>
          <a:xfrm>
            <a:off x="4567647" y="23332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8" name="object 22578"/>
          <p:cNvSpPr/>
          <p:nvPr/>
        </p:nvSpPr>
        <p:spPr>
          <a:xfrm>
            <a:off x="4580671" y="2342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9" name="object 22579"/>
          <p:cNvSpPr/>
          <p:nvPr/>
        </p:nvSpPr>
        <p:spPr>
          <a:xfrm>
            <a:off x="4583530" y="2343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0" name="object 22580"/>
          <p:cNvSpPr/>
          <p:nvPr/>
        </p:nvSpPr>
        <p:spPr>
          <a:xfrm>
            <a:off x="4594966" y="23528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1" name="object 22581"/>
          <p:cNvSpPr/>
          <p:nvPr/>
        </p:nvSpPr>
        <p:spPr>
          <a:xfrm>
            <a:off x="4608307" y="236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2" name="object 22582"/>
          <p:cNvSpPr/>
          <p:nvPr/>
        </p:nvSpPr>
        <p:spPr>
          <a:xfrm>
            <a:off x="4611166" y="23642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3" name="object 22583"/>
          <p:cNvSpPr/>
          <p:nvPr/>
        </p:nvSpPr>
        <p:spPr>
          <a:xfrm>
            <a:off x="4622919" y="23723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4" name="object 22584"/>
          <p:cNvSpPr/>
          <p:nvPr/>
        </p:nvSpPr>
        <p:spPr>
          <a:xfrm>
            <a:off x="4636420" y="2382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5" name="object 22585"/>
          <p:cNvSpPr/>
          <p:nvPr/>
        </p:nvSpPr>
        <p:spPr>
          <a:xfrm>
            <a:off x="4638325" y="238380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6" name="object 22586"/>
          <p:cNvSpPr/>
          <p:nvPr/>
        </p:nvSpPr>
        <p:spPr>
          <a:xfrm>
            <a:off x="4650237" y="2391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7" name="object 22587"/>
          <p:cNvSpPr/>
          <p:nvPr/>
        </p:nvSpPr>
        <p:spPr>
          <a:xfrm>
            <a:off x="4663579" y="240175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8" name="object 22588"/>
          <p:cNvSpPr/>
          <p:nvPr/>
        </p:nvSpPr>
        <p:spPr>
          <a:xfrm>
            <a:off x="4666438" y="24033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9" name="object 22589"/>
          <p:cNvSpPr/>
          <p:nvPr/>
        </p:nvSpPr>
        <p:spPr>
          <a:xfrm>
            <a:off x="4678191" y="2411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0" name="object 22590"/>
          <p:cNvSpPr/>
          <p:nvPr/>
        </p:nvSpPr>
        <p:spPr>
          <a:xfrm>
            <a:off x="4691691" y="242130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1" name="object 22591"/>
          <p:cNvSpPr/>
          <p:nvPr/>
        </p:nvSpPr>
        <p:spPr>
          <a:xfrm>
            <a:off x="4693597" y="2422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2" name="object 22592"/>
          <p:cNvSpPr/>
          <p:nvPr/>
        </p:nvSpPr>
        <p:spPr>
          <a:xfrm>
            <a:off x="4705509" y="243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3" name="object 22593"/>
          <p:cNvSpPr/>
          <p:nvPr/>
        </p:nvSpPr>
        <p:spPr>
          <a:xfrm>
            <a:off x="4718851" y="24408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4" name="object 22594"/>
          <p:cNvSpPr/>
          <p:nvPr/>
        </p:nvSpPr>
        <p:spPr>
          <a:xfrm>
            <a:off x="4721709" y="2442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5" name="object 22595"/>
          <p:cNvSpPr/>
          <p:nvPr/>
        </p:nvSpPr>
        <p:spPr>
          <a:xfrm>
            <a:off x="4733463" y="2451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6" name="object 22596"/>
          <p:cNvSpPr/>
          <p:nvPr/>
        </p:nvSpPr>
        <p:spPr>
          <a:xfrm>
            <a:off x="4746963" y="246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7" name="object 22597"/>
          <p:cNvSpPr/>
          <p:nvPr/>
        </p:nvSpPr>
        <p:spPr>
          <a:xfrm>
            <a:off x="4748869" y="24625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8" name="object 22598"/>
          <p:cNvSpPr/>
          <p:nvPr/>
        </p:nvSpPr>
        <p:spPr>
          <a:xfrm>
            <a:off x="4760781" y="2470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9" name="object 22599"/>
          <p:cNvSpPr/>
          <p:nvPr/>
        </p:nvSpPr>
        <p:spPr>
          <a:xfrm>
            <a:off x="4774281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0" name="object 22600"/>
          <p:cNvSpPr/>
          <p:nvPr/>
        </p:nvSpPr>
        <p:spPr>
          <a:xfrm>
            <a:off x="4776981" y="24820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1" name="object 22601"/>
          <p:cNvSpPr/>
          <p:nvPr/>
        </p:nvSpPr>
        <p:spPr>
          <a:xfrm>
            <a:off x="4788417" y="2490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2" name="object 22602"/>
          <p:cNvSpPr/>
          <p:nvPr/>
        </p:nvSpPr>
        <p:spPr>
          <a:xfrm>
            <a:off x="4802235" y="2500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3" name="object 22603"/>
          <p:cNvSpPr/>
          <p:nvPr/>
        </p:nvSpPr>
        <p:spPr>
          <a:xfrm>
            <a:off x="4804141" y="2501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4" name="object 22604"/>
          <p:cNvSpPr/>
          <p:nvPr/>
        </p:nvSpPr>
        <p:spPr>
          <a:xfrm>
            <a:off x="4816529" y="2509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5" name="object 22605"/>
          <p:cNvSpPr/>
          <p:nvPr/>
        </p:nvSpPr>
        <p:spPr>
          <a:xfrm>
            <a:off x="4829553" y="25195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6" name="object 22606"/>
          <p:cNvSpPr/>
          <p:nvPr/>
        </p:nvSpPr>
        <p:spPr>
          <a:xfrm>
            <a:off x="4832253" y="252116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7" name="object 22607"/>
          <p:cNvSpPr/>
          <p:nvPr/>
        </p:nvSpPr>
        <p:spPr>
          <a:xfrm>
            <a:off x="4843688" y="252940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8" name="object 22608"/>
          <p:cNvSpPr/>
          <p:nvPr/>
        </p:nvSpPr>
        <p:spPr>
          <a:xfrm>
            <a:off x="4857506" y="2539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9" name="object 22609"/>
          <p:cNvSpPr/>
          <p:nvPr/>
        </p:nvSpPr>
        <p:spPr>
          <a:xfrm>
            <a:off x="4859889" y="2540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0" name="object 22610"/>
          <p:cNvSpPr/>
          <p:nvPr/>
        </p:nvSpPr>
        <p:spPr>
          <a:xfrm>
            <a:off x="4388809" y="22439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1" name="object 22611"/>
          <p:cNvSpPr/>
          <p:nvPr/>
        </p:nvSpPr>
        <p:spPr>
          <a:xfrm>
            <a:off x="4402150" y="2253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2" name="object 22612"/>
          <p:cNvSpPr/>
          <p:nvPr/>
        </p:nvSpPr>
        <p:spPr>
          <a:xfrm>
            <a:off x="4404215" y="2254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3" name="object 22613"/>
          <p:cNvSpPr/>
          <p:nvPr/>
        </p:nvSpPr>
        <p:spPr>
          <a:xfrm>
            <a:off x="4415968" y="22635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4" name="object 22614"/>
          <p:cNvSpPr/>
          <p:nvPr/>
        </p:nvSpPr>
        <p:spPr>
          <a:xfrm>
            <a:off x="4429468" y="227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5" name="object 22615"/>
          <p:cNvSpPr/>
          <p:nvPr/>
        </p:nvSpPr>
        <p:spPr>
          <a:xfrm>
            <a:off x="4432169" y="2274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6" name="object 22616"/>
          <p:cNvSpPr/>
          <p:nvPr/>
        </p:nvSpPr>
        <p:spPr>
          <a:xfrm>
            <a:off x="4444080" y="22830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7" name="object 22617"/>
          <p:cNvSpPr/>
          <p:nvPr/>
        </p:nvSpPr>
        <p:spPr>
          <a:xfrm>
            <a:off x="4457422" y="2292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8" name="object 22618"/>
          <p:cNvSpPr/>
          <p:nvPr/>
        </p:nvSpPr>
        <p:spPr>
          <a:xfrm>
            <a:off x="4459487" y="2294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9" name="object 22619"/>
          <p:cNvSpPr/>
          <p:nvPr/>
        </p:nvSpPr>
        <p:spPr>
          <a:xfrm>
            <a:off x="4471716" y="2302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0" name="object 22620"/>
          <p:cNvSpPr/>
          <p:nvPr/>
        </p:nvSpPr>
        <p:spPr>
          <a:xfrm>
            <a:off x="4484740" y="23124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1" name="object 22621"/>
          <p:cNvSpPr/>
          <p:nvPr/>
        </p:nvSpPr>
        <p:spPr>
          <a:xfrm>
            <a:off x="4487440" y="23140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2" name="object 22622"/>
          <p:cNvSpPr/>
          <p:nvPr/>
        </p:nvSpPr>
        <p:spPr>
          <a:xfrm>
            <a:off x="4498876" y="2322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3" name="object 22623"/>
          <p:cNvSpPr/>
          <p:nvPr/>
        </p:nvSpPr>
        <p:spPr>
          <a:xfrm>
            <a:off x="4512693" y="233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4" name="object 22624"/>
          <p:cNvSpPr/>
          <p:nvPr/>
        </p:nvSpPr>
        <p:spPr>
          <a:xfrm>
            <a:off x="4515076" y="2333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5" name="object 22625"/>
          <p:cNvSpPr/>
          <p:nvPr/>
        </p:nvSpPr>
        <p:spPr>
          <a:xfrm>
            <a:off x="4526988" y="2342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6" name="object 22626"/>
          <p:cNvSpPr/>
          <p:nvPr/>
        </p:nvSpPr>
        <p:spPr>
          <a:xfrm>
            <a:off x="4540012" y="23515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7" name="object 22627"/>
          <p:cNvSpPr/>
          <p:nvPr/>
        </p:nvSpPr>
        <p:spPr>
          <a:xfrm>
            <a:off x="4543188" y="2353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8" name="object 22628"/>
          <p:cNvSpPr/>
          <p:nvPr/>
        </p:nvSpPr>
        <p:spPr>
          <a:xfrm>
            <a:off x="4554306" y="236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9" name="object 22629"/>
          <p:cNvSpPr/>
          <p:nvPr/>
        </p:nvSpPr>
        <p:spPr>
          <a:xfrm>
            <a:off x="4568124" y="23711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0" name="object 22630"/>
          <p:cNvSpPr/>
          <p:nvPr/>
        </p:nvSpPr>
        <p:spPr>
          <a:xfrm>
            <a:off x="4570348" y="2373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1" name="object 22631"/>
          <p:cNvSpPr/>
          <p:nvPr/>
        </p:nvSpPr>
        <p:spPr>
          <a:xfrm>
            <a:off x="4582260" y="23813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2" name="object 22632"/>
          <p:cNvSpPr/>
          <p:nvPr/>
        </p:nvSpPr>
        <p:spPr>
          <a:xfrm>
            <a:off x="4595760" y="2391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3" name="object 22633"/>
          <p:cNvSpPr/>
          <p:nvPr/>
        </p:nvSpPr>
        <p:spPr>
          <a:xfrm>
            <a:off x="4598460" y="2392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4" name="object 22634"/>
          <p:cNvSpPr/>
          <p:nvPr/>
        </p:nvSpPr>
        <p:spPr>
          <a:xfrm>
            <a:off x="4609578" y="2400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5" name="object 22635"/>
          <p:cNvSpPr/>
          <p:nvPr/>
        </p:nvSpPr>
        <p:spPr>
          <a:xfrm>
            <a:off x="4622919" y="24107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6" name="object 22636"/>
          <p:cNvSpPr/>
          <p:nvPr/>
        </p:nvSpPr>
        <p:spPr>
          <a:xfrm>
            <a:off x="4625778" y="24123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7" name="object 22637"/>
          <p:cNvSpPr/>
          <p:nvPr/>
        </p:nvSpPr>
        <p:spPr>
          <a:xfrm>
            <a:off x="4637531" y="24204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8" name="object 22638"/>
          <p:cNvSpPr/>
          <p:nvPr/>
        </p:nvSpPr>
        <p:spPr>
          <a:xfrm>
            <a:off x="4651031" y="243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9" name="object 22639"/>
          <p:cNvSpPr/>
          <p:nvPr/>
        </p:nvSpPr>
        <p:spPr>
          <a:xfrm>
            <a:off x="4652938" y="2431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0" name="object 22640"/>
          <p:cNvSpPr/>
          <p:nvPr/>
        </p:nvSpPr>
        <p:spPr>
          <a:xfrm>
            <a:off x="4664850" y="2440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1" name="object 22641"/>
          <p:cNvSpPr/>
          <p:nvPr/>
        </p:nvSpPr>
        <p:spPr>
          <a:xfrm>
            <a:off x="4678191" y="24498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2" name="object 22642"/>
          <p:cNvSpPr/>
          <p:nvPr/>
        </p:nvSpPr>
        <p:spPr>
          <a:xfrm>
            <a:off x="4681050" y="2451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3" name="object 22643"/>
          <p:cNvSpPr/>
          <p:nvPr/>
        </p:nvSpPr>
        <p:spPr>
          <a:xfrm>
            <a:off x="4692803" y="24600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4" name="object 22644"/>
          <p:cNvSpPr/>
          <p:nvPr/>
        </p:nvSpPr>
        <p:spPr>
          <a:xfrm>
            <a:off x="4706303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5" name="object 22645"/>
          <p:cNvSpPr/>
          <p:nvPr/>
        </p:nvSpPr>
        <p:spPr>
          <a:xfrm>
            <a:off x="4708209" y="2470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6" name="object 22646"/>
          <p:cNvSpPr/>
          <p:nvPr/>
        </p:nvSpPr>
        <p:spPr>
          <a:xfrm>
            <a:off x="4720121" y="2479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7" name="object 22647"/>
          <p:cNvSpPr/>
          <p:nvPr/>
        </p:nvSpPr>
        <p:spPr>
          <a:xfrm>
            <a:off x="4733463" y="24889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8" name="object 22648"/>
          <p:cNvSpPr/>
          <p:nvPr/>
        </p:nvSpPr>
        <p:spPr>
          <a:xfrm>
            <a:off x="4736322" y="249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9" name="object 22649"/>
          <p:cNvSpPr/>
          <p:nvPr/>
        </p:nvSpPr>
        <p:spPr>
          <a:xfrm>
            <a:off x="4748075" y="2499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0" name="object 22650"/>
          <p:cNvSpPr/>
          <p:nvPr/>
        </p:nvSpPr>
        <p:spPr>
          <a:xfrm>
            <a:off x="4761575" y="2508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1" name="object 22651"/>
          <p:cNvSpPr/>
          <p:nvPr/>
        </p:nvSpPr>
        <p:spPr>
          <a:xfrm>
            <a:off x="4763481" y="2510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2" name="object 22652"/>
          <p:cNvSpPr/>
          <p:nvPr/>
        </p:nvSpPr>
        <p:spPr>
          <a:xfrm>
            <a:off x="4775711" y="25187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3" name="object 22653"/>
          <p:cNvSpPr/>
          <p:nvPr/>
        </p:nvSpPr>
        <p:spPr>
          <a:xfrm>
            <a:off x="4788893" y="252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4" name="object 22654"/>
          <p:cNvSpPr/>
          <p:nvPr/>
        </p:nvSpPr>
        <p:spPr>
          <a:xfrm>
            <a:off x="4791593" y="2530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5" name="object 22655"/>
          <p:cNvSpPr/>
          <p:nvPr/>
        </p:nvSpPr>
        <p:spPr>
          <a:xfrm>
            <a:off x="4803823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6" name="object 22656"/>
          <p:cNvSpPr/>
          <p:nvPr/>
        </p:nvSpPr>
        <p:spPr>
          <a:xfrm>
            <a:off x="4388809" y="2282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7" name="object 22657"/>
          <p:cNvSpPr/>
          <p:nvPr/>
        </p:nvSpPr>
        <p:spPr>
          <a:xfrm>
            <a:off x="4391509" y="2284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8" name="object 22658"/>
          <p:cNvSpPr/>
          <p:nvPr/>
        </p:nvSpPr>
        <p:spPr>
          <a:xfrm>
            <a:off x="4403421" y="2292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9" name="object 22659"/>
          <p:cNvSpPr/>
          <p:nvPr/>
        </p:nvSpPr>
        <p:spPr>
          <a:xfrm>
            <a:off x="4416762" y="2302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0" name="object 22660"/>
          <p:cNvSpPr/>
          <p:nvPr/>
        </p:nvSpPr>
        <p:spPr>
          <a:xfrm>
            <a:off x="4418827" y="2303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1" name="object 22661"/>
          <p:cNvSpPr/>
          <p:nvPr/>
        </p:nvSpPr>
        <p:spPr>
          <a:xfrm>
            <a:off x="4431057" y="2311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2" name="object 22662"/>
          <p:cNvSpPr/>
          <p:nvPr/>
        </p:nvSpPr>
        <p:spPr>
          <a:xfrm>
            <a:off x="4444080" y="2321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3" name="object 22663"/>
          <p:cNvSpPr/>
          <p:nvPr/>
        </p:nvSpPr>
        <p:spPr>
          <a:xfrm>
            <a:off x="4446780" y="2323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4" name="object 22664"/>
          <p:cNvSpPr/>
          <p:nvPr/>
        </p:nvSpPr>
        <p:spPr>
          <a:xfrm>
            <a:off x="4459010" y="233166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5" name="object 22665"/>
          <p:cNvSpPr/>
          <p:nvPr/>
        </p:nvSpPr>
        <p:spPr>
          <a:xfrm>
            <a:off x="4472034" y="2341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6" name="object 22666"/>
          <p:cNvSpPr/>
          <p:nvPr/>
        </p:nvSpPr>
        <p:spPr>
          <a:xfrm>
            <a:off x="4474416" y="23429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7" name="object 22667"/>
          <p:cNvSpPr/>
          <p:nvPr/>
        </p:nvSpPr>
        <p:spPr>
          <a:xfrm>
            <a:off x="4486328" y="23512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8" name="object 22668"/>
          <p:cNvSpPr/>
          <p:nvPr/>
        </p:nvSpPr>
        <p:spPr>
          <a:xfrm>
            <a:off x="4499670" y="2360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9" name="object 22669"/>
          <p:cNvSpPr/>
          <p:nvPr/>
        </p:nvSpPr>
        <p:spPr>
          <a:xfrm>
            <a:off x="4502529" y="23626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0" name="object 22670"/>
          <p:cNvSpPr/>
          <p:nvPr/>
        </p:nvSpPr>
        <p:spPr>
          <a:xfrm>
            <a:off x="4514282" y="23711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1" name="object 22671"/>
          <p:cNvSpPr/>
          <p:nvPr/>
        </p:nvSpPr>
        <p:spPr>
          <a:xfrm>
            <a:off x="4527306" y="23804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2" name="object 22672"/>
          <p:cNvSpPr/>
          <p:nvPr/>
        </p:nvSpPr>
        <p:spPr>
          <a:xfrm>
            <a:off x="4529688" y="238220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3" name="object 22673"/>
          <p:cNvSpPr/>
          <p:nvPr/>
        </p:nvSpPr>
        <p:spPr>
          <a:xfrm>
            <a:off x="4541600" y="23906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4" name="object 22674"/>
          <p:cNvSpPr/>
          <p:nvPr/>
        </p:nvSpPr>
        <p:spPr>
          <a:xfrm>
            <a:off x="4554941" y="240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5" name="object 22675"/>
          <p:cNvSpPr/>
          <p:nvPr/>
        </p:nvSpPr>
        <p:spPr>
          <a:xfrm>
            <a:off x="4557800" y="24021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6" name="object 22676"/>
          <p:cNvSpPr/>
          <p:nvPr/>
        </p:nvSpPr>
        <p:spPr>
          <a:xfrm>
            <a:off x="4568918" y="24102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7" name="object 22677"/>
          <p:cNvSpPr/>
          <p:nvPr/>
        </p:nvSpPr>
        <p:spPr>
          <a:xfrm>
            <a:off x="4583054" y="24200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8" name="object 22678"/>
          <p:cNvSpPr/>
          <p:nvPr/>
        </p:nvSpPr>
        <p:spPr>
          <a:xfrm>
            <a:off x="4584960" y="2421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9" name="object 22679"/>
          <p:cNvSpPr/>
          <p:nvPr/>
        </p:nvSpPr>
        <p:spPr>
          <a:xfrm>
            <a:off x="4596872" y="242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0" name="object 22680"/>
          <p:cNvSpPr/>
          <p:nvPr/>
        </p:nvSpPr>
        <p:spPr>
          <a:xfrm>
            <a:off x="4610372" y="2439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1" name="object 22681"/>
          <p:cNvSpPr/>
          <p:nvPr/>
        </p:nvSpPr>
        <p:spPr>
          <a:xfrm>
            <a:off x="4613072" y="24412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2" name="object 22682"/>
          <p:cNvSpPr/>
          <p:nvPr/>
        </p:nvSpPr>
        <p:spPr>
          <a:xfrm>
            <a:off x="4624190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3" name="object 22683"/>
          <p:cNvSpPr/>
          <p:nvPr/>
        </p:nvSpPr>
        <p:spPr>
          <a:xfrm>
            <a:off x="4638325" y="2459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4" name="object 22684"/>
          <p:cNvSpPr/>
          <p:nvPr/>
        </p:nvSpPr>
        <p:spPr>
          <a:xfrm>
            <a:off x="4640390" y="246090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5" name="object 22685"/>
          <p:cNvSpPr/>
          <p:nvPr/>
        </p:nvSpPr>
        <p:spPr>
          <a:xfrm>
            <a:off x="4652143" y="2469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6" name="object 22686"/>
          <p:cNvSpPr/>
          <p:nvPr/>
        </p:nvSpPr>
        <p:spPr>
          <a:xfrm>
            <a:off x="4665644" y="24787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7" name="object 22687"/>
          <p:cNvSpPr/>
          <p:nvPr/>
        </p:nvSpPr>
        <p:spPr>
          <a:xfrm>
            <a:off x="4668344" y="24804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8" name="object 22688"/>
          <p:cNvSpPr/>
          <p:nvPr/>
        </p:nvSpPr>
        <p:spPr>
          <a:xfrm>
            <a:off x="4679779" y="24889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9" name="object 22689"/>
          <p:cNvSpPr/>
          <p:nvPr/>
        </p:nvSpPr>
        <p:spPr>
          <a:xfrm>
            <a:off x="4692803" y="2498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0" name="object 22690"/>
          <p:cNvSpPr/>
          <p:nvPr/>
        </p:nvSpPr>
        <p:spPr>
          <a:xfrm>
            <a:off x="4695662" y="2500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1" name="object 22691"/>
          <p:cNvSpPr/>
          <p:nvPr/>
        </p:nvSpPr>
        <p:spPr>
          <a:xfrm>
            <a:off x="4707892" y="25084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2" name="object 22692"/>
          <p:cNvSpPr/>
          <p:nvPr/>
        </p:nvSpPr>
        <p:spPr>
          <a:xfrm>
            <a:off x="4720915" y="25179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3" name="object 22693"/>
          <p:cNvSpPr/>
          <p:nvPr/>
        </p:nvSpPr>
        <p:spPr>
          <a:xfrm>
            <a:off x="4723298" y="2519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4" name="object 22694"/>
          <p:cNvSpPr/>
          <p:nvPr/>
        </p:nvSpPr>
        <p:spPr>
          <a:xfrm>
            <a:off x="4735051" y="25281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5" name="object 22695"/>
          <p:cNvSpPr/>
          <p:nvPr/>
        </p:nvSpPr>
        <p:spPr>
          <a:xfrm>
            <a:off x="4748075" y="25378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6" name="object 22696"/>
          <p:cNvSpPr/>
          <p:nvPr/>
        </p:nvSpPr>
        <p:spPr>
          <a:xfrm>
            <a:off x="4751251" y="25394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7" name="object 22697"/>
          <p:cNvSpPr/>
          <p:nvPr/>
        </p:nvSpPr>
        <p:spPr>
          <a:xfrm>
            <a:off x="4390397" y="2320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8" name="object 22698"/>
          <p:cNvSpPr/>
          <p:nvPr/>
        </p:nvSpPr>
        <p:spPr>
          <a:xfrm>
            <a:off x="4403421" y="23308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9" name="object 22699"/>
          <p:cNvSpPr/>
          <p:nvPr/>
        </p:nvSpPr>
        <p:spPr>
          <a:xfrm>
            <a:off x="4406121" y="23323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0" name="object 22700"/>
          <p:cNvSpPr/>
          <p:nvPr/>
        </p:nvSpPr>
        <p:spPr>
          <a:xfrm>
            <a:off x="4418350" y="2340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1" name="object 22701"/>
          <p:cNvSpPr/>
          <p:nvPr/>
        </p:nvSpPr>
        <p:spPr>
          <a:xfrm>
            <a:off x="4431374" y="23503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2" name="object 22702"/>
          <p:cNvSpPr/>
          <p:nvPr/>
        </p:nvSpPr>
        <p:spPr>
          <a:xfrm>
            <a:off x="4433757" y="23519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3" name="object 22703"/>
          <p:cNvSpPr/>
          <p:nvPr/>
        </p:nvSpPr>
        <p:spPr>
          <a:xfrm>
            <a:off x="4445668" y="236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4" name="object 22704"/>
          <p:cNvSpPr/>
          <p:nvPr/>
        </p:nvSpPr>
        <p:spPr>
          <a:xfrm>
            <a:off x="4459010" y="236990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5" name="object 22705"/>
          <p:cNvSpPr/>
          <p:nvPr/>
        </p:nvSpPr>
        <p:spPr>
          <a:xfrm>
            <a:off x="4461869" y="237150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6" name="object 22706"/>
          <p:cNvSpPr/>
          <p:nvPr/>
        </p:nvSpPr>
        <p:spPr>
          <a:xfrm>
            <a:off x="4473622" y="2380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7" name="object 22707"/>
          <p:cNvSpPr/>
          <p:nvPr/>
        </p:nvSpPr>
        <p:spPr>
          <a:xfrm>
            <a:off x="4487123" y="2389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8" name="object 22708"/>
          <p:cNvSpPr/>
          <p:nvPr/>
        </p:nvSpPr>
        <p:spPr>
          <a:xfrm>
            <a:off x="4489028" y="2391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9" name="object 22709"/>
          <p:cNvSpPr/>
          <p:nvPr/>
        </p:nvSpPr>
        <p:spPr>
          <a:xfrm>
            <a:off x="4500940" y="240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0" name="object 22710"/>
          <p:cNvSpPr/>
          <p:nvPr/>
        </p:nvSpPr>
        <p:spPr>
          <a:xfrm>
            <a:off x="4514282" y="2409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1" name="object 22711"/>
          <p:cNvSpPr/>
          <p:nvPr/>
        </p:nvSpPr>
        <p:spPr>
          <a:xfrm>
            <a:off x="4517141" y="2411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2" name="object 22712"/>
          <p:cNvSpPr/>
          <p:nvPr/>
        </p:nvSpPr>
        <p:spPr>
          <a:xfrm>
            <a:off x="4528894" y="24197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3" name="object 22713"/>
          <p:cNvSpPr/>
          <p:nvPr/>
        </p:nvSpPr>
        <p:spPr>
          <a:xfrm>
            <a:off x="4542394" y="2428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4" name="object 22714"/>
          <p:cNvSpPr/>
          <p:nvPr/>
        </p:nvSpPr>
        <p:spPr>
          <a:xfrm>
            <a:off x="4544300" y="243114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5" name="object 22715"/>
          <p:cNvSpPr/>
          <p:nvPr/>
        </p:nvSpPr>
        <p:spPr>
          <a:xfrm>
            <a:off x="4556212" y="2439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6" name="object 22716"/>
          <p:cNvSpPr/>
          <p:nvPr/>
        </p:nvSpPr>
        <p:spPr>
          <a:xfrm>
            <a:off x="4569554" y="2448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7" name="object 22717"/>
          <p:cNvSpPr/>
          <p:nvPr/>
        </p:nvSpPr>
        <p:spPr>
          <a:xfrm>
            <a:off x="4572412" y="24506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8" name="object 22718"/>
          <p:cNvSpPr/>
          <p:nvPr/>
        </p:nvSpPr>
        <p:spPr>
          <a:xfrm>
            <a:off x="4583530" y="2458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9" name="object 22719"/>
          <p:cNvSpPr/>
          <p:nvPr/>
        </p:nvSpPr>
        <p:spPr>
          <a:xfrm>
            <a:off x="4597666" y="24681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0" name="object 22720"/>
          <p:cNvSpPr/>
          <p:nvPr/>
        </p:nvSpPr>
        <p:spPr>
          <a:xfrm>
            <a:off x="4599572" y="24697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1" name="object 22721"/>
          <p:cNvSpPr/>
          <p:nvPr/>
        </p:nvSpPr>
        <p:spPr>
          <a:xfrm>
            <a:off x="4611484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2" name="object 22722"/>
          <p:cNvSpPr/>
          <p:nvPr/>
        </p:nvSpPr>
        <p:spPr>
          <a:xfrm>
            <a:off x="4624984" y="2487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3" name="object 22723"/>
          <p:cNvSpPr/>
          <p:nvPr/>
        </p:nvSpPr>
        <p:spPr>
          <a:xfrm>
            <a:off x="4627684" y="2489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4" name="object 22724"/>
          <p:cNvSpPr/>
          <p:nvPr/>
        </p:nvSpPr>
        <p:spPr>
          <a:xfrm>
            <a:off x="4639119" y="2498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5" name="object 22725"/>
          <p:cNvSpPr/>
          <p:nvPr/>
        </p:nvSpPr>
        <p:spPr>
          <a:xfrm>
            <a:off x="4652938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6" name="object 22726"/>
          <p:cNvSpPr/>
          <p:nvPr/>
        </p:nvSpPr>
        <p:spPr>
          <a:xfrm>
            <a:off x="4655002" y="2508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7" name="object 22727"/>
          <p:cNvSpPr/>
          <p:nvPr/>
        </p:nvSpPr>
        <p:spPr>
          <a:xfrm>
            <a:off x="4667232" y="2517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8" name="object 22728"/>
          <p:cNvSpPr/>
          <p:nvPr/>
        </p:nvSpPr>
        <p:spPr>
          <a:xfrm>
            <a:off x="4680256" y="252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9" name="object 22729"/>
          <p:cNvSpPr/>
          <p:nvPr/>
        </p:nvSpPr>
        <p:spPr>
          <a:xfrm>
            <a:off x="4682956" y="25294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0" name="object 22730"/>
          <p:cNvSpPr/>
          <p:nvPr/>
        </p:nvSpPr>
        <p:spPr>
          <a:xfrm>
            <a:off x="4694391" y="2537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1" name="object 22731"/>
          <p:cNvSpPr/>
          <p:nvPr/>
        </p:nvSpPr>
        <p:spPr>
          <a:xfrm>
            <a:off x="4390714" y="235969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2" name="object 22732"/>
          <p:cNvSpPr/>
          <p:nvPr/>
        </p:nvSpPr>
        <p:spPr>
          <a:xfrm>
            <a:off x="4393891" y="2361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3" name="object 22733"/>
          <p:cNvSpPr/>
          <p:nvPr/>
        </p:nvSpPr>
        <p:spPr>
          <a:xfrm>
            <a:off x="4405009" y="2369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4" name="object 22734"/>
          <p:cNvSpPr/>
          <p:nvPr/>
        </p:nvSpPr>
        <p:spPr>
          <a:xfrm>
            <a:off x="4418827" y="23792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5" name="object 22735"/>
          <p:cNvSpPr/>
          <p:nvPr/>
        </p:nvSpPr>
        <p:spPr>
          <a:xfrm>
            <a:off x="4421209" y="2380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6" name="object 22736"/>
          <p:cNvSpPr/>
          <p:nvPr/>
        </p:nvSpPr>
        <p:spPr>
          <a:xfrm>
            <a:off x="4432963" y="23890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7" name="object 22737"/>
          <p:cNvSpPr/>
          <p:nvPr/>
        </p:nvSpPr>
        <p:spPr>
          <a:xfrm>
            <a:off x="4446463" y="23989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8" name="object 22738"/>
          <p:cNvSpPr/>
          <p:nvPr/>
        </p:nvSpPr>
        <p:spPr>
          <a:xfrm>
            <a:off x="4449163" y="240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9" name="object 22739"/>
          <p:cNvSpPr/>
          <p:nvPr/>
        </p:nvSpPr>
        <p:spPr>
          <a:xfrm>
            <a:off x="4460281" y="2409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0" name="object 22740"/>
          <p:cNvSpPr/>
          <p:nvPr/>
        </p:nvSpPr>
        <p:spPr>
          <a:xfrm>
            <a:off x="4473622" y="2418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1" name="object 22741"/>
          <p:cNvSpPr/>
          <p:nvPr/>
        </p:nvSpPr>
        <p:spPr>
          <a:xfrm>
            <a:off x="4476481" y="24200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2" name="object 22742"/>
          <p:cNvSpPr/>
          <p:nvPr/>
        </p:nvSpPr>
        <p:spPr>
          <a:xfrm>
            <a:off x="4488234" y="2428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3" name="object 22743"/>
          <p:cNvSpPr/>
          <p:nvPr/>
        </p:nvSpPr>
        <p:spPr>
          <a:xfrm>
            <a:off x="4501734" y="2438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4" name="object 22744"/>
          <p:cNvSpPr/>
          <p:nvPr/>
        </p:nvSpPr>
        <p:spPr>
          <a:xfrm>
            <a:off x="4503640" y="244000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5" name="object 22745"/>
          <p:cNvSpPr/>
          <p:nvPr/>
        </p:nvSpPr>
        <p:spPr>
          <a:xfrm>
            <a:off x="4515553" y="2448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6" name="object 22746"/>
          <p:cNvSpPr/>
          <p:nvPr/>
        </p:nvSpPr>
        <p:spPr>
          <a:xfrm>
            <a:off x="4528894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7" name="object 22747"/>
          <p:cNvSpPr/>
          <p:nvPr/>
        </p:nvSpPr>
        <p:spPr>
          <a:xfrm>
            <a:off x="4531753" y="2459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8" name="object 22748"/>
          <p:cNvSpPr/>
          <p:nvPr/>
        </p:nvSpPr>
        <p:spPr>
          <a:xfrm>
            <a:off x="4543506" y="246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9" name="object 22749"/>
          <p:cNvSpPr/>
          <p:nvPr/>
        </p:nvSpPr>
        <p:spPr>
          <a:xfrm>
            <a:off x="4557006" y="24775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0" name="object 22750"/>
          <p:cNvSpPr/>
          <p:nvPr/>
        </p:nvSpPr>
        <p:spPr>
          <a:xfrm>
            <a:off x="4558912" y="2479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1" name="object 22751"/>
          <p:cNvSpPr/>
          <p:nvPr/>
        </p:nvSpPr>
        <p:spPr>
          <a:xfrm>
            <a:off x="4571142" y="24873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2" name="object 22752"/>
          <p:cNvSpPr/>
          <p:nvPr/>
        </p:nvSpPr>
        <p:spPr>
          <a:xfrm>
            <a:off x="4584165" y="24971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3" name="object 22753"/>
          <p:cNvSpPr/>
          <p:nvPr/>
        </p:nvSpPr>
        <p:spPr>
          <a:xfrm>
            <a:off x="4587025" y="2498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4" name="object 22754"/>
          <p:cNvSpPr/>
          <p:nvPr/>
        </p:nvSpPr>
        <p:spPr>
          <a:xfrm>
            <a:off x="4598778" y="2507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5" name="object 22755"/>
          <p:cNvSpPr/>
          <p:nvPr/>
        </p:nvSpPr>
        <p:spPr>
          <a:xfrm>
            <a:off x="4612278" y="25167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6" name="object 22756"/>
          <p:cNvSpPr/>
          <p:nvPr/>
        </p:nvSpPr>
        <p:spPr>
          <a:xfrm>
            <a:off x="4614660" y="2518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7" name="object 22757"/>
          <p:cNvSpPr/>
          <p:nvPr/>
        </p:nvSpPr>
        <p:spPr>
          <a:xfrm>
            <a:off x="4626572" y="252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8" name="object 22758"/>
          <p:cNvSpPr/>
          <p:nvPr/>
        </p:nvSpPr>
        <p:spPr>
          <a:xfrm>
            <a:off x="4639596" y="25362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9" name="object 22759"/>
          <p:cNvSpPr/>
          <p:nvPr/>
        </p:nvSpPr>
        <p:spPr>
          <a:xfrm>
            <a:off x="4642614" y="253825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0" name="object 22760"/>
          <p:cNvSpPr/>
          <p:nvPr/>
        </p:nvSpPr>
        <p:spPr>
          <a:xfrm>
            <a:off x="4381185" y="2389458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1" name="object 22761"/>
          <p:cNvSpPr/>
          <p:nvPr/>
        </p:nvSpPr>
        <p:spPr>
          <a:xfrm>
            <a:off x="4392303" y="2398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2" name="object 22762"/>
          <p:cNvSpPr/>
          <p:nvPr/>
        </p:nvSpPr>
        <p:spPr>
          <a:xfrm>
            <a:off x="4405803" y="2408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3" name="object 22763"/>
          <p:cNvSpPr/>
          <p:nvPr/>
        </p:nvSpPr>
        <p:spPr>
          <a:xfrm>
            <a:off x="4408503" y="2409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4" name="object 22764"/>
          <p:cNvSpPr/>
          <p:nvPr/>
        </p:nvSpPr>
        <p:spPr>
          <a:xfrm>
            <a:off x="4419621" y="2418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5" name="object 22765"/>
          <p:cNvSpPr/>
          <p:nvPr/>
        </p:nvSpPr>
        <p:spPr>
          <a:xfrm>
            <a:off x="4433757" y="24278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6" name="object 22766"/>
          <p:cNvSpPr/>
          <p:nvPr/>
        </p:nvSpPr>
        <p:spPr>
          <a:xfrm>
            <a:off x="4435821" y="2429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7" name="object 22767"/>
          <p:cNvSpPr/>
          <p:nvPr/>
        </p:nvSpPr>
        <p:spPr>
          <a:xfrm>
            <a:off x="4447575" y="24380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8" name="object 22768"/>
          <p:cNvSpPr/>
          <p:nvPr/>
        </p:nvSpPr>
        <p:spPr>
          <a:xfrm>
            <a:off x="4461075" y="24473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9" name="object 22769"/>
          <p:cNvSpPr/>
          <p:nvPr/>
        </p:nvSpPr>
        <p:spPr>
          <a:xfrm>
            <a:off x="4463775" y="2449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0" name="object 22770"/>
          <p:cNvSpPr/>
          <p:nvPr/>
        </p:nvSpPr>
        <p:spPr>
          <a:xfrm>
            <a:off x="4474893" y="2457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1" name="object 22771"/>
          <p:cNvSpPr/>
          <p:nvPr/>
        </p:nvSpPr>
        <p:spPr>
          <a:xfrm>
            <a:off x="4488234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2" name="object 22772"/>
          <p:cNvSpPr/>
          <p:nvPr/>
        </p:nvSpPr>
        <p:spPr>
          <a:xfrm>
            <a:off x="4491093" y="246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3" name="object 22773"/>
          <p:cNvSpPr/>
          <p:nvPr/>
        </p:nvSpPr>
        <p:spPr>
          <a:xfrm>
            <a:off x="4502846" y="2477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4" name="object 22774"/>
          <p:cNvSpPr/>
          <p:nvPr/>
        </p:nvSpPr>
        <p:spPr>
          <a:xfrm>
            <a:off x="4516347" y="24869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5" name="object 22775"/>
          <p:cNvSpPr/>
          <p:nvPr/>
        </p:nvSpPr>
        <p:spPr>
          <a:xfrm>
            <a:off x="4518252" y="2488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6" name="object 22776"/>
          <p:cNvSpPr/>
          <p:nvPr/>
        </p:nvSpPr>
        <p:spPr>
          <a:xfrm>
            <a:off x="4530482" y="2496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7" name="object 22777"/>
          <p:cNvSpPr/>
          <p:nvPr/>
        </p:nvSpPr>
        <p:spPr>
          <a:xfrm>
            <a:off x="4543506" y="2506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8" name="object 22778"/>
          <p:cNvSpPr/>
          <p:nvPr/>
        </p:nvSpPr>
        <p:spPr>
          <a:xfrm>
            <a:off x="4546365" y="2508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9" name="object 22779"/>
          <p:cNvSpPr/>
          <p:nvPr/>
        </p:nvSpPr>
        <p:spPr>
          <a:xfrm>
            <a:off x="4558595" y="2516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0" name="object 22780"/>
          <p:cNvSpPr/>
          <p:nvPr/>
        </p:nvSpPr>
        <p:spPr>
          <a:xfrm>
            <a:off x="4571618" y="2526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1" name="object 22781"/>
          <p:cNvSpPr/>
          <p:nvPr/>
        </p:nvSpPr>
        <p:spPr>
          <a:xfrm>
            <a:off x="4574001" y="2527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2" name="object 22782"/>
          <p:cNvSpPr/>
          <p:nvPr/>
        </p:nvSpPr>
        <p:spPr>
          <a:xfrm>
            <a:off x="4585754" y="25362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3" name="object 22783"/>
          <p:cNvSpPr/>
          <p:nvPr/>
        </p:nvSpPr>
        <p:spPr>
          <a:xfrm>
            <a:off x="4380947" y="2426104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4" name="object 22784"/>
          <p:cNvSpPr/>
          <p:nvPr/>
        </p:nvSpPr>
        <p:spPr>
          <a:xfrm>
            <a:off x="4393097" y="243680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5" name="object 22785"/>
          <p:cNvSpPr/>
          <p:nvPr/>
        </p:nvSpPr>
        <p:spPr>
          <a:xfrm>
            <a:off x="4395003" y="243840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6" name="object 22786"/>
          <p:cNvSpPr/>
          <p:nvPr/>
        </p:nvSpPr>
        <p:spPr>
          <a:xfrm>
            <a:off x="4406915" y="24473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7" name="object 22787"/>
          <p:cNvSpPr/>
          <p:nvPr/>
        </p:nvSpPr>
        <p:spPr>
          <a:xfrm>
            <a:off x="4420415" y="245635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8" name="object 22788"/>
          <p:cNvSpPr/>
          <p:nvPr/>
        </p:nvSpPr>
        <p:spPr>
          <a:xfrm>
            <a:off x="4423115" y="245795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9" name="object 22789"/>
          <p:cNvSpPr/>
          <p:nvPr/>
        </p:nvSpPr>
        <p:spPr>
          <a:xfrm>
            <a:off x="4434233" y="24665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0" name="object 22790"/>
          <p:cNvSpPr/>
          <p:nvPr/>
        </p:nvSpPr>
        <p:spPr>
          <a:xfrm>
            <a:off x="4448369" y="2475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1" name="object 22791"/>
          <p:cNvSpPr/>
          <p:nvPr/>
        </p:nvSpPr>
        <p:spPr>
          <a:xfrm>
            <a:off x="4450433" y="24779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2" name="object 22792"/>
          <p:cNvSpPr/>
          <p:nvPr/>
        </p:nvSpPr>
        <p:spPr>
          <a:xfrm>
            <a:off x="4462186" y="2486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3" name="object 22793"/>
          <p:cNvSpPr/>
          <p:nvPr/>
        </p:nvSpPr>
        <p:spPr>
          <a:xfrm>
            <a:off x="4475687" y="249595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4" name="object 22794"/>
          <p:cNvSpPr/>
          <p:nvPr/>
        </p:nvSpPr>
        <p:spPr>
          <a:xfrm>
            <a:off x="4478387" y="24975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5" name="object 22795"/>
          <p:cNvSpPr/>
          <p:nvPr/>
        </p:nvSpPr>
        <p:spPr>
          <a:xfrm>
            <a:off x="4489822" y="2505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6" name="object 22796"/>
          <p:cNvSpPr/>
          <p:nvPr/>
        </p:nvSpPr>
        <p:spPr>
          <a:xfrm>
            <a:off x="4503640" y="251550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7" name="object 22797"/>
          <p:cNvSpPr/>
          <p:nvPr/>
        </p:nvSpPr>
        <p:spPr>
          <a:xfrm>
            <a:off x="4505705" y="251710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8" name="object 22798"/>
          <p:cNvSpPr/>
          <p:nvPr/>
        </p:nvSpPr>
        <p:spPr>
          <a:xfrm>
            <a:off x="4517935" y="2525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9" name="object 22799"/>
          <p:cNvSpPr/>
          <p:nvPr/>
        </p:nvSpPr>
        <p:spPr>
          <a:xfrm>
            <a:off x="4530959" y="2535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0" name="object 22800"/>
          <p:cNvSpPr/>
          <p:nvPr/>
        </p:nvSpPr>
        <p:spPr>
          <a:xfrm>
            <a:off x="4533659" y="2536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1" name="object 22801"/>
          <p:cNvSpPr/>
          <p:nvPr/>
        </p:nvSpPr>
        <p:spPr>
          <a:xfrm>
            <a:off x="4380947" y="2464840"/>
            <a:ext cx="0" cy="1905"/>
          </a:xfrm>
          <a:custGeom>
            <a:avLst/>
            <a:gdLst/>
            <a:ahLst/>
            <a:cxnLst/>
            <a:rect l="l" t="t" r="r" b="b"/>
            <a:pathLst>
              <a:path w="0" h="1905">
                <a:moveTo>
                  <a:pt x="0" y="0"/>
                </a:moveTo>
                <a:lnTo>
                  <a:pt x="0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2" name="object 22802"/>
          <p:cNvSpPr/>
          <p:nvPr/>
        </p:nvSpPr>
        <p:spPr>
          <a:xfrm>
            <a:off x="4382456" y="2467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3" name="object 22803"/>
          <p:cNvSpPr/>
          <p:nvPr/>
        </p:nvSpPr>
        <p:spPr>
          <a:xfrm>
            <a:off x="4394209" y="247590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4" name="object 22804"/>
          <p:cNvSpPr/>
          <p:nvPr/>
        </p:nvSpPr>
        <p:spPr>
          <a:xfrm>
            <a:off x="4407709" y="248525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5" name="object 22805"/>
          <p:cNvSpPr/>
          <p:nvPr/>
        </p:nvSpPr>
        <p:spPr>
          <a:xfrm>
            <a:off x="4409615" y="24873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6" name="object 22806"/>
          <p:cNvSpPr/>
          <p:nvPr/>
        </p:nvSpPr>
        <p:spPr>
          <a:xfrm>
            <a:off x="4422004" y="249546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7" name="object 22807"/>
          <p:cNvSpPr/>
          <p:nvPr/>
        </p:nvSpPr>
        <p:spPr>
          <a:xfrm>
            <a:off x="4435027" y="250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8" name="object 22808"/>
          <p:cNvSpPr/>
          <p:nvPr/>
        </p:nvSpPr>
        <p:spPr>
          <a:xfrm>
            <a:off x="4437727" y="25068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9" name="object 22809"/>
          <p:cNvSpPr/>
          <p:nvPr/>
        </p:nvSpPr>
        <p:spPr>
          <a:xfrm>
            <a:off x="4449163" y="2515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0" name="object 22810"/>
          <p:cNvSpPr/>
          <p:nvPr/>
        </p:nvSpPr>
        <p:spPr>
          <a:xfrm>
            <a:off x="4462981" y="2524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1" name="object 22811"/>
          <p:cNvSpPr/>
          <p:nvPr/>
        </p:nvSpPr>
        <p:spPr>
          <a:xfrm>
            <a:off x="4465363" y="2526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2" name="object 22812"/>
          <p:cNvSpPr/>
          <p:nvPr/>
        </p:nvSpPr>
        <p:spPr>
          <a:xfrm>
            <a:off x="4477275" y="25346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3" name="object 22813"/>
          <p:cNvSpPr/>
          <p:nvPr/>
        </p:nvSpPr>
        <p:spPr>
          <a:xfrm>
            <a:off x="4381185" y="250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4" name="object 22814"/>
          <p:cNvSpPr/>
          <p:nvPr/>
        </p:nvSpPr>
        <p:spPr>
          <a:xfrm>
            <a:off x="4394209" y="251390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5" name="object 22815"/>
          <p:cNvSpPr/>
          <p:nvPr/>
        </p:nvSpPr>
        <p:spPr>
          <a:xfrm>
            <a:off x="4397068" y="2516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6" name="object 22816"/>
          <p:cNvSpPr/>
          <p:nvPr/>
        </p:nvSpPr>
        <p:spPr>
          <a:xfrm>
            <a:off x="4409297" y="2524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7" name="object 22817"/>
          <p:cNvSpPr/>
          <p:nvPr/>
        </p:nvSpPr>
        <p:spPr>
          <a:xfrm>
            <a:off x="4422321" y="2534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8" name="object 22818"/>
          <p:cNvSpPr/>
          <p:nvPr/>
        </p:nvSpPr>
        <p:spPr>
          <a:xfrm>
            <a:off x="4424703" y="253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9" name="object 22819"/>
          <p:cNvSpPr/>
          <p:nvPr/>
        </p:nvSpPr>
        <p:spPr>
          <a:xfrm>
            <a:off x="5695000" y="445760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317" y="4426"/>
                </a:lnTo>
                <a:lnTo>
                  <a:pt x="3494" y="8116"/>
                </a:lnTo>
                <a:lnTo>
                  <a:pt x="6670" y="10944"/>
                </a:lnTo>
                <a:lnTo>
                  <a:pt x="11753" y="13035"/>
                </a:lnTo>
                <a:lnTo>
                  <a:pt x="17312" y="13403"/>
                </a:lnTo>
                <a:lnTo>
                  <a:pt x="22871" y="13035"/>
                </a:lnTo>
                <a:lnTo>
                  <a:pt x="27953" y="10944"/>
                </a:lnTo>
                <a:lnTo>
                  <a:pt x="31606" y="8116"/>
                </a:lnTo>
                <a:lnTo>
                  <a:pt x="34306" y="442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0" name="object 22820"/>
          <p:cNvSpPr/>
          <p:nvPr/>
        </p:nvSpPr>
        <p:spPr>
          <a:xfrm>
            <a:off x="5698653" y="446141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6829" y="11067"/>
                </a:lnTo>
                <a:lnTo>
                  <a:pt x="3653" y="8116"/>
                </a:lnTo>
                <a:lnTo>
                  <a:pt x="476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1" name="object 22821"/>
          <p:cNvSpPr/>
          <p:nvPr/>
        </p:nvSpPr>
        <p:spPr>
          <a:xfrm>
            <a:off x="5712391" y="4200346"/>
            <a:ext cx="0" cy="257810"/>
          </a:xfrm>
          <a:custGeom>
            <a:avLst/>
            <a:gdLst/>
            <a:ahLst/>
            <a:cxnLst/>
            <a:rect l="l" t="t" r="r" b="b"/>
            <a:pathLst>
              <a:path w="0" h="257810">
                <a:moveTo>
                  <a:pt x="0" y="0"/>
                </a:moveTo>
                <a:lnTo>
                  <a:pt x="0" y="257257"/>
                </a:lnTo>
              </a:path>
            </a:pathLst>
          </a:custGeom>
          <a:ln w="347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2" name="object 22822"/>
          <p:cNvSpPr/>
          <p:nvPr/>
        </p:nvSpPr>
        <p:spPr>
          <a:xfrm>
            <a:off x="5698653" y="4204158"/>
            <a:ext cx="34925" cy="257810"/>
          </a:xfrm>
          <a:custGeom>
            <a:avLst/>
            <a:gdLst/>
            <a:ahLst/>
            <a:cxnLst/>
            <a:rect l="l" t="t" r="r" b="b"/>
            <a:pathLst>
              <a:path w="34925" h="257810">
                <a:moveTo>
                  <a:pt x="0" y="257257"/>
                </a:moveTo>
                <a:lnTo>
                  <a:pt x="17470" y="257257"/>
                </a:lnTo>
                <a:lnTo>
                  <a:pt x="34783" y="257257"/>
                </a:lnTo>
                <a:lnTo>
                  <a:pt x="34783" y="0"/>
                </a:lnTo>
                <a:lnTo>
                  <a:pt x="17470" y="0"/>
                </a:lnTo>
                <a:lnTo>
                  <a:pt x="0" y="0"/>
                </a:lnTo>
                <a:lnTo>
                  <a:pt x="0" y="25725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3" name="object 22823"/>
          <p:cNvSpPr/>
          <p:nvPr/>
        </p:nvSpPr>
        <p:spPr>
          <a:xfrm>
            <a:off x="5695000" y="418645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312" y="0"/>
                </a:moveTo>
                <a:lnTo>
                  <a:pt x="0" y="13895"/>
                </a:lnTo>
                <a:lnTo>
                  <a:pt x="34783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24" name="object 22824"/>
          <p:cNvSpPr/>
          <p:nvPr/>
        </p:nvSpPr>
        <p:spPr>
          <a:xfrm>
            <a:off x="5698653" y="4190263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95"/>
                </a:moveTo>
                <a:lnTo>
                  <a:pt x="17470" y="0"/>
                </a:lnTo>
                <a:lnTo>
                  <a:pt x="23029" y="860"/>
                </a:lnTo>
                <a:lnTo>
                  <a:pt x="28112" y="2951"/>
                </a:lnTo>
                <a:lnTo>
                  <a:pt x="31606" y="5779"/>
                </a:lnTo>
                <a:lnTo>
                  <a:pt x="34465" y="9468"/>
                </a:lnTo>
                <a:lnTo>
                  <a:pt x="34783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5" name="object 22825"/>
          <p:cNvSpPr/>
          <p:nvPr/>
        </p:nvSpPr>
        <p:spPr>
          <a:xfrm>
            <a:off x="1548430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6" name="object 22826"/>
          <p:cNvSpPr/>
          <p:nvPr/>
        </p:nvSpPr>
        <p:spPr>
          <a:xfrm>
            <a:off x="2765599" y="6115466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9847" y="7329"/>
                </a:moveTo>
                <a:lnTo>
                  <a:pt x="6353" y="244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7" name="object 22827"/>
          <p:cNvSpPr/>
          <p:nvPr/>
        </p:nvSpPr>
        <p:spPr>
          <a:xfrm>
            <a:off x="1016472" y="6071024"/>
            <a:ext cx="0" cy="68580"/>
          </a:xfrm>
          <a:custGeom>
            <a:avLst/>
            <a:gdLst/>
            <a:ahLst/>
            <a:cxnLst/>
            <a:rect l="l" t="t" r="r" b="b"/>
            <a:pathLst>
              <a:path w="0" h="68579">
                <a:moveTo>
                  <a:pt x="0" y="0"/>
                </a:moveTo>
                <a:lnTo>
                  <a:pt x="0" y="680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8" name="object 22828"/>
          <p:cNvSpPr/>
          <p:nvPr/>
        </p:nvSpPr>
        <p:spPr>
          <a:xfrm>
            <a:off x="6371284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9" name="object 22829"/>
          <p:cNvSpPr/>
          <p:nvPr/>
        </p:nvSpPr>
        <p:spPr>
          <a:xfrm>
            <a:off x="6050931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0" name="object 22830"/>
          <p:cNvSpPr/>
          <p:nvPr/>
        </p:nvSpPr>
        <p:spPr>
          <a:xfrm>
            <a:off x="4380708" y="2542435"/>
            <a:ext cx="1540510" cy="0"/>
          </a:xfrm>
          <a:custGeom>
            <a:avLst/>
            <a:gdLst/>
            <a:ahLst/>
            <a:cxnLst/>
            <a:rect l="l" t="t" r="r" b="b"/>
            <a:pathLst>
              <a:path w="1540510" h="0">
                <a:moveTo>
                  <a:pt x="0" y="0"/>
                </a:moveTo>
                <a:lnTo>
                  <a:pt x="153998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1" name="object 22831"/>
          <p:cNvSpPr/>
          <p:nvPr/>
        </p:nvSpPr>
        <p:spPr>
          <a:xfrm>
            <a:off x="6907960" y="2898317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590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2" name="object 22832"/>
          <p:cNvSpPr/>
          <p:nvPr/>
        </p:nvSpPr>
        <p:spPr>
          <a:xfrm>
            <a:off x="4990603" y="279514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0" y="1229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3" name="object 22833"/>
          <p:cNvSpPr/>
          <p:nvPr/>
        </p:nvSpPr>
        <p:spPr>
          <a:xfrm>
            <a:off x="1732908" y="2411470"/>
            <a:ext cx="24130" cy="20955"/>
          </a:xfrm>
          <a:custGeom>
            <a:avLst/>
            <a:gdLst/>
            <a:ahLst/>
            <a:cxnLst/>
            <a:rect l="l" t="t" r="r" b="b"/>
            <a:pathLst>
              <a:path w="24130" h="20955">
                <a:moveTo>
                  <a:pt x="0" y="0"/>
                </a:moveTo>
                <a:lnTo>
                  <a:pt x="23665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4" name="object 22834"/>
          <p:cNvSpPr/>
          <p:nvPr/>
        </p:nvSpPr>
        <p:spPr>
          <a:xfrm>
            <a:off x="4383091" y="4276589"/>
            <a:ext cx="130714" cy="103525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2835" name="object 22835"/>
          <p:cNvSpPr/>
          <p:nvPr/>
        </p:nvSpPr>
        <p:spPr>
          <a:xfrm>
            <a:off x="3545439" y="437238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14135" y="0"/>
                </a:moveTo>
                <a:lnTo>
                  <a:pt x="8576" y="368"/>
                </a:lnTo>
                <a:lnTo>
                  <a:pt x="3494" y="2828"/>
                </a:lnTo>
                <a:lnTo>
                  <a:pt x="0" y="6025"/>
                </a:lnTo>
                <a:lnTo>
                  <a:pt x="14135" y="13403"/>
                </a:lnTo>
                <a:lnTo>
                  <a:pt x="27953" y="21151"/>
                </a:lnTo>
                <a:lnTo>
                  <a:pt x="30812" y="17462"/>
                </a:lnTo>
                <a:lnTo>
                  <a:pt x="31606" y="13403"/>
                </a:lnTo>
                <a:lnTo>
                  <a:pt x="30812" y="9345"/>
                </a:lnTo>
                <a:lnTo>
                  <a:pt x="27953" y="5287"/>
                </a:lnTo>
                <a:lnTo>
                  <a:pt x="23982" y="2828"/>
                </a:lnTo>
                <a:lnTo>
                  <a:pt x="18900" y="368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6" name="object 22836"/>
          <p:cNvSpPr/>
          <p:nvPr/>
        </p:nvSpPr>
        <p:spPr>
          <a:xfrm>
            <a:off x="3549091" y="4376197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0" y="6148"/>
                </a:moveTo>
                <a:lnTo>
                  <a:pt x="3653" y="2828"/>
                </a:lnTo>
                <a:lnTo>
                  <a:pt x="8735" y="368"/>
                </a:lnTo>
                <a:lnTo>
                  <a:pt x="14294" y="0"/>
                </a:lnTo>
                <a:lnTo>
                  <a:pt x="19059" y="368"/>
                </a:lnTo>
                <a:lnTo>
                  <a:pt x="24141" y="2828"/>
                </a:lnTo>
                <a:lnTo>
                  <a:pt x="28112" y="5287"/>
                </a:lnTo>
                <a:lnTo>
                  <a:pt x="30812" y="9345"/>
                </a:lnTo>
                <a:lnTo>
                  <a:pt x="31606" y="13526"/>
                </a:lnTo>
                <a:lnTo>
                  <a:pt x="30812" y="17585"/>
                </a:lnTo>
                <a:lnTo>
                  <a:pt x="28112" y="2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7" name="object 22837"/>
          <p:cNvSpPr/>
          <p:nvPr/>
        </p:nvSpPr>
        <p:spPr>
          <a:xfrm>
            <a:off x="3530032" y="4378410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15406" y="0"/>
                </a:moveTo>
                <a:lnTo>
                  <a:pt x="0" y="16724"/>
                </a:lnTo>
                <a:lnTo>
                  <a:pt x="14135" y="24471"/>
                </a:lnTo>
                <a:lnTo>
                  <a:pt x="27953" y="31849"/>
                </a:lnTo>
                <a:lnTo>
                  <a:pt x="43359" y="15125"/>
                </a:lnTo>
                <a:lnTo>
                  <a:pt x="29541" y="737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38" name="object 22838"/>
          <p:cNvSpPr/>
          <p:nvPr/>
        </p:nvSpPr>
        <p:spPr>
          <a:xfrm>
            <a:off x="3533685" y="4382345"/>
            <a:ext cx="43815" cy="32384"/>
          </a:xfrm>
          <a:custGeom>
            <a:avLst/>
            <a:gdLst/>
            <a:ahLst/>
            <a:cxnLst/>
            <a:rect l="l" t="t" r="r" b="b"/>
            <a:pathLst>
              <a:path w="43814" h="32385">
                <a:moveTo>
                  <a:pt x="43518" y="15125"/>
                </a:moveTo>
                <a:lnTo>
                  <a:pt x="29700" y="7378"/>
                </a:lnTo>
                <a:lnTo>
                  <a:pt x="15406" y="0"/>
                </a:lnTo>
                <a:lnTo>
                  <a:pt x="0" y="16724"/>
                </a:lnTo>
                <a:lnTo>
                  <a:pt x="14294" y="24471"/>
                </a:lnTo>
                <a:lnTo>
                  <a:pt x="28112" y="31849"/>
                </a:lnTo>
                <a:lnTo>
                  <a:pt x="43518" y="1512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9" name="object 22839"/>
          <p:cNvSpPr/>
          <p:nvPr/>
        </p:nvSpPr>
        <p:spPr>
          <a:xfrm>
            <a:off x="3526379" y="4395134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653" y="0"/>
                </a:moveTo>
                <a:lnTo>
                  <a:pt x="794" y="3689"/>
                </a:lnTo>
                <a:lnTo>
                  <a:pt x="0" y="7747"/>
                </a:lnTo>
                <a:lnTo>
                  <a:pt x="794" y="11805"/>
                </a:lnTo>
                <a:lnTo>
                  <a:pt x="3653" y="15986"/>
                </a:lnTo>
                <a:lnTo>
                  <a:pt x="7941" y="18445"/>
                </a:lnTo>
                <a:lnTo>
                  <a:pt x="12706" y="20413"/>
                </a:lnTo>
                <a:lnTo>
                  <a:pt x="17788" y="21274"/>
                </a:lnTo>
                <a:lnTo>
                  <a:pt x="23347" y="20413"/>
                </a:lnTo>
                <a:lnTo>
                  <a:pt x="28112" y="18445"/>
                </a:lnTo>
                <a:lnTo>
                  <a:pt x="31606" y="15125"/>
                </a:lnTo>
                <a:lnTo>
                  <a:pt x="17788" y="7747"/>
                </a:lnTo>
                <a:lnTo>
                  <a:pt x="36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0" name="object 22840"/>
          <p:cNvSpPr/>
          <p:nvPr/>
        </p:nvSpPr>
        <p:spPr>
          <a:xfrm>
            <a:off x="3530191" y="4399069"/>
            <a:ext cx="31750" cy="21590"/>
          </a:xfrm>
          <a:custGeom>
            <a:avLst/>
            <a:gdLst/>
            <a:ahLst/>
            <a:cxnLst/>
            <a:rect l="l" t="t" r="r" b="b"/>
            <a:pathLst>
              <a:path w="31750" h="21589">
                <a:moveTo>
                  <a:pt x="31606" y="15125"/>
                </a:moveTo>
                <a:lnTo>
                  <a:pt x="27953" y="18322"/>
                </a:lnTo>
                <a:lnTo>
                  <a:pt x="23347" y="20413"/>
                </a:lnTo>
                <a:lnTo>
                  <a:pt x="17788" y="21151"/>
                </a:lnTo>
                <a:lnTo>
                  <a:pt x="12706" y="20413"/>
                </a:lnTo>
                <a:lnTo>
                  <a:pt x="7941" y="18322"/>
                </a:lnTo>
                <a:lnTo>
                  <a:pt x="3494" y="15863"/>
                </a:lnTo>
                <a:lnTo>
                  <a:pt x="794" y="11805"/>
                </a:lnTo>
                <a:lnTo>
                  <a:pt x="0" y="7747"/>
                </a:lnTo>
                <a:lnTo>
                  <a:pt x="794" y="3689"/>
                </a:lnTo>
                <a:lnTo>
                  <a:pt x="34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1" name="object 22841"/>
          <p:cNvSpPr/>
          <p:nvPr/>
        </p:nvSpPr>
        <p:spPr>
          <a:xfrm>
            <a:off x="1718613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2" name="object 22842"/>
          <p:cNvSpPr/>
          <p:nvPr/>
        </p:nvSpPr>
        <p:spPr>
          <a:xfrm>
            <a:off x="2763614" y="6114605"/>
            <a:ext cx="0" cy="26670"/>
          </a:xfrm>
          <a:custGeom>
            <a:avLst/>
            <a:gdLst/>
            <a:ahLst/>
            <a:cxnLst/>
            <a:rect l="l" t="t" r="r" b="b"/>
            <a:pathLst>
              <a:path w="0" h="26670">
                <a:moveTo>
                  <a:pt x="0" y="0"/>
                </a:moveTo>
                <a:lnTo>
                  <a:pt x="0" y="26180"/>
                </a:lnTo>
              </a:path>
            </a:pathLst>
          </a:custGeom>
          <a:ln w="39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3" name="object 22843"/>
          <p:cNvSpPr/>
          <p:nvPr/>
        </p:nvSpPr>
        <p:spPr>
          <a:xfrm>
            <a:off x="1361046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0"/>
                </a:moveTo>
                <a:lnTo>
                  <a:pt x="0" y="13871"/>
                </a:lnTo>
                <a:lnTo>
                  <a:pt x="778" y="17941"/>
                </a:lnTo>
                <a:lnTo>
                  <a:pt x="3541" y="22024"/>
                </a:lnTo>
                <a:lnTo>
                  <a:pt x="7099" y="24471"/>
                </a:lnTo>
                <a:lnTo>
                  <a:pt x="11848" y="26500"/>
                </a:lnTo>
                <a:lnTo>
                  <a:pt x="17375" y="27324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4" name="object 22844"/>
          <p:cNvSpPr/>
          <p:nvPr/>
        </p:nvSpPr>
        <p:spPr>
          <a:xfrm>
            <a:off x="1364795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75" y="27324"/>
                </a:moveTo>
                <a:lnTo>
                  <a:pt x="0" y="13858"/>
                </a:lnTo>
                <a:lnTo>
                  <a:pt x="794" y="9382"/>
                </a:lnTo>
                <a:lnTo>
                  <a:pt x="3557" y="5705"/>
                </a:lnTo>
                <a:lnTo>
                  <a:pt x="7099" y="2852"/>
                </a:lnTo>
                <a:lnTo>
                  <a:pt x="11848" y="823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5" name="object 22845"/>
          <p:cNvSpPr/>
          <p:nvPr/>
        </p:nvSpPr>
        <p:spPr>
          <a:xfrm>
            <a:off x="1378422" y="5938521"/>
            <a:ext cx="132715" cy="0"/>
          </a:xfrm>
          <a:custGeom>
            <a:avLst/>
            <a:gdLst/>
            <a:ahLst/>
            <a:cxnLst/>
            <a:rect l="l" t="t" r="r" b="b"/>
            <a:pathLst>
              <a:path w="132715" h="0">
                <a:moveTo>
                  <a:pt x="0" y="0"/>
                </a:moveTo>
                <a:lnTo>
                  <a:pt x="132683" y="0"/>
                </a:lnTo>
              </a:path>
            </a:pathLst>
          </a:custGeom>
          <a:ln w="273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6" name="object 22846"/>
          <p:cNvSpPr/>
          <p:nvPr/>
        </p:nvSpPr>
        <p:spPr>
          <a:xfrm>
            <a:off x="1382170" y="5928733"/>
            <a:ext cx="132715" cy="27940"/>
          </a:xfrm>
          <a:custGeom>
            <a:avLst/>
            <a:gdLst/>
            <a:ahLst/>
            <a:cxnLst/>
            <a:rect l="l" t="t" r="r" b="b"/>
            <a:pathLst>
              <a:path w="132715" h="27939">
                <a:moveTo>
                  <a:pt x="0" y="0"/>
                </a:moveTo>
                <a:lnTo>
                  <a:pt x="0" y="13858"/>
                </a:lnTo>
                <a:lnTo>
                  <a:pt x="0" y="27324"/>
                </a:lnTo>
                <a:lnTo>
                  <a:pt x="132699" y="27324"/>
                </a:lnTo>
                <a:lnTo>
                  <a:pt x="132699" y="13858"/>
                </a:lnTo>
                <a:lnTo>
                  <a:pt x="13269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7" name="object 22847"/>
          <p:cNvSpPr/>
          <p:nvPr/>
        </p:nvSpPr>
        <p:spPr>
          <a:xfrm>
            <a:off x="1511106" y="5924859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24"/>
                </a:lnTo>
                <a:lnTo>
                  <a:pt x="5543" y="26500"/>
                </a:lnTo>
                <a:lnTo>
                  <a:pt x="10276" y="24471"/>
                </a:lnTo>
                <a:lnTo>
                  <a:pt x="13833" y="22024"/>
                </a:lnTo>
                <a:lnTo>
                  <a:pt x="16597" y="17941"/>
                </a:lnTo>
                <a:lnTo>
                  <a:pt x="17375" y="13871"/>
                </a:lnTo>
                <a:lnTo>
                  <a:pt x="16597" y="9382"/>
                </a:lnTo>
                <a:lnTo>
                  <a:pt x="13833" y="5705"/>
                </a:lnTo>
                <a:lnTo>
                  <a:pt x="10276" y="2852"/>
                </a:lnTo>
                <a:lnTo>
                  <a:pt x="5543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48" name="object 22848"/>
          <p:cNvSpPr/>
          <p:nvPr/>
        </p:nvSpPr>
        <p:spPr>
          <a:xfrm>
            <a:off x="1514870" y="592873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75" y="13858"/>
                </a:lnTo>
                <a:lnTo>
                  <a:pt x="16581" y="17941"/>
                </a:lnTo>
                <a:lnTo>
                  <a:pt x="13817" y="22024"/>
                </a:lnTo>
                <a:lnTo>
                  <a:pt x="10260" y="24459"/>
                </a:lnTo>
                <a:lnTo>
                  <a:pt x="5527" y="26500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9" name="object 22849"/>
          <p:cNvSpPr/>
          <p:nvPr/>
        </p:nvSpPr>
        <p:spPr>
          <a:xfrm>
            <a:off x="8559758" y="4085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641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403"/>
                </a:lnTo>
                <a:lnTo>
                  <a:pt x="16676" y="8976"/>
                </a:lnTo>
                <a:lnTo>
                  <a:pt x="13817" y="5287"/>
                </a:lnTo>
                <a:lnTo>
                  <a:pt x="10641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0" name="object 22850"/>
          <p:cNvSpPr/>
          <p:nvPr/>
        </p:nvSpPr>
        <p:spPr>
          <a:xfrm>
            <a:off x="8563570" y="408954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526"/>
                </a:lnTo>
                <a:lnTo>
                  <a:pt x="16517" y="17953"/>
                </a:lnTo>
                <a:lnTo>
                  <a:pt x="13817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1" name="object 22851"/>
          <p:cNvSpPr/>
          <p:nvPr/>
        </p:nvSpPr>
        <p:spPr>
          <a:xfrm>
            <a:off x="8395055" y="409920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703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2" name="object 22852"/>
          <p:cNvSpPr/>
          <p:nvPr/>
        </p:nvSpPr>
        <p:spPr>
          <a:xfrm>
            <a:off x="8398867" y="4089548"/>
            <a:ext cx="165100" cy="27305"/>
          </a:xfrm>
          <a:custGeom>
            <a:avLst/>
            <a:gdLst/>
            <a:ahLst/>
            <a:cxnLst/>
            <a:rect l="l" t="t" r="r" b="b"/>
            <a:pathLst>
              <a:path w="165100" h="27304">
                <a:moveTo>
                  <a:pt x="164703" y="26930"/>
                </a:moveTo>
                <a:lnTo>
                  <a:pt x="164703" y="13526"/>
                </a:lnTo>
                <a:lnTo>
                  <a:pt x="164703" y="0"/>
                </a:lnTo>
                <a:lnTo>
                  <a:pt x="0" y="0"/>
                </a:lnTo>
                <a:lnTo>
                  <a:pt x="0" y="13526"/>
                </a:lnTo>
                <a:lnTo>
                  <a:pt x="0" y="26930"/>
                </a:lnTo>
                <a:lnTo>
                  <a:pt x="164703" y="2693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3" name="object 22853"/>
          <p:cNvSpPr/>
          <p:nvPr/>
        </p:nvSpPr>
        <p:spPr>
          <a:xfrm>
            <a:off x="8377742" y="408573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176" y="21643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4" name="object 22854"/>
          <p:cNvSpPr/>
          <p:nvPr/>
        </p:nvSpPr>
        <p:spPr>
          <a:xfrm>
            <a:off x="8381396" y="408954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26930"/>
                </a:moveTo>
                <a:lnTo>
                  <a:pt x="0" y="13526"/>
                </a:lnTo>
                <a:lnTo>
                  <a:pt x="476" y="8976"/>
                </a:lnTo>
                <a:lnTo>
                  <a:pt x="3176" y="5410"/>
                </a:lnTo>
                <a:lnTo>
                  <a:pt x="6829" y="2459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5" name="object 22855"/>
          <p:cNvSpPr/>
          <p:nvPr/>
        </p:nvSpPr>
        <p:spPr>
          <a:xfrm>
            <a:off x="6223575" y="454331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5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6" name="object 22856"/>
          <p:cNvSpPr/>
          <p:nvPr/>
        </p:nvSpPr>
        <p:spPr>
          <a:xfrm>
            <a:off x="6537576" y="2729107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5" h="13969">
                <a:moveTo>
                  <a:pt x="18106" y="6886"/>
                </a:moveTo>
                <a:lnTo>
                  <a:pt x="15406" y="2090"/>
                </a:lnTo>
                <a:lnTo>
                  <a:pt x="9053" y="0"/>
                </a:lnTo>
                <a:lnTo>
                  <a:pt x="2700" y="2090"/>
                </a:lnTo>
                <a:lnTo>
                  <a:pt x="0" y="6886"/>
                </a:lnTo>
                <a:lnTo>
                  <a:pt x="2700" y="11805"/>
                </a:lnTo>
                <a:lnTo>
                  <a:pt x="9053" y="13403"/>
                </a:lnTo>
                <a:lnTo>
                  <a:pt x="15406" y="11805"/>
                </a:lnTo>
                <a:lnTo>
                  <a:pt x="18106" y="688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7" name="object 22857"/>
          <p:cNvSpPr/>
          <p:nvPr/>
        </p:nvSpPr>
        <p:spPr>
          <a:xfrm>
            <a:off x="5202954" y="283129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794" y="17830"/>
                </a:lnTo>
                <a:lnTo>
                  <a:pt x="3494" y="21520"/>
                </a:lnTo>
                <a:lnTo>
                  <a:pt x="6988" y="24348"/>
                </a:lnTo>
                <a:lnTo>
                  <a:pt x="11753" y="26439"/>
                </a:lnTo>
                <a:lnTo>
                  <a:pt x="17312" y="26807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58" name="object 22858"/>
          <p:cNvSpPr/>
          <p:nvPr/>
        </p:nvSpPr>
        <p:spPr>
          <a:xfrm>
            <a:off x="5206608" y="283510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6930"/>
                </a:moveTo>
                <a:lnTo>
                  <a:pt x="0" y="13403"/>
                </a:lnTo>
                <a:lnTo>
                  <a:pt x="794" y="8976"/>
                </a:lnTo>
                <a:lnTo>
                  <a:pt x="3653" y="5287"/>
                </a:lnTo>
                <a:lnTo>
                  <a:pt x="7147" y="2459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9" name="object 22859"/>
          <p:cNvSpPr/>
          <p:nvPr/>
        </p:nvSpPr>
        <p:spPr>
          <a:xfrm>
            <a:off x="5220267" y="284470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837" y="0"/>
                </a:lnTo>
              </a:path>
            </a:pathLst>
          </a:custGeom>
          <a:ln w="2680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0" name="object 22860"/>
          <p:cNvSpPr/>
          <p:nvPr/>
        </p:nvSpPr>
        <p:spPr>
          <a:xfrm>
            <a:off x="5224079" y="2835109"/>
            <a:ext cx="125095" cy="27305"/>
          </a:xfrm>
          <a:custGeom>
            <a:avLst/>
            <a:gdLst/>
            <a:ahLst/>
            <a:cxnLst/>
            <a:rect l="l" t="t" r="r" b="b"/>
            <a:pathLst>
              <a:path w="125095" h="27305">
                <a:moveTo>
                  <a:pt x="0" y="0"/>
                </a:moveTo>
                <a:lnTo>
                  <a:pt x="0" y="13403"/>
                </a:lnTo>
                <a:lnTo>
                  <a:pt x="0" y="26930"/>
                </a:lnTo>
                <a:lnTo>
                  <a:pt x="124679" y="26930"/>
                </a:lnTo>
                <a:lnTo>
                  <a:pt x="124679" y="13403"/>
                </a:lnTo>
                <a:lnTo>
                  <a:pt x="124679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1" name="object 22861"/>
          <p:cNvSpPr/>
          <p:nvPr/>
        </p:nvSpPr>
        <p:spPr>
          <a:xfrm>
            <a:off x="5345104" y="283129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6807"/>
                </a:lnTo>
                <a:lnTo>
                  <a:pt x="5558" y="26439"/>
                </a:lnTo>
                <a:lnTo>
                  <a:pt x="10641" y="24348"/>
                </a:lnTo>
                <a:lnTo>
                  <a:pt x="14135" y="21520"/>
                </a:lnTo>
                <a:lnTo>
                  <a:pt x="16994" y="17830"/>
                </a:lnTo>
                <a:lnTo>
                  <a:pt x="17788" y="13403"/>
                </a:lnTo>
                <a:lnTo>
                  <a:pt x="16994" y="8853"/>
                </a:lnTo>
                <a:lnTo>
                  <a:pt x="14135" y="5287"/>
                </a:lnTo>
                <a:lnTo>
                  <a:pt x="10641" y="2336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2" name="object 22862"/>
          <p:cNvSpPr/>
          <p:nvPr/>
        </p:nvSpPr>
        <p:spPr>
          <a:xfrm>
            <a:off x="5348758" y="283510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403"/>
                </a:lnTo>
                <a:lnTo>
                  <a:pt x="16994" y="17953"/>
                </a:lnTo>
                <a:lnTo>
                  <a:pt x="14294" y="21643"/>
                </a:lnTo>
                <a:lnTo>
                  <a:pt x="10800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3" name="object 22863"/>
          <p:cNvSpPr/>
          <p:nvPr/>
        </p:nvSpPr>
        <p:spPr>
          <a:xfrm>
            <a:off x="4315272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4" name="object 22864"/>
          <p:cNvSpPr/>
          <p:nvPr/>
        </p:nvSpPr>
        <p:spPr>
          <a:xfrm>
            <a:off x="6086984" y="4322827"/>
            <a:ext cx="18415" cy="13970"/>
          </a:xfrm>
          <a:custGeom>
            <a:avLst/>
            <a:gdLst/>
            <a:ahLst/>
            <a:cxnLst/>
            <a:rect l="l" t="t" r="r" b="b"/>
            <a:pathLst>
              <a:path w="18414" h="13970">
                <a:moveTo>
                  <a:pt x="18106" y="7378"/>
                </a:moveTo>
                <a:lnTo>
                  <a:pt x="15406" y="2459"/>
                </a:lnTo>
                <a:lnTo>
                  <a:pt x="9053" y="0"/>
                </a:lnTo>
                <a:lnTo>
                  <a:pt x="2700" y="2459"/>
                </a:lnTo>
                <a:lnTo>
                  <a:pt x="0" y="7378"/>
                </a:lnTo>
                <a:lnTo>
                  <a:pt x="2700" y="12174"/>
                </a:lnTo>
                <a:lnTo>
                  <a:pt x="9053" y="13895"/>
                </a:lnTo>
                <a:lnTo>
                  <a:pt x="15406" y="12174"/>
                </a:lnTo>
                <a:lnTo>
                  <a:pt x="18106" y="737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5" name="object 22865"/>
          <p:cNvSpPr/>
          <p:nvPr/>
        </p:nvSpPr>
        <p:spPr>
          <a:xfrm>
            <a:off x="4338778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700" y="0"/>
                </a:moveTo>
                <a:lnTo>
                  <a:pt x="0" y="19982"/>
                </a:lnTo>
                <a:lnTo>
                  <a:pt x="0" y="25283"/>
                </a:lnTo>
                <a:lnTo>
                  <a:pt x="29700" y="45671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6" name="object 22866"/>
          <p:cNvSpPr/>
          <p:nvPr/>
        </p:nvSpPr>
        <p:spPr>
          <a:xfrm>
            <a:off x="4342590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29541" y="45659"/>
                </a:moveTo>
                <a:lnTo>
                  <a:pt x="0" y="25283"/>
                </a:lnTo>
                <a:lnTo>
                  <a:pt x="0" y="19982"/>
                </a:lnTo>
                <a:lnTo>
                  <a:pt x="22394" y="405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7" name="object 22867"/>
          <p:cNvSpPr/>
          <p:nvPr/>
        </p:nvSpPr>
        <p:spPr>
          <a:xfrm>
            <a:off x="4368479" y="6460575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20">
                <a:moveTo>
                  <a:pt x="0" y="0"/>
                </a:moveTo>
                <a:lnTo>
                  <a:pt x="0" y="45671"/>
                </a:lnTo>
                <a:lnTo>
                  <a:pt x="35418" y="45671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68" name="object 22868"/>
          <p:cNvSpPr/>
          <p:nvPr/>
        </p:nvSpPr>
        <p:spPr>
          <a:xfrm>
            <a:off x="4372132" y="6464449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20">
                <a:moveTo>
                  <a:pt x="0" y="0"/>
                </a:moveTo>
                <a:lnTo>
                  <a:pt x="0" y="22835"/>
                </a:lnTo>
                <a:lnTo>
                  <a:pt x="0" y="45659"/>
                </a:lnTo>
                <a:lnTo>
                  <a:pt x="35577" y="45659"/>
                </a:lnTo>
                <a:lnTo>
                  <a:pt x="35577" y="22835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9" name="object 22869"/>
          <p:cNvSpPr/>
          <p:nvPr/>
        </p:nvSpPr>
        <p:spPr>
          <a:xfrm>
            <a:off x="4403897" y="6460575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0" y="45671"/>
                </a:lnTo>
                <a:lnTo>
                  <a:pt x="7147" y="44847"/>
                </a:lnTo>
                <a:lnTo>
                  <a:pt x="29700" y="25283"/>
                </a:lnTo>
                <a:lnTo>
                  <a:pt x="29700" y="1998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0" name="object 22870"/>
          <p:cNvSpPr/>
          <p:nvPr/>
        </p:nvSpPr>
        <p:spPr>
          <a:xfrm>
            <a:off x="4407709" y="6464449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20">
                <a:moveTo>
                  <a:pt x="0" y="0"/>
                </a:moveTo>
                <a:lnTo>
                  <a:pt x="29541" y="19982"/>
                </a:lnTo>
                <a:lnTo>
                  <a:pt x="29541" y="25283"/>
                </a:lnTo>
                <a:lnTo>
                  <a:pt x="7147" y="44847"/>
                </a:lnTo>
                <a:lnTo>
                  <a:pt x="0" y="456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1" name="object 22871"/>
          <p:cNvSpPr/>
          <p:nvPr/>
        </p:nvSpPr>
        <p:spPr>
          <a:xfrm>
            <a:off x="1492349" y="5605833"/>
            <a:ext cx="0" cy="15240"/>
          </a:xfrm>
          <a:custGeom>
            <a:avLst/>
            <a:gdLst/>
            <a:ahLst/>
            <a:cxnLst/>
            <a:rect l="l" t="t" r="r" b="b"/>
            <a:pathLst>
              <a:path w="0" h="15239">
                <a:moveTo>
                  <a:pt x="0" y="146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2" name="object 22872"/>
          <p:cNvSpPr/>
          <p:nvPr/>
        </p:nvSpPr>
        <p:spPr>
          <a:xfrm>
            <a:off x="2763376" y="62069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06"/>
                </a:lnTo>
                <a:lnTo>
                  <a:pt x="5558" y="26500"/>
                </a:lnTo>
                <a:lnTo>
                  <a:pt x="10641" y="24053"/>
                </a:lnTo>
                <a:lnTo>
                  <a:pt x="13817" y="21606"/>
                </a:lnTo>
                <a:lnTo>
                  <a:pt x="16994" y="17929"/>
                </a:lnTo>
                <a:lnTo>
                  <a:pt x="17470" y="13453"/>
                </a:lnTo>
                <a:lnTo>
                  <a:pt x="16994" y="8964"/>
                </a:lnTo>
                <a:lnTo>
                  <a:pt x="13817" y="5300"/>
                </a:lnTo>
                <a:lnTo>
                  <a:pt x="10641" y="2447"/>
                </a:lnTo>
                <a:lnTo>
                  <a:pt x="5558" y="40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3" name="object 22873"/>
          <p:cNvSpPr/>
          <p:nvPr/>
        </p:nvSpPr>
        <p:spPr>
          <a:xfrm>
            <a:off x="2767187" y="62108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12" y="13453"/>
                </a:lnTo>
                <a:lnTo>
                  <a:pt x="16994" y="17929"/>
                </a:lnTo>
                <a:lnTo>
                  <a:pt x="13817" y="21606"/>
                </a:lnTo>
                <a:lnTo>
                  <a:pt x="10641" y="24053"/>
                </a:lnTo>
                <a:lnTo>
                  <a:pt x="5558" y="26500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4" name="object 22874"/>
          <p:cNvSpPr/>
          <p:nvPr/>
        </p:nvSpPr>
        <p:spPr>
          <a:xfrm>
            <a:off x="2364562" y="6220447"/>
            <a:ext cx="399415" cy="0"/>
          </a:xfrm>
          <a:custGeom>
            <a:avLst/>
            <a:gdLst/>
            <a:ahLst/>
            <a:cxnLst/>
            <a:rect l="l" t="t" r="r" b="b"/>
            <a:pathLst>
              <a:path w="399414" h="0">
                <a:moveTo>
                  <a:pt x="0" y="0"/>
                </a:moveTo>
                <a:lnTo>
                  <a:pt x="398813" y="0"/>
                </a:lnTo>
              </a:path>
            </a:pathLst>
          </a:custGeom>
          <a:ln w="2690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5" name="object 22875"/>
          <p:cNvSpPr/>
          <p:nvPr/>
        </p:nvSpPr>
        <p:spPr>
          <a:xfrm>
            <a:off x="2368374" y="6210868"/>
            <a:ext cx="399415" cy="27305"/>
          </a:xfrm>
          <a:custGeom>
            <a:avLst/>
            <a:gdLst/>
            <a:ahLst/>
            <a:cxnLst/>
            <a:rect l="l" t="t" r="r" b="b"/>
            <a:pathLst>
              <a:path w="399414" h="27304">
                <a:moveTo>
                  <a:pt x="398813" y="26906"/>
                </a:moveTo>
                <a:lnTo>
                  <a:pt x="398813" y="13453"/>
                </a:lnTo>
                <a:lnTo>
                  <a:pt x="398813" y="0"/>
                </a:lnTo>
                <a:lnTo>
                  <a:pt x="0" y="0"/>
                </a:lnTo>
                <a:lnTo>
                  <a:pt x="0" y="13453"/>
                </a:lnTo>
                <a:lnTo>
                  <a:pt x="0" y="26906"/>
                </a:lnTo>
                <a:lnTo>
                  <a:pt x="398813" y="2690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6" name="object 22876"/>
          <p:cNvSpPr/>
          <p:nvPr/>
        </p:nvSpPr>
        <p:spPr>
          <a:xfrm>
            <a:off x="2347249" y="620699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12" y="0"/>
                </a:moveTo>
                <a:lnTo>
                  <a:pt x="0" y="13453"/>
                </a:lnTo>
                <a:lnTo>
                  <a:pt x="635" y="17929"/>
                </a:lnTo>
                <a:lnTo>
                  <a:pt x="3494" y="21606"/>
                </a:lnTo>
                <a:lnTo>
                  <a:pt x="6988" y="24053"/>
                </a:lnTo>
                <a:lnTo>
                  <a:pt x="11753" y="26500"/>
                </a:lnTo>
                <a:lnTo>
                  <a:pt x="17312" y="2690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77" name="object 22877"/>
          <p:cNvSpPr/>
          <p:nvPr/>
        </p:nvSpPr>
        <p:spPr>
          <a:xfrm>
            <a:off x="2350903" y="6210868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470" y="26906"/>
                </a:moveTo>
                <a:lnTo>
                  <a:pt x="0" y="13453"/>
                </a:lnTo>
                <a:lnTo>
                  <a:pt x="794" y="8964"/>
                </a:lnTo>
                <a:lnTo>
                  <a:pt x="3653" y="5300"/>
                </a:lnTo>
                <a:lnTo>
                  <a:pt x="7147" y="2447"/>
                </a:lnTo>
                <a:lnTo>
                  <a:pt x="11912" y="405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8" name="object 22878"/>
          <p:cNvSpPr/>
          <p:nvPr/>
        </p:nvSpPr>
        <p:spPr>
          <a:xfrm>
            <a:off x="394062" y="3686446"/>
            <a:ext cx="0" cy="453390"/>
          </a:xfrm>
          <a:custGeom>
            <a:avLst/>
            <a:gdLst/>
            <a:ahLst/>
            <a:cxnLst/>
            <a:rect l="l" t="t" r="r" b="b"/>
            <a:pathLst>
              <a:path w="0" h="453389">
                <a:moveTo>
                  <a:pt x="0" y="45327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9" name="object 22879"/>
          <p:cNvSpPr/>
          <p:nvPr/>
        </p:nvSpPr>
        <p:spPr>
          <a:xfrm>
            <a:off x="5668317" y="2339777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79" h="23494">
                <a:moveTo>
                  <a:pt x="30335" y="11436"/>
                </a:moveTo>
                <a:lnTo>
                  <a:pt x="25253" y="3197"/>
                </a:lnTo>
                <a:lnTo>
                  <a:pt x="14929" y="0"/>
                </a:lnTo>
                <a:lnTo>
                  <a:pt x="4288" y="3197"/>
                </a:lnTo>
                <a:lnTo>
                  <a:pt x="0" y="11436"/>
                </a:lnTo>
                <a:lnTo>
                  <a:pt x="4288" y="19552"/>
                </a:lnTo>
                <a:lnTo>
                  <a:pt x="14929" y="22872"/>
                </a:lnTo>
                <a:lnTo>
                  <a:pt x="25253" y="19552"/>
                </a:lnTo>
                <a:lnTo>
                  <a:pt x="30335" y="1143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0" name="object 22880"/>
          <p:cNvSpPr/>
          <p:nvPr/>
        </p:nvSpPr>
        <p:spPr>
          <a:xfrm>
            <a:off x="6749292" y="2658644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19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1" name="object 22881"/>
          <p:cNvSpPr/>
          <p:nvPr/>
        </p:nvSpPr>
        <p:spPr>
          <a:xfrm>
            <a:off x="2311037" y="2466562"/>
            <a:ext cx="0" cy="6350"/>
          </a:xfrm>
          <a:custGeom>
            <a:avLst/>
            <a:gdLst/>
            <a:ahLst/>
            <a:cxnLst/>
            <a:rect l="l" t="t" r="r" b="b"/>
            <a:pathLst>
              <a:path w="0" h="6350">
                <a:moveTo>
                  <a:pt x="0" y="614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2" name="object 22882"/>
          <p:cNvSpPr/>
          <p:nvPr/>
        </p:nvSpPr>
        <p:spPr>
          <a:xfrm>
            <a:off x="6493104" y="442489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526"/>
                </a:lnTo>
                <a:lnTo>
                  <a:pt x="16676" y="9468"/>
                </a:lnTo>
                <a:lnTo>
                  <a:pt x="13817" y="5287"/>
                </a:lnTo>
                <a:lnTo>
                  <a:pt x="10323" y="2951"/>
                </a:lnTo>
                <a:lnTo>
                  <a:pt x="5558" y="4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3" name="object 22883"/>
          <p:cNvSpPr/>
          <p:nvPr/>
        </p:nvSpPr>
        <p:spPr>
          <a:xfrm>
            <a:off x="6496916" y="442882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643"/>
                </a:lnTo>
                <a:lnTo>
                  <a:pt x="10164" y="24471"/>
                </a:lnTo>
                <a:lnTo>
                  <a:pt x="5558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4" name="object 22884"/>
          <p:cNvSpPr/>
          <p:nvPr/>
        </p:nvSpPr>
        <p:spPr>
          <a:xfrm>
            <a:off x="5965482" y="4438543"/>
            <a:ext cx="527685" cy="0"/>
          </a:xfrm>
          <a:custGeom>
            <a:avLst/>
            <a:gdLst/>
            <a:ahLst/>
            <a:cxnLst/>
            <a:rect l="l" t="t" r="r" b="b"/>
            <a:pathLst>
              <a:path w="527685" h="0">
                <a:moveTo>
                  <a:pt x="0" y="0"/>
                </a:moveTo>
                <a:lnTo>
                  <a:pt x="527622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5" name="object 22885"/>
          <p:cNvSpPr/>
          <p:nvPr/>
        </p:nvSpPr>
        <p:spPr>
          <a:xfrm>
            <a:off x="5969294" y="4428829"/>
            <a:ext cx="527685" cy="27305"/>
          </a:xfrm>
          <a:custGeom>
            <a:avLst/>
            <a:gdLst/>
            <a:ahLst/>
            <a:cxnLst/>
            <a:rect l="l" t="t" r="r" b="b"/>
            <a:pathLst>
              <a:path w="527685" h="27304">
                <a:moveTo>
                  <a:pt x="527622" y="27299"/>
                </a:moveTo>
                <a:lnTo>
                  <a:pt x="527622" y="13403"/>
                </a:lnTo>
                <a:lnTo>
                  <a:pt x="527622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527622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6" name="object 22886"/>
          <p:cNvSpPr/>
          <p:nvPr/>
        </p:nvSpPr>
        <p:spPr>
          <a:xfrm>
            <a:off x="5947693" y="442489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0"/>
                </a:moveTo>
                <a:lnTo>
                  <a:pt x="0" y="13526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87" name="object 22887"/>
          <p:cNvSpPr/>
          <p:nvPr/>
        </p:nvSpPr>
        <p:spPr>
          <a:xfrm>
            <a:off x="5951505" y="442882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7299"/>
                </a:moveTo>
                <a:lnTo>
                  <a:pt x="0" y="13403"/>
                </a:lnTo>
                <a:lnTo>
                  <a:pt x="794" y="9345"/>
                </a:lnTo>
                <a:lnTo>
                  <a:pt x="3494" y="5287"/>
                </a:lnTo>
                <a:lnTo>
                  <a:pt x="7147" y="2828"/>
                </a:lnTo>
                <a:lnTo>
                  <a:pt x="11753" y="368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8" name="object 22888"/>
          <p:cNvSpPr/>
          <p:nvPr/>
        </p:nvSpPr>
        <p:spPr>
          <a:xfrm>
            <a:off x="519646" y="627976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480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9" name="object 22889"/>
          <p:cNvSpPr/>
          <p:nvPr/>
        </p:nvSpPr>
        <p:spPr>
          <a:xfrm>
            <a:off x="3017816" y="5886541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30" h="26670">
                <a:moveTo>
                  <a:pt x="4605" y="0"/>
                </a:moveTo>
                <a:lnTo>
                  <a:pt x="0" y="811"/>
                </a:lnTo>
                <a:lnTo>
                  <a:pt x="6194" y="13453"/>
                </a:lnTo>
                <a:lnTo>
                  <a:pt x="12547" y="26094"/>
                </a:lnTo>
                <a:lnTo>
                  <a:pt x="17312" y="23647"/>
                </a:lnTo>
                <a:lnTo>
                  <a:pt x="20806" y="20388"/>
                </a:lnTo>
                <a:lnTo>
                  <a:pt x="23188" y="16711"/>
                </a:lnTo>
                <a:lnTo>
                  <a:pt x="23665" y="12223"/>
                </a:lnTo>
                <a:lnTo>
                  <a:pt x="22394" y="8558"/>
                </a:lnTo>
                <a:lnTo>
                  <a:pt x="19694" y="4894"/>
                </a:lnTo>
                <a:lnTo>
                  <a:pt x="15406" y="2041"/>
                </a:lnTo>
                <a:lnTo>
                  <a:pt x="10641" y="405"/>
                </a:lnTo>
                <a:lnTo>
                  <a:pt x="46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0" name="object 22890"/>
          <p:cNvSpPr/>
          <p:nvPr/>
        </p:nvSpPr>
        <p:spPr>
          <a:xfrm>
            <a:off x="3021469" y="5890415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30" h="26670">
                <a:moveTo>
                  <a:pt x="0" y="811"/>
                </a:moveTo>
                <a:lnTo>
                  <a:pt x="4764" y="0"/>
                </a:lnTo>
                <a:lnTo>
                  <a:pt x="10641" y="405"/>
                </a:lnTo>
                <a:lnTo>
                  <a:pt x="15406" y="2041"/>
                </a:lnTo>
                <a:lnTo>
                  <a:pt x="19853" y="4894"/>
                </a:lnTo>
                <a:lnTo>
                  <a:pt x="22553" y="8558"/>
                </a:lnTo>
                <a:lnTo>
                  <a:pt x="23665" y="12223"/>
                </a:lnTo>
                <a:lnTo>
                  <a:pt x="23347" y="16711"/>
                </a:lnTo>
                <a:lnTo>
                  <a:pt x="20965" y="20376"/>
                </a:lnTo>
                <a:lnTo>
                  <a:pt x="17470" y="23647"/>
                </a:lnTo>
                <a:lnTo>
                  <a:pt x="12706" y="260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1" name="object 22891"/>
          <p:cNvSpPr/>
          <p:nvPr/>
        </p:nvSpPr>
        <p:spPr>
          <a:xfrm>
            <a:off x="2977156" y="5887353"/>
            <a:ext cx="53340" cy="38100"/>
          </a:xfrm>
          <a:custGeom>
            <a:avLst/>
            <a:gdLst/>
            <a:ahLst/>
            <a:cxnLst/>
            <a:rect l="l" t="t" r="r" b="b"/>
            <a:pathLst>
              <a:path w="53339" h="38100">
                <a:moveTo>
                  <a:pt x="40659" y="0"/>
                </a:moveTo>
                <a:lnTo>
                  <a:pt x="0" y="12641"/>
                </a:lnTo>
                <a:lnTo>
                  <a:pt x="6194" y="25283"/>
                </a:lnTo>
                <a:lnTo>
                  <a:pt x="12547" y="37506"/>
                </a:lnTo>
                <a:lnTo>
                  <a:pt x="53206" y="25283"/>
                </a:lnTo>
                <a:lnTo>
                  <a:pt x="46853" y="12641"/>
                </a:lnTo>
                <a:lnTo>
                  <a:pt x="406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2" name="object 22892"/>
          <p:cNvSpPr/>
          <p:nvPr/>
        </p:nvSpPr>
        <p:spPr>
          <a:xfrm>
            <a:off x="2980809" y="5891226"/>
            <a:ext cx="53975" cy="38100"/>
          </a:xfrm>
          <a:custGeom>
            <a:avLst/>
            <a:gdLst/>
            <a:ahLst/>
            <a:cxnLst/>
            <a:rect l="l" t="t" r="r" b="b"/>
            <a:pathLst>
              <a:path w="53975" h="38100">
                <a:moveTo>
                  <a:pt x="53365" y="25283"/>
                </a:moveTo>
                <a:lnTo>
                  <a:pt x="47012" y="12641"/>
                </a:lnTo>
                <a:lnTo>
                  <a:pt x="40659" y="0"/>
                </a:lnTo>
                <a:lnTo>
                  <a:pt x="0" y="12641"/>
                </a:lnTo>
                <a:lnTo>
                  <a:pt x="6353" y="25283"/>
                </a:lnTo>
                <a:lnTo>
                  <a:pt x="12706" y="37506"/>
                </a:lnTo>
                <a:lnTo>
                  <a:pt x="53365" y="252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3" name="object 22893"/>
          <p:cNvSpPr/>
          <p:nvPr/>
        </p:nvSpPr>
        <p:spPr>
          <a:xfrm>
            <a:off x="2966038" y="5899994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30" h="26670">
                <a:moveTo>
                  <a:pt x="11117" y="0"/>
                </a:moveTo>
                <a:lnTo>
                  <a:pt x="6353" y="2041"/>
                </a:lnTo>
                <a:lnTo>
                  <a:pt x="2700" y="5300"/>
                </a:lnTo>
                <a:lnTo>
                  <a:pt x="794" y="9370"/>
                </a:lnTo>
                <a:lnTo>
                  <a:pt x="0" y="13453"/>
                </a:lnTo>
                <a:lnTo>
                  <a:pt x="1111" y="17535"/>
                </a:lnTo>
                <a:lnTo>
                  <a:pt x="3970" y="21200"/>
                </a:lnTo>
                <a:lnTo>
                  <a:pt x="8258" y="24053"/>
                </a:lnTo>
                <a:lnTo>
                  <a:pt x="13023" y="25688"/>
                </a:lnTo>
                <a:lnTo>
                  <a:pt x="18900" y="26094"/>
                </a:lnTo>
                <a:lnTo>
                  <a:pt x="23665" y="24864"/>
                </a:lnTo>
                <a:lnTo>
                  <a:pt x="17312" y="12641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94" name="object 22894"/>
          <p:cNvSpPr/>
          <p:nvPr/>
        </p:nvSpPr>
        <p:spPr>
          <a:xfrm>
            <a:off x="2969850" y="5903868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30" h="26670">
                <a:moveTo>
                  <a:pt x="23665" y="24864"/>
                </a:moveTo>
                <a:lnTo>
                  <a:pt x="18900" y="26094"/>
                </a:lnTo>
                <a:lnTo>
                  <a:pt x="13023" y="25688"/>
                </a:lnTo>
                <a:lnTo>
                  <a:pt x="8258" y="24053"/>
                </a:lnTo>
                <a:lnTo>
                  <a:pt x="3811" y="21200"/>
                </a:lnTo>
                <a:lnTo>
                  <a:pt x="1111" y="17523"/>
                </a:lnTo>
                <a:lnTo>
                  <a:pt x="0" y="13453"/>
                </a:lnTo>
                <a:lnTo>
                  <a:pt x="794" y="9370"/>
                </a:lnTo>
                <a:lnTo>
                  <a:pt x="2700" y="5300"/>
                </a:lnTo>
                <a:lnTo>
                  <a:pt x="6194" y="2041"/>
                </a:lnTo>
                <a:lnTo>
                  <a:pt x="1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5" name="object 22895"/>
          <p:cNvSpPr/>
          <p:nvPr/>
        </p:nvSpPr>
        <p:spPr>
          <a:xfrm>
            <a:off x="1353741" y="5948310"/>
            <a:ext cx="0" cy="245745"/>
          </a:xfrm>
          <a:custGeom>
            <a:avLst/>
            <a:gdLst/>
            <a:ahLst/>
            <a:cxnLst/>
            <a:rect l="l" t="t" r="r" b="b"/>
            <a:pathLst>
              <a:path w="0" h="245745">
                <a:moveTo>
                  <a:pt x="0" y="24542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6" name="object 22896"/>
          <p:cNvSpPr/>
          <p:nvPr/>
        </p:nvSpPr>
        <p:spPr>
          <a:xfrm>
            <a:off x="5342563" y="2964353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80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7" name="object 22897"/>
          <p:cNvSpPr/>
          <p:nvPr/>
        </p:nvSpPr>
        <p:spPr>
          <a:xfrm>
            <a:off x="5022210" y="3686446"/>
            <a:ext cx="0" cy="48895"/>
          </a:xfrm>
          <a:custGeom>
            <a:avLst/>
            <a:gdLst/>
            <a:ahLst/>
            <a:cxnLst/>
            <a:rect l="l" t="t" r="r" b="b"/>
            <a:pathLst>
              <a:path w="0" h="48895">
                <a:moveTo>
                  <a:pt x="0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8" name="object 22898"/>
          <p:cNvSpPr/>
          <p:nvPr/>
        </p:nvSpPr>
        <p:spPr>
          <a:xfrm>
            <a:off x="4957885" y="6207597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0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9" name="object 22899"/>
          <p:cNvSpPr/>
          <p:nvPr/>
        </p:nvSpPr>
        <p:spPr>
          <a:xfrm>
            <a:off x="5099241" y="6196185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5" h="32385">
                <a:moveTo>
                  <a:pt x="0" y="0"/>
                </a:moveTo>
                <a:lnTo>
                  <a:pt x="7147" y="31800"/>
                </a:lnTo>
                <a:lnTo>
                  <a:pt x="35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0" name="object 22900"/>
          <p:cNvSpPr/>
          <p:nvPr/>
        </p:nvSpPr>
        <p:spPr>
          <a:xfrm>
            <a:off x="5079864" y="6227986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70" h="16510">
                <a:moveTo>
                  <a:pt x="26524" y="0"/>
                </a:moveTo>
                <a:lnTo>
                  <a:pt x="16676" y="9382"/>
                </a:lnTo>
                <a:lnTo>
                  <a:pt x="9847" y="14264"/>
                </a:lnTo>
                <a:lnTo>
                  <a:pt x="2700" y="16306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1" name="object 22901"/>
          <p:cNvSpPr/>
          <p:nvPr/>
        </p:nvSpPr>
        <p:spPr>
          <a:xfrm>
            <a:off x="5138789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2" name="object 22902"/>
          <p:cNvSpPr/>
          <p:nvPr/>
        </p:nvSpPr>
        <p:spPr>
          <a:xfrm>
            <a:off x="5147048" y="6196185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0" y="8964"/>
                </a:moveTo>
                <a:lnTo>
                  <a:pt x="11435" y="2041"/>
                </a:lnTo>
                <a:lnTo>
                  <a:pt x="18106" y="0"/>
                </a:lnTo>
                <a:lnTo>
                  <a:pt x="27159" y="0"/>
                </a:lnTo>
                <a:lnTo>
                  <a:pt x="32400" y="2041"/>
                </a:lnTo>
                <a:lnTo>
                  <a:pt x="33512" y="6529"/>
                </a:lnTo>
                <a:lnTo>
                  <a:pt x="24459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3" name="object 22903"/>
          <p:cNvSpPr/>
          <p:nvPr/>
        </p:nvSpPr>
        <p:spPr>
          <a:xfrm>
            <a:off x="5192472" y="6196185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153" y="0"/>
                </a:moveTo>
                <a:lnTo>
                  <a:pt x="26047" y="0"/>
                </a:lnTo>
                <a:lnTo>
                  <a:pt x="18582" y="22835"/>
                </a:lnTo>
                <a:lnTo>
                  <a:pt x="12547" y="29759"/>
                </a:lnTo>
                <a:lnTo>
                  <a:pt x="6353" y="31800"/>
                </a:ln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4" name="object 22904"/>
          <p:cNvSpPr/>
          <p:nvPr/>
        </p:nvSpPr>
        <p:spPr>
          <a:xfrm>
            <a:off x="5225667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5" name="object 22905"/>
          <p:cNvSpPr/>
          <p:nvPr/>
        </p:nvSpPr>
        <p:spPr>
          <a:xfrm>
            <a:off x="5251715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4783" y="2041"/>
                </a:lnTo>
                <a:lnTo>
                  <a:pt x="39865" y="6529"/>
                </a:lnTo>
                <a:lnTo>
                  <a:pt x="39865" y="13453"/>
                </a:lnTo>
                <a:lnTo>
                  <a:pt x="38277" y="18347"/>
                </a:lnTo>
                <a:lnTo>
                  <a:pt x="33512" y="24864"/>
                </a:lnTo>
                <a:lnTo>
                  <a:pt x="25571" y="29759"/>
                </a:lnTo>
                <a:lnTo>
                  <a:pt x="18582" y="31800"/>
                </a:lnTo>
                <a:lnTo>
                  <a:pt x="9370" y="31800"/>
                </a:lnTo>
                <a:lnTo>
                  <a:pt x="4764" y="29759"/>
                </a:lnTo>
                <a:lnTo>
                  <a:pt x="317" y="24864"/>
                </a:lnTo>
                <a:lnTo>
                  <a:pt x="0" y="18347"/>
                </a:lnTo>
                <a:lnTo>
                  <a:pt x="1111" y="13453"/>
                </a:lnTo>
                <a:lnTo>
                  <a:pt x="6670" y="6529"/>
                </a:lnTo>
                <a:lnTo>
                  <a:pt x="14612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6" name="object 22906"/>
          <p:cNvSpPr/>
          <p:nvPr/>
        </p:nvSpPr>
        <p:spPr>
          <a:xfrm>
            <a:off x="5306192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7" name="object 22907"/>
          <p:cNvSpPr/>
          <p:nvPr/>
        </p:nvSpPr>
        <p:spPr>
          <a:xfrm>
            <a:off x="5314451" y="6196185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8964"/>
                </a:moveTo>
                <a:lnTo>
                  <a:pt x="11435" y="2041"/>
                </a:lnTo>
                <a:lnTo>
                  <a:pt x="17788" y="0"/>
                </a:lnTo>
                <a:lnTo>
                  <a:pt x="24141" y="0"/>
                </a:lnTo>
                <a:lnTo>
                  <a:pt x="28906" y="2041"/>
                </a:lnTo>
                <a:lnTo>
                  <a:pt x="29700" y="8964"/>
                </a:lnTo>
                <a:lnTo>
                  <a:pt x="21759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8" name="object 22908"/>
          <p:cNvSpPr/>
          <p:nvPr/>
        </p:nvSpPr>
        <p:spPr>
          <a:xfrm>
            <a:off x="5344152" y="6196185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0959" y="2041"/>
                </a:lnTo>
                <a:lnTo>
                  <a:pt x="18106" y="0"/>
                </a:lnTo>
                <a:lnTo>
                  <a:pt x="24459" y="0"/>
                </a:lnTo>
                <a:lnTo>
                  <a:pt x="29224" y="2041"/>
                </a:lnTo>
                <a:lnTo>
                  <a:pt x="30018" y="8964"/>
                </a:lnTo>
                <a:lnTo>
                  <a:pt x="2160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9" name="object 22909"/>
          <p:cNvSpPr/>
          <p:nvPr/>
        </p:nvSpPr>
        <p:spPr>
          <a:xfrm>
            <a:off x="5395770" y="621167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0" name="object 22910"/>
          <p:cNvSpPr/>
          <p:nvPr/>
        </p:nvSpPr>
        <p:spPr>
          <a:xfrm>
            <a:off x="5422612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1" name="object 22911"/>
          <p:cNvSpPr/>
          <p:nvPr/>
        </p:nvSpPr>
        <p:spPr>
          <a:xfrm>
            <a:off x="5390211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2" name="object 22912"/>
          <p:cNvSpPr/>
          <p:nvPr/>
        </p:nvSpPr>
        <p:spPr>
          <a:xfrm>
            <a:off x="5448342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1588" y="13453"/>
                </a:moveTo>
                <a:lnTo>
                  <a:pt x="37959" y="13453"/>
                </a:lnTo>
                <a:lnTo>
                  <a:pt x="39547" y="8964"/>
                </a:lnTo>
                <a:lnTo>
                  <a:pt x="37959" y="4082"/>
                </a:lnTo>
                <a:lnTo>
                  <a:pt x="35894" y="2041"/>
                </a:lnTo>
                <a:lnTo>
                  <a:pt x="30018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529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4864"/>
                </a:lnTo>
                <a:lnTo>
                  <a:pt x="5082" y="29759"/>
                </a:lnTo>
                <a:lnTo>
                  <a:pt x="10641" y="31800"/>
                </a:lnTo>
                <a:lnTo>
                  <a:pt x="18900" y="31800"/>
                </a:lnTo>
                <a:lnTo>
                  <a:pt x="26047" y="29759"/>
                </a:lnTo>
                <a:lnTo>
                  <a:pt x="33512" y="2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3" name="object 22913"/>
          <p:cNvSpPr/>
          <p:nvPr/>
        </p:nvSpPr>
        <p:spPr>
          <a:xfrm>
            <a:off x="5505996" y="621167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4" name="object 22914"/>
          <p:cNvSpPr/>
          <p:nvPr/>
        </p:nvSpPr>
        <p:spPr>
          <a:xfrm>
            <a:off x="5533314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5" name="object 22915"/>
          <p:cNvSpPr/>
          <p:nvPr/>
        </p:nvSpPr>
        <p:spPr>
          <a:xfrm>
            <a:off x="5500437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6" name="object 22916"/>
          <p:cNvSpPr/>
          <p:nvPr/>
        </p:nvSpPr>
        <p:spPr>
          <a:xfrm>
            <a:off x="5562538" y="62116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7" name="object 22917"/>
          <p:cNvSpPr/>
          <p:nvPr/>
        </p:nvSpPr>
        <p:spPr>
          <a:xfrm>
            <a:off x="5590174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8" name="object 22918"/>
          <p:cNvSpPr/>
          <p:nvPr/>
        </p:nvSpPr>
        <p:spPr>
          <a:xfrm>
            <a:off x="5556979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9" name="object 22919"/>
          <p:cNvSpPr/>
          <p:nvPr/>
        </p:nvSpPr>
        <p:spPr>
          <a:xfrm>
            <a:off x="5615745" y="6205149"/>
            <a:ext cx="36195" cy="22860"/>
          </a:xfrm>
          <a:custGeom>
            <a:avLst/>
            <a:gdLst/>
            <a:ahLst/>
            <a:cxnLst/>
            <a:rect l="l" t="t" r="r" b="b"/>
            <a:pathLst>
              <a:path w="36195" h="22860">
                <a:moveTo>
                  <a:pt x="4447" y="4488"/>
                </a:moveTo>
                <a:lnTo>
                  <a:pt x="8735" y="2447"/>
                </a:lnTo>
                <a:lnTo>
                  <a:pt x="15406" y="0"/>
                </a:lnTo>
                <a:lnTo>
                  <a:pt x="24141" y="0"/>
                </a:lnTo>
                <a:lnTo>
                  <a:pt x="27635" y="0"/>
                </a:lnTo>
                <a:lnTo>
                  <a:pt x="32400" y="2447"/>
                </a:lnTo>
                <a:lnTo>
                  <a:pt x="34465" y="4488"/>
                </a:lnTo>
                <a:lnTo>
                  <a:pt x="36053" y="9382"/>
                </a:lnTo>
                <a:lnTo>
                  <a:pt x="34465" y="13871"/>
                </a:lnTo>
                <a:lnTo>
                  <a:pt x="29700" y="18765"/>
                </a:lnTo>
                <a:lnTo>
                  <a:pt x="26047" y="20794"/>
                </a:lnTo>
                <a:lnTo>
                  <a:pt x="19059" y="22835"/>
                </a:lnTo>
                <a:lnTo>
                  <a:pt x="7147" y="22835"/>
                </a:lnTo>
                <a:lnTo>
                  <a:pt x="2382" y="20794"/>
                </a:lnTo>
                <a:lnTo>
                  <a:pt x="0" y="18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0" name="object 22920"/>
          <p:cNvSpPr/>
          <p:nvPr/>
        </p:nvSpPr>
        <p:spPr>
          <a:xfrm>
            <a:off x="5613839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1" name="object 22921"/>
          <p:cNvSpPr/>
          <p:nvPr/>
        </p:nvSpPr>
        <p:spPr>
          <a:xfrm>
            <a:off x="5652911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2" name="object 22922"/>
          <p:cNvSpPr/>
          <p:nvPr/>
        </p:nvSpPr>
        <p:spPr>
          <a:xfrm>
            <a:off x="5679752" y="6196185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8258" y="0"/>
                </a:moveTo>
                <a:lnTo>
                  <a:pt x="0" y="22835"/>
                </a:lnTo>
                <a:lnTo>
                  <a:pt x="794" y="29759"/>
                </a:lnTo>
                <a:lnTo>
                  <a:pt x="6353" y="31800"/>
                </a:lnTo>
                <a:lnTo>
                  <a:pt x="14612" y="31800"/>
                </a:lnTo>
                <a:lnTo>
                  <a:pt x="21759" y="29759"/>
                </a:lnTo>
                <a:lnTo>
                  <a:pt x="32877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3" name="object 22923"/>
          <p:cNvSpPr/>
          <p:nvPr/>
        </p:nvSpPr>
        <p:spPr>
          <a:xfrm>
            <a:off x="5709771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4" name="object 22924"/>
          <p:cNvSpPr/>
          <p:nvPr/>
        </p:nvSpPr>
        <p:spPr>
          <a:xfrm>
            <a:off x="5697223" y="6186396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29" h="5079">
                <a:moveTo>
                  <a:pt x="0" y="0"/>
                </a:moveTo>
                <a:lnTo>
                  <a:pt x="1905" y="2447"/>
                </a:lnTo>
                <a:lnTo>
                  <a:pt x="6988" y="4894"/>
                </a:lnTo>
                <a:lnTo>
                  <a:pt x="13341" y="4894"/>
                </a:lnTo>
                <a:lnTo>
                  <a:pt x="20488" y="2447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5" name="object 22925"/>
          <p:cNvSpPr/>
          <p:nvPr/>
        </p:nvSpPr>
        <p:spPr>
          <a:xfrm>
            <a:off x="5791884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29"/>
                </a:moveTo>
                <a:lnTo>
                  <a:pt x="35577" y="2041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41"/>
                </a:lnTo>
                <a:lnTo>
                  <a:pt x="6829" y="6529"/>
                </a:lnTo>
                <a:lnTo>
                  <a:pt x="2064" y="13453"/>
                </a:lnTo>
                <a:lnTo>
                  <a:pt x="0" y="18347"/>
                </a:lnTo>
                <a:lnTo>
                  <a:pt x="476" y="24864"/>
                </a:lnTo>
                <a:lnTo>
                  <a:pt x="4764" y="29759"/>
                </a:lnTo>
                <a:lnTo>
                  <a:pt x="10323" y="31800"/>
                </a:lnTo>
                <a:lnTo>
                  <a:pt x="19376" y="31800"/>
                </a:lnTo>
                <a:lnTo>
                  <a:pt x="25729" y="29759"/>
                </a:lnTo>
                <a:lnTo>
                  <a:pt x="33671" y="2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6" name="object 22926"/>
          <p:cNvSpPr/>
          <p:nvPr/>
        </p:nvSpPr>
        <p:spPr>
          <a:xfrm>
            <a:off x="5838103" y="6196185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5729" y="0"/>
                </a:lnTo>
                <a:lnTo>
                  <a:pt x="18265" y="22835"/>
                </a:lnTo>
                <a:lnTo>
                  <a:pt x="12706" y="29759"/>
                </a:lnTo>
                <a:lnTo>
                  <a:pt x="6353" y="31800"/>
                </a:ln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7" name="object 22927"/>
          <p:cNvSpPr/>
          <p:nvPr/>
        </p:nvSpPr>
        <p:spPr>
          <a:xfrm>
            <a:off x="5870980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8" name="object 22928"/>
          <p:cNvSpPr/>
          <p:nvPr/>
        </p:nvSpPr>
        <p:spPr>
          <a:xfrm>
            <a:off x="5897028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5100" y="2041"/>
                </a:lnTo>
                <a:lnTo>
                  <a:pt x="39071" y="6529"/>
                </a:lnTo>
                <a:lnTo>
                  <a:pt x="39865" y="13453"/>
                </a:lnTo>
                <a:lnTo>
                  <a:pt x="38277" y="18347"/>
                </a:lnTo>
                <a:lnTo>
                  <a:pt x="32718" y="24864"/>
                </a:lnTo>
                <a:lnTo>
                  <a:pt x="26047" y="29759"/>
                </a:lnTo>
                <a:lnTo>
                  <a:pt x="18900" y="31800"/>
                </a:lnTo>
                <a:lnTo>
                  <a:pt x="9847" y="31800"/>
                </a:lnTo>
                <a:lnTo>
                  <a:pt x="4764" y="29759"/>
                </a:lnTo>
                <a:lnTo>
                  <a:pt x="0" y="24864"/>
                </a:lnTo>
                <a:lnTo>
                  <a:pt x="0" y="18347"/>
                </a:lnTo>
                <a:lnTo>
                  <a:pt x="1111" y="13453"/>
                </a:lnTo>
                <a:lnTo>
                  <a:pt x="6988" y="6529"/>
                </a:lnTo>
                <a:lnTo>
                  <a:pt x="13817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9" name="object 22929"/>
          <p:cNvSpPr/>
          <p:nvPr/>
        </p:nvSpPr>
        <p:spPr>
          <a:xfrm>
            <a:off x="5954999" y="6196185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941" y="0"/>
                </a:moveTo>
                <a:lnTo>
                  <a:pt x="0" y="22835"/>
                </a:lnTo>
                <a:lnTo>
                  <a:pt x="0" y="29759"/>
                </a:lnTo>
                <a:lnTo>
                  <a:pt x="5558" y="31800"/>
                </a:lnTo>
                <a:lnTo>
                  <a:pt x="14612" y="31800"/>
                </a:lnTo>
                <a:lnTo>
                  <a:pt x="20965" y="29759"/>
                </a:lnTo>
                <a:lnTo>
                  <a:pt x="32400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0" name="object 22930"/>
          <p:cNvSpPr/>
          <p:nvPr/>
        </p:nvSpPr>
        <p:spPr>
          <a:xfrm>
            <a:off x="5984700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1" name="object 22931"/>
          <p:cNvSpPr/>
          <p:nvPr/>
        </p:nvSpPr>
        <p:spPr>
          <a:xfrm>
            <a:off x="5971994" y="6186396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29" h="5079">
                <a:moveTo>
                  <a:pt x="0" y="0"/>
                </a:moveTo>
                <a:lnTo>
                  <a:pt x="2064" y="2447"/>
                </a:lnTo>
                <a:lnTo>
                  <a:pt x="7464" y="4894"/>
                </a:lnTo>
                <a:lnTo>
                  <a:pt x="13023" y="4894"/>
                </a:lnTo>
                <a:lnTo>
                  <a:pt x="20170" y="2447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2" name="object 22932"/>
          <p:cNvSpPr/>
          <p:nvPr/>
        </p:nvSpPr>
        <p:spPr>
          <a:xfrm>
            <a:off x="6067131" y="6196185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32877" y="24864"/>
                </a:moveTo>
                <a:lnTo>
                  <a:pt x="26206" y="29759"/>
                </a:lnTo>
                <a:lnTo>
                  <a:pt x="19059" y="31800"/>
                </a:lnTo>
                <a:lnTo>
                  <a:pt x="10006" y="31800"/>
                </a:lnTo>
                <a:lnTo>
                  <a:pt x="5241" y="29759"/>
                </a:lnTo>
                <a:lnTo>
                  <a:pt x="2858" y="27730"/>
                </a:lnTo>
                <a:lnTo>
                  <a:pt x="0" y="24864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529"/>
                </a:lnTo>
                <a:lnTo>
                  <a:pt x="14294" y="2041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41"/>
                </a:lnTo>
                <a:lnTo>
                  <a:pt x="39230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3" name="object 22933"/>
          <p:cNvSpPr/>
          <p:nvPr/>
        </p:nvSpPr>
        <p:spPr>
          <a:xfrm>
            <a:off x="6097944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4" name="object 22934"/>
          <p:cNvSpPr/>
          <p:nvPr/>
        </p:nvSpPr>
        <p:spPr>
          <a:xfrm>
            <a:off x="6123991" y="6196185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39230" y="6529"/>
                </a:moveTo>
                <a:lnTo>
                  <a:pt x="35259" y="2041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41"/>
                </a:lnTo>
                <a:lnTo>
                  <a:pt x="7147" y="6529"/>
                </a:lnTo>
                <a:lnTo>
                  <a:pt x="1270" y="13453"/>
                </a:lnTo>
                <a:lnTo>
                  <a:pt x="0" y="18347"/>
                </a:lnTo>
                <a:lnTo>
                  <a:pt x="0" y="24864"/>
                </a:lnTo>
                <a:lnTo>
                  <a:pt x="4764" y="29759"/>
                </a:lnTo>
                <a:lnTo>
                  <a:pt x="10006" y="31800"/>
                </a:lnTo>
                <a:lnTo>
                  <a:pt x="19059" y="31800"/>
                </a:lnTo>
                <a:lnTo>
                  <a:pt x="25729" y="29759"/>
                </a:lnTo>
                <a:lnTo>
                  <a:pt x="32877" y="2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5" name="object 22935"/>
          <p:cNvSpPr/>
          <p:nvPr/>
        </p:nvSpPr>
        <p:spPr>
          <a:xfrm>
            <a:off x="6174657" y="6196185"/>
            <a:ext cx="50165" cy="32384"/>
          </a:xfrm>
          <a:custGeom>
            <a:avLst/>
            <a:gdLst/>
            <a:ahLst/>
            <a:cxnLst/>
            <a:rect l="l" t="t" r="r" b="b"/>
            <a:pathLst>
              <a:path w="50164" h="32385">
                <a:moveTo>
                  <a:pt x="39071" y="0"/>
                </a:moveTo>
                <a:lnTo>
                  <a:pt x="21759" y="0"/>
                </a:lnTo>
                <a:lnTo>
                  <a:pt x="14612" y="2041"/>
                </a:lnTo>
                <a:lnTo>
                  <a:pt x="6670" y="6529"/>
                </a:lnTo>
                <a:lnTo>
                  <a:pt x="1111" y="13453"/>
                </a:lnTo>
                <a:lnTo>
                  <a:pt x="0" y="18347"/>
                </a:lnTo>
                <a:lnTo>
                  <a:pt x="317" y="24864"/>
                </a:lnTo>
                <a:lnTo>
                  <a:pt x="4764" y="29759"/>
                </a:lnTo>
                <a:lnTo>
                  <a:pt x="10164" y="31800"/>
                </a:lnTo>
                <a:lnTo>
                  <a:pt x="27953" y="31800"/>
                </a:lnTo>
                <a:lnTo>
                  <a:pt x="34783" y="29759"/>
                </a:lnTo>
                <a:lnTo>
                  <a:pt x="42565" y="24864"/>
                </a:lnTo>
                <a:lnTo>
                  <a:pt x="47330" y="18347"/>
                </a:lnTo>
                <a:lnTo>
                  <a:pt x="49712" y="13453"/>
                </a:lnTo>
                <a:lnTo>
                  <a:pt x="48918" y="6529"/>
                </a:lnTo>
                <a:lnTo>
                  <a:pt x="44630" y="2041"/>
                </a:lnTo>
                <a:lnTo>
                  <a:pt x="390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6" name="object 22936"/>
          <p:cNvSpPr/>
          <p:nvPr/>
        </p:nvSpPr>
        <p:spPr>
          <a:xfrm>
            <a:off x="6187680" y="6196185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94" y="0"/>
                </a:moveTo>
                <a:lnTo>
                  <a:pt x="0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7" name="object 22937"/>
          <p:cNvSpPr/>
          <p:nvPr/>
        </p:nvSpPr>
        <p:spPr>
          <a:xfrm>
            <a:off x="6240252" y="6196185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33830" y="24864"/>
                </a:moveTo>
                <a:lnTo>
                  <a:pt x="26047" y="29759"/>
                </a:lnTo>
                <a:lnTo>
                  <a:pt x="18900" y="31800"/>
                </a:lnTo>
                <a:lnTo>
                  <a:pt x="9847" y="31800"/>
                </a:lnTo>
                <a:lnTo>
                  <a:pt x="5082" y="29759"/>
                </a:lnTo>
                <a:lnTo>
                  <a:pt x="2700" y="27730"/>
                </a:lnTo>
                <a:lnTo>
                  <a:pt x="635" y="24864"/>
                </a:lnTo>
                <a:lnTo>
                  <a:pt x="0" y="18347"/>
                </a:lnTo>
                <a:lnTo>
                  <a:pt x="1429" y="13453"/>
                </a:lnTo>
                <a:lnTo>
                  <a:pt x="6988" y="6529"/>
                </a:lnTo>
                <a:lnTo>
                  <a:pt x="14929" y="2041"/>
                </a:lnTo>
                <a:lnTo>
                  <a:pt x="21282" y="0"/>
                </a:lnTo>
                <a:lnTo>
                  <a:pt x="30335" y="0"/>
                </a:lnTo>
                <a:lnTo>
                  <a:pt x="35894" y="2041"/>
                </a:lnTo>
                <a:lnTo>
                  <a:pt x="40183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8" name="object 22938"/>
          <p:cNvSpPr/>
          <p:nvPr/>
        </p:nvSpPr>
        <p:spPr>
          <a:xfrm>
            <a:off x="6270906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594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9" name="object 22939"/>
          <p:cNvSpPr/>
          <p:nvPr/>
        </p:nvSpPr>
        <p:spPr>
          <a:xfrm>
            <a:off x="6292347" y="6196185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3836" y="0"/>
                </a:moveTo>
                <a:lnTo>
                  <a:pt x="25571" y="0"/>
                </a:lnTo>
                <a:lnTo>
                  <a:pt x="18106" y="22835"/>
                </a:lnTo>
                <a:lnTo>
                  <a:pt x="12547" y="29759"/>
                </a:lnTo>
                <a:lnTo>
                  <a:pt x="6353" y="31800"/>
                </a:ln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0" name="object 22940"/>
          <p:cNvSpPr/>
          <p:nvPr/>
        </p:nvSpPr>
        <p:spPr>
          <a:xfrm>
            <a:off x="6325066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1" name="object 22941"/>
          <p:cNvSpPr/>
          <p:nvPr/>
        </p:nvSpPr>
        <p:spPr>
          <a:xfrm>
            <a:off x="6350319" y="6205149"/>
            <a:ext cx="36830" cy="22860"/>
          </a:xfrm>
          <a:custGeom>
            <a:avLst/>
            <a:gdLst/>
            <a:ahLst/>
            <a:cxnLst/>
            <a:rect l="l" t="t" r="r" b="b"/>
            <a:pathLst>
              <a:path w="36829" h="22860">
                <a:moveTo>
                  <a:pt x="4764" y="4488"/>
                </a:moveTo>
                <a:lnTo>
                  <a:pt x="9053" y="2447"/>
                </a:lnTo>
                <a:lnTo>
                  <a:pt x="15406" y="0"/>
                </a:lnTo>
                <a:lnTo>
                  <a:pt x="24459" y="0"/>
                </a:lnTo>
                <a:lnTo>
                  <a:pt x="27318" y="0"/>
                </a:lnTo>
                <a:lnTo>
                  <a:pt x="32877" y="2447"/>
                </a:lnTo>
                <a:lnTo>
                  <a:pt x="35259" y="4488"/>
                </a:lnTo>
                <a:lnTo>
                  <a:pt x="36371" y="9382"/>
                </a:lnTo>
                <a:lnTo>
                  <a:pt x="34465" y="13871"/>
                </a:lnTo>
                <a:lnTo>
                  <a:pt x="30018" y="18765"/>
                </a:lnTo>
                <a:lnTo>
                  <a:pt x="26524" y="20794"/>
                </a:lnTo>
                <a:lnTo>
                  <a:pt x="19853" y="22835"/>
                </a:lnTo>
                <a:lnTo>
                  <a:pt x="7941" y="22835"/>
                </a:lnTo>
                <a:lnTo>
                  <a:pt x="2064" y="20794"/>
                </a:lnTo>
                <a:lnTo>
                  <a:pt x="0" y="187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2" name="object 22942"/>
          <p:cNvSpPr/>
          <p:nvPr/>
        </p:nvSpPr>
        <p:spPr>
          <a:xfrm>
            <a:off x="6348731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3" name="object 22943"/>
          <p:cNvSpPr/>
          <p:nvPr/>
        </p:nvSpPr>
        <p:spPr>
          <a:xfrm>
            <a:off x="6402891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4" name="object 22944"/>
          <p:cNvSpPr/>
          <p:nvPr/>
        </p:nvSpPr>
        <p:spPr>
          <a:xfrm>
            <a:off x="6410832" y="6196185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0959" y="2041"/>
                </a:lnTo>
                <a:lnTo>
                  <a:pt x="18106" y="0"/>
                </a:lnTo>
                <a:lnTo>
                  <a:pt x="24459" y="0"/>
                </a:lnTo>
                <a:lnTo>
                  <a:pt x="29224" y="2041"/>
                </a:lnTo>
                <a:lnTo>
                  <a:pt x="30018" y="8964"/>
                </a:lnTo>
                <a:lnTo>
                  <a:pt x="2160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5" name="object 22945"/>
          <p:cNvSpPr/>
          <p:nvPr/>
        </p:nvSpPr>
        <p:spPr>
          <a:xfrm>
            <a:off x="6440850" y="6196185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8964"/>
                </a:moveTo>
                <a:lnTo>
                  <a:pt x="10959" y="2041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41"/>
                </a:lnTo>
                <a:lnTo>
                  <a:pt x="29224" y="8964"/>
                </a:lnTo>
                <a:lnTo>
                  <a:pt x="2160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6" name="object 22946"/>
          <p:cNvSpPr/>
          <p:nvPr/>
        </p:nvSpPr>
        <p:spPr>
          <a:xfrm>
            <a:off x="6488657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806" y="0"/>
                </a:moveTo>
                <a:lnTo>
                  <a:pt x="30018" y="0"/>
                </a:lnTo>
                <a:lnTo>
                  <a:pt x="34624" y="2041"/>
                </a:lnTo>
                <a:lnTo>
                  <a:pt x="39865" y="6529"/>
                </a:lnTo>
                <a:lnTo>
                  <a:pt x="39865" y="13453"/>
                </a:lnTo>
                <a:lnTo>
                  <a:pt x="38277" y="18347"/>
                </a:lnTo>
                <a:lnTo>
                  <a:pt x="32718" y="24864"/>
                </a:lnTo>
                <a:lnTo>
                  <a:pt x="25571" y="29759"/>
                </a:lnTo>
                <a:lnTo>
                  <a:pt x="18423" y="31800"/>
                </a:lnTo>
                <a:lnTo>
                  <a:pt x="9370" y="31800"/>
                </a:lnTo>
                <a:lnTo>
                  <a:pt x="4605" y="29759"/>
                </a:lnTo>
                <a:lnTo>
                  <a:pt x="317" y="24864"/>
                </a:lnTo>
                <a:lnTo>
                  <a:pt x="0" y="18347"/>
                </a:lnTo>
                <a:lnTo>
                  <a:pt x="1111" y="13453"/>
                </a:lnTo>
                <a:lnTo>
                  <a:pt x="6670" y="6529"/>
                </a:lnTo>
                <a:lnTo>
                  <a:pt x="14612" y="2041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7" name="object 22947"/>
          <p:cNvSpPr/>
          <p:nvPr/>
        </p:nvSpPr>
        <p:spPr>
          <a:xfrm>
            <a:off x="6546629" y="6179879"/>
            <a:ext cx="43815" cy="48260"/>
          </a:xfrm>
          <a:custGeom>
            <a:avLst/>
            <a:gdLst/>
            <a:ahLst/>
            <a:cxnLst/>
            <a:rect l="l" t="t" r="r" b="b"/>
            <a:pathLst>
              <a:path w="43815" h="48260">
                <a:moveTo>
                  <a:pt x="43518" y="0"/>
                </a:moveTo>
                <a:lnTo>
                  <a:pt x="36371" y="2041"/>
                </a:lnTo>
                <a:lnTo>
                  <a:pt x="20965" y="4070"/>
                </a:lnTo>
                <a:lnTo>
                  <a:pt x="13817" y="6517"/>
                </a:lnTo>
                <a:lnTo>
                  <a:pt x="9053" y="11411"/>
                </a:lnTo>
                <a:lnTo>
                  <a:pt x="0" y="39142"/>
                </a:lnTo>
                <a:lnTo>
                  <a:pt x="1270" y="44036"/>
                </a:lnTo>
                <a:lnTo>
                  <a:pt x="3494" y="46065"/>
                </a:lnTo>
                <a:lnTo>
                  <a:pt x="8258" y="48106"/>
                </a:lnTo>
                <a:lnTo>
                  <a:pt x="17312" y="48106"/>
                </a:lnTo>
                <a:lnTo>
                  <a:pt x="24459" y="46065"/>
                </a:lnTo>
                <a:lnTo>
                  <a:pt x="31606" y="41171"/>
                </a:lnTo>
                <a:lnTo>
                  <a:pt x="37165" y="34653"/>
                </a:lnTo>
                <a:lnTo>
                  <a:pt x="38277" y="29759"/>
                </a:lnTo>
                <a:lnTo>
                  <a:pt x="38277" y="22835"/>
                </a:lnTo>
                <a:lnTo>
                  <a:pt x="35577" y="20388"/>
                </a:lnTo>
                <a:lnTo>
                  <a:pt x="33512" y="18347"/>
                </a:lnTo>
                <a:lnTo>
                  <a:pt x="28906" y="16306"/>
                </a:lnTo>
                <a:lnTo>
                  <a:pt x="19694" y="16306"/>
                </a:lnTo>
                <a:lnTo>
                  <a:pt x="13500" y="18347"/>
                </a:lnTo>
                <a:lnTo>
                  <a:pt x="5558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8" name="object 22948"/>
          <p:cNvSpPr/>
          <p:nvPr/>
        </p:nvSpPr>
        <p:spPr>
          <a:xfrm>
            <a:off x="6601900" y="6196185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588" y="13453"/>
                </a:moveTo>
                <a:lnTo>
                  <a:pt x="37165" y="13453"/>
                </a:lnTo>
                <a:lnTo>
                  <a:pt x="38753" y="8964"/>
                </a:lnTo>
                <a:lnTo>
                  <a:pt x="37165" y="4082"/>
                </a:lnTo>
                <a:lnTo>
                  <a:pt x="35100" y="2041"/>
                </a:lnTo>
                <a:lnTo>
                  <a:pt x="30018" y="0"/>
                </a:lnTo>
                <a:lnTo>
                  <a:pt x="20965" y="0"/>
                </a:lnTo>
                <a:lnTo>
                  <a:pt x="14612" y="2041"/>
                </a:lnTo>
                <a:lnTo>
                  <a:pt x="7147" y="6529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4864"/>
                </a:lnTo>
                <a:lnTo>
                  <a:pt x="4764" y="29759"/>
                </a:lnTo>
                <a:lnTo>
                  <a:pt x="9847" y="31800"/>
                </a:lnTo>
                <a:lnTo>
                  <a:pt x="19059" y="31800"/>
                </a:lnTo>
                <a:lnTo>
                  <a:pt x="26047" y="29759"/>
                </a:lnTo>
                <a:lnTo>
                  <a:pt x="32877" y="248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9" name="object 22949"/>
          <p:cNvSpPr/>
          <p:nvPr/>
        </p:nvSpPr>
        <p:spPr>
          <a:xfrm>
            <a:off x="6653678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0" name="object 22950"/>
          <p:cNvSpPr/>
          <p:nvPr/>
        </p:nvSpPr>
        <p:spPr>
          <a:xfrm>
            <a:off x="6661619" y="6196185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1753" y="2041"/>
                </a:lnTo>
                <a:lnTo>
                  <a:pt x="18106" y="0"/>
                </a:lnTo>
                <a:lnTo>
                  <a:pt x="24459" y="0"/>
                </a:lnTo>
                <a:lnTo>
                  <a:pt x="29224" y="2041"/>
                </a:lnTo>
                <a:lnTo>
                  <a:pt x="30018" y="8964"/>
                </a:lnTo>
                <a:lnTo>
                  <a:pt x="2160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1" name="object 22951"/>
          <p:cNvSpPr/>
          <p:nvPr/>
        </p:nvSpPr>
        <p:spPr>
          <a:xfrm>
            <a:off x="6691638" y="6196185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64"/>
                </a:moveTo>
                <a:lnTo>
                  <a:pt x="11435" y="2041"/>
                </a:lnTo>
                <a:lnTo>
                  <a:pt x="18106" y="0"/>
                </a:lnTo>
                <a:lnTo>
                  <a:pt x="23982" y="0"/>
                </a:lnTo>
                <a:lnTo>
                  <a:pt x="29541" y="2041"/>
                </a:lnTo>
                <a:lnTo>
                  <a:pt x="30018" y="8964"/>
                </a:lnTo>
                <a:lnTo>
                  <a:pt x="2160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2" name="object 22952"/>
          <p:cNvSpPr/>
          <p:nvPr/>
        </p:nvSpPr>
        <p:spPr>
          <a:xfrm>
            <a:off x="6739286" y="6196185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965" y="0"/>
                </a:moveTo>
                <a:lnTo>
                  <a:pt x="30018" y="0"/>
                </a:lnTo>
                <a:lnTo>
                  <a:pt x="35259" y="2041"/>
                </a:lnTo>
                <a:lnTo>
                  <a:pt x="40024" y="6529"/>
                </a:lnTo>
                <a:lnTo>
                  <a:pt x="40818" y="13453"/>
                </a:lnTo>
                <a:lnTo>
                  <a:pt x="38436" y="18347"/>
                </a:lnTo>
                <a:lnTo>
                  <a:pt x="33671" y="24864"/>
                </a:lnTo>
                <a:lnTo>
                  <a:pt x="25729" y="29759"/>
                </a:lnTo>
                <a:lnTo>
                  <a:pt x="19059" y="31800"/>
                </a:lnTo>
                <a:lnTo>
                  <a:pt x="10006" y="31800"/>
                </a:lnTo>
                <a:lnTo>
                  <a:pt x="4764" y="29759"/>
                </a:lnTo>
                <a:lnTo>
                  <a:pt x="794" y="24864"/>
                </a:lnTo>
                <a:lnTo>
                  <a:pt x="0" y="18347"/>
                </a:lnTo>
                <a:lnTo>
                  <a:pt x="1270" y="13453"/>
                </a:lnTo>
                <a:lnTo>
                  <a:pt x="7147" y="6529"/>
                </a:lnTo>
                <a:lnTo>
                  <a:pt x="14612" y="2041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3" name="object 22953"/>
          <p:cNvSpPr/>
          <p:nvPr/>
        </p:nvSpPr>
        <p:spPr>
          <a:xfrm>
            <a:off x="6799322" y="6211679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4" name="object 22954"/>
          <p:cNvSpPr/>
          <p:nvPr/>
        </p:nvSpPr>
        <p:spPr>
          <a:xfrm>
            <a:off x="6826958" y="6196185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5" name="object 22955"/>
          <p:cNvSpPr/>
          <p:nvPr/>
        </p:nvSpPr>
        <p:spPr>
          <a:xfrm>
            <a:off x="6793922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6" name="object 22956"/>
          <p:cNvSpPr/>
          <p:nvPr/>
        </p:nvSpPr>
        <p:spPr>
          <a:xfrm>
            <a:off x="6852688" y="6196185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4864"/>
                </a:moveTo>
                <a:lnTo>
                  <a:pt x="26047" y="29759"/>
                </a:lnTo>
                <a:lnTo>
                  <a:pt x="18900" y="31800"/>
                </a:lnTo>
                <a:lnTo>
                  <a:pt x="9847" y="31800"/>
                </a:lnTo>
                <a:lnTo>
                  <a:pt x="5082" y="29759"/>
                </a:lnTo>
                <a:lnTo>
                  <a:pt x="2858" y="27730"/>
                </a:lnTo>
                <a:lnTo>
                  <a:pt x="794" y="24864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529"/>
                </a:lnTo>
                <a:lnTo>
                  <a:pt x="15088" y="2041"/>
                </a:lnTo>
                <a:lnTo>
                  <a:pt x="21282" y="0"/>
                </a:lnTo>
                <a:lnTo>
                  <a:pt x="30494" y="0"/>
                </a:lnTo>
                <a:lnTo>
                  <a:pt x="35100" y="2041"/>
                </a:lnTo>
                <a:lnTo>
                  <a:pt x="39865" y="65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7" name="object 22957"/>
          <p:cNvSpPr/>
          <p:nvPr/>
        </p:nvSpPr>
        <p:spPr>
          <a:xfrm>
            <a:off x="6883500" y="6196185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8" name="object 22958"/>
          <p:cNvSpPr/>
          <p:nvPr/>
        </p:nvSpPr>
        <p:spPr>
          <a:xfrm>
            <a:off x="6742145" y="2781739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9" name="object 22959"/>
          <p:cNvSpPr/>
          <p:nvPr/>
        </p:nvSpPr>
        <p:spPr>
          <a:xfrm>
            <a:off x="4990603" y="2659382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0" y="0"/>
                </a:moveTo>
                <a:lnTo>
                  <a:pt x="14294" y="126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0" name="object 22960"/>
          <p:cNvSpPr/>
          <p:nvPr/>
        </p:nvSpPr>
        <p:spPr>
          <a:xfrm>
            <a:off x="1817403" y="2384603"/>
            <a:ext cx="43815" cy="50165"/>
          </a:xfrm>
          <a:custGeom>
            <a:avLst/>
            <a:gdLst/>
            <a:ahLst/>
            <a:cxnLst/>
            <a:rect l="l" t="t" r="r" b="b"/>
            <a:pathLst>
              <a:path w="43814" h="50164">
                <a:moveTo>
                  <a:pt x="0" y="49739"/>
                </a:moveTo>
                <a:lnTo>
                  <a:pt x="43442" y="49739"/>
                </a:lnTo>
                <a:lnTo>
                  <a:pt x="43442" y="0"/>
                </a:lnTo>
                <a:lnTo>
                  <a:pt x="0" y="0"/>
                </a:lnTo>
                <a:lnTo>
                  <a:pt x="0" y="4973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1" name="object 22961"/>
          <p:cNvSpPr/>
          <p:nvPr/>
        </p:nvSpPr>
        <p:spPr>
          <a:xfrm>
            <a:off x="8521004" y="2496566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5558" y="0"/>
                </a:moveTo>
                <a:lnTo>
                  <a:pt x="0" y="368"/>
                </a:lnTo>
                <a:lnTo>
                  <a:pt x="5558" y="13403"/>
                </a:lnTo>
                <a:lnTo>
                  <a:pt x="11594" y="26439"/>
                </a:lnTo>
                <a:lnTo>
                  <a:pt x="16200" y="24471"/>
                </a:lnTo>
                <a:lnTo>
                  <a:pt x="19853" y="21520"/>
                </a:lnTo>
                <a:lnTo>
                  <a:pt x="22553" y="17953"/>
                </a:lnTo>
                <a:lnTo>
                  <a:pt x="23347" y="13403"/>
                </a:lnTo>
                <a:lnTo>
                  <a:pt x="22553" y="9345"/>
                </a:lnTo>
                <a:lnTo>
                  <a:pt x="19853" y="5287"/>
                </a:lnTo>
                <a:lnTo>
                  <a:pt x="16200" y="2828"/>
                </a:lnTo>
                <a:lnTo>
                  <a:pt x="11594" y="368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2" name="object 22962"/>
          <p:cNvSpPr/>
          <p:nvPr/>
        </p:nvSpPr>
        <p:spPr>
          <a:xfrm>
            <a:off x="8524816" y="2500379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69">
                <a:moveTo>
                  <a:pt x="0" y="368"/>
                </a:moveTo>
                <a:lnTo>
                  <a:pt x="5558" y="0"/>
                </a:lnTo>
                <a:lnTo>
                  <a:pt x="11435" y="368"/>
                </a:lnTo>
                <a:lnTo>
                  <a:pt x="16200" y="2828"/>
                </a:lnTo>
                <a:lnTo>
                  <a:pt x="19694" y="5287"/>
                </a:lnTo>
                <a:lnTo>
                  <a:pt x="22553" y="9345"/>
                </a:lnTo>
                <a:lnTo>
                  <a:pt x="23347" y="13526"/>
                </a:lnTo>
                <a:lnTo>
                  <a:pt x="22553" y="17953"/>
                </a:lnTo>
                <a:lnTo>
                  <a:pt x="19694" y="21643"/>
                </a:lnTo>
                <a:lnTo>
                  <a:pt x="16200" y="24471"/>
                </a:lnTo>
                <a:lnTo>
                  <a:pt x="11435" y="265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3" name="object 22963"/>
          <p:cNvSpPr/>
          <p:nvPr/>
        </p:nvSpPr>
        <p:spPr>
          <a:xfrm>
            <a:off x="8435714" y="2496935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85289" y="0"/>
                </a:moveTo>
                <a:lnTo>
                  <a:pt x="0" y="21151"/>
                </a:lnTo>
                <a:lnTo>
                  <a:pt x="5558" y="34186"/>
                </a:lnTo>
                <a:lnTo>
                  <a:pt x="11117" y="47344"/>
                </a:lnTo>
                <a:lnTo>
                  <a:pt x="96884" y="26070"/>
                </a:lnTo>
                <a:lnTo>
                  <a:pt x="90848" y="13035"/>
                </a:lnTo>
                <a:lnTo>
                  <a:pt x="8528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4" name="object 22964"/>
          <p:cNvSpPr/>
          <p:nvPr/>
        </p:nvSpPr>
        <p:spPr>
          <a:xfrm>
            <a:off x="8439526" y="2500748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96725" y="26193"/>
                </a:moveTo>
                <a:lnTo>
                  <a:pt x="90848" y="13158"/>
                </a:lnTo>
                <a:lnTo>
                  <a:pt x="85289" y="0"/>
                </a:lnTo>
                <a:lnTo>
                  <a:pt x="0" y="21274"/>
                </a:lnTo>
                <a:lnTo>
                  <a:pt x="5558" y="34309"/>
                </a:lnTo>
                <a:lnTo>
                  <a:pt x="11117" y="47344"/>
                </a:lnTo>
                <a:lnTo>
                  <a:pt x="96725" y="2619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5" name="object 22965"/>
          <p:cNvSpPr/>
          <p:nvPr/>
        </p:nvSpPr>
        <p:spPr>
          <a:xfrm>
            <a:off x="8423961" y="2518087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11753" y="0"/>
                </a:moveTo>
                <a:lnTo>
                  <a:pt x="6670" y="2459"/>
                </a:lnTo>
                <a:lnTo>
                  <a:pt x="3494" y="4918"/>
                </a:lnTo>
                <a:lnTo>
                  <a:pt x="317" y="8976"/>
                </a:lnTo>
                <a:lnTo>
                  <a:pt x="0" y="13035"/>
                </a:lnTo>
                <a:lnTo>
                  <a:pt x="317" y="17585"/>
                </a:lnTo>
                <a:lnTo>
                  <a:pt x="3494" y="21274"/>
                </a:lnTo>
                <a:lnTo>
                  <a:pt x="6670" y="24102"/>
                </a:lnTo>
                <a:lnTo>
                  <a:pt x="11753" y="26193"/>
                </a:lnTo>
                <a:lnTo>
                  <a:pt x="17312" y="26930"/>
                </a:lnTo>
                <a:lnTo>
                  <a:pt x="22871" y="26193"/>
                </a:lnTo>
                <a:lnTo>
                  <a:pt x="17312" y="13035"/>
                </a:lnTo>
                <a:lnTo>
                  <a:pt x="117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6" name="object 22966"/>
          <p:cNvSpPr/>
          <p:nvPr/>
        </p:nvSpPr>
        <p:spPr>
          <a:xfrm>
            <a:off x="8427615" y="2522022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5">
                <a:moveTo>
                  <a:pt x="23029" y="26070"/>
                </a:moveTo>
                <a:lnTo>
                  <a:pt x="17470" y="26930"/>
                </a:lnTo>
                <a:lnTo>
                  <a:pt x="11912" y="26070"/>
                </a:lnTo>
                <a:lnTo>
                  <a:pt x="6829" y="23979"/>
                </a:lnTo>
                <a:lnTo>
                  <a:pt x="3653" y="21151"/>
                </a:lnTo>
                <a:lnTo>
                  <a:pt x="476" y="17462"/>
                </a:lnTo>
                <a:lnTo>
                  <a:pt x="0" y="13035"/>
                </a:lnTo>
                <a:lnTo>
                  <a:pt x="476" y="8976"/>
                </a:lnTo>
                <a:lnTo>
                  <a:pt x="3653" y="4918"/>
                </a:lnTo>
                <a:lnTo>
                  <a:pt x="6829" y="2459"/>
                </a:lnTo>
                <a:lnTo>
                  <a:pt x="119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7" name="object 22967"/>
          <p:cNvSpPr/>
          <p:nvPr/>
        </p:nvSpPr>
        <p:spPr>
          <a:xfrm>
            <a:off x="3581333" y="421498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1912" y="26439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68" name="object 22968"/>
          <p:cNvSpPr/>
          <p:nvPr/>
        </p:nvSpPr>
        <p:spPr>
          <a:xfrm>
            <a:off x="3585145" y="421879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6930"/>
                </a:moveTo>
                <a:lnTo>
                  <a:pt x="0" y="13526"/>
                </a:lnTo>
                <a:lnTo>
                  <a:pt x="794" y="8976"/>
                </a:lnTo>
                <a:lnTo>
                  <a:pt x="3494" y="5410"/>
                </a:lnTo>
                <a:lnTo>
                  <a:pt x="6988" y="2459"/>
                </a:lnTo>
                <a:lnTo>
                  <a:pt x="11753" y="491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9" name="object 22969"/>
          <p:cNvSpPr/>
          <p:nvPr/>
        </p:nvSpPr>
        <p:spPr>
          <a:xfrm>
            <a:off x="3598645" y="4214980"/>
            <a:ext cx="81280" cy="27305"/>
          </a:xfrm>
          <a:custGeom>
            <a:avLst/>
            <a:gdLst/>
            <a:ahLst/>
            <a:cxnLst/>
            <a:rect l="l" t="t" r="r" b="b"/>
            <a:pathLst>
              <a:path w="81279" h="27304">
                <a:moveTo>
                  <a:pt x="0" y="0"/>
                </a:moveTo>
                <a:lnTo>
                  <a:pt x="0" y="26930"/>
                </a:lnTo>
                <a:lnTo>
                  <a:pt x="80683" y="26930"/>
                </a:lnTo>
                <a:lnTo>
                  <a:pt x="8068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0" name="object 22970"/>
          <p:cNvSpPr/>
          <p:nvPr/>
        </p:nvSpPr>
        <p:spPr>
          <a:xfrm>
            <a:off x="3602458" y="4218792"/>
            <a:ext cx="80645" cy="27305"/>
          </a:xfrm>
          <a:custGeom>
            <a:avLst/>
            <a:gdLst/>
            <a:ahLst/>
            <a:cxnLst/>
            <a:rect l="l" t="t" r="r" b="b"/>
            <a:pathLst>
              <a:path w="80645" h="27304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80525" y="26930"/>
                </a:lnTo>
                <a:lnTo>
                  <a:pt x="80525" y="13526"/>
                </a:lnTo>
                <a:lnTo>
                  <a:pt x="8052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1" name="object 22971"/>
          <p:cNvSpPr/>
          <p:nvPr/>
        </p:nvSpPr>
        <p:spPr>
          <a:xfrm>
            <a:off x="3679330" y="421498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6930"/>
                </a:lnTo>
                <a:lnTo>
                  <a:pt x="5400" y="26439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629" y="13403"/>
                </a:lnTo>
                <a:lnTo>
                  <a:pt x="16994" y="8976"/>
                </a:lnTo>
                <a:lnTo>
                  <a:pt x="14135" y="5287"/>
                </a:lnTo>
                <a:lnTo>
                  <a:pt x="10641" y="2459"/>
                </a:lnTo>
                <a:lnTo>
                  <a:pt x="5400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72" name="object 22972"/>
          <p:cNvSpPr/>
          <p:nvPr/>
        </p:nvSpPr>
        <p:spPr>
          <a:xfrm>
            <a:off x="3682982" y="421879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526"/>
                </a:lnTo>
                <a:lnTo>
                  <a:pt x="16994" y="17953"/>
                </a:lnTo>
                <a:lnTo>
                  <a:pt x="14294" y="21643"/>
                </a:lnTo>
                <a:lnTo>
                  <a:pt x="10641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3" name="object 22973"/>
          <p:cNvSpPr/>
          <p:nvPr/>
        </p:nvSpPr>
        <p:spPr>
          <a:xfrm>
            <a:off x="689860" y="5422813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4" name="object 22974"/>
          <p:cNvSpPr/>
          <p:nvPr/>
        </p:nvSpPr>
        <p:spPr>
          <a:xfrm>
            <a:off x="3065782" y="59646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5" name="object 22975"/>
          <p:cNvSpPr/>
          <p:nvPr/>
        </p:nvSpPr>
        <p:spPr>
          <a:xfrm>
            <a:off x="3083888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6" name="object 22976"/>
          <p:cNvSpPr/>
          <p:nvPr/>
        </p:nvSpPr>
        <p:spPr>
          <a:xfrm>
            <a:off x="3066894" y="598458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7" name="object 22977"/>
          <p:cNvSpPr/>
          <p:nvPr/>
        </p:nvSpPr>
        <p:spPr>
          <a:xfrm>
            <a:off x="3084682" y="59739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8" name="object 22978"/>
          <p:cNvSpPr/>
          <p:nvPr/>
        </p:nvSpPr>
        <p:spPr>
          <a:xfrm>
            <a:off x="3102153" y="59633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9" name="object 22979"/>
          <p:cNvSpPr/>
          <p:nvPr/>
        </p:nvSpPr>
        <p:spPr>
          <a:xfrm>
            <a:off x="3118195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0" name="object 22980"/>
          <p:cNvSpPr/>
          <p:nvPr/>
        </p:nvSpPr>
        <p:spPr>
          <a:xfrm>
            <a:off x="3067688" y="60049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1" name="object 22981"/>
          <p:cNvSpPr/>
          <p:nvPr/>
        </p:nvSpPr>
        <p:spPr>
          <a:xfrm>
            <a:off x="3085953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2" name="object 22982"/>
          <p:cNvSpPr/>
          <p:nvPr/>
        </p:nvSpPr>
        <p:spPr>
          <a:xfrm>
            <a:off x="3102947" y="59837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3" name="object 22983"/>
          <p:cNvSpPr/>
          <p:nvPr/>
        </p:nvSpPr>
        <p:spPr>
          <a:xfrm>
            <a:off x="3119465" y="59739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4" name="object 22984"/>
          <p:cNvSpPr/>
          <p:nvPr/>
        </p:nvSpPr>
        <p:spPr>
          <a:xfrm>
            <a:off x="3138048" y="59633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5" name="object 22985"/>
          <p:cNvSpPr/>
          <p:nvPr/>
        </p:nvSpPr>
        <p:spPr>
          <a:xfrm>
            <a:off x="3068482" y="60249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6" name="object 22986"/>
          <p:cNvSpPr/>
          <p:nvPr/>
        </p:nvSpPr>
        <p:spPr>
          <a:xfrm>
            <a:off x="3086747" y="601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7" name="object 22987"/>
          <p:cNvSpPr/>
          <p:nvPr/>
        </p:nvSpPr>
        <p:spPr>
          <a:xfrm>
            <a:off x="3104059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8" name="object 22988"/>
          <p:cNvSpPr/>
          <p:nvPr/>
        </p:nvSpPr>
        <p:spPr>
          <a:xfrm>
            <a:off x="3120259" y="59943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9" name="object 22989"/>
          <p:cNvSpPr/>
          <p:nvPr/>
        </p:nvSpPr>
        <p:spPr>
          <a:xfrm>
            <a:off x="3138365" y="598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0" name="object 22990"/>
          <p:cNvSpPr/>
          <p:nvPr/>
        </p:nvSpPr>
        <p:spPr>
          <a:xfrm>
            <a:off x="3156154" y="59731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1" name="object 22991"/>
          <p:cNvSpPr/>
          <p:nvPr/>
        </p:nvSpPr>
        <p:spPr>
          <a:xfrm>
            <a:off x="3172355" y="59633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2" name="object 22992"/>
          <p:cNvSpPr/>
          <p:nvPr/>
        </p:nvSpPr>
        <p:spPr>
          <a:xfrm>
            <a:off x="3069276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3" name="object 22993"/>
          <p:cNvSpPr/>
          <p:nvPr/>
        </p:nvSpPr>
        <p:spPr>
          <a:xfrm>
            <a:off x="3087541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4" name="object 22994"/>
          <p:cNvSpPr/>
          <p:nvPr/>
        </p:nvSpPr>
        <p:spPr>
          <a:xfrm>
            <a:off x="3104853" y="60237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5" name="object 22995"/>
          <p:cNvSpPr/>
          <p:nvPr/>
        </p:nvSpPr>
        <p:spPr>
          <a:xfrm>
            <a:off x="3121053" y="601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6" name="object 22996"/>
          <p:cNvSpPr/>
          <p:nvPr/>
        </p:nvSpPr>
        <p:spPr>
          <a:xfrm>
            <a:off x="3139160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7" name="object 22997"/>
          <p:cNvSpPr/>
          <p:nvPr/>
        </p:nvSpPr>
        <p:spPr>
          <a:xfrm>
            <a:off x="3156948" y="59935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8" name="object 22998"/>
          <p:cNvSpPr/>
          <p:nvPr/>
        </p:nvSpPr>
        <p:spPr>
          <a:xfrm>
            <a:off x="3172831" y="598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9" name="object 22999"/>
          <p:cNvSpPr/>
          <p:nvPr/>
        </p:nvSpPr>
        <p:spPr>
          <a:xfrm>
            <a:off x="3190937" y="59727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0" name="object 23000"/>
          <p:cNvSpPr/>
          <p:nvPr/>
        </p:nvSpPr>
        <p:spPr>
          <a:xfrm>
            <a:off x="3208726" y="59625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1" name="object 23001"/>
          <p:cNvSpPr/>
          <p:nvPr/>
        </p:nvSpPr>
        <p:spPr>
          <a:xfrm>
            <a:off x="3070070" y="60657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2" name="object 23002"/>
          <p:cNvSpPr/>
          <p:nvPr/>
        </p:nvSpPr>
        <p:spPr>
          <a:xfrm>
            <a:off x="3088335" y="60547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3" name="object 23003"/>
          <p:cNvSpPr/>
          <p:nvPr/>
        </p:nvSpPr>
        <p:spPr>
          <a:xfrm>
            <a:off x="3105647" y="60445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4" name="object 23004"/>
          <p:cNvSpPr/>
          <p:nvPr/>
        </p:nvSpPr>
        <p:spPr>
          <a:xfrm>
            <a:off x="3121848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5" name="object 23005"/>
          <p:cNvSpPr/>
          <p:nvPr/>
        </p:nvSpPr>
        <p:spPr>
          <a:xfrm>
            <a:off x="3139954" y="60237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6" name="object 23006"/>
          <p:cNvSpPr/>
          <p:nvPr/>
        </p:nvSpPr>
        <p:spPr>
          <a:xfrm>
            <a:off x="3157425" y="60135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7" name="object 23007"/>
          <p:cNvSpPr/>
          <p:nvPr/>
        </p:nvSpPr>
        <p:spPr>
          <a:xfrm>
            <a:off x="3173625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8" name="object 23008"/>
          <p:cNvSpPr/>
          <p:nvPr/>
        </p:nvSpPr>
        <p:spPr>
          <a:xfrm>
            <a:off x="3191731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9" name="object 23009"/>
          <p:cNvSpPr/>
          <p:nvPr/>
        </p:nvSpPr>
        <p:spPr>
          <a:xfrm>
            <a:off x="3209520" y="59825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0" name="object 23010"/>
          <p:cNvSpPr/>
          <p:nvPr/>
        </p:nvSpPr>
        <p:spPr>
          <a:xfrm>
            <a:off x="3225244" y="59727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1" name="object 23011"/>
          <p:cNvSpPr/>
          <p:nvPr/>
        </p:nvSpPr>
        <p:spPr>
          <a:xfrm>
            <a:off x="3106441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2" name="object 23012"/>
          <p:cNvSpPr/>
          <p:nvPr/>
        </p:nvSpPr>
        <p:spPr>
          <a:xfrm>
            <a:off x="3122959" y="60547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3" name="object 23013"/>
          <p:cNvSpPr/>
          <p:nvPr/>
        </p:nvSpPr>
        <p:spPr>
          <a:xfrm>
            <a:off x="3141542" y="60441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4" name="object 23014"/>
          <p:cNvSpPr/>
          <p:nvPr/>
        </p:nvSpPr>
        <p:spPr>
          <a:xfrm>
            <a:off x="3158219" y="60335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5" name="object 23015"/>
          <p:cNvSpPr/>
          <p:nvPr/>
        </p:nvSpPr>
        <p:spPr>
          <a:xfrm>
            <a:off x="3175213" y="60237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6" name="object 23016"/>
          <p:cNvSpPr/>
          <p:nvPr/>
        </p:nvSpPr>
        <p:spPr>
          <a:xfrm>
            <a:off x="3193320" y="60131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7" name="object 23017"/>
          <p:cNvSpPr/>
          <p:nvPr/>
        </p:nvSpPr>
        <p:spPr>
          <a:xfrm>
            <a:off x="3209838" y="60025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8" name="object 23018"/>
          <p:cNvSpPr/>
          <p:nvPr/>
        </p:nvSpPr>
        <p:spPr>
          <a:xfrm>
            <a:off x="3226832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9" name="object 23019"/>
          <p:cNvSpPr/>
          <p:nvPr/>
        </p:nvSpPr>
        <p:spPr>
          <a:xfrm>
            <a:off x="3245097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0" name="object 23020"/>
          <p:cNvSpPr/>
          <p:nvPr/>
        </p:nvSpPr>
        <p:spPr>
          <a:xfrm>
            <a:off x="3262091" y="5971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1" name="object 23021"/>
          <p:cNvSpPr/>
          <p:nvPr/>
        </p:nvSpPr>
        <p:spPr>
          <a:xfrm>
            <a:off x="3142019" y="606408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2" name="object 23022"/>
          <p:cNvSpPr/>
          <p:nvPr/>
        </p:nvSpPr>
        <p:spPr>
          <a:xfrm>
            <a:off x="3159807" y="60538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3" name="object 23023"/>
          <p:cNvSpPr/>
          <p:nvPr/>
        </p:nvSpPr>
        <p:spPr>
          <a:xfrm>
            <a:off x="3175531" y="60441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4" name="object 23024"/>
          <p:cNvSpPr/>
          <p:nvPr/>
        </p:nvSpPr>
        <p:spPr>
          <a:xfrm>
            <a:off x="3194114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5" name="object 23025"/>
          <p:cNvSpPr/>
          <p:nvPr/>
        </p:nvSpPr>
        <p:spPr>
          <a:xfrm>
            <a:off x="3211426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6" name="object 23026"/>
          <p:cNvSpPr/>
          <p:nvPr/>
        </p:nvSpPr>
        <p:spPr>
          <a:xfrm>
            <a:off x="3227626" y="60131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7" name="object 23027"/>
          <p:cNvSpPr/>
          <p:nvPr/>
        </p:nvSpPr>
        <p:spPr>
          <a:xfrm>
            <a:off x="3245891" y="60021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8" name="object 23028"/>
          <p:cNvSpPr/>
          <p:nvPr/>
        </p:nvSpPr>
        <p:spPr>
          <a:xfrm>
            <a:off x="3263203" y="599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9" name="object 23029"/>
          <p:cNvSpPr/>
          <p:nvPr/>
        </p:nvSpPr>
        <p:spPr>
          <a:xfrm>
            <a:off x="3279404" y="5982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0" name="object 23030"/>
          <p:cNvSpPr/>
          <p:nvPr/>
        </p:nvSpPr>
        <p:spPr>
          <a:xfrm>
            <a:off x="3297510" y="5971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1" name="object 23031"/>
          <p:cNvSpPr/>
          <p:nvPr/>
        </p:nvSpPr>
        <p:spPr>
          <a:xfrm>
            <a:off x="3176325" y="606408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2" name="object 23032"/>
          <p:cNvSpPr/>
          <p:nvPr/>
        </p:nvSpPr>
        <p:spPr>
          <a:xfrm>
            <a:off x="3194431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3" name="object 23033"/>
          <p:cNvSpPr/>
          <p:nvPr/>
        </p:nvSpPr>
        <p:spPr>
          <a:xfrm>
            <a:off x="3212220" y="604288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4" name="object 23034"/>
          <p:cNvSpPr/>
          <p:nvPr/>
        </p:nvSpPr>
        <p:spPr>
          <a:xfrm>
            <a:off x="3228420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5" name="object 23035"/>
          <p:cNvSpPr/>
          <p:nvPr/>
        </p:nvSpPr>
        <p:spPr>
          <a:xfrm>
            <a:off x="3246685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6" name="object 23036"/>
          <p:cNvSpPr/>
          <p:nvPr/>
        </p:nvSpPr>
        <p:spPr>
          <a:xfrm>
            <a:off x="3263998" y="6012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7" name="object 23037"/>
          <p:cNvSpPr/>
          <p:nvPr/>
        </p:nvSpPr>
        <p:spPr>
          <a:xfrm>
            <a:off x="3280198" y="60025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8" name="object 23038"/>
          <p:cNvSpPr/>
          <p:nvPr/>
        </p:nvSpPr>
        <p:spPr>
          <a:xfrm>
            <a:off x="3298304" y="599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9" name="object 23039"/>
          <p:cNvSpPr/>
          <p:nvPr/>
        </p:nvSpPr>
        <p:spPr>
          <a:xfrm>
            <a:off x="3315775" y="5981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0" name="object 23040"/>
          <p:cNvSpPr/>
          <p:nvPr/>
        </p:nvSpPr>
        <p:spPr>
          <a:xfrm>
            <a:off x="3213014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1" name="object 23041"/>
          <p:cNvSpPr/>
          <p:nvPr/>
        </p:nvSpPr>
        <p:spPr>
          <a:xfrm>
            <a:off x="3228897" y="60538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2" name="object 23042"/>
          <p:cNvSpPr/>
          <p:nvPr/>
        </p:nvSpPr>
        <p:spPr>
          <a:xfrm>
            <a:off x="3247003" y="604288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3" name="object 23043"/>
          <p:cNvSpPr/>
          <p:nvPr/>
        </p:nvSpPr>
        <p:spPr>
          <a:xfrm>
            <a:off x="3264792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4" name="object 23044"/>
          <p:cNvSpPr/>
          <p:nvPr/>
        </p:nvSpPr>
        <p:spPr>
          <a:xfrm>
            <a:off x="3280992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5" name="object 23045"/>
          <p:cNvSpPr/>
          <p:nvPr/>
        </p:nvSpPr>
        <p:spPr>
          <a:xfrm>
            <a:off x="3299098" y="6011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6" name="object 23046"/>
          <p:cNvSpPr/>
          <p:nvPr/>
        </p:nvSpPr>
        <p:spPr>
          <a:xfrm>
            <a:off x="3316569" y="6001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7" name="object 23047"/>
          <p:cNvSpPr/>
          <p:nvPr/>
        </p:nvSpPr>
        <p:spPr>
          <a:xfrm>
            <a:off x="3332770" y="5991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8" name="object 23048"/>
          <p:cNvSpPr/>
          <p:nvPr/>
        </p:nvSpPr>
        <p:spPr>
          <a:xfrm>
            <a:off x="3350876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9" name="object 23049"/>
          <p:cNvSpPr/>
          <p:nvPr/>
        </p:nvSpPr>
        <p:spPr>
          <a:xfrm>
            <a:off x="3247797" y="60628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0" name="object 23050"/>
          <p:cNvSpPr/>
          <p:nvPr/>
        </p:nvSpPr>
        <p:spPr>
          <a:xfrm>
            <a:off x="3265586" y="6052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1" name="object 23051"/>
          <p:cNvSpPr/>
          <p:nvPr/>
        </p:nvSpPr>
        <p:spPr>
          <a:xfrm>
            <a:off x="3281310" y="6042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2" name="object 23052"/>
          <p:cNvSpPr/>
          <p:nvPr/>
        </p:nvSpPr>
        <p:spPr>
          <a:xfrm>
            <a:off x="3299892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3" name="object 23053"/>
          <p:cNvSpPr/>
          <p:nvPr/>
        </p:nvSpPr>
        <p:spPr>
          <a:xfrm>
            <a:off x="3317363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4" name="object 23054"/>
          <p:cNvSpPr/>
          <p:nvPr/>
        </p:nvSpPr>
        <p:spPr>
          <a:xfrm>
            <a:off x="3333563" y="60119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5" name="object 23055"/>
          <p:cNvSpPr/>
          <p:nvPr/>
        </p:nvSpPr>
        <p:spPr>
          <a:xfrm>
            <a:off x="3351670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6" name="object 23056"/>
          <p:cNvSpPr/>
          <p:nvPr/>
        </p:nvSpPr>
        <p:spPr>
          <a:xfrm>
            <a:off x="3368982" y="59907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7" name="object 23057"/>
          <p:cNvSpPr/>
          <p:nvPr/>
        </p:nvSpPr>
        <p:spPr>
          <a:xfrm>
            <a:off x="3385182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8" name="object 23058"/>
          <p:cNvSpPr/>
          <p:nvPr/>
        </p:nvSpPr>
        <p:spPr>
          <a:xfrm>
            <a:off x="3282898" y="6062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9" name="object 23059"/>
          <p:cNvSpPr/>
          <p:nvPr/>
        </p:nvSpPr>
        <p:spPr>
          <a:xfrm>
            <a:off x="3301163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0" name="object 23060"/>
          <p:cNvSpPr/>
          <p:nvPr/>
        </p:nvSpPr>
        <p:spPr>
          <a:xfrm>
            <a:off x="3318157" y="6041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1" name="object 23061"/>
          <p:cNvSpPr/>
          <p:nvPr/>
        </p:nvSpPr>
        <p:spPr>
          <a:xfrm>
            <a:off x="3334675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2" name="object 23062"/>
          <p:cNvSpPr/>
          <p:nvPr/>
        </p:nvSpPr>
        <p:spPr>
          <a:xfrm>
            <a:off x="3352782" y="6021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3" name="object 23063"/>
          <p:cNvSpPr/>
          <p:nvPr/>
        </p:nvSpPr>
        <p:spPr>
          <a:xfrm>
            <a:off x="3369776" y="60106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4" name="object 23064"/>
          <p:cNvSpPr/>
          <p:nvPr/>
        </p:nvSpPr>
        <p:spPr>
          <a:xfrm>
            <a:off x="3386771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5" name="object 23065"/>
          <p:cNvSpPr/>
          <p:nvPr/>
        </p:nvSpPr>
        <p:spPr>
          <a:xfrm>
            <a:off x="3405036" y="599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6" name="object 23066"/>
          <p:cNvSpPr/>
          <p:nvPr/>
        </p:nvSpPr>
        <p:spPr>
          <a:xfrm>
            <a:off x="3319269" y="6062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7" name="object 23067"/>
          <p:cNvSpPr/>
          <p:nvPr/>
        </p:nvSpPr>
        <p:spPr>
          <a:xfrm>
            <a:off x="3335470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8" name="object 23068"/>
          <p:cNvSpPr/>
          <p:nvPr/>
        </p:nvSpPr>
        <p:spPr>
          <a:xfrm>
            <a:off x="3353576" y="6041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9" name="object 23069"/>
          <p:cNvSpPr/>
          <p:nvPr/>
        </p:nvSpPr>
        <p:spPr>
          <a:xfrm>
            <a:off x="3371364" y="6031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0" name="object 23070"/>
          <p:cNvSpPr/>
          <p:nvPr/>
        </p:nvSpPr>
        <p:spPr>
          <a:xfrm>
            <a:off x="3387247" y="6021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1" name="object 23071"/>
          <p:cNvSpPr/>
          <p:nvPr/>
        </p:nvSpPr>
        <p:spPr>
          <a:xfrm>
            <a:off x="3405353" y="60106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2" name="object 23072"/>
          <p:cNvSpPr/>
          <p:nvPr/>
        </p:nvSpPr>
        <p:spPr>
          <a:xfrm>
            <a:off x="3423142" y="6000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3" name="object 23073"/>
          <p:cNvSpPr/>
          <p:nvPr/>
        </p:nvSpPr>
        <p:spPr>
          <a:xfrm>
            <a:off x="3439342" y="5990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4" name="object 23074"/>
          <p:cNvSpPr/>
          <p:nvPr/>
        </p:nvSpPr>
        <p:spPr>
          <a:xfrm>
            <a:off x="3354370" y="60620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5" name="object 23075"/>
          <p:cNvSpPr/>
          <p:nvPr/>
        </p:nvSpPr>
        <p:spPr>
          <a:xfrm>
            <a:off x="3371841" y="605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6" name="object 23076"/>
          <p:cNvSpPr/>
          <p:nvPr/>
        </p:nvSpPr>
        <p:spPr>
          <a:xfrm>
            <a:off x="3388041" y="6041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7" name="object 23077"/>
          <p:cNvSpPr/>
          <p:nvPr/>
        </p:nvSpPr>
        <p:spPr>
          <a:xfrm>
            <a:off x="3406147" y="6031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8" name="object 23078"/>
          <p:cNvSpPr/>
          <p:nvPr/>
        </p:nvSpPr>
        <p:spPr>
          <a:xfrm>
            <a:off x="3423936" y="6020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9" name="object 23079"/>
          <p:cNvSpPr/>
          <p:nvPr/>
        </p:nvSpPr>
        <p:spPr>
          <a:xfrm>
            <a:off x="3439819" y="60106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0" name="object 23080"/>
          <p:cNvSpPr/>
          <p:nvPr/>
        </p:nvSpPr>
        <p:spPr>
          <a:xfrm>
            <a:off x="3458243" y="6000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1" name="object 23081"/>
          <p:cNvSpPr/>
          <p:nvPr/>
        </p:nvSpPr>
        <p:spPr>
          <a:xfrm>
            <a:off x="3475714" y="59894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2" name="object 23082"/>
          <p:cNvSpPr/>
          <p:nvPr/>
        </p:nvSpPr>
        <p:spPr>
          <a:xfrm>
            <a:off x="3388835" y="6062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3" name="object 23083"/>
          <p:cNvSpPr/>
          <p:nvPr/>
        </p:nvSpPr>
        <p:spPr>
          <a:xfrm>
            <a:off x="3406942" y="605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4" name="object 23084"/>
          <p:cNvSpPr/>
          <p:nvPr/>
        </p:nvSpPr>
        <p:spPr>
          <a:xfrm>
            <a:off x="3424413" y="60408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5" name="object 23085"/>
          <p:cNvSpPr/>
          <p:nvPr/>
        </p:nvSpPr>
        <p:spPr>
          <a:xfrm>
            <a:off x="3440454" y="6031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6" name="object 23086"/>
          <p:cNvSpPr/>
          <p:nvPr/>
        </p:nvSpPr>
        <p:spPr>
          <a:xfrm>
            <a:off x="3458719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7" name="object 23087"/>
          <p:cNvSpPr/>
          <p:nvPr/>
        </p:nvSpPr>
        <p:spPr>
          <a:xfrm>
            <a:off x="3476508" y="6009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8" name="object 23088"/>
          <p:cNvSpPr/>
          <p:nvPr/>
        </p:nvSpPr>
        <p:spPr>
          <a:xfrm>
            <a:off x="3492708" y="6000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9" name="object 23089"/>
          <p:cNvSpPr/>
          <p:nvPr/>
        </p:nvSpPr>
        <p:spPr>
          <a:xfrm>
            <a:off x="3425207" y="6060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0" name="object 23090"/>
          <p:cNvSpPr/>
          <p:nvPr/>
        </p:nvSpPr>
        <p:spPr>
          <a:xfrm>
            <a:off x="3441248" y="60510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1" name="object 23091"/>
          <p:cNvSpPr/>
          <p:nvPr/>
        </p:nvSpPr>
        <p:spPr>
          <a:xfrm>
            <a:off x="3459513" y="60400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2" name="object 23092"/>
          <p:cNvSpPr/>
          <p:nvPr/>
        </p:nvSpPr>
        <p:spPr>
          <a:xfrm>
            <a:off x="3476825" y="6029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3" name="object 23093"/>
          <p:cNvSpPr/>
          <p:nvPr/>
        </p:nvSpPr>
        <p:spPr>
          <a:xfrm>
            <a:off x="3493026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4" name="object 23094"/>
          <p:cNvSpPr/>
          <p:nvPr/>
        </p:nvSpPr>
        <p:spPr>
          <a:xfrm>
            <a:off x="3511291" y="6009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5" name="object 23095"/>
          <p:cNvSpPr/>
          <p:nvPr/>
        </p:nvSpPr>
        <p:spPr>
          <a:xfrm>
            <a:off x="3528921" y="59988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6" name="object 23096"/>
          <p:cNvSpPr/>
          <p:nvPr/>
        </p:nvSpPr>
        <p:spPr>
          <a:xfrm>
            <a:off x="3461101" y="6060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7" name="object 23097"/>
          <p:cNvSpPr/>
          <p:nvPr/>
        </p:nvSpPr>
        <p:spPr>
          <a:xfrm>
            <a:off x="3477619" y="6049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8" name="object 23098"/>
          <p:cNvSpPr/>
          <p:nvPr/>
        </p:nvSpPr>
        <p:spPr>
          <a:xfrm>
            <a:off x="3494614" y="6040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9" name="object 23099"/>
          <p:cNvSpPr/>
          <p:nvPr/>
        </p:nvSpPr>
        <p:spPr>
          <a:xfrm>
            <a:off x="3512879" y="60294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0" name="object 23100"/>
          <p:cNvSpPr/>
          <p:nvPr/>
        </p:nvSpPr>
        <p:spPr>
          <a:xfrm>
            <a:off x="3529715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1" name="object 23101"/>
          <p:cNvSpPr/>
          <p:nvPr/>
        </p:nvSpPr>
        <p:spPr>
          <a:xfrm>
            <a:off x="3546392" y="60098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2" name="object 23102"/>
          <p:cNvSpPr/>
          <p:nvPr/>
        </p:nvSpPr>
        <p:spPr>
          <a:xfrm>
            <a:off x="3564498" y="5998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3" name="object 23103"/>
          <p:cNvSpPr/>
          <p:nvPr/>
        </p:nvSpPr>
        <p:spPr>
          <a:xfrm>
            <a:off x="3495408" y="6060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4" name="object 23104"/>
          <p:cNvSpPr/>
          <p:nvPr/>
        </p:nvSpPr>
        <p:spPr>
          <a:xfrm>
            <a:off x="3513514" y="6049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5" name="object 23105"/>
          <p:cNvSpPr/>
          <p:nvPr/>
        </p:nvSpPr>
        <p:spPr>
          <a:xfrm>
            <a:off x="3530985" y="6039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6" name="object 23106"/>
          <p:cNvSpPr/>
          <p:nvPr/>
        </p:nvSpPr>
        <p:spPr>
          <a:xfrm>
            <a:off x="3547186" y="6029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7" name="object 23107"/>
          <p:cNvSpPr/>
          <p:nvPr/>
        </p:nvSpPr>
        <p:spPr>
          <a:xfrm>
            <a:off x="3565292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8" name="object 23108"/>
          <p:cNvSpPr/>
          <p:nvPr/>
        </p:nvSpPr>
        <p:spPr>
          <a:xfrm>
            <a:off x="3582763" y="60086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9" name="object 23109"/>
          <p:cNvSpPr/>
          <p:nvPr/>
        </p:nvSpPr>
        <p:spPr>
          <a:xfrm>
            <a:off x="3514309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0" name="object 23110"/>
          <p:cNvSpPr/>
          <p:nvPr/>
        </p:nvSpPr>
        <p:spPr>
          <a:xfrm>
            <a:off x="3531779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1" name="object 23111"/>
          <p:cNvSpPr/>
          <p:nvPr/>
        </p:nvSpPr>
        <p:spPr>
          <a:xfrm>
            <a:off x="3547980" y="6049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2" name="object 23112"/>
          <p:cNvSpPr/>
          <p:nvPr/>
        </p:nvSpPr>
        <p:spPr>
          <a:xfrm>
            <a:off x="3566086" y="6039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3" name="object 23113"/>
          <p:cNvSpPr/>
          <p:nvPr/>
        </p:nvSpPr>
        <p:spPr>
          <a:xfrm>
            <a:off x="3583557" y="6028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4" name="object 23114"/>
          <p:cNvSpPr/>
          <p:nvPr/>
        </p:nvSpPr>
        <p:spPr>
          <a:xfrm>
            <a:off x="3599757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5" name="object 23115"/>
          <p:cNvSpPr/>
          <p:nvPr/>
        </p:nvSpPr>
        <p:spPr>
          <a:xfrm>
            <a:off x="3617864" y="6008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6" name="object 23116"/>
          <p:cNvSpPr/>
          <p:nvPr/>
        </p:nvSpPr>
        <p:spPr>
          <a:xfrm>
            <a:off x="3548297" y="60702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7" name="object 23117"/>
          <p:cNvSpPr/>
          <p:nvPr/>
        </p:nvSpPr>
        <p:spPr>
          <a:xfrm>
            <a:off x="3566880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8" name="object 23118"/>
          <p:cNvSpPr/>
          <p:nvPr/>
        </p:nvSpPr>
        <p:spPr>
          <a:xfrm>
            <a:off x="3584351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9" name="object 23119"/>
          <p:cNvSpPr/>
          <p:nvPr/>
        </p:nvSpPr>
        <p:spPr>
          <a:xfrm>
            <a:off x="3600551" y="6039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0" name="object 23120"/>
          <p:cNvSpPr/>
          <p:nvPr/>
        </p:nvSpPr>
        <p:spPr>
          <a:xfrm>
            <a:off x="3618658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1" name="object 23121"/>
          <p:cNvSpPr/>
          <p:nvPr/>
        </p:nvSpPr>
        <p:spPr>
          <a:xfrm>
            <a:off x="3635970" y="60180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2" name="object 23122"/>
          <p:cNvSpPr/>
          <p:nvPr/>
        </p:nvSpPr>
        <p:spPr>
          <a:xfrm>
            <a:off x="3652170" y="6008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3" name="object 23123"/>
          <p:cNvSpPr/>
          <p:nvPr/>
        </p:nvSpPr>
        <p:spPr>
          <a:xfrm>
            <a:off x="3585145" y="60689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4" name="object 23124"/>
          <p:cNvSpPr/>
          <p:nvPr/>
        </p:nvSpPr>
        <p:spPr>
          <a:xfrm>
            <a:off x="3601346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5" name="object 23125"/>
          <p:cNvSpPr/>
          <p:nvPr/>
        </p:nvSpPr>
        <p:spPr>
          <a:xfrm>
            <a:off x="3619452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6" name="object 23126"/>
          <p:cNvSpPr/>
          <p:nvPr/>
        </p:nvSpPr>
        <p:spPr>
          <a:xfrm>
            <a:off x="3636764" y="6037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7" name="object 23127"/>
          <p:cNvSpPr/>
          <p:nvPr/>
        </p:nvSpPr>
        <p:spPr>
          <a:xfrm>
            <a:off x="3652964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8" name="object 23128"/>
          <p:cNvSpPr/>
          <p:nvPr/>
        </p:nvSpPr>
        <p:spPr>
          <a:xfrm>
            <a:off x="3671229" y="60172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9" name="object 23129"/>
          <p:cNvSpPr/>
          <p:nvPr/>
        </p:nvSpPr>
        <p:spPr>
          <a:xfrm>
            <a:off x="3620564" y="6068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0" name="object 23130"/>
          <p:cNvSpPr/>
          <p:nvPr/>
        </p:nvSpPr>
        <p:spPr>
          <a:xfrm>
            <a:off x="3637558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1" name="object 23131"/>
          <p:cNvSpPr/>
          <p:nvPr/>
        </p:nvSpPr>
        <p:spPr>
          <a:xfrm>
            <a:off x="3654235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2" name="object 23132"/>
          <p:cNvSpPr/>
          <p:nvPr/>
        </p:nvSpPr>
        <p:spPr>
          <a:xfrm>
            <a:off x="3672818" y="6037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3" name="object 23133"/>
          <p:cNvSpPr/>
          <p:nvPr/>
        </p:nvSpPr>
        <p:spPr>
          <a:xfrm>
            <a:off x="3689336" y="602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4" name="object 23134"/>
          <p:cNvSpPr/>
          <p:nvPr/>
        </p:nvSpPr>
        <p:spPr>
          <a:xfrm>
            <a:off x="3706330" y="6018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5" name="object 23135"/>
          <p:cNvSpPr/>
          <p:nvPr/>
        </p:nvSpPr>
        <p:spPr>
          <a:xfrm>
            <a:off x="3655029" y="6068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6" name="object 23136"/>
          <p:cNvSpPr/>
          <p:nvPr/>
        </p:nvSpPr>
        <p:spPr>
          <a:xfrm>
            <a:off x="3673135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7" name="object 23137"/>
          <p:cNvSpPr/>
          <p:nvPr/>
        </p:nvSpPr>
        <p:spPr>
          <a:xfrm>
            <a:off x="3690924" y="6047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8" name="object 23138"/>
          <p:cNvSpPr/>
          <p:nvPr/>
        </p:nvSpPr>
        <p:spPr>
          <a:xfrm>
            <a:off x="3707124" y="6037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9" name="object 23139"/>
          <p:cNvSpPr/>
          <p:nvPr/>
        </p:nvSpPr>
        <p:spPr>
          <a:xfrm>
            <a:off x="3725230" y="6026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0" name="object 23140"/>
          <p:cNvSpPr/>
          <p:nvPr/>
        </p:nvSpPr>
        <p:spPr>
          <a:xfrm>
            <a:off x="3742701" y="6016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1" name="object 23141"/>
          <p:cNvSpPr/>
          <p:nvPr/>
        </p:nvSpPr>
        <p:spPr>
          <a:xfrm>
            <a:off x="3691242" y="606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2" name="object 23142"/>
          <p:cNvSpPr/>
          <p:nvPr/>
        </p:nvSpPr>
        <p:spPr>
          <a:xfrm>
            <a:off x="3707442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3" name="object 23143"/>
          <p:cNvSpPr/>
          <p:nvPr/>
        </p:nvSpPr>
        <p:spPr>
          <a:xfrm>
            <a:off x="3725707" y="6047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4" name="object 23144"/>
          <p:cNvSpPr/>
          <p:nvPr/>
        </p:nvSpPr>
        <p:spPr>
          <a:xfrm>
            <a:off x="3743495" y="6036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5" name="object 23145"/>
          <p:cNvSpPr/>
          <p:nvPr/>
        </p:nvSpPr>
        <p:spPr>
          <a:xfrm>
            <a:off x="3759696" y="6026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6" name="object 23146"/>
          <p:cNvSpPr/>
          <p:nvPr/>
        </p:nvSpPr>
        <p:spPr>
          <a:xfrm>
            <a:off x="3726501" y="60673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7" name="object 23147"/>
          <p:cNvSpPr/>
          <p:nvPr/>
        </p:nvSpPr>
        <p:spPr>
          <a:xfrm>
            <a:off x="3744290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8" name="object 23148"/>
          <p:cNvSpPr/>
          <p:nvPr/>
        </p:nvSpPr>
        <p:spPr>
          <a:xfrm>
            <a:off x="3760013" y="6047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9" name="object 23149"/>
          <p:cNvSpPr/>
          <p:nvPr/>
        </p:nvSpPr>
        <p:spPr>
          <a:xfrm>
            <a:off x="3778596" y="60363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0" name="object 23150"/>
          <p:cNvSpPr/>
          <p:nvPr/>
        </p:nvSpPr>
        <p:spPr>
          <a:xfrm>
            <a:off x="3795908" y="6026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1" name="object 23151"/>
          <p:cNvSpPr/>
          <p:nvPr/>
        </p:nvSpPr>
        <p:spPr>
          <a:xfrm>
            <a:off x="3761602" y="6067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2" name="object 23152"/>
          <p:cNvSpPr/>
          <p:nvPr/>
        </p:nvSpPr>
        <p:spPr>
          <a:xfrm>
            <a:off x="3779708" y="6056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3" name="object 23153"/>
          <p:cNvSpPr/>
          <p:nvPr/>
        </p:nvSpPr>
        <p:spPr>
          <a:xfrm>
            <a:off x="3796703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4" name="object 23154"/>
          <p:cNvSpPr/>
          <p:nvPr/>
        </p:nvSpPr>
        <p:spPr>
          <a:xfrm>
            <a:off x="3813379" y="6036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5" name="object 23155"/>
          <p:cNvSpPr/>
          <p:nvPr/>
        </p:nvSpPr>
        <p:spPr>
          <a:xfrm>
            <a:off x="3831168" y="6026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6" name="object 23156"/>
          <p:cNvSpPr/>
          <p:nvPr/>
        </p:nvSpPr>
        <p:spPr>
          <a:xfrm>
            <a:off x="3797973" y="6066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7" name="object 23157"/>
          <p:cNvSpPr/>
          <p:nvPr/>
        </p:nvSpPr>
        <p:spPr>
          <a:xfrm>
            <a:off x="3814173" y="6057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8" name="object 23158"/>
          <p:cNvSpPr/>
          <p:nvPr/>
        </p:nvSpPr>
        <p:spPr>
          <a:xfrm>
            <a:off x="3832280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9" name="object 23159"/>
          <p:cNvSpPr/>
          <p:nvPr/>
        </p:nvSpPr>
        <p:spPr>
          <a:xfrm>
            <a:off x="3850068" y="6035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0" name="object 23160"/>
          <p:cNvSpPr/>
          <p:nvPr/>
        </p:nvSpPr>
        <p:spPr>
          <a:xfrm>
            <a:off x="3833074" y="60661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1" name="object 23161"/>
          <p:cNvSpPr/>
          <p:nvPr/>
        </p:nvSpPr>
        <p:spPr>
          <a:xfrm>
            <a:off x="3850545" y="6055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2" name="object 23162"/>
          <p:cNvSpPr/>
          <p:nvPr/>
        </p:nvSpPr>
        <p:spPr>
          <a:xfrm>
            <a:off x="3866586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3" name="object 23163"/>
          <p:cNvSpPr/>
          <p:nvPr/>
        </p:nvSpPr>
        <p:spPr>
          <a:xfrm>
            <a:off x="3884852" y="6035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4" name="object 23164"/>
          <p:cNvSpPr/>
          <p:nvPr/>
        </p:nvSpPr>
        <p:spPr>
          <a:xfrm>
            <a:off x="3867380" y="60661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5" name="object 23165"/>
          <p:cNvSpPr/>
          <p:nvPr/>
        </p:nvSpPr>
        <p:spPr>
          <a:xfrm>
            <a:off x="3885646" y="6055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6" name="object 23166"/>
          <p:cNvSpPr/>
          <p:nvPr/>
        </p:nvSpPr>
        <p:spPr>
          <a:xfrm>
            <a:off x="3902957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7" name="object 23167"/>
          <p:cNvSpPr/>
          <p:nvPr/>
        </p:nvSpPr>
        <p:spPr>
          <a:xfrm>
            <a:off x="3919158" y="6035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8" name="object 23168"/>
          <p:cNvSpPr/>
          <p:nvPr/>
        </p:nvSpPr>
        <p:spPr>
          <a:xfrm>
            <a:off x="3903752" y="6065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9" name="object 23169"/>
          <p:cNvSpPr/>
          <p:nvPr/>
        </p:nvSpPr>
        <p:spPr>
          <a:xfrm>
            <a:off x="3919952" y="60555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0" name="object 23170"/>
          <p:cNvSpPr/>
          <p:nvPr/>
        </p:nvSpPr>
        <p:spPr>
          <a:xfrm>
            <a:off x="3938217" y="6044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1" name="object 23171"/>
          <p:cNvSpPr/>
          <p:nvPr/>
        </p:nvSpPr>
        <p:spPr>
          <a:xfrm>
            <a:off x="3939647" y="60653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2" name="object 23172"/>
          <p:cNvSpPr/>
          <p:nvPr/>
        </p:nvSpPr>
        <p:spPr>
          <a:xfrm>
            <a:off x="3956324" y="60543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3" name="object 23173"/>
          <p:cNvSpPr/>
          <p:nvPr/>
        </p:nvSpPr>
        <p:spPr>
          <a:xfrm>
            <a:off x="3973318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4" name="object 23174"/>
          <p:cNvSpPr/>
          <p:nvPr/>
        </p:nvSpPr>
        <p:spPr>
          <a:xfrm>
            <a:off x="3974112" y="60653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5" name="object 23175"/>
          <p:cNvSpPr/>
          <p:nvPr/>
        </p:nvSpPr>
        <p:spPr>
          <a:xfrm>
            <a:off x="3992218" y="60543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6" name="object 23176"/>
          <p:cNvSpPr/>
          <p:nvPr/>
        </p:nvSpPr>
        <p:spPr>
          <a:xfrm>
            <a:off x="4009689" y="60441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7" name="object 23177"/>
          <p:cNvSpPr/>
          <p:nvPr/>
        </p:nvSpPr>
        <p:spPr>
          <a:xfrm>
            <a:off x="4010483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8" name="object 23178"/>
          <p:cNvSpPr/>
          <p:nvPr/>
        </p:nvSpPr>
        <p:spPr>
          <a:xfrm>
            <a:off x="4026684" y="60543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9" name="object 23179"/>
          <p:cNvSpPr/>
          <p:nvPr/>
        </p:nvSpPr>
        <p:spPr>
          <a:xfrm>
            <a:off x="4045584" y="6063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0" name="object 23180"/>
          <p:cNvSpPr/>
          <p:nvPr/>
        </p:nvSpPr>
        <p:spPr>
          <a:xfrm>
            <a:off x="4062896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1" name="object 23181"/>
          <p:cNvSpPr/>
          <p:nvPr/>
        </p:nvSpPr>
        <p:spPr>
          <a:xfrm>
            <a:off x="4079891" y="6063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2" name="object 23182"/>
          <p:cNvSpPr/>
          <p:nvPr/>
        </p:nvSpPr>
        <p:spPr>
          <a:xfrm>
            <a:off x="4098156" y="60530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3" name="object 23183"/>
          <p:cNvSpPr/>
          <p:nvPr/>
        </p:nvSpPr>
        <p:spPr>
          <a:xfrm>
            <a:off x="4116262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4" name="object 23184"/>
          <p:cNvSpPr/>
          <p:nvPr/>
        </p:nvSpPr>
        <p:spPr>
          <a:xfrm>
            <a:off x="4151839" y="6062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5" name="object 23185"/>
          <p:cNvSpPr/>
          <p:nvPr/>
        </p:nvSpPr>
        <p:spPr>
          <a:xfrm>
            <a:off x="4186146" y="60624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6" name="object 23186"/>
          <p:cNvSpPr/>
          <p:nvPr/>
        </p:nvSpPr>
        <p:spPr>
          <a:xfrm>
            <a:off x="3066576" y="59580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7" name="object 23187"/>
          <p:cNvSpPr/>
          <p:nvPr/>
        </p:nvSpPr>
        <p:spPr>
          <a:xfrm>
            <a:off x="3073247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8" name="object 23188"/>
          <p:cNvSpPr/>
          <p:nvPr/>
        </p:nvSpPr>
        <p:spPr>
          <a:xfrm>
            <a:off x="3084682" y="59564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9" name="object 23189"/>
          <p:cNvSpPr/>
          <p:nvPr/>
        </p:nvSpPr>
        <p:spPr>
          <a:xfrm>
            <a:off x="3102947" y="59544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0" name="object 23190"/>
          <p:cNvSpPr/>
          <p:nvPr/>
        </p:nvSpPr>
        <p:spPr>
          <a:xfrm>
            <a:off x="3109936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1" name="object 23191"/>
          <p:cNvSpPr/>
          <p:nvPr/>
        </p:nvSpPr>
        <p:spPr>
          <a:xfrm>
            <a:off x="3121053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2" name="object 23192"/>
          <p:cNvSpPr/>
          <p:nvPr/>
        </p:nvSpPr>
        <p:spPr>
          <a:xfrm>
            <a:off x="3060540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3" name="object 23193"/>
          <p:cNvSpPr/>
          <p:nvPr/>
        </p:nvSpPr>
        <p:spPr>
          <a:xfrm>
            <a:off x="3079123" y="59841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4" name="object 23194"/>
          <p:cNvSpPr/>
          <p:nvPr/>
        </p:nvSpPr>
        <p:spPr>
          <a:xfrm>
            <a:off x="3085953" y="59829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5" name="object 23195"/>
          <p:cNvSpPr/>
          <p:nvPr/>
        </p:nvSpPr>
        <p:spPr>
          <a:xfrm>
            <a:off x="3097388" y="598213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6" name="object 23196"/>
          <p:cNvSpPr/>
          <p:nvPr/>
        </p:nvSpPr>
        <p:spPr>
          <a:xfrm>
            <a:off x="3115495" y="59805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7" name="object 23197"/>
          <p:cNvSpPr/>
          <p:nvPr/>
        </p:nvSpPr>
        <p:spPr>
          <a:xfrm>
            <a:off x="3122642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8" name="object 23198"/>
          <p:cNvSpPr/>
          <p:nvPr/>
        </p:nvSpPr>
        <p:spPr>
          <a:xfrm>
            <a:off x="3133601" y="59780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9" name="object 23199"/>
          <p:cNvSpPr/>
          <p:nvPr/>
        </p:nvSpPr>
        <p:spPr>
          <a:xfrm>
            <a:off x="3151866" y="59764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0" name="object 23200"/>
          <p:cNvSpPr/>
          <p:nvPr/>
        </p:nvSpPr>
        <p:spPr>
          <a:xfrm>
            <a:off x="3159013" y="59760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1" name="object 23201"/>
          <p:cNvSpPr/>
          <p:nvPr/>
        </p:nvSpPr>
        <p:spPr>
          <a:xfrm>
            <a:off x="3169972" y="59748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2" name="object 23202"/>
          <p:cNvSpPr/>
          <p:nvPr/>
        </p:nvSpPr>
        <p:spPr>
          <a:xfrm>
            <a:off x="3188237" y="59727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3" name="object 23203"/>
          <p:cNvSpPr/>
          <p:nvPr/>
        </p:nvSpPr>
        <p:spPr>
          <a:xfrm>
            <a:off x="3195226" y="59723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4" name="object 23204"/>
          <p:cNvSpPr/>
          <p:nvPr/>
        </p:nvSpPr>
        <p:spPr>
          <a:xfrm>
            <a:off x="3205867" y="59711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5" name="object 23205"/>
          <p:cNvSpPr/>
          <p:nvPr/>
        </p:nvSpPr>
        <p:spPr>
          <a:xfrm>
            <a:off x="3224132" y="596909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6" name="object 23206"/>
          <p:cNvSpPr/>
          <p:nvPr/>
        </p:nvSpPr>
        <p:spPr>
          <a:xfrm>
            <a:off x="3231279" y="59682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7" name="object 23207"/>
          <p:cNvSpPr/>
          <p:nvPr/>
        </p:nvSpPr>
        <p:spPr>
          <a:xfrm>
            <a:off x="3242238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8" name="object 23208"/>
          <p:cNvSpPr/>
          <p:nvPr/>
        </p:nvSpPr>
        <p:spPr>
          <a:xfrm>
            <a:off x="3055140" y="60135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9" name="object 23209"/>
          <p:cNvSpPr/>
          <p:nvPr/>
        </p:nvSpPr>
        <p:spPr>
          <a:xfrm>
            <a:off x="3062129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0" name="object 23210"/>
          <p:cNvSpPr/>
          <p:nvPr/>
        </p:nvSpPr>
        <p:spPr>
          <a:xfrm>
            <a:off x="3073247" y="60119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1" name="object 23211"/>
          <p:cNvSpPr/>
          <p:nvPr/>
        </p:nvSpPr>
        <p:spPr>
          <a:xfrm>
            <a:off x="3091829" y="60098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2" name="object 23212"/>
          <p:cNvSpPr/>
          <p:nvPr/>
        </p:nvSpPr>
        <p:spPr>
          <a:xfrm>
            <a:off x="3098500" y="60090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3" name="object 23213"/>
          <p:cNvSpPr/>
          <p:nvPr/>
        </p:nvSpPr>
        <p:spPr>
          <a:xfrm>
            <a:off x="3109936" y="600823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4" name="object 23214"/>
          <p:cNvSpPr/>
          <p:nvPr/>
        </p:nvSpPr>
        <p:spPr>
          <a:xfrm>
            <a:off x="3128201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5" name="object 23215"/>
          <p:cNvSpPr/>
          <p:nvPr/>
        </p:nvSpPr>
        <p:spPr>
          <a:xfrm>
            <a:off x="3135189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6" name="object 23216"/>
          <p:cNvSpPr/>
          <p:nvPr/>
        </p:nvSpPr>
        <p:spPr>
          <a:xfrm>
            <a:off x="3145513" y="60041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7" name="object 23217"/>
          <p:cNvSpPr/>
          <p:nvPr/>
        </p:nvSpPr>
        <p:spPr>
          <a:xfrm>
            <a:off x="3164413" y="60025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8" name="object 23218"/>
          <p:cNvSpPr/>
          <p:nvPr/>
        </p:nvSpPr>
        <p:spPr>
          <a:xfrm>
            <a:off x="3171560" y="60017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9" name="object 23219"/>
          <p:cNvSpPr/>
          <p:nvPr/>
        </p:nvSpPr>
        <p:spPr>
          <a:xfrm>
            <a:off x="3181884" y="600048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0" name="object 23220"/>
          <p:cNvSpPr/>
          <p:nvPr/>
        </p:nvSpPr>
        <p:spPr>
          <a:xfrm>
            <a:off x="3200467" y="59988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1" name="object 23221"/>
          <p:cNvSpPr/>
          <p:nvPr/>
        </p:nvSpPr>
        <p:spPr>
          <a:xfrm>
            <a:off x="3207137" y="599763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2" name="object 23222"/>
          <p:cNvSpPr/>
          <p:nvPr/>
        </p:nvSpPr>
        <p:spPr>
          <a:xfrm>
            <a:off x="3218573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3" name="object 23223"/>
          <p:cNvSpPr/>
          <p:nvPr/>
        </p:nvSpPr>
        <p:spPr>
          <a:xfrm>
            <a:off x="3236679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4" name="object 23224"/>
          <p:cNvSpPr/>
          <p:nvPr/>
        </p:nvSpPr>
        <p:spPr>
          <a:xfrm>
            <a:off x="3243827" y="59943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5" name="object 23225"/>
          <p:cNvSpPr/>
          <p:nvPr/>
        </p:nvSpPr>
        <p:spPr>
          <a:xfrm>
            <a:off x="3254944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6" name="object 23226"/>
          <p:cNvSpPr/>
          <p:nvPr/>
        </p:nvSpPr>
        <p:spPr>
          <a:xfrm>
            <a:off x="3273050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7" name="object 23227"/>
          <p:cNvSpPr/>
          <p:nvPr/>
        </p:nvSpPr>
        <p:spPr>
          <a:xfrm>
            <a:off x="3280198" y="5990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8" name="object 23228"/>
          <p:cNvSpPr/>
          <p:nvPr/>
        </p:nvSpPr>
        <p:spPr>
          <a:xfrm>
            <a:off x="3291316" y="59894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9" name="object 23229"/>
          <p:cNvSpPr/>
          <p:nvPr/>
        </p:nvSpPr>
        <p:spPr>
          <a:xfrm>
            <a:off x="3309422" y="5987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0" name="object 23230"/>
          <p:cNvSpPr/>
          <p:nvPr/>
        </p:nvSpPr>
        <p:spPr>
          <a:xfrm>
            <a:off x="3316569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1" name="object 23231"/>
          <p:cNvSpPr/>
          <p:nvPr/>
        </p:nvSpPr>
        <p:spPr>
          <a:xfrm>
            <a:off x="3328005" y="5985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2" name="object 23232"/>
          <p:cNvSpPr/>
          <p:nvPr/>
        </p:nvSpPr>
        <p:spPr>
          <a:xfrm>
            <a:off x="3346111" y="5983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3" name="object 23233"/>
          <p:cNvSpPr/>
          <p:nvPr/>
        </p:nvSpPr>
        <p:spPr>
          <a:xfrm>
            <a:off x="3352782" y="5982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4" name="object 23234"/>
          <p:cNvSpPr/>
          <p:nvPr/>
        </p:nvSpPr>
        <p:spPr>
          <a:xfrm>
            <a:off x="3363582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5" name="object 23235"/>
          <p:cNvSpPr/>
          <p:nvPr/>
        </p:nvSpPr>
        <p:spPr>
          <a:xfrm>
            <a:off x="3381688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6" name="object 23236"/>
          <p:cNvSpPr/>
          <p:nvPr/>
        </p:nvSpPr>
        <p:spPr>
          <a:xfrm>
            <a:off x="3389629" y="5979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7" name="object 23237"/>
          <p:cNvSpPr/>
          <p:nvPr/>
        </p:nvSpPr>
        <p:spPr>
          <a:xfrm>
            <a:off x="3067688" y="60396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8" name="object 23238"/>
          <p:cNvSpPr/>
          <p:nvPr/>
        </p:nvSpPr>
        <p:spPr>
          <a:xfrm>
            <a:off x="3074835" y="60384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39" name="object 23239"/>
          <p:cNvSpPr/>
          <p:nvPr/>
        </p:nvSpPr>
        <p:spPr>
          <a:xfrm>
            <a:off x="3085953" y="603758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0" name="object 23240"/>
          <p:cNvSpPr/>
          <p:nvPr/>
        </p:nvSpPr>
        <p:spPr>
          <a:xfrm>
            <a:off x="3104059" y="60359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1" name="object 23241"/>
          <p:cNvSpPr/>
          <p:nvPr/>
        </p:nvSpPr>
        <p:spPr>
          <a:xfrm>
            <a:off x="3111206" y="60347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2" name="object 23242"/>
          <p:cNvSpPr/>
          <p:nvPr/>
        </p:nvSpPr>
        <p:spPr>
          <a:xfrm>
            <a:off x="3121848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3" name="object 23243"/>
          <p:cNvSpPr/>
          <p:nvPr/>
        </p:nvSpPr>
        <p:spPr>
          <a:xfrm>
            <a:off x="3140748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4" name="object 23244"/>
          <p:cNvSpPr/>
          <p:nvPr/>
        </p:nvSpPr>
        <p:spPr>
          <a:xfrm>
            <a:off x="3147419" y="603147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5" name="object 23245"/>
          <p:cNvSpPr/>
          <p:nvPr/>
        </p:nvSpPr>
        <p:spPr>
          <a:xfrm>
            <a:off x="3158219" y="60302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6" name="object 23246"/>
          <p:cNvSpPr/>
          <p:nvPr/>
        </p:nvSpPr>
        <p:spPr>
          <a:xfrm>
            <a:off x="3176325" y="60282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7" name="object 23247"/>
          <p:cNvSpPr/>
          <p:nvPr/>
        </p:nvSpPr>
        <p:spPr>
          <a:xfrm>
            <a:off x="3183472" y="602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8" name="object 23248"/>
          <p:cNvSpPr/>
          <p:nvPr/>
        </p:nvSpPr>
        <p:spPr>
          <a:xfrm>
            <a:off x="3194431" y="60265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49" name="object 23249"/>
          <p:cNvSpPr/>
          <p:nvPr/>
        </p:nvSpPr>
        <p:spPr>
          <a:xfrm>
            <a:off x="3213014" y="602454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0" name="object 23250"/>
          <p:cNvSpPr/>
          <p:nvPr/>
        </p:nvSpPr>
        <p:spPr>
          <a:xfrm>
            <a:off x="3219844" y="60237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1" name="object 23251"/>
          <p:cNvSpPr/>
          <p:nvPr/>
        </p:nvSpPr>
        <p:spPr>
          <a:xfrm>
            <a:off x="3231279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2" name="object 23252"/>
          <p:cNvSpPr/>
          <p:nvPr/>
        </p:nvSpPr>
        <p:spPr>
          <a:xfrm>
            <a:off x="3249385" y="60204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3" name="object 23253"/>
          <p:cNvSpPr/>
          <p:nvPr/>
        </p:nvSpPr>
        <p:spPr>
          <a:xfrm>
            <a:off x="3256533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4" name="object 23254"/>
          <p:cNvSpPr/>
          <p:nvPr/>
        </p:nvSpPr>
        <p:spPr>
          <a:xfrm>
            <a:off x="3267492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5" name="object 23255"/>
          <p:cNvSpPr/>
          <p:nvPr/>
        </p:nvSpPr>
        <p:spPr>
          <a:xfrm>
            <a:off x="3285757" y="60172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6" name="object 23256"/>
          <p:cNvSpPr/>
          <p:nvPr/>
        </p:nvSpPr>
        <p:spPr>
          <a:xfrm>
            <a:off x="3292904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7" name="object 23257"/>
          <p:cNvSpPr/>
          <p:nvPr/>
        </p:nvSpPr>
        <p:spPr>
          <a:xfrm>
            <a:off x="3303069" y="6015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8" name="object 23258"/>
          <p:cNvSpPr/>
          <p:nvPr/>
        </p:nvSpPr>
        <p:spPr>
          <a:xfrm>
            <a:off x="3322128" y="6013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59" name="object 23259"/>
          <p:cNvSpPr/>
          <p:nvPr/>
        </p:nvSpPr>
        <p:spPr>
          <a:xfrm>
            <a:off x="3329116" y="6012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0" name="object 23260"/>
          <p:cNvSpPr/>
          <p:nvPr/>
        </p:nvSpPr>
        <p:spPr>
          <a:xfrm>
            <a:off x="3339758" y="6011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1" name="object 23261"/>
          <p:cNvSpPr/>
          <p:nvPr/>
        </p:nvSpPr>
        <p:spPr>
          <a:xfrm>
            <a:off x="3358023" y="6009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2" name="object 23262"/>
          <p:cNvSpPr/>
          <p:nvPr/>
        </p:nvSpPr>
        <p:spPr>
          <a:xfrm>
            <a:off x="3365170" y="6009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3" name="object 23263"/>
          <p:cNvSpPr/>
          <p:nvPr/>
        </p:nvSpPr>
        <p:spPr>
          <a:xfrm>
            <a:off x="3376129" y="60082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4" name="object 23264"/>
          <p:cNvSpPr/>
          <p:nvPr/>
        </p:nvSpPr>
        <p:spPr>
          <a:xfrm>
            <a:off x="3394394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5" name="object 23265"/>
          <p:cNvSpPr/>
          <p:nvPr/>
        </p:nvSpPr>
        <p:spPr>
          <a:xfrm>
            <a:off x="3401383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6" name="object 23266"/>
          <p:cNvSpPr/>
          <p:nvPr/>
        </p:nvSpPr>
        <p:spPr>
          <a:xfrm>
            <a:off x="3412501" y="6004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7" name="object 23267"/>
          <p:cNvSpPr/>
          <p:nvPr/>
        </p:nvSpPr>
        <p:spPr>
          <a:xfrm>
            <a:off x="3430607" y="60021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8" name="object 23268"/>
          <p:cNvSpPr/>
          <p:nvPr/>
        </p:nvSpPr>
        <p:spPr>
          <a:xfrm>
            <a:off x="3437754" y="6001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69" name="object 23269"/>
          <p:cNvSpPr/>
          <p:nvPr/>
        </p:nvSpPr>
        <p:spPr>
          <a:xfrm>
            <a:off x="3449189" y="6000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0" name="object 23270"/>
          <p:cNvSpPr/>
          <p:nvPr/>
        </p:nvSpPr>
        <p:spPr>
          <a:xfrm>
            <a:off x="3467455" y="5998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1" name="object 23271"/>
          <p:cNvSpPr/>
          <p:nvPr/>
        </p:nvSpPr>
        <p:spPr>
          <a:xfrm>
            <a:off x="3474125" y="5997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2" name="object 23272"/>
          <p:cNvSpPr/>
          <p:nvPr/>
        </p:nvSpPr>
        <p:spPr>
          <a:xfrm>
            <a:off x="3485561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3" name="object 23273"/>
          <p:cNvSpPr/>
          <p:nvPr/>
        </p:nvSpPr>
        <p:spPr>
          <a:xfrm>
            <a:off x="3503667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4" name="object 23274"/>
          <p:cNvSpPr/>
          <p:nvPr/>
        </p:nvSpPr>
        <p:spPr>
          <a:xfrm>
            <a:off x="3510814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5" name="object 23275"/>
          <p:cNvSpPr/>
          <p:nvPr/>
        </p:nvSpPr>
        <p:spPr>
          <a:xfrm>
            <a:off x="3521138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6" name="object 23276"/>
          <p:cNvSpPr/>
          <p:nvPr/>
        </p:nvSpPr>
        <p:spPr>
          <a:xfrm>
            <a:off x="3061335" y="606735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7" name="object 23277"/>
          <p:cNvSpPr/>
          <p:nvPr/>
        </p:nvSpPr>
        <p:spPr>
          <a:xfrm>
            <a:off x="3080394" y="60653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8" name="object 23278"/>
          <p:cNvSpPr/>
          <p:nvPr/>
        </p:nvSpPr>
        <p:spPr>
          <a:xfrm>
            <a:off x="3087541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79" name="object 23279"/>
          <p:cNvSpPr/>
          <p:nvPr/>
        </p:nvSpPr>
        <p:spPr>
          <a:xfrm>
            <a:off x="3097706" y="60636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0" name="object 23280"/>
          <p:cNvSpPr/>
          <p:nvPr/>
        </p:nvSpPr>
        <p:spPr>
          <a:xfrm>
            <a:off x="3116289" y="60612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1" name="object 23281"/>
          <p:cNvSpPr/>
          <p:nvPr/>
        </p:nvSpPr>
        <p:spPr>
          <a:xfrm>
            <a:off x="3122959" y="60608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2" name="object 23282"/>
          <p:cNvSpPr/>
          <p:nvPr/>
        </p:nvSpPr>
        <p:spPr>
          <a:xfrm>
            <a:off x="3134395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3" name="object 23283"/>
          <p:cNvSpPr/>
          <p:nvPr/>
        </p:nvSpPr>
        <p:spPr>
          <a:xfrm>
            <a:off x="3152660" y="60575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4" name="object 23284"/>
          <p:cNvSpPr/>
          <p:nvPr/>
        </p:nvSpPr>
        <p:spPr>
          <a:xfrm>
            <a:off x="3159807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5" name="object 23285"/>
          <p:cNvSpPr/>
          <p:nvPr/>
        </p:nvSpPr>
        <p:spPr>
          <a:xfrm>
            <a:off x="3170766" y="60559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6" name="object 23286"/>
          <p:cNvSpPr/>
          <p:nvPr/>
        </p:nvSpPr>
        <p:spPr>
          <a:xfrm>
            <a:off x="3189031" y="60543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7" name="object 23287"/>
          <p:cNvSpPr/>
          <p:nvPr/>
        </p:nvSpPr>
        <p:spPr>
          <a:xfrm>
            <a:off x="3196020" y="60530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8" name="object 23288"/>
          <p:cNvSpPr/>
          <p:nvPr/>
        </p:nvSpPr>
        <p:spPr>
          <a:xfrm>
            <a:off x="3207137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89" name="object 23289"/>
          <p:cNvSpPr/>
          <p:nvPr/>
        </p:nvSpPr>
        <p:spPr>
          <a:xfrm>
            <a:off x="3225244" y="60506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0" name="object 23290"/>
          <p:cNvSpPr/>
          <p:nvPr/>
        </p:nvSpPr>
        <p:spPr>
          <a:xfrm>
            <a:off x="3232391" y="604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1" name="object 23291"/>
          <p:cNvSpPr/>
          <p:nvPr/>
        </p:nvSpPr>
        <p:spPr>
          <a:xfrm>
            <a:off x="3243827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2" name="object 23292"/>
          <p:cNvSpPr/>
          <p:nvPr/>
        </p:nvSpPr>
        <p:spPr>
          <a:xfrm>
            <a:off x="3262091" y="60465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3" name="object 23293"/>
          <p:cNvSpPr/>
          <p:nvPr/>
        </p:nvSpPr>
        <p:spPr>
          <a:xfrm>
            <a:off x="3268762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4" name="object 23294"/>
          <p:cNvSpPr/>
          <p:nvPr/>
        </p:nvSpPr>
        <p:spPr>
          <a:xfrm>
            <a:off x="3279404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5" name="object 23295"/>
          <p:cNvSpPr/>
          <p:nvPr/>
        </p:nvSpPr>
        <p:spPr>
          <a:xfrm>
            <a:off x="3298304" y="6042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6" name="object 23296"/>
          <p:cNvSpPr/>
          <p:nvPr/>
        </p:nvSpPr>
        <p:spPr>
          <a:xfrm>
            <a:off x="3305451" y="6042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7" name="object 23297"/>
          <p:cNvSpPr/>
          <p:nvPr/>
        </p:nvSpPr>
        <p:spPr>
          <a:xfrm>
            <a:off x="3315775" y="6041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8" name="object 23298"/>
          <p:cNvSpPr/>
          <p:nvPr/>
        </p:nvSpPr>
        <p:spPr>
          <a:xfrm>
            <a:off x="3333881" y="6039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99" name="object 23299"/>
          <p:cNvSpPr/>
          <p:nvPr/>
        </p:nvSpPr>
        <p:spPr>
          <a:xfrm>
            <a:off x="3341029" y="6038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0" name="object 23300"/>
          <p:cNvSpPr/>
          <p:nvPr/>
        </p:nvSpPr>
        <p:spPr>
          <a:xfrm>
            <a:off x="3352464" y="6037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1" name="object 23301"/>
          <p:cNvSpPr/>
          <p:nvPr/>
        </p:nvSpPr>
        <p:spPr>
          <a:xfrm>
            <a:off x="3370570" y="6035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2" name="object 23302"/>
          <p:cNvSpPr/>
          <p:nvPr/>
        </p:nvSpPr>
        <p:spPr>
          <a:xfrm>
            <a:off x="3377717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3" name="object 23303"/>
          <p:cNvSpPr/>
          <p:nvPr/>
        </p:nvSpPr>
        <p:spPr>
          <a:xfrm>
            <a:off x="3388835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4" name="object 23304"/>
          <p:cNvSpPr/>
          <p:nvPr/>
        </p:nvSpPr>
        <p:spPr>
          <a:xfrm>
            <a:off x="3406942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5" name="object 23305"/>
          <p:cNvSpPr/>
          <p:nvPr/>
        </p:nvSpPr>
        <p:spPr>
          <a:xfrm>
            <a:off x="3414089" y="6031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6" name="object 23306"/>
          <p:cNvSpPr/>
          <p:nvPr/>
        </p:nvSpPr>
        <p:spPr>
          <a:xfrm>
            <a:off x="3425207" y="6029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7" name="object 23307"/>
          <p:cNvSpPr/>
          <p:nvPr/>
        </p:nvSpPr>
        <p:spPr>
          <a:xfrm>
            <a:off x="3443313" y="60282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8" name="object 23308"/>
          <p:cNvSpPr/>
          <p:nvPr/>
        </p:nvSpPr>
        <p:spPr>
          <a:xfrm>
            <a:off x="3450460" y="602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09" name="object 23309"/>
          <p:cNvSpPr/>
          <p:nvPr/>
        </p:nvSpPr>
        <p:spPr>
          <a:xfrm>
            <a:off x="3461101" y="6026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0" name="object 23310"/>
          <p:cNvSpPr/>
          <p:nvPr/>
        </p:nvSpPr>
        <p:spPr>
          <a:xfrm>
            <a:off x="3480002" y="6024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1" name="object 23311"/>
          <p:cNvSpPr/>
          <p:nvPr/>
        </p:nvSpPr>
        <p:spPr>
          <a:xfrm>
            <a:off x="3486673" y="6023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2" name="object 23312"/>
          <p:cNvSpPr/>
          <p:nvPr/>
        </p:nvSpPr>
        <p:spPr>
          <a:xfrm>
            <a:off x="3497473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3" name="object 23313"/>
          <p:cNvSpPr/>
          <p:nvPr/>
        </p:nvSpPr>
        <p:spPr>
          <a:xfrm>
            <a:off x="3515579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4" name="object 23314"/>
          <p:cNvSpPr/>
          <p:nvPr/>
        </p:nvSpPr>
        <p:spPr>
          <a:xfrm>
            <a:off x="3522726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5" name="object 23315"/>
          <p:cNvSpPr/>
          <p:nvPr/>
        </p:nvSpPr>
        <p:spPr>
          <a:xfrm>
            <a:off x="3533685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6" name="object 23316"/>
          <p:cNvSpPr/>
          <p:nvPr/>
        </p:nvSpPr>
        <p:spPr>
          <a:xfrm>
            <a:off x="3551951" y="6016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7" name="object 23317"/>
          <p:cNvSpPr/>
          <p:nvPr/>
        </p:nvSpPr>
        <p:spPr>
          <a:xfrm>
            <a:off x="3558939" y="6016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8" name="object 23318"/>
          <p:cNvSpPr/>
          <p:nvPr/>
        </p:nvSpPr>
        <p:spPr>
          <a:xfrm>
            <a:off x="3570533" y="6015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19" name="object 23319"/>
          <p:cNvSpPr/>
          <p:nvPr/>
        </p:nvSpPr>
        <p:spPr>
          <a:xfrm>
            <a:off x="3588639" y="60135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0" name="object 23320"/>
          <p:cNvSpPr/>
          <p:nvPr/>
        </p:nvSpPr>
        <p:spPr>
          <a:xfrm>
            <a:off x="3595310" y="6012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1" name="object 23321"/>
          <p:cNvSpPr/>
          <p:nvPr/>
        </p:nvSpPr>
        <p:spPr>
          <a:xfrm>
            <a:off x="3606746" y="6011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2" name="object 23322"/>
          <p:cNvSpPr/>
          <p:nvPr/>
        </p:nvSpPr>
        <p:spPr>
          <a:xfrm>
            <a:off x="3625011" y="6009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3" name="object 23323"/>
          <p:cNvSpPr/>
          <p:nvPr/>
        </p:nvSpPr>
        <p:spPr>
          <a:xfrm>
            <a:off x="3631999" y="6008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4" name="object 23324"/>
          <p:cNvSpPr/>
          <p:nvPr/>
        </p:nvSpPr>
        <p:spPr>
          <a:xfrm>
            <a:off x="3643117" y="6007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5" name="object 23325"/>
          <p:cNvSpPr/>
          <p:nvPr/>
        </p:nvSpPr>
        <p:spPr>
          <a:xfrm>
            <a:off x="3310216" y="6068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6" name="object 23326"/>
          <p:cNvSpPr/>
          <p:nvPr/>
        </p:nvSpPr>
        <p:spPr>
          <a:xfrm>
            <a:off x="3317363" y="60677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7" name="object 23327"/>
          <p:cNvSpPr/>
          <p:nvPr/>
        </p:nvSpPr>
        <p:spPr>
          <a:xfrm>
            <a:off x="3328322" y="606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8" name="object 23328"/>
          <p:cNvSpPr/>
          <p:nvPr/>
        </p:nvSpPr>
        <p:spPr>
          <a:xfrm>
            <a:off x="3346587" y="6065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29" name="object 23329"/>
          <p:cNvSpPr/>
          <p:nvPr/>
        </p:nvSpPr>
        <p:spPr>
          <a:xfrm>
            <a:off x="3353576" y="60644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0" name="object 23330"/>
          <p:cNvSpPr/>
          <p:nvPr/>
        </p:nvSpPr>
        <p:spPr>
          <a:xfrm>
            <a:off x="3365170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1" name="object 23331"/>
          <p:cNvSpPr/>
          <p:nvPr/>
        </p:nvSpPr>
        <p:spPr>
          <a:xfrm>
            <a:off x="3383276" y="6061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2" name="object 23332"/>
          <p:cNvSpPr/>
          <p:nvPr/>
        </p:nvSpPr>
        <p:spPr>
          <a:xfrm>
            <a:off x="3389947" y="6060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3" name="object 23333"/>
          <p:cNvSpPr/>
          <p:nvPr/>
        </p:nvSpPr>
        <p:spPr>
          <a:xfrm>
            <a:off x="3401383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4" name="object 23334"/>
          <p:cNvSpPr/>
          <p:nvPr/>
        </p:nvSpPr>
        <p:spPr>
          <a:xfrm>
            <a:off x="3419648" y="60575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5" name="object 23335"/>
          <p:cNvSpPr/>
          <p:nvPr/>
        </p:nvSpPr>
        <p:spPr>
          <a:xfrm>
            <a:off x="3426636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6" name="object 23336"/>
          <p:cNvSpPr/>
          <p:nvPr/>
        </p:nvSpPr>
        <p:spPr>
          <a:xfrm>
            <a:off x="3436960" y="6055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7" name="object 23337"/>
          <p:cNvSpPr/>
          <p:nvPr/>
        </p:nvSpPr>
        <p:spPr>
          <a:xfrm>
            <a:off x="3455860" y="6053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8" name="object 23338"/>
          <p:cNvSpPr/>
          <p:nvPr/>
        </p:nvSpPr>
        <p:spPr>
          <a:xfrm>
            <a:off x="3463008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39" name="object 23339"/>
          <p:cNvSpPr/>
          <p:nvPr/>
        </p:nvSpPr>
        <p:spPr>
          <a:xfrm>
            <a:off x="3473649" y="605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0" name="object 23340"/>
          <p:cNvSpPr/>
          <p:nvPr/>
        </p:nvSpPr>
        <p:spPr>
          <a:xfrm>
            <a:off x="3491914" y="6050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1" name="object 23341"/>
          <p:cNvSpPr/>
          <p:nvPr/>
        </p:nvSpPr>
        <p:spPr>
          <a:xfrm>
            <a:off x="3498902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2" name="object 23342"/>
          <p:cNvSpPr/>
          <p:nvPr/>
        </p:nvSpPr>
        <p:spPr>
          <a:xfrm>
            <a:off x="3510020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3" name="object 23343"/>
          <p:cNvSpPr/>
          <p:nvPr/>
        </p:nvSpPr>
        <p:spPr>
          <a:xfrm>
            <a:off x="3528126" y="60465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4" name="object 23344"/>
          <p:cNvSpPr/>
          <p:nvPr/>
        </p:nvSpPr>
        <p:spPr>
          <a:xfrm>
            <a:off x="3535274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5" name="object 23345"/>
          <p:cNvSpPr/>
          <p:nvPr/>
        </p:nvSpPr>
        <p:spPr>
          <a:xfrm>
            <a:off x="3546392" y="6044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6" name="object 23346"/>
          <p:cNvSpPr/>
          <p:nvPr/>
        </p:nvSpPr>
        <p:spPr>
          <a:xfrm>
            <a:off x="3564498" y="6042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7" name="object 23347"/>
          <p:cNvSpPr/>
          <p:nvPr/>
        </p:nvSpPr>
        <p:spPr>
          <a:xfrm>
            <a:off x="3571645" y="6042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8" name="object 23348"/>
          <p:cNvSpPr/>
          <p:nvPr/>
        </p:nvSpPr>
        <p:spPr>
          <a:xfrm>
            <a:off x="3582763" y="6041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49" name="object 23349"/>
          <p:cNvSpPr/>
          <p:nvPr/>
        </p:nvSpPr>
        <p:spPr>
          <a:xfrm>
            <a:off x="3601346" y="6039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0" name="object 23350"/>
          <p:cNvSpPr/>
          <p:nvPr/>
        </p:nvSpPr>
        <p:spPr>
          <a:xfrm>
            <a:off x="3608016" y="60384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1" name="object 23351"/>
          <p:cNvSpPr/>
          <p:nvPr/>
        </p:nvSpPr>
        <p:spPr>
          <a:xfrm>
            <a:off x="3619452" y="6037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2" name="object 23352"/>
          <p:cNvSpPr/>
          <p:nvPr/>
        </p:nvSpPr>
        <p:spPr>
          <a:xfrm>
            <a:off x="3637558" y="6035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3" name="object 23353"/>
          <p:cNvSpPr/>
          <p:nvPr/>
        </p:nvSpPr>
        <p:spPr>
          <a:xfrm>
            <a:off x="3644705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4" name="object 23354"/>
          <p:cNvSpPr/>
          <p:nvPr/>
        </p:nvSpPr>
        <p:spPr>
          <a:xfrm>
            <a:off x="3655029" y="6033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5" name="object 23355"/>
          <p:cNvSpPr/>
          <p:nvPr/>
        </p:nvSpPr>
        <p:spPr>
          <a:xfrm>
            <a:off x="3673135" y="6031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6" name="object 23356"/>
          <p:cNvSpPr/>
          <p:nvPr/>
        </p:nvSpPr>
        <p:spPr>
          <a:xfrm>
            <a:off x="3680283" y="6031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7" name="object 23357"/>
          <p:cNvSpPr/>
          <p:nvPr/>
        </p:nvSpPr>
        <p:spPr>
          <a:xfrm>
            <a:off x="3691242" y="60298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8" name="object 23358"/>
          <p:cNvSpPr/>
          <p:nvPr/>
        </p:nvSpPr>
        <p:spPr>
          <a:xfrm>
            <a:off x="3709824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59" name="object 23359"/>
          <p:cNvSpPr/>
          <p:nvPr/>
        </p:nvSpPr>
        <p:spPr>
          <a:xfrm>
            <a:off x="3716654" y="6026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0" name="object 23360"/>
          <p:cNvSpPr/>
          <p:nvPr/>
        </p:nvSpPr>
        <p:spPr>
          <a:xfrm>
            <a:off x="3728089" y="6026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1" name="object 23361"/>
          <p:cNvSpPr/>
          <p:nvPr/>
        </p:nvSpPr>
        <p:spPr>
          <a:xfrm>
            <a:off x="3746196" y="6024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2" name="object 23362"/>
          <p:cNvSpPr/>
          <p:nvPr/>
        </p:nvSpPr>
        <p:spPr>
          <a:xfrm>
            <a:off x="3753343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3" name="object 23363"/>
          <p:cNvSpPr/>
          <p:nvPr/>
        </p:nvSpPr>
        <p:spPr>
          <a:xfrm>
            <a:off x="3764302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4" name="object 23364"/>
          <p:cNvSpPr/>
          <p:nvPr/>
        </p:nvSpPr>
        <p:spPr>
          <a:xfrm>
            <a:off x="3782567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5" name="object 23365"/>
          <p:cNvSpPr/>
          <p:nvPr/>
        </p:nvSpPr>
        <p:spPr>
          <a:xfrm>
            <a:off x="3789714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6" name="object 23366"/>
          <p:cNvSpPr/>
          <p:nvPr/>
        </p:nvSpPr>
        <p:spPr>
          <a:xfrm>
            <a:off x="3577204" y="60685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7" name="object 23367"/>
          <p:cNvSpPr/>
          <p:nvPr/>
        </p:nvSpPr>
        <p:spPr>
          <a:xfrm>
            <a:off x="3584351" y="606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8" name="object 23368"/>
          <p:cNvSpPr/>
          <p:nvPr/>
        </p:nvSpPr>
        <p:spPr>
          <a:xfrm>
            <a:off x="3594992" y="606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69" name="object 23369"/>
          <p:cNvSpPr/>
          <p:nvPr/>
        </p:nvSpPr>
        <p:spPr>
          <a:xfrm>
            <a:off x="3613893" y="60653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0" name="object 23370"/>
          <p:cNvSpPr/>
          <p:nvPr/>
        </p:nvSpPr>
        <p:spPr>
          <a:xfrm>
            <a:off x="3620564" y="60640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1" name="object 23371"/>
          <p:cNvSpPr/>
          <p:nvPr/>
        </p:nvSpPr>
        <p:spPr>
          <a:xfrm>
            <a:off x="3631205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2" name="object 23372"/>
          <p:cNvSpPr/>
          <p:nvPr/>
        </p:nvSpPr>
        <p:spPr>
          <a:xfrm>
            <a:off x="3649470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3" name="object 23373"/>
          <p:cNvSpPr/>
          <p:nvPr/>
        </p:nvSpPr>
        <p:spPr>
          <a:xfrm>
            <a:off x="3656617" y="6060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4" name="object 23374"/>
          <p:cNvSpPr/>
          <p:nvPr/>
        </p:nvSpPr>
        <p:spPr>
          <a:xfrm>
            <a:off x="3667576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5" name="object 23375"/>
          <p:cNvSpPr/>
          <p:nvPr/>
        </p:nvSpPr>
        <p:spPr>
          <a:xfrm>
            <a:off x="3685842" y="60575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6" name="object 23376"/>
          <p:cNvSpPr/>
          <p:nvPr/>
        </p:nvSpPr>
        <p:spPr>
          <a:xfrm>
            <a:off x="3692830" y="60571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7" name="object 23377"/>
          <p:cNvSpPr/>
          <p:nvPr/>
        </p:nvSpPr>
        <p:spPr>
          <a:xfrm>
            <a:off x="3703948" y="60559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8" name="object 23378"/>
          <p:cNvSpPr/>
          <p:nvPr/>
        </p:nvSpPr>
        <p:spPr>
          <a:xfrm>
            <a:off x="3722530" y="6053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79" name="object 23379"/>
          <p:cNvSpPr/>
          <p:nvPr/>
        </p:nvSpPr>
        <p:spPr>
          <a:xfrm>
            <a:off x="3729201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0" name="object 23380"/>
          <p:cNvSpPr/>
          <p:nvPr/>
        </p:nvSpPr>
        <p:spPr>
          <a:xfrm>
            <a:off x="3740637" y="605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1" name="object 23381"/>
          <p:cNvSpPr/>
          <p:nvPr/>
        </p:nvSpPr>
        <p:spPr>
          <a:xfrm>
            <a:off x="3758902" y="6049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2" name="object 23382"/>
          <p:cNvSpPr/>
          <p:nvPr/>
        </p:nvSpPr>
        <p:spPr>
          <a:xfrm>
            <a:off x="3765890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3" name="object 23383"/>
          <p:cNvSpPr/>
          <p:nvPr/>
        </p:nvSpPr>
        <p:spPr>
          <a:xfrm>
            <a:off x="3777008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4" name="object 23384"/>
          <p:cNvSpPr/>
          <p:nvPr/>
        </p:nvSpPr>
        <p:spPr>
          <a:xfrm>
            <a:off x="3795114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5" name="object 23385"/>
          <p:cNvSpPr/>
          <p:nvPr/>
        </p:nvSpPr>
        <p:spPr>
          <a:xfrm>
            <a:off x="3802262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6" name="object 23386"/>
          <p:cNvSpPr/>
          <p:nvPr/>
        </p:nvSpPr>
        <p:spPr>
          <a:xfrm>
            <a:off x="3812585" y="60445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7" name="object 23387"/>
          <p:cNvSpPr/>
          <p:nvPr/>
        </p:nvSpPr>
        <p:spPr>
          <a:xfrm>
            <a:off x="3831168" y="60428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8" name="object 23388"/>
          <p:cNvSpPr/>
          <p:nvPr/>
        </p:nvSpPr>
        <p:spPr>
          <a:xfrm>
            <a:off x="3838633" y="6041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89" name="object 23389"/>
          <p:cNvSpPr/>
          <p:nvPr/>
        </p:nvSpPr>
        <p:spPr>
          <a:xfrm>
            <a:off x="3849274" y="6040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0" name="object 23390"/>
          <p:cNvSpPr/>
          <p:nvPr/>
        </p:nvSpPr>
        <p:spPr>
          <a:xfrm>
            <a:off x="3867380" y="6039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1" name="object 23391"/>
          <p:cNvSpPr/>
          <p:nvPr/>
        </p:nvSpPr>
        <p:spPr>
          <a:xfrm>
            <a:off x="3874528" y="6038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2" name="object 23392"/>
          <p:cNvSpPr/>
          <p:nvPr/>
        </p:nvSpPr>
        <p:spPr>
          <a:xfrm>
            <a:off x="3885646" y="6036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3" name="object 23393"/>
          <p:cNvSpPr/>
          <p:nvPr/>
        </p:nvSpPr>
        <p:spPr>
          <a:xfrm>
            <a:off x="3903752" y="6035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4" name="object 23394"/>
          <p:cNvSpPr/>
          <p:nvPr/>
        </p:nvSpPr>
        <p:spPr>
          <a:xfrm>
            <a:off x="3910899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5" name="object 23395"/>
          <p:cNvSpPr/>
          <p:nvPr/>
        </p:nvSpPr>
        <p:spPr>
          <a:xfrm>
            <a:off x="3922017" y="6033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6" name="object 23396"/>
          <p:cNvSpPr/>
          <p:nvPr/>
        </p:nvSpPr>
        <p:spPr>
          <a:xfrm>
            <a:off x="3843715" y="6068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7" name="object 23397"/>
          <p:cNvSpPr/>
          <p:nvPr/>
        </p:nvSpPr>
        <p:spPr>
          <a:xfrm>
            <a:off x="3850545" y="606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8" name="object 23398"/>
          <p:cNvSpPr/>
          <p:nvPr/>
        </p:nvSpPr>
        <p:spPr>
          <a:xfrm>
            <a:off x="3861980" y="606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99" name="object 23399"/>
          <p:cNvSpPr/>
          <p:nvPr/>
        </p:nvSpPr>
        <p:spPr>
          <a:xfrm>
            <a:off x="3880087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0" name="object 23400"/>
          <p:cNvSpPr/>
          <p:nvPr/>
        </p:nvSpPr>
        <p:spPr>
          <a:xfrm>
            <a:off x="3887234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1" name="object 23401"/>
          <p:cNvSpPr/>
          <p:nvPr/>
        </p:nvSpPr>
        <p:spPr>
          <a:xfrm>
            <a:off x="3898193" y="6062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2" name="object 23402"/>
          <p:cNvSpPr/>
          <p:nvPr/>
        </p:nvSpPr>
        <p:spPr>
          <a:xfrm>
            <a:off x="3916458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3" name="object 23403"/>
          <p:cNvSpPr/>
          <p:nvPr/>
        </p:nvSpPr>
        <p:spPr>
          <a:xfrm>
            <a:off x="3923605" y="6060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4" name="object 23404"/>
          <p:cNvSpPr/>
          <p:nvPr/>
        </p:nvSpPr>
        <p:spPr>
          <a:xfrm>
            <a:off x="3934564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5" name="object 23405"/>
          <p:cNvSpPr/>
          <p:nvPr/>
        </p:nvSpPr>
        <p:spPr>
          <a:xfrm>
            <a:off x="3952829" y="60575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6" name="object 23406"/>
          <p:cNvSpPr/>
          <p:nvPr/>
        </p:nvSpPr>
        <p:spPr>
          <a:xfrm>
            <a:off x="3959817" y="6056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7" name="object 23407"/>
          <p:cNvSpPr/>
          <p:nvPr/>
        </p:nvSpPr>
        <p:spPr>
          <a:xfrm>
            <a:off x="3970459" y="6055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8" name="object 23408"/>
          <p:cNvSpPr/>
          <p:nvPr/>
        </p:nvSpPr>
        <p:spPr>
          <a:xfrm>
            <a:off x="3989518" y="6053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09" name="object 23409"/>
          <p:cNvSpPr/>
          <p:nvPr/>
        </p:nvSpPr>
        <p:spPr>
          <a:xfrm>
            <a:off x="3996189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0" name="object 23410"/>
          <p:cNvSpPr/>
          <p:nvPr/>
        </p:nvSpPr>
        <p:spPr>
          <a:xfrm>
            <a:off x="4006830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1" name="object 23411"/>
          <p:cNvSpPr/>
          <p:nvPr/>
        </p:nvSpPr>
        <p:spPr>
          <a:xfrm>
            <a:off x="4025095" y="6049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2" name="object 23412"/>
          <p:cNvSpPr/>
          <p:nvPr/>
        </p:nvSpPr>
        <p:spPr>
          <a:xfrm>
            <a:off x="4032084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3" name="object 23413"/>
          <p:cNvSpPr/>
          <p:nvPr/>
        </p:nvSpPr>
        <p:spPr>
          <a:xfrm>
            <a:off x="4043202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4" name="object 23414"/>
          <p:cNvSpPr/>
          <p:nvPr/>
        </p:nvSpPr>
        <p:spPr>
          <a:xfrm>
            <a:off x="4092597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5" name="object 23415"/>
          <p:cNvSpPr/>
          <p:nvPr/>
        </p:nvSpPr>
        <p:spPr>
          <a:xfrm>
            <a:off x="4110703" y="6068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6" name="object 23416"/>
          <p:cNvSpPr/>
          <p:nvPr/>
        </p:nvSpPr>
        <p:spPr>
          <a:xfrm>
            <a:off x="4117374" y="606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7" name="object 23417"/>
          <p:cNvSpPr/>
          <p:nvPr/>
        </p:nvSpPr>
        <p:spPr>
          <a:xfrm>
            <a:off x="4128174" y="60669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8" name="object 23418"/>
          <p:cNvSpPr/>
          <p:nvPr/>
        </p:nvSpPr>
        <p:spPr>
          <a:xfrm>
            <a:off x="4147074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19" name="object 23419"/>
          <p:cNvSpPr/>
          <p:nvPr/>
        </p:nvSpPr>
        <p:spPr>
          <a:xfrm>
            <a:off x="4154222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0" name="object 23420"/>
          <p:cNvSpPr/>
          <p:nvPr/>
        </p:nvSpPr>
        <p:spPr>
          <a:xfrm>
            <a:off x="4164386" y="60628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1" name="object 23421"/>
          <p:cNvSpPr/>
          <p:nvPr/>
        </p:nvSpPr>
        <p:spPr>
          <a:xfrm>
            <a:off x="4182652" y="60608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2" name="object 23422"/>
          <p:cNvSpPr/>
          <p:nvPr/>
        </p:nvSpPr>
        <p:spPr>
          <a:xfrm>
            <a:off x="4189640" y="6060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3" name="object 23423"/>
          <p:cNvSpPr/>
          <p:nvPr/>
        </p:nvSpPr>
        <p:spPr>
          <a:xfrm>
            <a:off x="4155333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4" name="object 23424"/>
          <p:cNvSpPr/>
          <p:nvPr/>
        </p:nvSpPr>
        <p:spPr>
          <a:xfrm>
            <a:off x="4113562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5" name="object 23425"/>
          <p:cNvSpPr/>
          <p:nvPr/>
        </p:nvSpPr>
        <p:spPr>
          <a:xfrm>
            <a:off x="4044790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6" name="object 23426"/>
          <p:cNvSpPr/>
          <p:nvPr/>
        </p:nvSpPr>
        <p:spPr>
          <a:xfrm>
            <a:off x="4051143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7" name="object 23427"/>
          <p:cNvSpPr/>
          <p:nvPr/>
        </p:nvSpPr>
        <p:spPr>
          <a:xfrm>
            <a:off x="4071155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8" name="object 23428"/>
          <p:cNvSpPr/>
          <p:nvPr/>
        </p:nvSpPr>
        <p:spPr>
          <a:xfrm>
            <a:off x="4002542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29" name="object 23429"/>
          <p:cNvSpPr/>
          <p:nvPr/>
        </p:nvSpPr>
        <p:spPr>
          <a:xfrm>
            <a:off x="4008895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0" name="object 23430"/>
          <p:cNvSpPr/>
          <p:nvPr/>
        </p:nvSpPr>
        <p:spPr>
          <a:xfrm>
            <a:off x="4029384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1" name="object 23431"/>
          <p:cNvSpPr/>
          <p:nvPr/>
        </p:nvSpPr>
        <p:spPr>
          <a:xfrm>
            <a:off x="3961406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2" name="object 23432"/>
          <p:cNvSpPr/>
          <p:nvPr/>
        </p:nvSpPr>
        <p:spPr>
          <a:xfrm>
            <a:off x="3966965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3" name="object 23433"/>
          <p:cNvSpPr/>
          <p:nvPr/>
        </p:nvSpPr>
        <p:spPr>
          <a:xfrm>
            <a:off x="3987136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4" name="object 23434"/>
          <p:cNvSpPr/>
          <p:nvPr/>
        </p:nvSpPr>
        <p:spPr>
          <a:xfrm>
            <a:off x="3891998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5" name="object 23435"/>
          <p:cNvSpPr/>
          <p:nvPr/>
        </p:nvSpPr>
        <p:spPr>
          <a:xfrm>
            <a:off x="3919158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6" name="object 23436"/>
          <p:cNvSpPr/>
          <p:nvPr/>
        </p:nvSpPr>
        <p:spPr>
          <a:xfrm>
            <a:off x="3924717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7" name="object 23437"/>
          <p:cNvSpPr/>
          <p:nvPr/>
        </p:nvSpPr>
        <p:spPr>
          <a:xfrm>
            <a:off x="3945206" y="605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8" name="object 23438"/>
          <p:cNvSpPr/>
          <p:nvPr/>
        </p:nvSpPr>
        <p:spPr>
          <a:xfrm>
            <a:off x="3850068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39" name="object 23439"/>
          <p:cNvSpPr/>
          <p:nvPr/>
        </p:nvSpPr>
        <p:spPr>
          <a:xfrm>
            <a:off x="3877386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0" name="object 23440"/>
          <p:cNvSpPr/>
          <p:nvPr/>
        </p:nvSpPr>
        <p:spPr>
          <a:xfrm>
            <a:off x="3882787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1" name="object 23441"/>
          <p:cNvSpPr/>
          <p:nvPr/>
        </p:nvSpPr>
        <p:spPr>
          <a:xfrm>
            <a:off x="3902957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2" name="object 23442"/>
          <p:cNvSpPr/>
          <p:nvPr/>
        </p:nvSpPr>
        <p:spPr>
          <a:xfrm>
            <a:off x="3781773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3" name="object 23443"/>
          <p:cNvSpPr/>
          <p:nvPr/>
        </p:nvSpPr>
        <p:spPr>
          <a:xfrm>
            <a:off x="3787649" y="60220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4" name="object 23444"/>
          <p:cNvSpPr/>
          <p:nvPr/>
        </p:nvSpPr>
        <p:spPr>
          <a:xfrm>
            <a:off x="3808614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5" name="object 23445"/>
          <p:cNvSpPr/>
          <p:nvPr/>
        </p:nvSpPr>
        <p:spPr>
          <a:xfrm>
            <a:off x="3835139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6" name="object 23446"/>
          <p:cNvSpPr/>
          <p:nvPr/>
        </p:nvSpPr>
        <p:spPr>
          <a:xfrm>
            <a:off x="3840539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7" name="object 23447"/>
          <p:cNvSpPr/>
          <p:nvPr/>
        </p:nvSpPr>
        <p:spPr>
          <a:xfrm>
            <a:off x="3861186" y="605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8" name="object 23448"/>
          <p:cNvSpPr/>
          <p:nvPr/>
        </p:nvSpPr>
        <p:spPr>
          <a:xfrm>
            <a:off x="3739843" y="6019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49" name="object 23449"/>
          <p:cNvSpPr/>
          <p:nvPr/>
        </p:nvSpPr>
        <p:spPr>
          <a:xfrm>
            <a:off x="3745402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0" name="object 23450"/>
          <p:cNvSpPr/>
          <p:nvPr/>
        </p:nvSpPr>
        <p:spPr>
          <a:xfrm>
            <a:off x="3766367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1" name="object 23451"/>
          <p:cNvSpPr/>
          <p:nvPr/>
        </p:nvSpPr>
        <p:spPr>
          <a:xfrm>
            <a:off x="3793208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2" name="object 23452"/>
          <p:cNvSpPr/>
          <p:nvPr/>
        </p:nvSpPr>
        <p:spPr>
          <a:xfrm>
            <a:off x="3798767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3" name="object 23453"/>
          <p:cNvSpPr/>
          <p:nvPr/>
        </p:nvSpPr>
        <p:spPr>
          <a:xfrm>
            <a:off x="3818938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4" name="object 23454"/>
          <p:cNvSpPr/>
          <p:nvPr/>
        </p:nvSpPr>
        <p:spPr>
          <a:xfrm>
            <a:off x="3697595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5" name="object 23455"/>
          <p:cNvSpPr/>
          <p:nvPr/>
        </p:nvSpPr>
        <p:spPr>
          <a:xfrm>
            <a:off x="3703630" y="60220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6" name="object 23456"/>
          <p:cNvSpPr/>
          <p:nvPr/>
        </p:nvSpPr>
        <p:spPr>
          <a:xfrm>
            <a:off x="3724436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7" name="object 23457"/>
          <p:cNvSpPr/>
          <p:nvPr/>
        </p:nvSpPr>
        <p:spPr>
          <a:xfrm>
            <a:off x="3750960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8" name="object 23458"/>
          <p:cNvSpPr/>
          <p:nvPr/>
        </p:nvSpPr>
        <p:spPr>
          <a:xfrm>
            <a:off x="3756837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59" name="object 23459"/>
          <p:cNvSpPr/>
          <p:nvPr/>
        </p:nvSpPr>
        <p:spPr>
          <a:xfrm>
            <a:off x="3777008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0" name="object 23460"/>
          <p:cNvSpPr/>
          <p:nvPr/>
        </p:nvSpPr>
        <p:spPr>
          <a:xfrm>
            <a:off x="3629299" y="60066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1" name="object 23461"/>
          <p:cNvSpPr/>
          <p:nvPr/>
        </p:nvSpPr>
        <p:spPr>
          <a:xfrm>
            <a:off x="3655823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2" name="object 23462"/>
          <p:cNvSpPr/>
          <p:nvPr/>
        </p:nvSpPr>
        <p:spPr>
          <a:xfrm>
            <a:off x="3661223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3" name="object 23463"/>
          <p:cNvSpPr/>
          <p:nvPr/>
        </p:nvSpPr>
        <p:spPr>
          <a:xfrm>
            <a:off x="3682188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4" name="object 23464"/>
          <p:cNvSpPr/>
          <p:nvPr/>
        </p:nvSpPr>
        <p:spPr>
          <a:xfrm>
            <a:off x="3709030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5" name="object 23465"/>
          <p:cNvSpPr/>
          <p:nvPr/>
        </p:nvSpPr>
        <p:spPr>
          <a:xfrm>
            <a:off x="3714589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6" name="object 23466"/>
          <p:cNvSpPr/>
          <p:nvPr/>
        </p:nvSpPr>
        <p:spPr>
          <a:xfrm>
            <a:off x="3735078" y="605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7" name="object 23467"/>
          <p:cNvSpPr/>
          <p:nvPr/>
        </p:nvSpPr>
        <p:spPr>
          <a:xfrm>
            <a:off x="3587051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8" name="object 23468"/>
          <p:cNvSpPr/>
          <p:nvPr/>
        </p:nvSpPr>
        <p:spPr>
          <a:xfrm>
            <a:off x="3613893" y="6019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69" name="object 23469"/>
          <p:cNvSpPr/>
          <p:nvPr/>
        </p:nvSpPr>
        <p:spPr>
          <a:xfrm>
            <a:off x="3619452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0" name="object 23470"/>
          <p:cNvSpPr/>
          <p:nvPr/>
        </p:nvSpPr>
        <p:spPr>
          <a:xfrm>
            <a:off x="3640417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1" name="object 23471"/>
          <p:cNvSpPr/>
          <p:nvPr/>
        </p:nvSpPr>
        <p:spPr>
          <a:xfrm>
            <a:off x="3666782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2" name="object 23472"/>
          <p:cNvSpPr/>
          <p:nvPr/>
        </p:nvSpPr>
        <p:spPr>
          <a:xfrm>
            <a:off x="3672818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3" name="object 23473"/>
          <p:cNvSpPr/>
          <p:nvPr/>
        </p:nvSpPr>
        <p:spPr>
          <a:xfrm>
            <a:off x="3692830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4" name="object 23474"/>
          <p:cNvSpPr/>
          <p:nvPr/>
        </p:nvSpPr>
        <p:spPr>
          <a:xfrm>
            <a:off x="3519073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5" name="object 23475"/>
          <p:cNvSpPr/>
          <p:nvPr/>
        </p:nvSpPr>
        <p:spPr>
          <a:xfrm>
            <a:off x="3524632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6" name="object 23476"/>
          <p:cNvSpPr/>
          <p:nvPr/>
        </p:nvSpPr>
        <p:spPr>
          <a:xfrm>
            <a:off x="3545121" y="60066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7" name="object 23477"/>
          <p:cNvSpPr/>
          <p:nvPr/>
        </p:nvSpPr>
        <p:spPr>
          <a:xfrm>
            <a:off x="3571645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8" name="object 23478"/>
          <p:cNvSpPr/>
          <p:nvPr/>
        </p:nvSpPr>
        <p:spPr>
          <a:xfrm>
            <a:off x="3577998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79" name="object 23479"/>
          <p:cNvSpPr/>
          <p:nvPr/>
        </p:nvSpPr>
        <p:spPr>
          <a:xfrm>
            <a:off x="3598169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0" name="object 23480"/>
          <p:cNvSpPr/>
          <p:nvPr/>
        </p:nvSpPr>
        <p:spPr>
          <a:xfrm>
            <a:off x="3625011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1" name="object 23481"/>
          <p:cNvSpPr/>
          <p:nvPr/>
        </p:nvSpPr>
        <p:spPr>
          <a:xfrm>
            <a:off x="3630570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2" name="object 23482"/>
          <p:cNvSpPr/>
          <p:nvPr/>
        </p:nvSpPr>
        <p:spPr>
          <a:xfrm>
            <a:off x="3651058" y="605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3" name="object 23483"/>
          <p:cNvSpPr/>
          <p:nvPr/>
        </p:nvSpPr>
        <p:spPr>
          <a:xfrm>
            <a:off x="3476825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4" name="object 23484"/>
          <p:cNvSpPr/>
          <p:nvPr/>
        </p:nvSpPr>
        <p:spPr>
          <a:xfrm>
            <a:off x="3482861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5" name="object 23485"/>
          <p:cNvSpPr/>
          <p:nvPr/>
        </p:nvSpPr>
        <p:spPr>
          <a:xfrm>
            <a:off x="3502873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6" name="object 23486"/>
          <p:cNvSpPr/>
          <p:nvPr/>
        </p:nvSpPr>
        <p:spPr>
          <a:xfrm>
            <a:off x="3529715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7" name="object 23487"/>
          <p:cNvSpPr/>
          <p:nvPr/>
        </p:nvSpPr>
        <p:spPr>
          <a:xfrm>
            <a:off x="3536068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8" name="object 23488"/>
          <p:cNvSpPr/>
          <p:nvPr/>
        </p:nvSpPr>
        <p:spPr>
          <a:xfrm>
            <a:off x="3556239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89" name="object 23489"/>
          <p:cNvSpPr/>
          <p:nvPr/>
        </p:nvSpPr>
        <p:spPr>
          <a:xfrm>
            <a:off x="3582763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0" name="object 23490"/>
          <p:cNvSpPr/>
          <p:nvPr/>
        </p:nvSpPr>
        <p:spPr>
          <a:xfrm>
            <a:off x="3588639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1" name="object 23491"/>
          <p:cNvSpPr/>
          <p:nvPr/>
        </p:nvSpPr>
        <p:spPr>
          <a:xfrm>
            <a:off x="3608811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2" name="object 23492"/>
          <p:cNvSpPr/>
          <p:nvPr/>
        </p:nvSpPr>
        <p:spPr>
          <a:xfrm>
            <a:off x="3435054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3" name="object 23493"/>
          <p:cNvSpPr/>
          <p:nvPr/>
        </p:nvSpPr>
        <p:spPr>
          <a:xfrm>
            <a:off x="3440454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4" name="object 23494"/>
          <p:cNvSpPr/>
          <p:nvPr/>
        </p:nvSpPr>
        <p:spPr>
          <a:xfrm>
            <a:off x="3461101" y="60066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5" name="object 23495"/>
          <p:cNvSpPr/>
          <p:nvPr/>
        </p:nvSpPr>
        <p:spPr>
          <a:xfrm>
            <a:off x="3488261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6" name="object 23496"/>
          <p:cNvSpPr/>
          <p:nvPr/>
        </p:nvSpPr>
        <p:spPr>
          <a:xfrm>
            <a:off x="3493820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7" name="object 23497"/>
          <p:cNvSpPr/>
          <p:nvPr/>
        </p:nvSpPr>
        <p:spPr>
          <a:xfrm>
            <a:off x="3514309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8" name="object 23498"/>
          <p:cNvSpPr/>
          <p:nvPr/>
        </p:nvSpPr>
        <p:spPr>
          <a:xfrm>
            <a:off x="3540833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99" name="object 23499"/>
          <p:cNvSpPr/>
          <p:nvPr/>
        </p:nvSpPr>
        <p:spPr>
          <a:xfrm>
            <a:off x="3546392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0" name="object 23500"/>
          <p:cNvSpPr/>
          <p:nvPr/>
        </p:nvSpPr>
        <p:spPr>
          <a:xfrm>
            <a:off x="3566880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1" name="object 23501"/>
          <p:cNvSpPr/>
          <p:nvPr/>
        </p:nvSpPr>
        <p:spPr>
          <a:xfrm>
            <a:off x="3366282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2" name="object 23502"/>
          <p:cNvSpPr/>
          <p:nvPr/>
        </p:nvSpPr>
        <p:spPr>
          <a:xfrm>
            <a:off x="3393124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3" name="object 23503"/>
          <p:cNvSpPr/>
          <p:nvPr/>
        </p:nvSpPr>
        <p:spPr>
          <a:xfrm>
            <a:off x="3398683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4" name="object 23504"/>
          <p:cNvSpPr/>
          <p:nvPr/>
        </p:nvSpPr>
        <p:spPr>
          <a:xfrm>
            <a:off x="3418854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5" name="object 23505"/>
          <p:cNvSpPr/>
          <p:nvPr/>
        </p:nvSpPr>
        <p:spPr>
          <a:xfrm>
            <a:off x="3446013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6" name="object 23506"/>
          <p:cNvSpPr/>
          <p:nvPr/>
        </p:nvSpPr>
        <p:spPr>
          <a:xfrm>
            <a:off x="3452048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7" name="object 23507"/>
          <p:cNvSpPr/>
          <p:nvPr/>
        </p:nvSpPr>
        <p:spPr>
          <a:xfrm>
            <a:off x="3472060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8" name="object 23508"/>
          <p:cNvSpPr/>
          <p:nvPr/>
        </p:nvSpPr>
        <p:spPr>
          <a:xfrm>
            <a:off x="3498902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09" name="object 23509"/>
          <p:cNvSpPr/>
          <p:nvPr/>
        </p:nvSpPr>
        <p:spPr>
          <a:xfrm>
            <a:off x="3504461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0" name="object 23510"/>
          <p:cNvSpPr/>
          <p:nvPr/>
        </p:nvSpPr>
        <p:spPr>
          <a:xfrm>
            <a:off x="3524632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1" name="object 23511"/>
          <p:cNvSpPr/>
          <p:nvPr/>
        </p:nvSpPr>
        <p:spPr>
          <a:xfrm>
            <a:off x="3324352" y="59805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2" name="object 23512"/>
          <p:cNvSpPr/>
          <p:nvPr/>
        </p:nvSpPr>
        <p:spPr>
          <a:xfrm>
            <a:off x="3350876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3" name="object 23513"/>
          <p:cNvSpPr/>
          <p:nvPr/>
        </p:nvSpPr>
        <p:spPr>
          <a:xfrm>
            <a:off x="3356435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4" name="object 23514"/>
          <p:cNvSpPr/>
          <p:nvPr/>
        </p:nvSpPr>
        <p:spPr>
          <a:xfrm>
            <a:off x="3376923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5" name="object 23515"/>
          <p:cNvSpPr/>
          <p:nvPr/>
        </p:nvSpPr>
        <p:spPr>
          <a:xfrm>
            <a:off x="3404242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6" name="object 23516"/>
          <p:cNvSpPr/>
          <p:nvPr/>
        </p:nvSpPr>
        <p:spPr>
          <a:xfrm>
            <a:off x="3409801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7" name="object 23517"/>
          <p:cNvSpPr/>
          <p:nvPr/>
        </p:nvSpPr>
        <p:spPr>
          <a:xfrm>
            <a:off x="3430289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8" name="object 23518"/>
          <p:cNvSpPr/>
          <p:nvPr/>
        </p:nvSpPr>
        <p:spPr>
          <a:xfrm>
            <a:off x="3456654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19" name="object 23519"/>
          <p:cNvSpPr/>
          <p:nvPr/>
        </p:nvSpPr>
        <p:spPr>
          <a:xfrm>
            <a:off x="3462213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0" name="object 23520"/>
          <p:cNvSpPr/>
          <p:nvPr/>
        </p:nvSpPr>
        <p:spPr>
          <a:xfrm>
            <a:off x="3482861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1" name="object 23521"/>
          <p:cNvSpPr/>
          <p:nvPr/>
        </p:nvSpPr>
        <p:spPr>
          <a:xfrm>
            <a:off x="3256533" y="5967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2" name="object 23522"/>
          <p:cNvSpPr/>
          <p:nvPr/>
        </p:nvSpPr>
        <p:spPr>
          <a:xfrm>
            <a:off x="3262091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3" name="object 23523"/>
          <p:cNvSpPr/>
          <p:nvPr/>
        </p:nvSpPr>
        <p:spPr>
          <a:xfrm>
            <a:off x="3282104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4" name="object 23524"/>
          <p:cNvSpPr/>
          <p:nvPr/>
        </p:nvSpPr>
        <p:spPr>
          <a:xfrm>
            <a:off x="3308946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5" name="object 23525"/>
          <p:cNvSpPr/>
          <p:nvPr/>
        </p:nvSpPr>
        <p:spPr>
          <a:xfrm>
            <a:off x="3314505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6" name="object 23526"/>
          <p:cNvSpPr/>
          <p:nvPr/>
        </p:nvSpPr>
        <p:spPr>
          <a:xfrm>
            <a:off x="3335470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7" name="object 23527"/>
          <p:cNvSpPr/>
          <p:nvPr/>
        </p:nvSpPr>
        <p:spPr>
          <a:xfrm>
            <a:off x="3361994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8" name="object 23528"/>
          <p:cNvSpPr/>
          <p:nvPr/>
        </p:nvSpPr>
        <p:spPr>
          <a:xfrm>
            <a:off x="3367870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29" name="object 23529"/>
          <p:cNvSpPr/>
          <p:nvPr/>
        </p:nvSpPr>
        <p:spPr>
          <a:xfrm>
            <a:off x="3388041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0" name="object 23530"/>
          <p:cNvSpPr/>
          <p:nvPr/>
        </p:nvSpPr>
        <p:spPr>
          <a:xfrm>
            <a:off x="3414883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1" name="object 23531"/>
          <p:cNvSpPr/>
          <p:nvPr/>
        </p:nvSpPr>
        <p:spPr>
          <a:xfrm>
            <a:off x="3420442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2" name="object 23532"/>
          <p:cNvSpPr/>
          <p:nvPr/>
        </p:nvSpPr>
        <p:spPr>
          <a:xfrm>
            <a:off x="3441248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3" name="object 23533"/>
          <p:cNvSpPr/>
          <p:nvPr/>
        </p:nvSpPr>
        <p:spPr>
          <a:xfrm>
            <a:off x="3214285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4" name="object 23534"/>
          <p:cNvSpPr/>
          <p:nvPr/>
        </p:nvSpPr>
        <p:spPr>
          <a:xfrm>
            <a:off x="3219844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5" name="object 23535"/>
          <p:cNvSpPr/>
          <p:nvPr/>
        </p:nvSpPr>
        <p:spPr>
          <a:xfrm>
            <a:off x="3240332" y="59809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6" name="object 23536"/>
          <p:cNvSpPr/>
          <p:nvPr/>
        </p:nvSpPr>
        <p:spPr>
          <a:xfrm>
            <a:off x="3266698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7" name="object 23537"/>
          <p:cNvSpPr/>
          <p:nvPr/>
        </p:nvSpPr>
        <p:spPr>
          <a:xfrm>
            <a:off x="3272256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8" name="object 23538"/>
          <p:cNvSpPr/>
          <p:nvPr/>
        </p:nvSpPr>
        <p:spPr>
          <a:xfrm>
            <a:off x="3293539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39" name="object 23539"/>
          <p:cNvSpPr/>
          <p:nvPr/>
        </p:nvSpPr>
        <p:spPr>
          <a:xfrm>
            <a:off x="3320064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0" name="object 23540"/>
          <p:cNvSpPr/>
          <p:nvPr/>
        </p:nvSpPr>
        <p:spPr>
          <a:xfrm>
            <a:off x="3325622" y="60229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1" name="object 23541"/>
          <p:cNvSpPr/>
          <p:nvPr/>
        </p:nvSpPr>
        <p:spPr>
          <a:xfrm>
            <a:off x="3346111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2" name="object 23542"/>
          <p:cNvSpPr/>
          <p:nvPr/>
        </p:nvSpPr>
        <p:spPr>
          <a:xfrm>
            <a:off x="3372635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3" name="object 23543"/>
          <p:cNvSpPr/>
          <p:nvPr/>
        </p:nvSpPr>
        <p:spPr>
          <a:xfrm>
            <a:off x="3378194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4" name="object 23544"/>
          <p:cNvSpPr/>
          <p:nvPr/>
        </p:nvSpPr>
        <p:spPr>
          <a:xfrm>
            <a:off x="3399477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5" name="object 23545"/>
          <p:cNvSpPr/>
          <p:nvPr/>
        </p:nvSpPr>
        <p:spPr>
          <a:xfrm>
            <a:off x="3172355" y="59678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6" name="object 23546"/>
          <p:cNvSpPr/>
          <p:nvPr/>
        </p:nvSpPr>
        <p:spPr>
          <a:xfrm>
            <a:off x="3177913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7" name="object 23547"/>
          <p:cNvSpPr/>
          <p:nvPr/>
        </p:nvSpPr>
        <p:spPr>
          <a:xfrm>
            <a:off x="3198085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8" name="object 23548"/>
          <p:cNvSpPr/>
          <p:nvPr/>
        </p:nvSpPr>
        <p:spPr>
          <a:xfrm>
            <a:off x="3224926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49" name="object 23549"/>
          <p:cNvSpPr/>
          <p:nvPr/>
        </p:nvSpPr>
        <p:spPr>
          <a:xfrm>
            <a:off x="3230485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0" name="object 23550"/>
          <p:cNvSpPr/>
          <p:nvPr/>
        </p:nvSpPr>
        <p:spPr>
          <a:xfrm>
            <a:off x="3251291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1" name="object 23551"/>
          <p:cNvSpPr/>
          <p:nvPr/>
        </p:nvSpPr>
        <p:spPr>
          <a:xfrm>
            <a:off x="3278292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2" name="object 23552"/>
          <p:cNvSpPr/>
          <p:nvPr/>
        </p:nvSpPr>
        <p:spPr>
          <a:xfrm>
            <a:off x="3283692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3" name="object 23553"/>
          <p:cNvSpPr/>
          <p:nvPr/>
        </p:nvSpPr>
        <p:spPr>
          <a:xfrm>
            <a:off x="3303863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4" name="object 23554"/>
          <p:cNvSpPr/>
          <p:nvPr/>
        </p:nvSpPr>
        <p:spPr>
          <a:xfrm>
            <a:off x="3330705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5" name="object 23555"/>
          <p:cNvSpPr/>
          <p:nvPr/>
        </p:nvSpPr>
        <p:spPr>
          <a:xfrm>
            <a:off x="3336264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6" name="object 23556"/>
          <p:cNvSpPr/>
          <p:nvPr/>
        </p:nvSpPr>
        <p:spPr>
          <a:xfrm>
            <a:off x="3357229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7" name="object 23557"/>
          <p:cNvSpPr/>
          <p:nvPr/>
        </p:nvSpPr>
        <p:spPr>
          <a:xfrm>
            <a:off x="3103583" y="59548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8" name="object 23558"/>
          <p:cNvSpPr/>
          <p:nvPr/>
        </p:nvSpPr>
        <p:spPr>
          <a:xfrm>
            <a:off x="3130107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59" name="object 23559"/>
          <p:cNvSpPr/>
          <p:nvPr/>
        </p:nvSpPr>
        <p:spPr>
          <a:xfrm>
            <a:off x="3135665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0" name="object 23560"/>
          <p:cNvSpPr/>
          <p:nvPr/>
        </p:nvSpPr>
        <p:spPr>
          <a:xfrm>
            <a:off x="3156154" y="59809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1" name="object 23561"/>
          <p:cNvSpPr/>
          <p:nvPr/>
        </p:nvSpPr>
        <p:spPr>
          <a:xfrm>
            <a:off x="3182678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2" name="object 23562"/>
          <p:cNvSpPr/>
          <p:nvPr/>
        </p:nvSpPr>
        <p:spPr>
          <a:xfrm>
            <a:off x="3188237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3" name="object 23563"/>
          <p:cNvSpPr/>
          <p:nvPr/>
        </p:nvSpPr>
        <p:spPr>
          <a:xfrm>
            <a:off x="3209520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4" name="object 23564"/>
          <p:cNvSpPr/>
          <p:nvPr/>
        </p:nvSpPr>
        <p:spPr>
          <a:xfrm>
            <a:off x="3235885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5" name="object 23565"/>
          <p:cNvSpPr/>
          <p:nvPr/>
        </p:nvSpPr>
        <p:spPr>
          <a:xfrm>
            <a:off x="3241444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6" name="object 23566"/>
          <p:cNvSpPr/>
          <p:nvPr/>
        </p:nvSpPr>
        <p:spPr>
          <a:xfrm>
            <a:off x="3262091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7" name="object 23567"/>
          <p:cNvSpPr/>
          <p:nvPr/>
        </p:nvSpPr>
        <p:spPr>
          <a:xfrm>
            <a:off x="3288457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8" name="object 23568"/>
          <p:cNvSpPr/>
          <p:nvPr/>
        </p:nvSpPr>
        <p:spPr>
          <a:xfrm>
            <a:off x="3294016" y="604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69" name="object 23569"/>
          <p:cNvSpPr/>
          <p:nvPr/>
        </p:nvSpPr>
        <p:spPr>
          <a:xfrm>
            <a:off x="3315299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0" name="object 23570"/>
          <p:cNvSpPr/>
          <p:nvPr/>
        </p:nvSpPr>
        <p:spPr>
          <a:xfrm>
            <a:off x="3061335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1" name="object 23571"/>
          <p:cNvSpPr/>
          <p:nvPr/>
        </p:nvSpPr>
        <p:spPr>
          <a:xfrm>
            <a:off x="3088335" y="59678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2" name="object 23572"/>
          <p:cNvSpPr/>
          <p:nvPr/>
        </p:nvSpPr>
        <p:spPr>
          <a:xfrm>
            <a:off x="3093735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3" name="object 23573"/>
          <p:cNvSpPr/>
          <p:nvPr/>
        </p:nvSpPr>
        <p:spPr>
          <a:xfrm>
            <a:off x="3113906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4" name="object 23574"/>
          <p:cNvSpPr/>
          <p:nvPr/>
        </p:nvSpPr>
        <p:spPr>
          <a:xfrm>
            <a:off x="3140748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5" name="object 23575"/>
          <p:cNvSpPr/>
          <p:nvPr/>
        </p:nvSpPr>
        <p:spPr>
          <a:xfrm>
            <a:off x="3147101" y="59972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6" name="object 23576"/>
          <p:cNvSpPr/>
          <p:nvPr/>
        </p:nvSpPr>
        <p:spPr>
          <a:xfrm>
            <a:off x="3167272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7" name="object 23577"/>
          <p:cNvSpPr/>
          <p:nvPr/>
        </p:nvSpPr>
        <p:spPr>
          <a:xfrm>
            <a:off x="3194114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8" name="object 23578"/>
          <p:cNvSpPr/>
          <p:nvPr/>
        </p:nvSpPr>
        <p:spPr>
          <a:xfrm>
            <a:off x="3199673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79" name="object 23579"/>
          <p:cNvSpPr/>
          <p:nvPr/>
        </p:nvSpPr>
        <p:spPr>
          <a:xfrm>
            <a:off x="3219844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0" name="object 23580"/>
          <p:cNvSpPr/>
          <p:nvPr/>
        </p:nvSpPr>
        <p:spPr>
          <a:xfrm>
            <a:off x="3246685" y="60465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1" name="object 23581"/>
          <p:cNvSpPr/>
          <p:nvPr/>
        </p:nvSpPr>
        <p:spPr>
          <a:xfrm>
            <a:off x="3252880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2" name="object 23582"/>
          <p:cNvSpPr/>
          <p:nvPr/>
        </p:nvSpPr>
        <p:spPr>
          <a:xfrm>
            <a:off x="3273050" y="60591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3" name="object 23583"/>
          <p:cNvSpPr/>
          <p:nvPr/>
        </p:nvSpPr>
        <p:spPr>
          <a:xfrm>
            <a:off x="3072135" y="59809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4" name="object 23584"/>
          <p:cNvSpPr/>
          <p:nvPr/>
        </p:nvSpPr>
        <p:spPr>
          <a:xfrm>
            <a:off x="3098500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5" name="object 23585"/>
          <p:cNvSpPr/>
          <p:nvPr/>
        </p:nvSpPr>
        <p:spPr>
          <a:xfrm>
            <a:off x="3104853" y="59972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6" name="object 23586"/>
          <p:cNvSpPr/>
          <p:nvPr/>
        </p:nvSpPr>
        <p:spPr>
          <a:xfrm>
            <a:off x="3125342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7" name="object 23587"/>
          <p:cNvSpPr/>
          <p:nvPr/>
        </p:nvSpPr>
        <p:spPr>
          <a:xfrm>
            <a:off x="3151866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8" name="object 23588"/>
          <p:cNvSpPr/>
          <p:nvPr/>
        </p:nvSpPr>
        <p:spPr>
          <a:xfrm>
            <a:off x="3157425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89" name="object 23589"/>
          <p:cNvSpPr/>
          <p:nvPr/>
        </p:nvSpPr>
        <p:spPr>
          <a:xfrm>
            <a:off x="3177913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0" name="object 23590"/>
          <p:cNvSpPr/>
          <p:nvPr/>
        </p:nvSpPr>
        <p:spPr>
          <a:xfrm>
            <a:off x="3204437" y="60465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1" name="object 23591"/>
          <p:cNvSpPr/>
          <p:nvPr/>
        </p:nvSpPr>
        <p:spPr>
          <a:xfrm>
            <a:off x="3210632" y="604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2" name="object 23592"/>
          <p:cNvSpPr/>
          <p:nvPr/>
        </p:nvSpPr>
        <p:spPr>
          <a:xfrm>
            <a:off x="3231279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3" name="object 23593"/>
          <p:cNvSpPr/>
          <p:nvPr/>
        </p:nvSpPr>
        <p:spPr>
          <a:xfrm>
            <a:off x="3057523" y="59943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4" name="object 23594"/>
          <p:cNvSpPr/>
          <p:nvPr/>
        </p:nvSpPr>
        <p:spPr>
          <a:xfrm>
            <a:off x="3062923" y="599722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5" name="object 23595"/>
          <p:cNvSpPr/>
          <p:nvPr/>
        </p:nvSpPr>
        <p:spPr>
          <a:xfrm>
            <a:off x="3083094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6" name="object 23596"/>
          <p:cNvSpPr/>
          <p:nvPr/>
        </p:nvSpPr>
        <p:spPr>
          <a:xfrm>
            <a:off x="3109936" y="60204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7" name="object 23597"/>
          <p:cNvSpPr/>
          <p:nvPr/>
        </p:nvSpPr>
        <p:spPr>
          <a:xfrm>
            <a:off x="3115495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8" name="object 23598"/>
          <p:cNvSpPr/>
          <p:nvPr/>
        </p:nvSpPr>
        <p:spPr>
          <a:xfrm>
            <a:off x="3135665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99" name="object 23599"/>
          <p:cNvSpPr/>
          <p:nvPr/>
        </p:nvSpPr>
        <p:spPr>
          <a:xfrm>
            <a:off x="3162507" y="60465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0" name="object 23600"/>
          <p:cNvSpPr/>
          <p:nvPr/>
        </p:nvSpPr>
        <p:spPr>
          <a:xfrm>
            <a:off x="3168860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1" name="object 23601"/>
          <p:cNvSpPr/>
          <p:nvPr/>
        </p:nvSpPr>
        <p:spPr>
          <a:xfrm>
            <a:off x="3189031" y="60596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2" name="object 23602"/>
          <p:cNvSpPr/>
          <p:nvPr/>
        </p:nvSpPr>
        <p:spPr>
          <a:xfrm>
            <a:off x="3067688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3" name="object 23603"/>
          <p:cNvSpPr/>
          <p:nvPr/>
        </p:nvSpPr>
        <p:spPr>
          <a:xfrm>
            <a:off x="3073247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4" name="object 23604"/>
          <p:cNvSpPr/>
          <p:nvPr/>
        </p:nvSpPr>
        <p:spPr>
          <a:xfrm>
            <a:off x="3093735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5" name="object 23605"/>
          <p:cNvSpPr/>
          <p:nvPr/>
        </p:nvSpPr>
        <p:spPr>
          <a:xfrm>
            <a:off x="3121053" y="60465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6" name="object 23606"/>
          <p:cNvSpPr/>
          <p:nvPr/>
        </p:nvSpPr>
        <p:spPr>
          <a:xfrm>
            <a:off x="3126612" y="60494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7" name="object 23607"/>
          <p:cNvSpPr/>
          <p:nvPr/>
        </p:nvSpPr>
        <p:spPr>
          <a:xfrm>
            <a:off x="3147101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8" name="object 23608"/>
          <p:cNvSpPr/>
          <p:nvPr/>
        </p:nvSpPr>
        <p:spPr>
          <a:xfrm>
            <a:off x="3079123" y="60465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09" name="object 23609"/>
          <p:cNvSpPr/>
          <p:nvPr/>
        </p:nvSpPr>
        <p:spPr>
          <a:xfrm>
            <a:off x="3084682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0" name="object 23610"/>
          <p:cNvSpPr/>
          <p:nvPr/>
        </p:nvSpPr>
        <p:spPr>
          <a:xfrm>
            <a:off x="3104853" y="60596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1" name="object 23611"/>
          <p:cNvSpPr/>
          <p:nvPr/>
        </p:nvSpPr>
        <p:spPr>
          <a:xfrm>
            <a:off x="3062923" y="60596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2" name="object 23612"/>
          <p:cNvSpPr/>
          <p:nvPr/>
        </p:nvSpPr>
        <p:spPr>
          <a:xfrm>
            <a:off x="4238241" y="60653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3" name="object 23613"/>
          <p:cNvSpPr/>
          <p:nvPr/>
        </p:nvSpPr>
        <p:spPr>
          <a:xfrm>
            <a:off x="4241100" y="6067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4" name="object 23614"/>
          <p:cNvSpPr/>
          <p:nvPr/>
        </p:nvSpPr>
        <p:spPr>
          <a:xfrm>
            <a:off x="4184240" y="60653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5" name="object 23615"/>
          <p:cNvSpPr/>
          <p:nvPr/>
        </p:nvSpPr>
        <p:spPr>
          <a:xfrm>
            <a:off x="4116262" y="60543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6" name="object 23616"/>
          <p:cNvSpPr/>
          <p:nvPr/>
        </p:nvSpPr>
        <p:spPr>
          <a:xfrm>
            <a:off x="4129603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7" name="object 23617"/>
          <p:cNvSpPr/>
          <p:nvPr/>
        </p:nvSpPr>
        <p:spPr>
          <a:xfrm>
            <a:off x="4131668" y="6065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8" name="object 23618"/>
          <p:cNvSpPr/>
          <p:nvPr/>
        </p:nvSpPr>
        <p:spPr>
          <a:xfrm>
            <a:off x="4060990" y="6053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19" name="object 23619"/>
          <p:cNvSpPr/>
          <p:nvPr/>
        </p:nvSpPr>
        <p:spPr>
          <a:xfrm>
            <a:off x="4063690" y="6055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0" name="object 23620"/>
          <p:cNvSpPr/>
          <p:nvPr/>
        </p:nvSpPr>
        <p:spPr>
          <a:xfrm>
            <a:off x="4075602" y="60636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1" name="object 23621"/>
          <p:cNvSpPr/>
          <p:nvPr/>
        </p:nvSpPr>
        <p:spPr>
          <a:xfrm>
            <a:off x="3993012" y="60428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2" name="object 23622"/>
          <p:cNvSpPr/>
          <p:nvPr/>
        </p:nvSpPr>
        <p:spPr>
          <a:xfrm>
            <a:off x="3995871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3" name="object 23623"/>
          <p:cNvSpPr/>
          <p:nvPr/>
        </p:nvSpPr>
        <p:spPr>
          <a:xfrm>
            <a:off x="4006830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4" name="object 23624"/>
          <p:cNvSpPr/>
          <p:nvPr/>
        </p:nvSpPr>
        <p:spPr>
          <a:xfrm>
            <a:off x="4021125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5" name="object 23625"/>
          <p:cNvSpPr/>
          <p:nvPr/>
        </p:nvSpPr>
        <p:spPr>
          <a:xfrm>
            <a:off x="4023031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6" name="object 23626"/>
          <p:cNvSpPr/>
          <p:nvPr/>
        </p:nvSpPr>
        <p:spPr>
          <a:xfrm>
            <a:off x="3927099" y="6034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7" name="object 23627"/>
          <p:cNvSpPr/>
          <p:nvPr/>
        </p:nvSpPr>
        <p:spPr>
          <a:xfrm>
            <a:off x="3938852" y="60428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8" name="object 23628"/>
          <p:cNvSpPr/>
          <p:nvPr/>
        </p:nvSpPr>
        <p:spPr>
          <a:xfrm>
            <a:off x="3952353" y="605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29" name="object 23629"/>
          <p:cNvSpPr/>
          <p:nvPr/>
        </p:nvSpPr>
        <p:spPr>
          <a:xfrm>
            <a:off x="3955053" y="60543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0" name="object 23630"/>
          <p:cNvSpPr/>
          <p:nvPr/>
        </p:nvSpPr>
        <p:spPr>
          <a:xfrm>
            <a:off x="3966965" y="60624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1" name="object 23631"/>
          <p:cNvSpPr/>
          <p:nvPr/>
        </p:nvSpPr>
        <p:spPr>
          <a:xfrm>
            <a:off x="3871033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2" name="object 23632"/>
          <p:cNvSpPr/>
          <p:nvPr/>
        </p:nvSpPr>
        <p:spPr>
          <a:xfrm>
            <a:off x="3884057" y="6041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3" name="object 23633"/>
          <p:cNvSpPr/>
          <p:nvPr/>
        </p:nvSpPr>
        <p:spPr>
          <a:xfrm>
            <a:off x="3887234" y="6043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4" name="object 23634"/>
          <p:cNvSpPr/>
          <p:nvPr/>
        </p:nvSpPr>
        <p:spPr>
          <a:xfrm>
            <a:off x="3898193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5" name="object 23635"/>
          <p:cNvSpPr/>
          <p:nvPr/>
        </p:nvSpPr>
        <p:spPr>
          <a:xfrm>
            <a:off x="3911693" y="6061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6" name="object 23636"/>
          <p:cNvSpPr/>
          <p:nvPr/>
        </p:nvSpPr>
        <p:spPr>
          <a:xfrm>
            <a:off x="3914393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7" name="object 23637"/>
          <p:cNvSpPr/>
          <p:nvPr/>
        </p:nvSpPr>
        <p:spPr>
          <a:xfrm>
            <a:off x="3802262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8" name="object 23638"/>
          <p:cNvSpPr/>
          <p:nvPr/>
        </p:nvSpPr>
        <p:spPr>
          <a:xfrm>
            <a:off x="3816079" y="6031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39" name="object 23639"/>
          <p:cNvSpPr/>
          <p:nvPr/>
        </p:nvSpPr>
        <p:spPr>
          <a:xfrm>
            <a:off x="3818462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0" name="object 23640"/>
          <p:cNvSpPr/>
          <p:nvPr/>
        </p:nvSpPr>
        <p:spPr>
          <a:xfrm>
            <a:off x="3830374" y="604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1" name="object 23641"/>
          <p:cNvSpPr/>
          <p:nvPr/>
        </p:nvSpPr>
        <p:spPr>
          <a:xfrm>
            <a:off x="3843715" y="6051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2" name="object 23642"/>
          <p:cNvSpPr/>
          <p:nvPr/>
        </p:nvSpPr>
        <p:spPr>
          <a:xfrm>
            <a:off x="3846574" y="6052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3" name="object 23643"/>
          <p:cNvSpPr/>
          <p:nvPr/>
        </p:nvSpPr>
        <p:spPr>
          <a:xfrm>
            <a:off x="3857533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4" name="object 23644"/>
          <p:cNvSpPr/>
          <p:nvPr/>
        </p:nvSpPr>
        <p:spPr>
          <a:xfrm>
            <a:off x="3747466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5" name="object 23645"/>
          <p:cNvSpPr/>
          <p:nvPr/>
        </p:nvSpPr>
        <p:spPr>
          <a:xfrm>
            <a:off x="3750484" y="60229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6" name="object 23646"/>
          <p:cNvSpPr/>
          <p:nvPr/>
        </p:nvSpPr>
        <p:spPr>
          <a:xfrm>
            <a:off x="3762396" y="6031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7" name="object 23647"/>
          <p:cNvSpPr/>
          <p:nvPr/>
        </p:nvSpPr>
        <p:spPr>
          <a:xfrm>
            <a:off x="3775420" y="60408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8" name="object 23648"/>
          <p:cNvSpPr/>
          <p:nvPr/>
        </p:nvSpPr>
        <p:spPr>
          <a:xfrm>
            <a:off x="3777802" y="6042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49" name="object 23649"/>
          <p:cNvSpPr/>
          <p:nvPr/>
        </p:nvSpPr>
        <p:spPr>
          <a:xfrm>
            <a:off x="3789714" y="60506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0" name="object 23650"/>
          <p:cNvSpPr/>
          <p:nvPr/>
        </p:nvSpPr>
        <p:spPr>
          <a:xfrm>
            <a:off x="3803056" y="60604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1" name="object 23651"/>
          <p:cNvSpPr/>
          <p:nvPr/>
        </p:nvSpPr>
        <p:spPr>
          <a:xfrm>
            <a:off x="3805914" y="60620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2" name="object 23652"/>
          <p:cNvSpPr/>
          <p:nvPr/>
        </p:nvSpPr>
        <p:spPr>
          <a:xfrm>
            <a:off x="3679488" y="6010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3" name="object 23653"/>
          <p:cNvSpPr/>
          <p:nvPr/>
        </p:nvSpPr>
        <p:spPr>
          <a:xfrm>
            <a:off x="3682188" y="6011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4" name="object 23654"/>
          <p:cNvSpPr/>
          <p:nvPr/>
        </p:nvSpPr>
        <p:spPr>
          <a:xfrm>
            <a:off x="3693624" y="6020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5" name="object 23655"/>
          <p:cNvSpPr/>
          <p:nvPr/>
        </p:nvSpPr>
        <p:spPr>
          <a:xfrm>
            <a:off x="3707124" y="6029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6" name="object 23656"/>
          <p:cNvSpPr/>
          <p:nvPr/>
        </p:nvSpPr>
        <p:spPr>
          <a:xfrm>
            <a:off x="3709824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7" name="object 23657"/>
          <p:cNvSpPr/>
          <p:nvPr/>
        </p:nvSpPr>
        <p:spPr>
          <a:xfrm>
            <a:off x="3721736" y="6040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8" name="object 23658"/>
          <p:cNvSpPr/>
          <p:nvPr/>
        </p:nvSpPr>
        <p:spPr>
          <a:xfrm>
            <a:off x="3735078" y="6049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9" name="object 23659"/>
          <p:cNvSpPr/>
          <p:nvPr/>
        </p:nvSpPr>
        <p:spPr>
          <a:xfrm>
            <a:off x="3737142" y="60514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0" name="object 23660"/>
          <p:cNvSpPr/>
          <p:nvPr/>
        </p:nvSpPr>
        <p:spPr>
          <a:xfrm>
            <a:off x="3748895" y="60596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1" name="object 23661"/>
          <p:cNvSpPr/>
          <p:nvPr/>
        </p:nvSpPr>
        <p:spPr>
          <a:xfrm>
            <a:off x="3762396" y="60693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2" name="object 23662"/>
          <p:cNvSpPr/>
          <p:nvPr/>
        </p:nvSpPr>
        <p:spPr>
          <a:xfrm>
            <a:off x="3625805" y="60102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3" name="object 23663"/>
          <p:cNvSpPr/>
          <p:nvPr/>
        </p:nvSpPr>
        <p:spPr>
          <a:xfrm>
            <a:off x="3638829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4" name="object 23664"/>
          <p:cNvSpPr/>
          <p:nvPr/>
        </p:nvSpPr>
        <p:spPr>
          <a:xfrm>
            <a:off x="3642005" y="6021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5" name="object 23665"/>
          <p:cNvSpPr/>
          <p:nvPr/>
        </p:nvSpPr>
        <p:spPr>
          <a:xfrm>
            <a:off x="3652964" y="6029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6" name="object 23666"/>
          <p:cNvSpPr/>
          <p:nvPr/>
        </p:nvSpPr>
        <p:spPr>
          <a:xfrm>
            <a:off x="3666782" y="6039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7" name="object 23667"/>
          <p:cNvSpPr/>
          <p:nvPr/>
        </p:nvSpPr>
        <p:spPr>
          <a:xfrm>
            <a:off x="3669165" y="604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8" name="object 23668"/>
          <p:cNvSpPr/>
          <p:nvPr/>
        </p:nvSpPr>
        <p:spPr>
          <a:xfrm>
            <a:off x="3681077" y="60494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69" name="object 23669"/>
          <p:cNvSpPr/>
          <p:nvPr/>
        </p:nvSpPr>
        <p:spPr>
          <a:xfrm>
            <a:off x="3694418" y="60587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0" name="object 23670"/>
          <p:cNvSpPr/>
          <p:nvPr/>
        </p:nvSpPr>
        <p:spPr>
          <a:xfrm>
            <a:off x="3697277" y="60608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1" name="object 23671"/>
          <p:cNvSpPr/>
          <p:nvPr/>
        </p:nvSpPr>
        <p:spPr>
          <a:xfrm>
            <a:off x="3708236" y="60689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2" name="object 23672"/>
          <p:cNvSpPr/>
          <p:nvPr/>
        </p:nvSpPr>
        <p:spPr>
          <a:xfrm>
            <a:off x="3557827" y="5999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3" name="object 23673"/>
          <p:cNvSpPr/>
          <p:nvPr/>
        </p:nvSpPr>
        <p:spPr>
          <a:xfrm>
            <a:off x="3570851" y="6009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4" name="object 23674"/>
          <p:cNvSpPr/>
          <p:nvPr/>
        </p:nvSpPr>
        <p:spPr>
          <a:xfrm>
            <a:off x="3573233" y="60106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5" name="object 23675"/>
          <p:cNvSpPr/>
          <p:nvPr/>
        </p:nvSpPr>
        <p:spPr>
          <a:xfrm>
            <a:off x="3585145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6" name="object 23676"/>
          <p:cNvSpPr/>
          <p:nvPr/>
        </p:nvSpPr>
        <p:spPr>
          <a:xfrm>
            <a:off x="3598169" y="60286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7" name="object 23677"/>
          <p:cNvSpPr/>
          <p:nvPr/>
        </p:nvSpPr>
        <p:spPr>
          <a:xfrm>
            <a:off x="3601346" y="6030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8" name="object 23678"/>
          <p:cNvSpPr/>
          <p:nvPr/>
        </p:nvSpPr>
        <p:spPr>
          <a:xfrm>
            <a:off x="3613099" y="60392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79" name="object 23679"/>
          <p:cNvSpPr/>
          <p:nvPr/>
        </p:nvSpPr>
        <p:spPr>
          <a:xfrm>
            <a:off x="3626122" y="60481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0" name="object 23680"/>
          <p:cNvSpPr/>
          <p:nvPr/>
        </p:nvSpPr>
        <p:spPr>
          <a:xfrm>
            <a:off x="3628505" y="6049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1" name="object 23681"/>
          <p:cNvSpPr/>
          <p:nvPr/>
        </p:nvSpPr>
        <p:spPr>
          <a:xfrm>
            <a:off x="3640417" y="60587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2" name="object 23682"/>
          <p:cNvSpPr/>
          <p:nvPr/>
        </p:nvSpPr>
        <p:spPr>
          <a:xfrm>
            <a:off x="3653758" y="60677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3" name="object 23683"/>
          <p:cNvSpPr/>
          <p:nvPr/>
        </p:nvSpPr>
        <p:spPr>
          <a:xfrm>
            <a:off x="3656617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4" name="object 23684"/>
          <p:cNvSpPr/>
          <p:nvPr/>
        </p:nvSpPr>
        <p:spPr>
          <a:xfrm>
            <a:off x="3502079" y="5998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5" name="object 23685"/>
          <p:cNvSpPr/>
          <p:nvPr/>
        </p:nvSpPr>
        <p:spPr>
          <a:xfrm>
            <a:off x="3504938" y="6000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6" name="object 23686"/>
          <p:cNvSpPr/>
          <p:nvPr/>
        </p:nvSpPr>
        <p:spPr>
          <a:xfrm>
            <a:off x="3517167" y="6008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7" name="object 23687"/>
          <p:cNvSpPr/>
          <p:nvPr/>
        </p:nvSpPr>
        <p:spPr>
          <a:xfrm>
            <a:off x="3530191" y="6018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8" name="object 23688"/>
          <p:cNvSpPr/>
          <p:nvPr/>
        </p:nvSpPr>
        <p:spPr>
          <a:xfrm>
            <a:off x="3532573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89" name="object 23689"/>
          <p:cNvSpPr/>
          <p:nvPr/>
        </p:nvSpPr>
        <p:spPr>
          <a:xfrm>
            <a:off x="3544327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0" name="object 23690"/>
          <p:cNvSpPr/>
          <p:nvPr/>
        </p:nvSpPr>
        <p:spPr>
          <a:xfrm>
            <a:off x="3557827" y="6037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1" name="object 23691"/>
          <p:cNvSpPr/>
          <p:nvPr/>
        </p:nvSpPr>
        <p:spPr>
          <a:xfrm>
            <a:off x="3560527" y="6039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2" name="object 23692"/>
          <p:cNvSpPr/>
          <p:nvPr/>
        </p:nvSpPr>
        <p:spPr>
          <a:xfrm>
            <a:off x="3572439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3" name="object 23693"/>
          <p:cNvSpPr/>
          <p:nvPr/>
        </p:nvSpPr>
        <p:spPr>
          <a:xfrm>
            <a:off x="3585940" y="60575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4" name="object 23694"/>
          <p:cNvSpPr/>
          <p:nvPr/>
        </p:nvSpPr>
        <p:spPr>
          <a:xfrm>
            <a:off x="3587845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5" name="object 23695"/>
          <p:cNvSpPr/>
          <p:nvPr/>
        </p:nvSpPr>
        <p:spPr>
          <a:xfrm>
            <a:off x="3599757" y="60677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6" name="object 23696"/>
          <p:cNvSpPr/>
          <p:nvPr/>
        </p:nvSpPr>
        <p:spPr>
          <a:xfrm>
            <a:off x="3434260" y="5987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7" name="object 23697"/>
          <p:cNvSpPr/>
          <p:nvPr/>
        </p:nvSpPr>
        <p:spPr>
          <a:xfrm>
            <a:off x="3436960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8" name="object 23698"/>
          <p:cNvSpPr/>
          <p:nvPr/>
        </p:nvSpPr>
        <p:spPr>
          <a:xfrm>
            <a:off x="3448395" y="5998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99" name="object 23699"/>
          <p:cNvSpPr/>
          <p:nvPr/>
        </p:nvSpPr>
        <p:spPr>
          <a:xfrm>
            <a:off x="3462213" y="6007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0" name="object 23700"/>
          <p:cNvSpPr/>
          <p:nvPr/>
        </p:nvSpPr>
        <p:spPr>
          <a:xfrm>
            <a:off x="3464596" y="60098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1" name="object 23701"/>
          <p:cNvSpPr/>
          <p:nvPr/>
        </p:nvSpPr>
        <p:spPr>
          <a:xfrm>
            <a:off x="3476508" y="6018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2" name="object 23702"/>
          <p:cNvSpPr/>
          <p:nvPr/>
        </p:nvSpPr>
        <p:spPr>
          <a:xfrm>
            <a:off x="3489531" y="602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3" name="object 23703"/>
          <p:cNvSpPr/>
          <p:nvPr/>
        </p:nvSpPr>
        <p:spPr>
          <a:xfrm>
            <a:off x="3492708" y="6029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4" name="object 23704"/>
          <p:cNvSpPr/>
          <p:nvPr/>
        </p:nvSpPr>
        <p:spPr>
          <a:xfrm>
            <a:off x="3503667" y="6037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5" name="object 23705"/>
          <p:cNvSpPr/>
          <p:nvPr/>
        </p:nvSpPr>
        <p:spPr>
          <a:xfrm>
            <a:off x="3517485" y="60473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6" name="object 23706"/>
          <p:cNvSpPr/>
          <p:nvPr/>
        </p:nvSpPr>
        <p:spPr>
          <a:xfrm>
            <a:off x="3519868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7" name="object 23707"/>
          <p:cNvSpPr/>
          <p:nvPr/>
        </p:nvSpPr>
        <p:spPr>
          <a:xfrm>
            <a:off x="3531779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8" name="object 23708"/>
          <p:cNvSpPr/>
          <p:nvPr/>
        </p:nvSpPr>
        <p:spPr>
          <a:xfrm>
            <a:off x="3545121" y="606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9" name="object 23709"/>
          <p:cNvSpPr/>
          <p:nvPr/>
        </p:nvSpPr>
        <p:spPr>
          <a:xfrm>
            <a:off x="3547980" y="6068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0" name="object 23710"/>
          <p:cNvSpPr/>
          <p:nvPr/>
        </p:nvSpPr>
        <p:spPr>
          <a:xfrm>
            <a:off x="3366282" y="597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1" name="object 23711"/>
          <p:cNvSpPr/>
          <p:nvPr/>
        </p:nvSpPr>
        <p:spPr>
          <a:xfrm>
            <a:off x="3368188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2" name="object 23712"/>
          <p:cNvSpPr/>
          <p:nvPr/>
        </p:nvSpPr>
        <p:spPr>
          <a:xfrm>
            <a:off x="3380576" y="59878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3" name="object 23713"/>
          <p:cNvSpPr/>
          <p:nvPr/>
        </p:nvSpPr>
        <p:spPr>
          <a:xfrm>
            <a:off x="3393600" y="5997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4" name="object 23714"/>
          <p:cNvSpPr/>
          <p:nvPr/>
        </p:nvSpPr>
        <p:spPr>
          <a:xfrm>
            <a:off x="3396300" y="5998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5" name="object 23715"/>
          <p:cNvSpPr/>
          <p:nvPr/>
        </p:nvSpPr>
        <p:spPr>
          <a:xfrm>
            <a:off x="3408530" y="60074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6" name="object 23716"/>
          <p:cNvSpPr/>
          <p:nvPr/>
        </p:nvSpPr>
        <p:spPr>
          <a:xfrm>
            <a:off x="3421554" y="6016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7" name="object 23717"/>
          <p:cNvSpPr/>
          <p:nvPr/>
        </p:nvSpPr>
        <p:spPr>
          <a:xfrm>
            <a:off x="3423936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8" name="object 23718"/>
          <p:cNvSpPr/>
          <p:nvPr/>
        </p:nvSpPr>
        <p:spPr>
          <a:xfrm>
            <a:off x="3435848" y="6026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19" name="object 23719"/>
          <p:cNvSpPr/>
          <p:nvPr/>
        </p:nvSpPr>
        <p:spPr>
          <a:xfrm>
            <a:off x="3449189" y="6036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0" name="object 23720"/>
          <p:cNvSpPr/>
          <p:nvPr/>
        </p:nvSpPr>
        <p:spPr>
          <a:xfrm>
            <a:off x="3452048" y="60384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1" name="object 23721"/>
          <p:cNvSpPr/>
          <p:nvPr/>
        </p:nvSpPr>
        <p:spPr>
          <a:xfrm>
            <a:off x="3463008" y="60465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2" name="object 23722"/>
          <p:cNvSpPr/>
          <p:nvPr/>
        </p:nvSpPr>
        <p:spPr>
          <a:xfrm>
            <a:off x="3476825" y="6056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3" name="object 23723"/>
          <p:cNvSpPr/>
          <p:nvPr/>
        </p:nvSpPr>
        <p:spPr>
          <a:xfrm>
            <a:off x="3479208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4" name="object 23724"/>
          <p:cNvSpPr/>
          <p:nvPr/>
        </p:nvSpPr>
        <p:spPr>
          <a:xfrm>
            <a:off x="3491120" y="6066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5" name="object 23725"/>
          <p:cNvSpPr/>
          <p:nvPr/>
        </p:nvSpPr>
        <p:spPr>
          <a:xfrm>
            <a:off x="3312122" y="597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6" name="object 23726"/>
          <p:cNvSpPr/>
          <p:nvPr/>
        </p:nvSpPr>
        <p:spPr>
          <a:xfrm>
            <a:off x="3325622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7" name="object 23727"/>
          <p:cNvSpPr/>
          <p:nvPr/>
        </p:nvSpPr>
        <p:spPr>
          <a:xfrm>
            <a:off x="3328005" y="5988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8" name="object 23728"/>
          <p:cNvSpPr/>
          <p:nvPr/>
        </p:nvSpPr>
        <p:spPr>
          <a:xfrm>
            <a:off x="3339758" y="59972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9" name="object 23729"/>
          <p:cNvSpPr/>
          <p:nvPr/>
        </p:nvSpPr>
        <p:spPr>
          <a:xfrm>
            <a:off x="3352782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0" name="object 23730"/>
          <p:cNvSpPr/>
          <p:nvPr/>
        </p:nvSpPr>
        <p:spPr>
          <a:xfrm>
            <a:off x="3355958" y="6008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1" name="object 23731"/>
          <p:cNvSpPr/>
          <p:nvPr/>
        </p:nvSpPr>
        <p:spPr>
          <a:xfrm>
            <a:off x="3367870" y="60167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2" name="object 23732"/>
          <p:cNvSpPr/>
          <p:nvPr/>
        </p:nvSpPr>
        <p:spPr>
          <a:xfrm>
            <a:off x="3380894" y="6026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3" name="object 23733"/>
          <p:cNvSpPr/>
          <p:nvPr/>
        </p:nvSpPr>
        <p:spPr>
          <a:xfrm>
            <a:off x="3383276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4" name="object 23734"/>
          <p:cNvSpPr/>
          <p:nvPr/>
        </p:nvSpPr>
        <p:spPr>
          <a:xfrm>
            <a:off x="3395188" y="60363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5" name="object 23735"/>
          <p:cNvSpPr/>
          <p:nvPr/>
        </p:nvSpPr>
        <p:spPr>
          <a:xfrm>
            <a:off x="3408530" y="60457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6" name="object 23736"/>
          <p:cNvSpPr/>
          <p:nvPr/>
        </p:nvSpPr>
        <p:spPr>
          <a:xfrm>
            <a:off x="3411230" y="6047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7" name="object 23737"/>
          <p:cNvSpPr/>
          <p:nvPr/>
        </p:nvSpPr>
        <p:spPr>
          <a:xfrm>
            <a:off x="3423142" y="6055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8" name="object 23738"/>
          <p:cNvSpPr/>
          <p:nvPr/>
        </p:nvSpPr>
        <p:spPr>
          <a:xfrm>
            <a:off x="3436642" y="60657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39" name="object 23739"/>
          <p:cNvSpPr/>
          <p:nvPr/>
        </p:nvSpPr>
        <p:spPr>
          <a:xfrm>
            <a:off x="3438548" y="60673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0" name="object 23740"/>
          <p:cNvSpPr/>
          <p:nvPr/>
        </p:nvSpPr>
        <p:spPr>
          <a:xfrm>
            <a:off x="3243827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1" name="object 23741"/>
          <p:cNvSpPr/>
          <p:nvPr/>
        </p:nvSpPr>
        <p:spPr>
          <a:xfrm>
            <a:off x="3257644" y="5976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2" name="object 23742"/>
          <p:cNvSpPr/>
          <p:nvPr/>
        </p:nvSpPr>
        <p:spPr>
          <a:xfrm>
            <a:off x="3259709" y="5978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3" name="object 23743"/>
          <p:cNvSpPr/>
          <p:nvPr/>
        </p:nvSpPr>
        <p:spPr>
          <a:xfrm>
            <a:off x="3271939" y="5986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4" name="object 23744"/>
          <p:cNvSpPr/>
          <p:nvPr/>
        </p:nvSpPr>
        <p:spPr>
          <a:xfrm>
            <a:off x="3284963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5" name="object 23745"/>
          <p:cNvSpPr/>
          <p:nvPr/>
        </p:nvSpPr>
        <p:spPr>
          <a:xfrm>
            <a:off x="3287663" y="5997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6" name="object 23746"/>
          <p:cNvSpPr/>
          <p:nvPr/>
        </p:nvSpPr>
        <p:spPr>
          <a:xfrm>
            <a:off x="3299098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7" name="object 23747"/>
          <p:cNvSpPr/>
          <p:nvPr/>
        </p:nvSpPr>
        <p:spPr>
          <a:xfrm>
            <a:off x="3312916" y="6015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8" name="object 23748"/>
          <p:cNvSpPr/>
          <p:nvPr/>
        </p:nvSpPr>
        <p:spPr>
          <a:xfrm>
            <a:off x="3315299" y="60172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9" name="object 23749"/>
          <p:cNvSpPr/>
          <p:nvPr/>
        </p:nvSpPr>
        <p:spPr>
          <a:xfrm>
            <a:off x="3327211" y="60261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0" name="object 23750"/>
          <p:cNvSpPr/>
          <p:nvPr/>
        </p:nvSpPr>
        <p:spPr>
          <a:xfrm>
            <a:off x="3340234" y="6035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1" name="object 23751"/>
          <p:cNvSpPr/>
          <p:nvPr/>
        </p:nvSpPr>
        <p:spPr>
          <a:xfrm>
            <a:off x="3343411" y="6036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2" name="object 23752"/>
          <p:cNvSpPr/>
          <p:nvPr/>
        </p:nvSpPr>
        <p:spPr>
          <a:xfrm>
            <a:off x="3354370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3" name="object 23753"/>
          <p:cNvSpPr/>
          <p:nvPr/>
        </p:nvSpPr>
        <p:spPr>
          <a:xfrm>
            <a:off x="3367870" y="60547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4" name="object 23754"/>
          <p:cNvSpPr/>
          <p:nvPr/>
        </p:nvSpPr>
        <p:spPr>
          <a:xfrm>
            <a:off x="3370570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5" name="object 23755"/>
          <p:cNvSpPr/>
          <p:nvPr/>
        </p:nvSpPr>
        <p:spPr>
          <a:xfrm>
            <a:off x="3382482" y="60653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6" name="object 23756"/>
          <p:cNvSpPr/>
          <p:nvPr/>
        </p:nvSpPr>
        <p:spPr>
          <a:xfrm>
            <a:off x="3189031" y="59658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7" name="object 23757"/>
          <p:cNvSpPr/>
          <p:nvPr/>
        </p:nvSpPr>
        <p:spPr>
          <a:xfrm>
            <a:off x="3191731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8" name="object 23758"/>
          <p:cNvSpPr/>
          <p:nvPr/>
        </p:nvSpPr>
        <p:spPr>
          <a:xfrm>
            <a:off x="3203643" y="597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59" name="object 23759"/>
          <p:cNvSpPr/>
          <p:nvPr/>
        </p:nvSpPr>
        <p:spPr>
          <a:xfrm>
            <a:off x="3216985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0" name="object 23760"/>
          <p:cNvSpPr/>
          <p:nvPr/>
        </p:nvSpPr>
        <p:spPr>
          <a:xfrm>
            <a:off x="3219050" y="59874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1" name="object 23761"/>
          <p:cNvSpPr/>
          <p:nvPr/>
        </p:nvSpPr>
        <p:spPr>
          <a:xfrm>
            <a:off x="3231279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2" name="object 23762"/>
          <p:cNvSpPr/>
          <p:nvPr/>
        </p:nvSpPr>
        <p:spPr>
          <a:xfrm>
            <a:off x="3244303" y="60053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3" name="object 23763"/>
          <p:cNvSpPr/>
          <p:nvPr/>
        </p:nvSpPr>
        <p:spPr>
          <a:xfrm>
            <a:off x="3247003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4" name="object 23764"/>
          <p:cNvSpPr/>
          <p:nvPr/>
        </p:nvSpPr>
        <p:spPr>
          <a:xfrm>
            <a:off x="3259233" y="6015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5" name="object 23765"/>
          <p:cNvSpPr/>
          <p:nvPr/>
        </p:nvSpPr>
        <p:spPr>
          <a:xfrm>
            <a:off x="3272256" y="6024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6" name="object 23766"/>
          <p:cNvSpPr/>
          <p:nvPr/>
        </p:nvSpPr>
        <p:spPr>
          <a:xfrm>
            <a:off x="3274639" y="6026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7" name="object 23767"/>
          <p:cNvSpPr/>
          <p:nvPr/>
        </p:nvSpPr>
        <p:spPr>
          <a:xfrm>
            <a:off x="3286551" y="6035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8" name="object 23768"/>
          <p:cNvSpPr/>
          <p:nvPr/>
        </p:nvSpPr>
        <p:spPr>
          <a:xfrm>
            <a:off x="3299892" y="6044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9" name="object 23769"/>
          <p:cNvSpPr/>
          <p:nvPr/>
        </p:nvSpPr>
        <p:spPr>
          <a:xfrm>
            <a:off x="3302751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0" name="object 23770"/>
          <p:cNvSpPr/>
          <p:nvPr/>
        </p:nvSpPr>
        <p:spPr>
          <a:xfrm>
            <a:off x="3313710" y="6054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1" name="object 23771"/>
          <p:cNvSpPr/>
          <p:nvPr/>
        </p:nvSpPr>
        <p:spPr>
          <a:xfrm>
            <a:off x="3328005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2" name="object 23772"/>
          <p:cNvSpPr/>
          <p:nvPr/>
        </p:nvSpPr>
        <p:spPr>
          <a:xfrm>
            <a:off x="3329911" y="60661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3" name="object 23773"/>
          <p:cNvSpPr/>
          <p:nvPr/>
        </p:nvSpPr>
        <p:spPr>
          <a:xfrm>
            <a:off x="3121053" y="59552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4" name="object 23774"/>
          <p:cNvSpPr/>
          <p:nvPr/>
        </p:nvSpPr>
        <p:spPr>
          <a:xfrm>
            <a:off x="3123754" y="59568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5" name="object 23775"/>
          <p:cNvSpPr/>
          <p:nvPr/>
        </p:nvSpPr>
        <p:spPr>
          <a:xfrm>
            <a:off x="3135189" y="59658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6" name="object 23776"/>
          <p:cNvSpPr/>
          <p:nvPr/>
        </p:nvSpPr>
        <p:spPr>
          <a:xfrm>
            <a:off x="3148213" y="59748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7" name="object 23777"/>
          <p:cNvSpPr/>
          <p:nvPr/>
        </p:nvSpPr>
        <p:spPr>
          <a:xfrm>
            <a:off x="3151072" y="597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8" name="object 23778"/>
          <p:cNvSpPr/>
          <p:nvPr/>
        </p:nvSpPr>
        <p:spPr>
          <a:xfrm>
            <a:off x="3163301" y="598541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79" name="object 23779"/>
          <p:cNvSpPr/>
          <p:nvPr/>
        </p:nvSpPr>
        <p:spPr>
          <a:xfrm>
            <a:off x="3176325" y="59943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0" name="object 23780"/>
          <p:cNvSpPr/>
          <p:nvPr/>
        </p:nvSpPr>
        <p:spPr>
          <a:xfrm>
            <a:off x="3178708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1" name="object 23781"/>
          <p:cNvSpPr/>
          <p:nvPr/>
        </p:nvSpPr>
        <p:spPr>
          <a:xfrm>
            <a:off x="3190620" y="600497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2" name="object 23782"/>
          <p:cNvSpPr/>
          <p:nvPr/>
        </p:nvSpPr>
        <p:spPr>
          <a:xfrm>
            <a:off x="3203643" y="601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3" name="object 23783"/>
          <p:cNvSpPr/>
          <p:nvPr/>
        </p:nvSpPr>
        <p:spPr>
          <a:xfrm>
            <a:off x="3206661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4" name="object 23784"/>
          <p:cNvSpPr/>
          <p:nvPr/>
        </p:nvSpPr>
        <p:spPr>
          <a:xfrm>
            <a:off x="3218573" y="602454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5" name="object 23785"/>
          <p:cNvSpPr/>
          <p:nvPr/>
        </p:nvSpPr>
        <p:spPr>
          <a:xfrm>
            <a:off x="3231597" y="60343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6" name="object 23786"/>
          <p:cNvSpPr/>
          <p:nvPr/>
        </p:nvSpPr>
        <p:spPr>
          <a:xfrm>
            <a:off x="3233979" y="60359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7" name="object 23787"/>
          <p:cNvSpPr/>
          <p:nvPr/>
        </p:nvSpPr>
        <p:spPr>
          <a:xfrm>
            <a:off x="3245891" y="60441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8" name="object 23788"/>
          <p:cNvSpPr/>
          <p:nvPr/>
        </p:nvSpPr>
        <p:spPr>
          <a:xfrm>
            <a:off x="3259233" y="60538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9" name="object 23789"/>
          <p:cNvSpPr/>
          <p:nvPr/>
        </p:nvSpPr>
        <p:spPr>
          <a:xfrm>
            <a:off x="3262091" y="6055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0" name="object 23790"/>
          <p:cNvSpPr/>
          <p:nvPr/>
        </p:nvSpPr>
        <p:spPr>
          <a:xfrm>
            <a:off x="3273845" y="60640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1" name="object 23791"/>
          <p:cNvSpPr/>
          <p:nvPr/>
        </p:nvSpPr>
        <p:spPr>
          <a:xfrm>
            <a:off x="3055140" y="59466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2" name="object 23792"/>
          <p:cNvSpPr/>
          <p:nvPr/>
        </p:nvSpPr>
        <p:spPr>
          <a:xfrm>
            <a:off x="3066894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3" name="object 23793"/>
          <p:cNvSpPr/>
          <p:nvPr/>
        </p:nvSpPr>
        <p:spPr>
          <a:xfrm>
            <a:off x="3080394" y="59646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4" name="object 23794"/>
          <p:cNvSpPr/>
          <p:nvPr/>
        </p:nvSpPr>
        <p:spPr>
          <a:xfrm>
            <a:off x="3083094" y="59662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5" name="object 23795"/>
          <p:cNvSpPr/>
          <p:nvPr/>
        </p:nvSpPr>
        <p:spPr>
          <a:xfrm>
            <a:off x="3094529" y="59748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6" name="object 23796"/>
          <p:cNvSpPr/>
          <p:nvPr/>
        </p:nvSpPr>
        <p:spPr>
          <a:xfrm>
            <a:off x="3108347" y="59841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7" name="object 23797"/>
          <p:cNvSpPr/>
          <p:nvPr/>
        </p:nvSpPr>
        <p:spPr>
          <a:xfrm>
            <a:off x="3110412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8" name="object 23798"/>
          <p:cNvSpPr/>
          <p:nvPr/>
        </p:nvSpPr>
        <p:spPr>
          <a:xfrm>
            <a:off x="3122642" y="59943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99" name="object 23799"/>
          <p:cNvSpPr/>
          <p:nvPr/>
        </p:nvSpPr>
        <p:spPr>
          <a:xfrm>
            <a:off x="3135665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0" name="object 23800"/>
          <p:cNvSpPr/>
          <p:nvPr/>
        </p:nvSpPr>
        <p:spPr>
          <a:xfrm>
            <a:off x="3138365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1" name="object 23801"/>
          <p:cNvSpPr/>
          <p:nvPr/>
        </p:nvSpPr>
        <p:spPr>
          <a:xfrm>
            <a:off x="3149801" y="601394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2" name="object 23802"/>
          <p:cNvSpPr/>
          <p:nvPr/>
        </p:nvSpPr>
        <p:spPr>
          <a:xfrm>
            <a:off x="3163301" y="60237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3" name="object 23803"/>
          <p:cNvSpPr/>
          <p:nvPr/>
        </p:nvSpPr>
        <p:spPr>
          <a:xfrm>
            <a:off x="3166001" y="602536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4" name="object 23804"/>
          <p:cNvSpPr/>
          <p:nvPr/>
        </p:nvSpPr>
        <p:spPr>
          <a:xfrm>
            <a:off x="3177913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5" name="object 23805"/>
          <p:cNvSpPr/>
          <p:nvPr/>
        </p:nvSpPr>
        <p:spPr>
          <a:xfrm>
            <a:off x="3190937" y="604329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6" name="object 23806"/>
          <p:cNvSpPr/>
          <p:nvPr/>
        </p:nvSpPr>
        <p:spPr>
          <a:xfrm>
            <a:off x="3193320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7" name="object 23807"/>
          <p:cNvSpPr/>
          <p:nvPr/>
        </p:nvSpPr>
        <p:spPr>
          <a:xfrm>
            <a:off x="3205232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8" name="object 23808"/>
          <p:cNvSpPr/>
          <p:nvPr/>
        </p:nvSpPr>
        <p:spPr>
          <a:xfrm>
            <a:off x="3218573" y="60628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9" name="object 23809"/>
          <p:cNvSpPr/>
          <p:nvPr/>
        </p:nvSpPr>
        <p:spPr>
          <a:xfrm>
            <a:off x="3221273" y="60644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0" name="object 23810"/>
          <p:cNvSpPr/>
          <p:nvPr/>
        </p:nvSpPr>
        <p:spPr>
          <a:xfrm>
            <a:off x="3054346" y="59841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1" name="object 23811"/>
          <p:cNvSpPr/>
          <p:nvPr/>
        </p:nvSpPr>
        <p:spPr>
          <a:xfrm>
            <a:off x="3067688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2" name="object 23812"/>
          <p:cNvSpPr/>
          <p:nvPr/>
        </p:nvSpPr>
        <p:spPr>
          <a:xfrm>
            <a:off x="3070070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3" name="object 23813"/>
          <p:cNvSpPr/>
          <p:nvPr/>
        </p:nvSpPr>
        <p:spPr>
          <a:xfrm>
            <a:off x="3081982" y="600375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4" name="object 23814"/>
          <p:cNvSpPr/>
          <p:nvPr/>
        </p:nvSpPr>
        <p:spPr>
          <a:xfrm>
            <a:off x="3095006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5" name="object 23815"/>
          <p:cNvSpPr/>
          <p:nvPr/>
        </p:nvSpPr>
        <p:spPr>
          <a:xfrm>
            <a:off x="3097706" y="60151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6" name="object 23816"/>
          <p:cNvSpPr/>
          <p:nvPr/>
        </p:nvSpPr>
        <p:spPr>
          <a:xfrm>
            <a:off x="3109142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7" name="object 23817"/>
          <p:cNvSpPr/>
          <p:nvPr/>
        </p:nvSpPr>
        <p:spPr>
          <a:xfrm>
            <a:off x="3122959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8" name="object 23818"/>
          <p:cNvSpPr/>
          <p:nvPr/>
        </p:nvSpPr>
        <p:spPr>
          <a:xfrm>
            <a:off x="3125342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9" name="object 23819"/>
          <p:cNvSpPr/>
          <p:nvPr/>
        </p:nvSpPr>
        <p:spPr>
          <a:xfrm>
            <a:off x="3137254" y="604288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0" name="object 23820"/>
          <p:cNvSpPr/>
          <p:nvPr/>
        </p:nvSpPr>
        <p:spPr>
          <a:xfrm>
            <a:off x="3150595" y="60526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1" name="object 23821"/>
          <p:cNvSpPr/>
          <p:nvPr/>
        </p:nvSpPr>
        <p:spPr>
          <a:xfrm>
            <a:off x="3153454" y="60543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2" name="object 23822"/>
          <p:cNvSpPr/>
          <p:nvPr/>
        </p:nvSpPr>
        <p:spPr>
          <a:xfrm>
            <a:off x="3164413" y="60624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3" name="object 23823"/>
          <p:cNvSpPr/>
          <p:nvPr/>
        </p:nvSpPr>
        <p:spPr>
          <a:xfrm>
            <a:off x="3054346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4" name="object 23824"/>
          <p:cNvSpPr/>
          <p:nvPr/>
        </p:nvSpPr>
        <p:spPr>
          <a:xfrm>
            <a:off x="3057523" y="602372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5" name="object 23825"/>
          <p:cNvSpPr/>
          <p:nvPr/>
        </p:nvSpPr>
        <p:spPr>
          <a:xfrm>
            <a:off x="3069276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6" name="object 23826"/>
          <p:cNvSpPr/>
          <p:nvPr/>
        </p:nvSpPr>
        <p:spPr>
          <a:xfrm>
            <a:off x="3082300" y="604167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7" name="object 23827"/>
          <p:cNvSpPr/>
          <p:nvPr/>
        </p:nvSpPr>
        <p:spPr>
          <a:xfrm>
            <a:off x="3084682" y="604411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8" name="object 23828"/>
          <p:cNvSpPr/>
          <p:nvPr/>
        </p:nvSpPr>
        <p:spPr>
          <a:xfrm>
            <a:off x="3096594" y="605227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9" name="object 23829"/>
          <p:cNvSpPr/>
          <p:nvPr/>
        </p:nvSpPr>
        <p:spPr>
          <a:xfrm>
            <a:off x="3109936" y="606205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0" name="object 23830"/>
          <p:cNvSpPr/>
          <p:nvPr/>
        </p:nvSpPr>
        <p:spPr>
          <a:xfrm>
            <a:off x="3112794" y="606368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1" name="object 23831"/>
          <p:cNvSpPr/>
          <p:nvPr/>
        </p:nvSpPr>
        <p:spPr>
          <a:xfrm>
            <a:off x="3055934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2" name="object 23832"/>
          <p:cNvSpPr/>
          <p:nvPr/>
        </p:nvSpPr>
        <p:spPr>
          <a:xfrm>
            <a:off x="982705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0"/>
                </a:moveTo>
                <a:lnTo>
                  <a:pt x="0" y="13465"/>
                </a:lnTo>
                <a:lnTo>
                  <a:pt x="778" y="17941"/>
                </a:lnTo>
                <a:lnTo>
                  <a:pt x="3541" y="21618"/>
                </a:lnTo>
                <a:lnTo>
                  <a:pt x="7099" y="24471"/>
                </a:lnTo>
                <a:lnTo>
                  <a:pt x="11848" y="26500"/>
                </a:lnTo>
                <a:lnTo>
                  <a:pt x="17375" y="26918"/>
                </a:lnTo>
                <a:lnTo>
                  <a:pt x="1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3" name="object 23833"/>
          <p:cNvSpPr/>
          <p:nvPr/>
        </p:nvSpPr>
        <p:spPr>
          <a:xfrm>
            <a:off x="986454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17375" y="26918"/>
                </a:moveTo>
                <a:lnTo>
                  <a:pt x="0" y="13453"/>
                </a:lnTo>
                <a:lnTo>
                  <a:pt x="794" y="8976"/>
                </a:lnTo>
                <a:lnTo>
                  <a:pt x="3557" y="5300"/>
                </a:lnTo>
                <a:lnTo>
                  <a:pt x="7099" y="2447"/>
                </a:lnTo>
                <a:lnTo>
                  <a:pt x="11848" y="418"/>
                </a:lnTo>
                <a:lnTo>
                  <a:pt x="173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4" name="object 23834"/>
          <p:cNvSpPr/>
          <p:nvPr/>
        </p:nvSpPr>
        <p:spPr>
          <a:xfrm>
            <a:off x="1000081" y="6195982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0" y="0"/>
                </a:moveTo>
                <a:lnTo>
                  <a:pt x="246816" y="0"/>
                </a:lnTo>
              </a:path>
            </a:pathLst>
          </a:custGeom>
          <a:ln w="2691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5" name="object 23835"/>
          <p:cNvSpPr/>
          <p:nvPr/>
        </p:nvSpPr>
        <p:spPr>
          <a:xfrm>
            <a:off x="1003829" y="6186396"/>
            <a:ext cx="247015" cy="27305"/>
          </a:xfrm>
          <a:custGeom>
            <a:avLst/>
            <a:gdLst/>
            <a:ahLst/>
            <a:cxnLst/>
            <a:rect l="l" t="t" r="r" b="b"/>
            <a:pathLst>
              <a:path w="247015" h="27304">
                <a:moveTo>
                  <a:pt x="0" y="0"/>
                </a:moveTo>
                <a:lnTo>
                  <a:pt x="0" y="13453"/>
                </a:lnTo>
                <a:lnTo>
                  <a:pt x="0" y="26918"/>
                </a:lnTo>
                <a:lnTo>
                  <a:pt x="246832" y="26918"/>
                </a:lnTo>
                <a:lnTo>
                  <a:pt x="246832" y="13453"/>
                </a:lnTo>
                <a:lnTo>
                  <a:pt x="246832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6" name="object 23836"/>
          <p:cNvSpPr/>
          <p:nvPr/>
        </p:nvSpPr>
        <p:spPr>
          <a:xfrm>
            <a:off x="1246898" y="6182523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0" y="26918"/>
                </a:lnTo>
                <a:lnTo>
                  <a:pt x="5543" y="26500"/>
                </a:lnTo>
                <a:lnTo>
                  <a:pt x="10276" y="24471"/>
                </a:lnTo>
                <a:lnTo>
                  <a:pt x="13833" y="21618"/>
                </a:lnTo>
                <a:lnTo>
                  <a:pt x="16597" y="17941"/>
                </a:lnTo>
                <a:lnTo>
                  <a:pt x="17391" y="13465"/>
                </a:lnTo>
                <a:lnTo>
                  <a:pt x="16597" y="8976"/>
                </a:lnTo>
                <a:lnTo>
                  <a:pt x="13833" y="5300"/>
                </a:lnTo>
                <a:lnTo>
                  <a:pt x="10276" y="2447"/>
                </a:lnTo>
                <a:lnTo>
                  <a:pt x="5543" y="41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37" name="object 23837"/>
          <p:cNvSpPr/>
          <p:nvPr/>
        </p:nvSpPr>
        <p:spPr>
          <a:xfrm>
            <a:off x="1250662" y="6186396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80" h="27304">
                <a:moveTo>
                  <a:pt x="0" y="0"/>
                </a:moveTo>
                <a:lnTo>
                  <a:pt x="17375" y="13453"/>
                </a:lnTo>
                <a:lnTo>
                  <a:pt x="16581" y="17941"/>
                </a:lnTo>
                <a:lnTo>
                  <a:pt x="13817" y="21618"/>
                </a:lnTo>
                <a:lnTo>
                  <a:pt x="10260" y="24471"/>
                </a:lnTo>
                <a:lnTo>
                  <a:pt x="5527" y="26500"/>
                </a:lnTo>
                <a:lnTo>
                  <a:pt x="0" y="26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8" name="object 23838"/>
          <p:cNvSpPr/>
          <p:nvPr/>
        </p:nvSpPr>
        <p:spPr>
          <a:xfrm>
            <a:off x="5172301" y="29284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9" name="object 23839"/>
          <p:cNvSpPr/>
          <p:nvPr/>
        </p:nvSpPr>
        <p:spPr>
          <a:xfrm>
            <a:off x="4851948" y="368644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0" name="object 23840"/>
          <p:cNvSpPr/>
          <p:nvPr/>
        </p:nvSpPr>
        <p:spPr>
          <a:xfrm>
            <a:off x="6742145" y="2770672"/>
            <a:ext cx="7620" cy="0"/>
          </a:xfrm>
          <a:custGeom>
            <a:avLst/>
            <a:gdLst/>
            <a:ahLst/>
            <a:cxnLst/>
            <a:rect l="l" t="t" r="r" b="b"/>
            <a:pathLst>
              <a:path w="7620" h="0">
                <a:moveTo>
                  <a:pt x="0" y="0"/>
                </a:moveTo>
                <a:lnTo>
                  <a:pt x="714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1" name="object 23841"/>
          <p:cNvSpPr/>
          <p:nvPr/>
        </p:nvSpPr>
        <p:spPr>
          <a:xfrm>
            <a:off x="4983138" y="2719761"/>
            <a:ext cx="0" cy="67310"/>
          </a:xfrm>
          <a:custGeom>
            <a:avLst/>
            <a:gdLst/>
            <a:ahLst/>
            <a:cxnLst/>
            <a:rect l="l" t="t" r="r" b="b"/>
            <a:pathLst>
              <a:path w="0" h="67310">
                <a:moveTo>
                  <a:pt x="0" y="0"/>
                </a:moveTo>
                <a:lnTo>
                  <a:pt x="0" y="672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2" name="object 23842"/>
          <p:cNvSpPr/>
          <p:nvPr/>
        </p:nvSpPr>
        <p:spPr>
          <a:xfrm>
            <a:off x="1703048" y="2195654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14612" y="0"/>
                </a:moveTo>
                <a:lnTo>
                  <a:pt x="9053" y="368"/>
                </a:lnTo>
                <a:lnTo>
                  <a:pt x="4288" y="1967"/>
                </a:lnTo>
                <a:lnTo>
                  <a:pt x="0" y="5287"/>
                </a:lnTo>
                <a:lnTo>
                  <a:pt x="14294" y="13403"/>
                </a:lnTo>
                <a:lnTo>
                  <a:pt x="28112" y="21643"/>
                </a:lnTo>
                <a:lnTo>
                  <a:pt x="30812" y="17953"/>
                </a:lnTo>
                <a:lnTo>
                  <a:pt x="31606" y="14264"/>
                </a:lnTo>
                <a:lnTo>
                  <a:pt x="30812" y="9714"/>
                </a:lnTo>
                <a:lnTo>
                  <a:pt x="28906" y="6148"/>
                </a:lnTo>
                <a:lnTo>
                  <a:pt x="24459" y="2828"/>
                </a:lnTo>
                <a:lnTo>
                  <a:pt x="19694" y="368"/>
                </a:lnTo>
                <a:lnTo>
                  <a:pt x="146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3" name="object 23843"/>
          <p:cNvSpPr/>
          <p:nvPr/>
        </p:nvSpPr>
        <p:spPr>
          <a:xfrm>
            <a:off x="1706860" y="2199466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0" y="5287"/>
                </a:moveTo>
                <a:lnTo>
                  <a:pt x="4288" y="2090"/>
                </a:lnTo>
                <a:lnTo>
                  <a:pt x="9053" y="491"/>
                </a:lnTo>
                <a:lnTo>
                  <a:pt x="14612" y="0"/>
                </a:lnTo>
                <a:lnTo>
                  <a:pt x="19694" y="491"/>
                </a:lnTo>
                <a:lnTo>
                  <a:pt x="24459" y="2951"/>
                </a:lnTo>
                <a:lnTo>
                  <a:pt x="28747" y="6148"/>
                </a:lnTo>
                <a:lnTo>
                  <a:pt x="30812" y="9837"/>
                </a:lnTo>
                <a:lnTo>
                  <a:pt x="31606" y="14264"/>
                </a:lnTo>
                <a:lnTo>
                  <a:pt x="30812" y="17953"/>
                </a:lnTo>
                <a:lnTo>
                  <a:pt x="27953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4" name="object 23844"/>
          <p:cNvSpPr/>
          <p:nvPr/>
        </p:nvSpPr>
        <p:spPr>
          <a:xfrm>
            <a:off x="1691994" y="2200942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11054" y="0"/>
                </a:moveTo>
                <a:lnTo>
                  <a:pt x="0" y="11436"/>
                </a:lnTo>
                <a:lnTo>
                  <a:pt x="13754" y="19552"/>
                </a:lnTo>
                <a:lnTo>
                  <a:pt x="28048" y="27668"/>
                </a:lnTo>
                <a:lnTo>
                  <a:pt x="39166" y="16355"/>
                </a:lnTo>
                <a:lnTo>
                  <a:pt x="25348" y="8116"/>
                </a:lnTo>
                <a:lnTo>
                  <a:pt x="110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5" name="object 23845"/>
          <p:cNvSpPr/>
          <p:nvPr/>
        </p:nvSpPr>
        <p:spPr>
          <a:xfrm>
            <a:off x="1695742" y="2204754"/>
            <a:ext cx="39370" cy="27940"/>
          </a:xfrm>
          <a:custGeom>
            <a:avLst/>
            <a:gdLst/>
            <a:ahLst/>
            <a:cxnLst/>
            <a:rect l="l" t="t" r="r" b="b"/>
            <a:pathLst>
              <a:path w="39369" h="27939">
                <a:moveTo>
                  <a:pt x="39071" y="16355"/>
                </a:moveTo>
                <a:lnTo>
                  <a:pt x="25253" y="8239"/>
                </a:lnTo>
                <a:lnTo>
                  <a:pt x="11117" y="0"/>
                </a:lnTo>
                <a:lnTo>
                  <a:pt x="0" y="11436"/>
                </a:lnTo>
                <a:lnTo>
                  <a:pt x="13817" y="19675"/>
                </a:lnTo>
                <a:lnTo>
                  <a:pt x="28112" y="27791"/>
                </a:lnTo>
                <a:lnTo>
                  <a:pt x="39071" y="1635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6" name="object 23846"/>
          <p:cNvSpPr/>
          <p:nvPr/>
        </p:nvSpPr>
        <p:spPr>
          <a:xfrm>
            <a:off x="1688436" y="2212378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557" y="0"/>
                </a:moveTo>
                <a:lnTo>
                  <a:pt x="794" y="4058"/>
                </a:lnTo>
                <a:lnTo>
                  <a:pt x="0" y="7747"/>
                </a:lnTo>
                <a:lnTo>
                  <a:pt x="794" y="12174"/>
                </a:lnTo>
                <a:lnTo>
                  <a:pt x="2763" y="15863"/>
                </a:lnTo>
                <a:lnTo>
                  <a:pt x="7147" y="19183"/>
                </a:lnTo>
                <a:lnTo>
                  <a:pt x="11912" y="21151"/>
                </a:lnTo>
                <a:lnTo>
                  <a:pt x="16517" y="22012"/>
                </a:lnTo>
                <a:lnTo>
                  <a:pt x="22553" y="21151"/>
                </a:lnTo>
                <a:lnTo>
                  <a:pt x="27318" y="19552"/>
                </a:lnTo>
                <a:lnTo>
                  <a:pt x="31606" y="16232"/>
                </a:lnTo>
                <a:lnTo>
                  <a:pt x="17312" y="8116"/>
                </a:lnTo>
                <a:lnTo>
                  <a:pt x="35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7" name="object 23847"/>
          <p:cNvSpPr/>
          <p:nvPr/>
        </p:nvSpPr>
        <p:spPr>
          <a:xfrm>
            <a:off x="1692184" y="2216190"/>
            <a:ext cx="31750" cy="22225"/>
          </a:xfrm>
          <a:custGeom>
            <a:avLst/>
            <a:gdLst/>
            <a:ahLst/>
            <a:cxnLst/>
            <a:rect l="l" t="t" r="r" b="b"/>
            <a:pathLst>
              <a:path w="31750" h="22225">
                <a:moveTo>
                  <a:pt x="31670" y="16355"/>
                </a:moveTo>
                <a:lnTo>
                  <a:pt x="27222" y="19552"/>
                </a:lnTo>
                <a:lnTo>
                  <a:pt x="22458" y="21274"/>
                </a:lnTo>
                <a:lnTo>
                  <a:pt x="16581" y="22012"/>
                </a:lnTo>
                <a:lnTo>
                  <a:pt x="11816" y="21274"/>
                </a:lnTo>
                <a:lnTo>
                  <a:pt x="7051" y="19183"/>
                </a:lnTo>
                <a:lnTo>
                  <a:pt x="2763" y="15986"/>
                </a:lnTo>
                <a:lnTo>
                  <a:pt x="794" y="12297"/>
                </a:lnTo>
                <a:lnTo>
                  <a:pt x="0" y="7747"/>
                </a:lnTo>
                <a:lnTo>
                  <a:pt x="794" y="4058"/>
                </a:lnTo>
                <a:lnTo>
                  <a:pt x="355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8" name="object 23848"/>
          <p:cNvSpPr/>
          <p:nvPr/>
        </p:nvSpPr>
        <p:spPr>
          <a:xfrm>
            <a:off x="8521798" y="2496935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5">
                <a:moveTo>
                  <a:pt x="10006" y="0"/>
                </a:moveTo>
                <a:lnTo>
                  <a:pt x="4764" y="13035"/>
                </a:lnTo>
                <a:lnTo>
                  <a:pt x="0" y="26070"/>
                </a:lnTo>
                <a:lnTo>
                  <a:pt x="4764" y="26930"/>
                </a:lnTo>
                <a:lnTo>
                  <a:pt x="22553" y="13035"/>
                </a:lnTo>
                <a:lnTo>
                  <a:pt x="21759" y="8976"/>
                </a:lnTo>
                <a:lnTo>
                  <a:pt x="19059" y="4918"/>
                </a:lnTo>
                <a:lnTo>
                  <a:pt x="14612" y="2459"/>
                </a:lnTo>
                <a:lnTo>
                  <a:pt x="100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49" name="object 23849"/>
          <p:cNvSpPr/>
          <p:nvPr/>
        </p:nvSpPr>
        <p:spPr>
          <a:xfrm>
            <a:off x="8525610" y="2500748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5">
                <a:moveTo>
                  <a:pt x="9847" y="0"/>
                </a:moveTo>
                <a:lnTo>
                  <a:pt x="14612" y="2459"/>
                </a:lnTo>
                <a:lnTo>
                  <a:pt x="18900" y="4918"/>
                </a:lnTo>
                <a:lnTo>
                  <a:pt x="21759" y="8976"/>
                </a:lnTo>
                <a:lnTo>
                  <a:pt x="22553" y="13158"/>
                </a:lnTo>
                <a:lnTo>
                  <a:pt x="21759" y="17216"/>
                </a:lnTo>
                <a:lnTo>
                  <a:pt x="18900" y="20905"/>
                </a:lnTo>
                <a:lnTo>
                  <a:pt x="15406" y="24102"/>
                </a:lnTo>
                <a:lnTo>
                  <a:pt x="10641" y="26193"/>
                </a:lnTo>
                <a:lnTo>
                  <a:pt x="4764" y="26930"/>
                </a:lnTo>
                <a:lnTo>
                  <a:pt x="0" y="261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0" name="object 23850"/>
          <p:cNvSpPr/>
          <p:nvPr/>
        </p:nvSpPr>
        <p:spPr>
          <a:xfrm>
            <a:off x="8436509" y="2476522"/>
            <a:ext cx="95885" cy="46990"/>
          </a:xfrm>
          <a:custGeom>
            <a:avLst/>
            <a:gdLst/>
            <a:ahLst/>
            <a:cxnLst/>
            <a:rect l="l" t="t" r="r" b="b"/>
            <a:pathLst>
              <a:path w="95884" h="46989">
                <a:moveTo>
                  <a:pt x="9529" y="0"/>
                </a:moveTo>
                <a:lnTo>
                  <a:pt x="0" y="26070"/>
                </a:lnTo>
                <a:lnTo>
                  <a:pt x="85289" y="46483"/>
                </a:lnTo>
                <a:lnTo>
                  <a:pt x="90054" y="33448"/>
                </a:lnTo>
                <a:lnTo>
                  <a:pt x="95296" y="20413"/>
                </a:lnTo>
                <a:lnTo>
                  <a:pt x="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1" name="object 23851"/>
          <p:cNvSpPr/>
          <p:nvPr/>
        </p:nvSpPr>
        <p:spPr>
          <a:xfrm>
            <a:off x="8440321" y="2480457"/>
            <a:ext cx="95250" cy="46990"/>
          </a:xfrm>
          <a:custGeom>
            <a:avLst/>
            <a:gdLst/>
            <a:ahLst/>
            <a:cxnLst/>
            <a:rect l="l" t="t" r="r" b="b"/>
            <a:pathLst>
              <a:path w="95250" h="46989">
                <a:moveTo>
                  <a:pt x="85289" y="46483"/>
                </a:moveTo>
                <a:lnTo>
                  <a:pt x="90054" y="33448"/>
                </a:lnTo>
                <a:lnTo>
                  <a:pt x="95137" y="20290"/>
                </a:lnTo>
                <a:lnTo>
                  <a:pt x="9529" y="0"/>
                </a:lnTo>
                <a:lnTo>
                  <a:pt x="4764" y="13035"/>
                </a:lnTo>
                <a:lnTo>
                  <a:pt x="0" y="26070"/>
                </a:lnTo>
                <a:lnTo>
                  <a:pt x="85289" y="4648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2" name="object 23852"/>
          <p:cNvSpPr/>
          <p:nvPr/>
        </p:nvSpPr>
        <p:spPr>
          <a:xfrm>
            <a:off x="8423961" y="2475784"/>
            <a:ext cx="22225" cy="27305"/>
          </a:xfrm>
          <a:custGeom>
            <a:avLst/>
            <a:gdLst/>
            <a:ahLst/>
            <a:cxnLst/>
            <a:rect l="l" t="t" r="r" b="b"/>
            <a:pathLst>
              <a:path w="22225" h="27305">
                <a:moveTo>
                  <a:pt x="17312" y="0"/>
                </a:moveTo>
                <a:lnTo>
                  <a:pt x="0" y="13772"/>
                </a:lnTo>
                <a:lnTo>
                  <a:pt x="317" y="17830"/>
                </a:lnTo>
                <a:lnTo>
                  <a:pt x="3494" y="22012"/>
                </a:lnTo>
                <a:lnTo>
                  <a:pt x="7464" y="24348"/>
                </a:lnTo>
                <a:lnTo>
                  <a:pt x="12547" y="26807"/>
                </a:lnTo>
                <a:lnTo>
                  <a:pt x="22076" y="737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3" name="object 23853"/>
          <p:cNvSpPr/>
          <p:nvPr/>
        </p:nvSpPr>
        <p:spPr>
          <a:xfrm>
            <a:off x="8427615" y="2479597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5">
                <a:moveTo>
                  <a:pt x="12706" y="26930"/>
                </a:moveTo>
                <a:lnTo>
                  <a:pt x="7623" y="24471"/>
                </a:lnTo>
                <a:lnTo>
                  <a:pt x="3653" y="22012"/>
                </a:lnTo>
                <a:lnTo>
                  <a:pt x="476" y="17953"/>
                </a:lnTo>
                <a:lnTo>
                  <a:pt x="0" y="13895"/>
                </a:lnTo>
                <a:lnTo>
                  <a:pt x="476" y="9837"/>
                </a:lnTo>
                <a:lnTo>
                  <a:pt x="3653" y="6148"/>
                </a:lnTo>
                <a:lnTo>
                  <a:pt x="6829" y="2828"/>
                </a:lnTo>
                <a:lnTo>
                  <a:pt x="11912" y="860"/>
                </a:lnTo>
                <a:lnTo>
                  <a:pt x="17470" y="0"/>
                </a:lnTo>
                <a:lnTo>
                  <a:pt x="22235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4" name="object 23854"/>
          <p:cNvSpPr/>
          <p:nvPr/>
        </p:nvSpPr>
        <p:spPr>
          <a:xfrm>
            <a:off x="3651217" y="4200715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32400" y="0"/>
                </a:moveTo>
                <a:lnTo>
                  <a:pt x="16200" y="5287"/>
                </a:lnTo>
                <a:lnTo>
                  <a:pt x="0" y="10944"/>
                </a:lnTo>
                <a:lnTo>
                  <a:pt x="11912" y="32956"/>
                </a:lnTo>
                <a:lnTo>
                  <a:pt x="44312" y="22380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5" name="object 23855"/>
          <p:cNvSpPr/>
          <p:nvPr/>
        </p:nvSpPr>
        <p:spPr>
          <a:xfrm>
            <a:off x="3655029" y="4204527"/>
            <a:ext cx="44450" cy="33655"/>
          </a:xfrm>
          <a:custGeom>
            <a:avLst/>
            <a:gdLst/>
            <a:ahLst/>
            <a:cxnLst/>
            <a:rect l="l" t="t" r="r" b="b"/>
            <a:pathLst>
              <a:path w="44450" h="33654">
                <a:moveTo>
                  <a:pt x="11753" y="33079"/>
                </a:moveTo>
                <a:lnTo>
                  <a:pt x="27953" y="27791"/>
                </a:lnTo>
                <a:lnTo>
                  <a:pt x="44153" y="22503"/>
                </a:lnTo>
                <a:lnTo>
                  <a:pt x="32400" y="0"/>
                </a:lnTo>
                <a:lnTo>
                  <a:pt x="16200" y="5410"/>
                </a:lnTo>
                <a:lnTo>
                  <a:pt x="0" y="11067"/>
                </a:lnTo>
                <a:lnTo>
                  <a:pt x="11753" y="3307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6" name="object 23856"/>
          <p:cNvSpPr/>
          <p:nvPr/>
        </p:nvSpPr>
        <p:spPr>
          <a:xfrm>
            <a:off x="3667418" y="41938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7147" y="0"/>
                </a:moveTo>
                <a:lnTo>
                  <a:pt x="0" y="12174"/>
                </a:lnTo>
                <a:lnTo>
                  <a:pt x="16200" y="6886"/>
                </a:lnTo>
                <a:lnTo>
                  <a:pt x="14612" y="5287"/>
                </a:lnTo>
                <a:lnTo>
                  <a:pt x="13500" y="3566"/>
                </a:lnTo>
                <a:lnTo>
                  <a:pt x="11117" y="1967"/>
                </a:lnTo>
                <a:lnTo>
                  <a:pt x="71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7" name="object 23857"/>
          <p:cNvSpPr/>
          <p:nvPr/>
        </p:nvSpPr>
        <p:spPr>
          <a:xfrm>
            <a:off x="3678218" y="419764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211" y="6886"/>
                </a:moveTo>
                <a:lnTo>
                  <a:pt x="7623" y="5287"/>
                </a:lnTo>
                <a:lnTo>
                  <a:pt x="6353" y="3689"/>
                </a:lnTo>
                <a:lnTo>
                  <a:pt x="3970" y="209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8" name="object 23858"/>
          <p:cNvSpPr/>
          <p:nvPr/>
        </p:nvSpPr>
        <p:spPr>
          <a:xfrm>
            <a:off x="3632317" y="4184360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14135" y="0"/>
                </a:moveTo>
                <a:lnTo>
                  <a:pt x="6988" y="12666"/>
                </a:lnTo>
                <a:lnTo>
                  <a:pt x="0" y="24963"/>
                </a:lnTo>
                <a:lnTo>
                  <a:pt x="27953" y="34309"/>
                </a:lnTo>
                <a:lnTo>
                  <a:pt x="35100" y="21643"/>
                </a:lnTo>
                <a:lnTo>
                  <a:pt x="42247" y="9468"/>
                </a:lnTo>
                <a:lnTo>
                  <a:pt x="141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59" name="object 23859"/>
          <p:cNvSpPr/>
          <p:nvPr/>
        </p:nvSpPr>
        <p:spPr>
          <a:xfrm>
            <a:off x="3635970" y="4188295"/>
            <a:ext cx="42545" cy="34290"/>
          </a:xfrm>
          <a:custGeom>
            <a:avLst/>
            <a:gdLst/>
            <a:ahLst/>
            <a:cxnLst/>
            <a:rect l="l" t="t" r="r" b="b"/>
            <a:pathLst>
              <a:path w="42545" h="34289">
                <a:moveTo>
                  <a:pt x="28112" y="34186"/>
                </a:moveTo>
                <a:lnTo>
                  <a:pt x="35259" y="21643"/>
                </a:lnTo>
                <a:lnTo>
                  <a:pt x="42247" y="9345"/>
                </a:lnTo>
                <a:lnTo>
                  <a:pt x="14294" y="0"/>
                </a:lnTo>
                <a:lnTo>
                  <a:pt x="7147" y="12666"/>
                </a:lnTo>
                <a:lnTo>
                  <a:pt x="0" y="24840"/>
                </a:lnTo>
                <a:lnTo>
                  <a:pt x="28112" y="34186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0" name="object 23860"/>
          <p:cNvSpPr/>
          <p:nvPr/>
        </p:nvSpPr>
        <p:spPr>
          <a:xfrm>
            <a:off x="3632317" y="4183130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8576" y="0"/>
                </a:moveTo>
                <a:lnTo>
                  <a:pt x="5876" y="0"/>
                </a:lnTo>
                <a:lnTo>
                  <a:pt x="2700" y="860"/>
                </a:lnTo>
                <a:lnTo>
                  <a:pt x="0" y="1229"/>
                </a:lnTo>
                <a:lnTo>
                  <a:pt x="6988" y="13895"/>
                </a:lnTo>
                <a:lnTo>
                  <a:pt x="14135" y="1229"/>
                </a:lnTo>
                <a:lnTo>
                  <a:pt x="11435" y="860"/>
                </a:lnTo>
                <a:lnTo>
                  <a:pt x="85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1" name="object 23861"/>
          <p:cNvSpPr/>
          <p:nvPr/>
        </p:nvSpPr>
        <p:spPr>
          <a:xfrm>
            <a:off x="3635970" y="4187065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14294" y="1229"/>
                </a:moveTo>
                <a:lnTo>
                  <a:pt x="11435" y="737"/>
                </a:lnTo>
                <a:lnTo>
                  <a:pt x="8735" y="0"/>
                </a:lnTo>
                <a:lnTo>
                  <a:pt x="6035" y="0"/>
                </a:lnTo>
                <a:lnTo>
                  <a:pt x="2858" y="737"/>
                </a:lnTo>
                <a:lnTo>
                  <a:pt x="0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2" name="object 23862"/>
          <p:cNvSpPr/>
          <p:nvPr/>
        </p:nvSpPr>
        <p:spPr>
          <a:xfrm>
            <a:off x="3603887" y="4184360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28429" y="0"/>
                </a:moveTo>
                <a:lnTo>
                  <a:pt x="0" y="9468"/>
                </a:lnTo>
                <a:lnTo>
                  <a:pt x="6670" y="21643"/>
                </a:lnTo>
                <a:lnTo>
                  <a:pt x="13817" y="34309"/>
                </a:lnTo>
                <a:lnTo>
                  <a:pt x="42565" y="24963"/>
                </a:lnTo>
                <a:lnTo>
                  <a:pt x="35418" y="12666"/>
                </a:lnTo>
                <a:lnTo>
                  <a:pt x="284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3" name="object 23863"/>
          <p:cNvSpPr/>
          <p:nvPr/>
        </p:nvSpPr>
        <p:spPr>
          <a:xfrm>
            <a:off x="3607540" y="4188295"/>
            <a:ext cx="43180" cy="34290"/>
          </a:xfrm>
          <a:custGeom>
            <a:avLst/>
            <a:gdLst/>
            <a:ahLst/>
            <a:cxnLst/>
            <a:rect l="l" t="t" r="r" b="b"/>
            <a:pathLst>
              <a:path w="43179" h="34289">
                <a:moveTo>
                  <a:pt x="42724" y="24840"/>
                </a:moveTo>
                <a:lnTo>
                  <a:pt x="35577" y="12666"/>
                </a:lnTo>
                <a:lnTo>
                  <a:pt x="28429" y="0"/>
                </a:lnTo>
                <a:lnTo>
                  <a:pt x="0" y="9345"/>
                </a:lnTo>
                <a:lnTo>
                  <a:pt x="6829" y="21643"/>
                </a:lnTo>
                <a:lnTo>
                  <a:pt x="13817" y="34186"/>
                </a:lnTo>
                <a:lnTo>
                  <a:pt x="42724" y="2484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4" name="object 23864"/>
          <p:cNvSpPr/>
          <p:nvPr/>
        </p:nvSpPr>
        <p:spPr>
          <a:xfrm>
            <a:off x="3594357" y="419382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9529" y="0"/>
                </a:moveTo>
                <a:lnTo>
                  <a:pt x="7147" y="737"/>
                </a:lnTo>
                <a:lnTo>
                  <a:pt x="5082" y="1967"/>
                </a:lnTo>
                <a:lnTo>
                  <a:pt x="3176" y="3566"/>
                </a:lnTo>
                <a:lnTo>
                  <a:pt x="0" y="6886"/>
                </a:lnTo>
                <a:lnTo>
                  <a:pt x="16200" y="12174"/>
                </a:lnTo>
                <a:lnTo>
                  <a:pt x="95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5" name="object 23865"/>
          <p:cNvSpPr/>
          <p:nvPr/>
        </p:nvSpPr>
        <p:spPr>
          <a:xfrm>
            <a:off x="3598169" y="419764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9370" y="0"/>
                </a:moveTo>
                <a:lnTo>
                  <a:pt x="6988" y="860"/>
                </a:lnTo>
                <a:lnTo>
                  <a:pt x="5082" y="2090"/>
                </a:lnTo>
                <a:lnTo>
                  <a:pt x="3176" y="3689"/>
                </a:lnTo>
                <a:lnTo>
                  <a:pt x="0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6" name="object 23866"/>
          <p:cNvSpPr/>
          <p:nvPr/>
        </p:nvSpPr>
        <p:spPr>
          <a:xfrm>
            <a:off x="3582445" y="4200715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11912" y="0"/>
                </a:moveTo>
                <a:lnTo>
                  <a:pt x="0" y="22380"/>
                </a:lnTo>
                <a:lnTo>
                  <a:pt x="32400" y="32956"/>
                </a:lnTo>
                <a:lnTo>
                  <a:pt x="44312" y="10944"/>
                </a:lnTo>
                <a:lnTo>
                  <a:pt x="28112" y="5287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7" name="object 23867"/>
          <p:cNvSpPr/>
          <p:nvPr/>
        </p:nvSpPr>
        <p:spPr>
          <a:xfrm>
            <a:off x="3586257" y="4204527"/>
            <a:ext cx="44450" cy="33655"/>
          </a:xfrm>
          <a:custGeom>
            <a:avLst/>
            <a:gdLst/>
            <a:ahLst/>
            <a:cxnLst/>
            <a:rect l="l" t="t" r="r" b="b"/>
            <a:pathLst>
              <a:path w="44450" h="33654">
                <a:moveTo>
                  <a:pt x="44312" y="11067"/>
                </a:moveTo>
                <a:lnTo>
                  <a:pt x="28112" y="5410"/>
                </a:lnTo>
                <a:lnTo>
                  <a:pt x="11912" y="0"/>
                </a:lnTo>
                <a:lnTo>
                  <a:pt x="0" y="22503"/>
                </a:lnTo>
                <a:lnTo>
                  <a:pt x="16200" y="27791"/>
                </a:lnTo>
                <a:lnTo>
                  <a:pt x="32400" y="33079"/>
                </a:lnTo>
                <a:lnTo>
                  <a:pt x="44312" y="1106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8" name="object 23868"/>
          <p:cNvSpPr/>
          <p:nvPr/>
        </p:nvSpPr>
        <p:spPr>
          <a:xfrm>
            <a:off x="3581333" y="4223096"/>
            <a:ext cx="17780" cy="10795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1111" y="0"/>
                </a:moveTo>
                <a:lnTo>
                  <a:pt x="794" y="2090"/>
                </a:lnTo>
                <a:lnTo>
                  <a:pt x="0" y="4058"/>
                </a:lnTo>
                <a:lnTo>
                  <a:pt x="0" y="6517"/>
                </a:lnTo>
                <a:lnTo>
                  <a:pt x="794" y="8608"/>
                </a:lnTo>
                <a:lnTo>
                  <a:pt x="1111" y="10575"/>
                </a:lnTo>
                <a:lnTo>
                  <a:pt x="17312" y="5287"/>
                </a:lnTo>
                <a:lnTo>
                  <a:pt x="1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69" name="object 23869"/>
          <p:cNvSpPr/>
          <p:nvPr/>
        </p:nvSpPr>
        <p:spPr>
          <a:xfrm>
            <a:off x="3585145" y="4227031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1111" y="0"/>
                </a:moveTo>
                <a:lnTo>
                  <a:pt x="794" y="1967"/>
                </a:lnTo>
                <a:lnTo>
                  <a:pt x="0" y="4058"/>
                </a:lnTo>
                <a:lnTo>
                  <a:pt x="0" y="6517"/>
                </a:lnTo>
                <a:lnTo>
                  <a:pt x="794" y="8485"/>
                </a:lnTo>
                <a:lnTo>
                  <a:pt x="1111" y="105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0" name="object 23870"/>
          <p:cNvSpPr/>
          <p:nvPr/>
        </p:nvSpPr>
        <p:spPr>
          <a:xfrm>
            <a:off x="3582445" y="4223096"/>
            <a:ext cx="44450" cy="33655"/>
          </a:xfrm>
          <a:custGeom>
            <a:avLst/>
            <a:gdLst/>
            <a:ahLst/>
            <a:cxnLst/>
            <a:rect l="l" t="t" r="r" b="b"/>
            <a:pathLst>
              <a:path w="44450" h="33654">
                <a:moveTo>
                  <a:pt x="32400" y="0"/>
                </a:moveTo>
                <a:lnTo>
                  <a:pt x="0" y="10575"/>
                </a:lnTo>
                <a:lnTo>
                  <a:pt x="11912" y="33079"/>
                </a:lnTo>
                <a:lnTo>
                  <a:pt x="28112" y="27791"/>
                </a:lnTo>
                <a:lnTo>
                  <a:pt x="44312" y="22012"/>
                </a:lnTo>
                <a:lnTo>
                  <a:pt x="324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1" name="object 23871"/>
          <p:cNvSpPr/>
          <p:nvPr/>
        </p:nvSpPr>
        <p:spPr>
          <a:xfrm>
            <a:off x="3586257" y="4227031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32400" y="0"/>
                </a:moveTo>
                <a:lnTo>
                  <a:pt x="16200" y="5287"/>
                </a:lnTo>
                <a:lnTo>
                  <a:pt x="0" y="10575"/>
                </a:lnTo>
                <a:lnTo>
                  <a:pt x="11912" y="32956"/>
                </a:lnTo>
                <a:lnTo>
                  <a:pt x="28112" y="27668"/>
                </a:lnTo>
                <a:lnTo>
                  <a:pt x="44312" y="22012"/>
                </a:lnTo>
                <a:lnTo>
                  <a:pt x="324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2" name="object 23872"/>
          <p:cNvSpPr/>
          <p:nvPr/>
        </p:nvSpPr>
        <p:spPr>
          <a:xfrm>
            <a:off x="3594357" y="4250888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16200" y="0"/>
                </a:moveTo>
                <a:lnTo>
                  <a:pt x="0" y="5287"/>
                </a:lnTo>
                <a:lnTo>
                  <a:pt x="3176" y="8485"/>
                </a:lnTo>
                <a:lnTo>
                  <a:pt x="5082" y="10206"/>
                </a:lnTo>
                <a:lnTo>
                  <a:pt x="9529" y="12174"/>
                </a:lnTo>
                <a:lnTo>
                  <a:pt x="16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3" name="object 23873"/>
          <p:cNvSpPr/>
          <p:nvPr/>
        </p:nvSpPr>
        <p:spPr>
          <a:xfrm>
            <a:off x="3598169" y="425998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0"/>
                </a:moveTo>
                <a:lnTo>
                  <a:pt x="1588" y="1721"/>
                </a:lnTo>
                <a:lnTo>
                  <a:pt x="3176" y="3320"/>
                </a:lnTo>
                <a:lnTo>
                  <a:pt x="5082" y="4918"/>
                </a:lnTo>
                <a:lnTo>
                  <a:pt x="9370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4" name="object 23874"/>
          <p:cNvSpPr/>
          <p:nvPr/>
        </p:nvSpPr>
        <p:spPr>
          <a:xfrm>
            <a:off x="3603887" y="4238222"/>
            <a:ext cx="43180" cy="34290"/>
          </a:xfrm>
          <a:custGeom>
            <a:avLst/>
            <a:gdLst/>
            <a:ahLst/>
            <a:cxnLst/>
            <a:rect l="l" t="t" r="r" b="b"/>
            <a:pathLst>
              <a:path w="43179" h="34289">
                <a:moveTo>
                  <a:pt x="13817" y="0"/>
                </a:moveTo>
                <a:lnTo>
                  <a:pt x="6670" y="12666"/>
                </a:lnTo>
                <a:lnTo>
                  <a:pt x="0" y="24840"/>
                </a:lnTo>
                <a:lnTo>
                  <a:pt x="28429" y="34186"/>
                </a:lnTo>
                <a:lnTo>
                  <a:pt x="35418" y="21643"/>
                </a:lnTo>
                <a:lnTo>
                  <a:pt x="42565" y="9345"/>
                </a:lnTo>
                <a:lnTo>
                  <a:pt x="138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5" name="object 23875"/>
          <p:cNvSpPr/>
          <p:nvPr/>
        </p:nvSpPr>
        <p:spPr>
          <a:xfrm>
            <a:off x="3607540" y="4242034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13817" y="0"/>
                </a:moveTo>
                <a:lnTo>
                  <a:pt x="6829" y="12666"/>
                </a:lnTo>
                <a:lnTo>
                  <a:pt x="0" y="24963"/>
                </a:lnTo>
                <a:lnTo>
                  <a:pt x="28429" y="34309"/>
                </a:lnTo>
                <a:lnTo>
                  <a:pt x="35577" y="21643"/>
                </a:lnTo>
                <a:lnTo>
                  <a:pt x="42724" y="9468"/>
                </a:lnTo>
                <a:lnTo>
                  <a:pt x="1381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6" name="object 23876"/>
          <p:cNvSpPr/>
          <p:nvPr/>
        </p:nvSpPr>
        <p:spPr>
          <a:xfrm>
            <a:off x="3632317" y="4259865"/>
            <a:ext cx="14604" cy="13970"/>
          </a:xfrm>
          <a:custGeom>
            <a:avLst/>
            <a:gdLst/>
            <a:ahLst/>
            <a:cxnLst/>
            <a:rect l="l" t="t" r="r" b="b"/>
            <a:pathLst>
              <a:path w="14604" h="13970">
                <a:moveTo>
                  <a:pt x="6988" y="0"/>
                </a:moveTo>
                <a:lnTo>
                  <a:pt x="0" y="12543"/>
                </a:lnTo>
                <a:lnTo>
                  <a:pt x="2700" y="13035"/>
                </a:lnTo>
                <a:lnTo>
                  <a:pt x="5876" y="13403"/>
                </a:lnTo>
                <a:lnTo>
                  <a:pt x="8576" y="13403"/>
                </a:lnTo>
                <a:lnTo>
                  <a:pt x="11435" y="13035"/>
                </a:lnTo>
                <a:lnTo>
                  <a:pt x="14135" y="12543"/>
                </a:lnTo>
                <a:lnTo>
                  <a:pt x="69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7" name="object 23877"/>
          <p:cNvSpPr/>
          <p:nvPr/>
        </p:nvSpPr>
        <p:spPr>
          <a:xfrm>
            <a:off x="3635970" y="4276343"/>
            <a:ext cx="14604" cy="1270"/>
          </a:xfrm>
          <a:custGeom>
            <a:avLst/>
            <a:gdLst/>
            <a:ahLst/>
            <a:cxnLst/>
            <a:rect l="l" t="t" r="r" b="b"/>
            <a:pathLst>
              <a:path w="14604" h="1270">
                <a:moveTo>
                  <a:pt x="0" y="0"/>
                </a:moveTo>
                <a:lnTo>
                  <a:pt x="2858" y="368"/>
                </a:lnTo>
                <a:lnTo>
                  <a:pt x="6035" y="860"/>
                </a:lnTo>
                <a:lnTo>
                  <a:pt x="8735" y="860"/>
                </a:lnTo>
                <a:lnTo>
                  <a:pt x="11435" y="368"/>
                </a:lnTo>
                <a:lnTo>
                  <a:pt x="142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78" name="object 23878"/>
          <p:cNvSpPr/>
          <p:nvPr/>
        </p:nvSpPr>
        <p:spPr>
          <a:xfrm>
            <a:off x="3632317" y="4238222"/>
            <a:ext cx="42545" cy="34290"/>
          </a:xfrm>
          <a:custGeom>
            <a:avLst/>
            <a:gdLst/>
            <a:ahLst/>
            <a:cxnLst/>
            <a:rect l="l" t="t" r="r" b="b"/>
            <a:pathLst>
              <a:path w="42545" h="34289">
                <a:moveTo>
                  <a:pt x="27953" y="0"/>
                </a:moveTo>
                <a:lnTo>
                  <a:pt x="0" y="9345"/>
                </a:lnTo>
                <a:lnTo>
                  <a:pt x="14135" y="34186"/>
                </a:lnTo>
                <a:lnTo>
                  <a:pt x="42247" y="24840"/>
                </a:lnTo>
                <a:lnTo>
                  <a:pt x="35100" y="12666"/>
                </a:lnTo>
                <a:lnTo>
                  <a:pt x="279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79" name="object 23879"/>
          <p:cNvSpPr/>
          <p:nvPr/>
        </p:nvSpPr>
        <p:spPr>
          <a:xfrm>
            <a:off x="3635970" y="4242034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0" y="9468"/>
                </a:moveTo>
                <a:lnTo>
                  <a:pt x="7147" y="21643"/>
                </a:lnTo>
                <a:lnTo>
                  <a:pt x="14294" y="34309"/>
                </a:lnTo>
                <a:lnTo>
                  <a:pt x="42247" y="24963"/>
                </a:lnTo>
                <a:lnTo>
                  <a:pt x="35259" y="12666"/>
                </a:lnTo>
                <a:lnTo>
                  <a:pt x="28112" y="0"/>
                </a:lnTo>
                <a:lnTo>
                  <a:pt x="0" y="946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0" name="object 23880"/>
          <p:cNvSpPr/>
          <p:nvPr/>
        </p:nvSpPr>
        <p:spPr>
          <a:xfrm>
            <a:off x="3667418" y="4250888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0"/>
                </a:moveTo>
                <a:lnTo>
                  <a:pt x="7147" y="12174"/>
                </a:lnTo>
                <a:lnTo>
                  <a:pt x="9053" y="11436"/>
                </a:lnTo>
                <a:lnTo>
                  <a:pt x="11117" y="10206"/>
                </a:lnTo>
                <a:lnTo>
                  <a:pt x="13500" y="8485"/>
                </a:lnTo>
                <a:lnTo>
                  <a:pt x="16200" y="528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1" name="object 23881"/>
          <p:cNvSpPr/>
          <p:nvPr/>
        </p:nvSpPr>
        <p:spPr>
          <a:xfrm>
            <a:off x="3678218" y="4259988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20">
                <a:moveTo>
                  <a:pt x="0" y="7009"/>
                </a:moveTo>
                <a:lnTo>
                  <a:pt x="2064" y="6148"/>
                </a:lnTo>
                <a:lnTo>
                  <a:pt x="3970" y="4918"/>
                </a:lnTo>
                <a:lnTo>
                  <a:pt x="6353" y="3320"/>
                </a:lnTo>
                <a:lnTo>
                  <a:pt x="92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2" name="object 23882"/>
          <p:cNvSpPr/>
          <p:nvPr/>
        </p:nvSpPr>
        <p:spPr>
          <a:xfrm>
            <a:off x="3651217" y="4223096"/>
            <a:ext cx="44450" cy="33655"/>
          </a:xfrm>
          <a:custGeom>
            <a:avLst/>
            <a:gdLst/>
            <a:ahLst/>
            <a:cxnLst/>
            <a:rect l="l" t="t" r="r" b="b"/>
            <a:pathLst>
              <a:path w="44450" h="33654">
                <a:moveTo>
                  <a:pt x="11912" y="0"/>
                </a:moveTo>
                <a:lnTo>
                  <a:pt x="0" y="22012"/>
                </a:lnTo>
                <a:lnTo>
                  <a:pt x="16200" y="27791"/>
                </a:lnTo>
                <a:lnTo>
                  <a:pt x="32400" y="33079"/>
                </a:lnTo>
                <a:lnTo>
                  <a:pt x="44312" y="10575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3" name="object 23883"/>
          <p:cNvSpPr/>
          <p:nvPr/>
        </p:nvSpPr>
        <p:spPr>
          <a:xfrm>
            <a:off x="3655029" y="4227031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0" y="22012"/>
                </a:moveTo>
                <a:lnTo>
                  <a:pt x="16200" y="27668"/>
                </a:lnTo>
                <a:lnTo>
                  <a:pt x="32400" y="32956"/>
                </a:lnTo>
                <a:lnTo>
                  <a:pt x="44153" y="10575"/>
                </a:lnTo>
                <a:lnTo>
                  <a:pt x="27953" y="5287"/>
                </a:lnTo>
                <a:lnTo>
                  <a:pt x="11753" y="0"/>
                </a:lnTo>
                <a:lnTo>
                  <a:pt x="0" y="2201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4" name="object 23884"/>
          <p:cNvSpPr/>
          <p:nvPr/>
        </p:nvSpPr>
        <p:spPr>
          <a:xfrm>
            <a:off x="3679330" y="4223096"/>
            <a:ext cx="17780" cy="10795"/>
          </a:xfrm>
          <a:custGeom>
            <a:avLst/>
            <a:gdLst/>
            <a:ahLst/>
            <a:cxnLst/>
            <a:rect l="l" t="t" r="r" b="b"/>
            <a:pathLst>
              <a:path w="17779" h="10795">
                <a:moveTo>
                  <a:pt x="16200" y="0"/>
                </a:moveTo>
                <a:lnTo>
                  <a:pt x="0" y="5287"/>
                </a:lnTo>
                <a:lnTo>
                  <a:pt x="16200" y="10575"/>
                </a:lnTo>
                <a:lnTo>
                  <a:pt x="16994" y="8608"/>
                </a:lnTo>
                <a:lnTo>
                  <a:pt x="17629" y="6517"/>
                </a:lnTo>
                <a:lnTo>
                  <a:pt x="17629" y="4058"/>
                </a:lnTo>
                <a:lnTo>
                  <a:pt x="16994" y="2090"/>
                </a:lnTo>
                <a:lnTo>
                  <a:pt x="162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85" name="object 23885"/>
          <p:cNvSpPr/>
          <p:nvPr/>
        </p:nvSpPr>
        <p:spPr>
          <a:xfrm>
            <a:off x="3699183" y="4227031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4" h="10795">
                <a:moveTo>
                  <a:pt x="0" y="10575"/>
                </a:moveTo>
                <a:lnTo>
                  <a:pt x="794" y="8485"/>
                </a:lnTo>
                <a:lnTo>
                  <a:pt x="1588" y="6517"/>
                </a:lnTo>
                <a:lnTo>
                  <a:pt x="1588" y="4058"/>
                </a:lnTo>
                <a:lnTo>
                  <a:pt x="794" y="196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6" name="object 23886"/>
          <p:cNvSpPr/>
          <p:nvPr/>
        </p:nvSpPr>
        <p:spPr>
          <a:xfrm>
            <a:off x="519646" y="54228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7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7" name="object 23887"/>
          <p:cNvSpPr/>
          <p:nvPr/>
        </p:nvSpPr>
        <p:spPr>
          <a:xfrm>
            <a:off x="3063717" y="59042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8" name="object 23888"/>
          <p:cNvSpPr/>
          <p:nvPr/>
        </p:nvSpPr>
        <p:spPr>
          <a:xfrm>
            <a:off x="3064193" y="592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9" name="object 23889"/>
          <p:cNvSpPr/>
          <p:nvPr/>
        </p:nvSpPr>
        <p:spPr>
          <a:xfrm>
            <a:off x="3082300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0" name="object 23890"/>
          <p:cNvSpPr/>
          <p:nvPr/>
        </p:nvSpPr>
        <p:spPr>
          <a:xfrm>
            <a:off x="3100088" y="590346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1" name="object 23891"/>
          <p:cNvSpPr/>
          <p:nvPr/>
        </p:nvSpPr>
        <p:spPr>
          <a:xfrm>
            <a:off x="3064988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2" name="object 23892"/>
          <p:cNvSpPr/>
          <p:nvPr/>
        </p:nvSpPr>
        <p:spPr>
          <a:xfrm>
            <a:off x="3083094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3" name="object 23893"/>
          <p:cNvSpPr/>
          <p:nvPr/>
        </p:nvSpPr>
        <p:spPr>
          <a:xfrm>
            <a:off x="3100883" y="59234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4" name="object 23894"/>
          <p:cNvSpPr/>
          <p:nvPr/>
        </p:nvSpPr>
        <p:spPr>
          <a:xfrm>
            <a:off x="3116765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5" name="object 23895"/>
          <p:cNvSpPr/>
          <p:nvPr/>
        </p:nvSpPr>
        <p:spPr>
          <a:xfrm>
            <a:off x="3135189" y="59026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6" name="object 23896"/>
          <p:cNvSpPr/>
          <p:nvPr/>
        </p:nvSpPr>
        <p:spPr>
          <a:xfrm>
            <a:off x="3101359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7" name="object 23897"/>
          <p:cNvSpPr/>
          <p:nvPr/>
        </p:nvSpPr>
        <p:spPr>
          <a:xfrm>
            <a:off x="3117559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8" name="object 23898"/>
          <p:cNvSpPr/>
          <p:nvPr/>
        </p:nvSpPr>
        <p:spPr>
          <a:xfrm>
            <a:off x="3135665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9" name="object 23899"/>
          <p:cNvSpPr/>
          <p:nvPr/>
        </p:nvSpPr>
        <p:spPr>
          <a:xfrm>
            <a:off x="3153454" y="59124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0" name="object 23900"/>
          <p:cNvSpPr/>
          <p:nvPr/>
        </p:nvSpPr>
        <p:spPr>
          <a:xfrm>
            <a:off x="3169178" y="59026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1" name="object 23901"/>
          <p:cNvSpPr/>
          <p:nvPr/>
        </p:nvSpPr>
        <p:spPr>
          <a:xfrm>
            <a:off x="3136460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2" name="object 23902"/>
          <p:cNvSpPr/>
          <p:nvPr/>
        </p:nvSpPr>
        <p:spPr>
          <a:xfrm>
            <a:off x="3153772" y="59328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3" name="object 23903"/>
          <p:cNvSpPr/>
          <p:nvPr/>
        </p:nvSpPr>
        <p:spPr>
          <a:xfrm>
            <a:off x="3169972" y="5923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4" name="object 23904"/>
          <p:cNvSpPr/>
          <p:nvPr/>
        </p:nvSpPr>
        <p:spPr>
          <a:xfrm>
            <a:off x="3188237" y="591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5" name="object 23905"/>
          <p:cNvSpPr/>
          <p:nvPr/>
        </p:nvSpPr>
        <p:spPr>
          <a:xfrm>
            <a:off x="3205867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6" name="object 23906"/>
          <p:cNvSpPr/>
          <p:nvPr/>
        </p:nvSpPr>
        <p:spPr>
          <a:xfrm>
            <a:off x="3154566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7" name="object 23907"/>
          <p:cNvSpPr/>
          <p:nvPr/>
        </p:nvSpPr>
        <p:spPr>
          <a:xfrm>
            <a:off x="3171560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8" name="object 23908"/>
          <p:cNvSpPr/>
          <p:nvPr/>
        </p:nvSpPr>
        <p:spPr>
          <a:xfrm>
            <a:off x="3189826" y="59328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9" name="object 23909"/>
          <p:cNvSpPr/>
          <p:nvPr/>
        </p:nvSpPr>
        <p:spPr>
          <a:xfrm>
            <a:off x="3206661" y="59222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0" name="object 23910"/>
          <p:cNvSpPr/>
          <p:nvPr/>
        </p:nvSpPr>
        <p:spPr>
          <a:xfrm>
            <a:off x="3223338" y="591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1" name="object 23911"/>
          <p:cNvSpPr/>
          <p:nvPr/>
        </p:nvSpPr>
        <p:spPr>
          <a:xfrm>
            <a:off x="3241444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2" name="object 23912"/>
          <p:cNvSpPr/>
          <p:nvPr/>
        </p:nvSpPr>
        <p:spPr>
          <a:xfrm>
            <a:off x="3190620" y="59527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3" name="object 23913"/>
          <p:cNvSpPr/>
          <p:nvPr/>
        </p:nvSpPr>
        <p:spPr>
          <a:xfrm>
            <a:off x="3207932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4" name="object 23914"/>
          <p:cNvSpPr/>
          <p:nvPr/>
        </p:nvSpPr>
        <p:spPr>
          <a:xfrm>
            <a:off x="3224132" y="59328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5" name="object 23915"/>
          <p:cNvSpPr/>
          <p:nvPr/>
        </p:nvSpPr>
        <p:spPr>
          <a:xfrm>
            <a:off x="3242238" y="592180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6" name="object 23916"/>
          <p:cNvSpPr/>
          <p:nvPr/>
        </p:nvSpPr>
        <p:spPr>
          <a:xfrm>
            <a:off x="3259709" y="5911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7" name="object 23917"/>
          <p:cNvSpPr/>
          <p:nvPr/>
        </p:nvSpPr>
        <p:spPr>
          <a:xfrm>
            <a:off x="3275910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8" name="object 23918"/>
          <p:cNvSpPr/>
          <p:nvPr/>
        </p:nvSpPr>
        <p:spPr>
          <a:xfrm>
            <a:off x="3224926" y="59527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19" name="object 23919"/>
          <p:cNvSpPr/>
          <p:nvPr/>
        </p:nvSpPr>
        <p:spPr>
          <a:xfrm>
            <a:off x="3243032" y="59417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0" name="object 23920"/>
          <p:cNvSpPr/>
          <p:nvPr/>
        </p:nvSpPr>
        <p:spPr>
          <a:xfrm>
            <a:off x="3260503" y="5931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1" name="object 23921"/>
          <p:cNvSpPr/>
          <p:nvPr/>
        </p:nvSpPr>
        <p:spPr>
          <a:xfrm>
            <a:off x="3276704" y="5921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2" name="object 23922"/>
          <p:cNvSpPr/>
          <p:nvPr/>
        </p:nvSpPr>
        <p:spPr>
          <a:xfrm>
            <a:off x="3294810" y="5910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3" name="object 23923"/>
          <p:cNvSpPr/>
          <p:nvPr/>
        </p:nvSpPr>
        <p:spPr>
          <a:xfrm>
            <a:off x="3312122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4" name="object 23924"/>
          <p:cNvSpPr/>
          <p:nvPr/>
        </p:nvSpPr>
        <p:spPr>
          <a:xfrm>
            <a:off x="3053870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5" name="object 23925"/>
          <p:cNvSpPr/>
          <p:nvPr/>
        </p:nvSpPr>
        <p:spPr>
          <a:xfrm>
            <a:off x="3243827" y="596176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6" name="object 23926"/>
          <p:cNvSpPr/>
          <p:nvPr/>
        </p:nvSpPr>
        <p:spPr>
          <a:xfrm>
            <a:off x="3261297" y="5951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7" name="object 23927"/>
          <p:cNvSpPr/>
          <p:nvPr/>
        </p:nvSpPr>
        <p:spPr>
          <a:xfrm>
            <a:off x="3277498" y="5941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8" name="object 23928"/>
          <p:cNvSpPr/>
          <p:nvPr/>
        </p:nvSpPr>
        <p:spPr>
          <a:xfrm>
            <a:off x="3295604" y="5931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9" name="object 23929"/>
          <p:cNvSpPr/>
          <p:nvPr/>
        </p:nvSpPr>
        <p:spPr>
          <a:xfrm>
            <a:off x="3312916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0" name="object 23930"/>
          <p:cNvSpPr/>
          <p:nvPr/>
        </p:nvSpPr>
        <p:spPr>
          <a:xfrm>
            <a:off x="3329116" y="5911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1" name="object 23931"/>
          <p:cNvSpPr/>
          <p:nvPr/>
        </p:nvSpPr>
        <p:spPr>
          <a:xfrm>
            <a:off x="3347382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2" name="object 23932"/>
          <p:cNvSpPr/>
          <p:nvPr/>
        </p:nvSpPr>
        <p:spPr>
          <a:xfrm>
            <a:off x="3054346" y="60954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3" name="object 23933"/>
          <p:cNvSpPr/>
          <p:nvPr/>
        </p:nvSpPr>
        <p:spPr>
          <a:xfrm>
            <a:off x="3071341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4" name="object 23934"/>
          <p:cNvSpPr/>
          <p:nvPr/>
        </p:nvSpPr>
        <p:spPr>
          <a:xfrm>
            <a:off x="3089447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5" name="object 23935"/>
          <p:cNvSpPr/>
          <p:nvPr/>
        </p:nvSpPr>
        <p:spPr>
          <a:xfrm>
            <a:off x="3278609" y="596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6" name="object 23936"/>
          <p:cNvSpPr/>
          <p:nvPr/>
        </p:nvSpPr>
        <p:spPr>
          <a:xfrm>
            <a:off x="3296716" y="5951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7" name="object 23937"/>
          <p:cNvSpPr/>
          <p:nvPr/>
        </p:nvSpPr>
        <p:spPr>
          <a:xfrm>
            <a:off x="3313710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8" name="object 23938"/>
          <p:cNvSpPr/>
          <p:nvPr/>
        </p:nvSpPr>
        <p:spPr>
          <a:xfrm>
            <a:off x="3330705" y="5931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39" name="object 23939"/>
          <p:cNvSpPr/>
          <p:nvPr/>
        </p:nvSpPr>
        <p:spPr>
          <a:xfrm>
            <a:off x="3348970" y="5920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0" name="object 23940"/>
          <p:cNvSpPr/>
          <p:nvPr/>
        </p:nvSpPr>
        <p:spPr>
          <a:xfrm>
            <a:off x="3365488" y="5910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1" name="object 23941"/>
          <p:cNvSpPr/>
          <p:nvPr/>
        </p:nvSpPr>
        <p:spPr>
          <a:xfrm>
            <a:off x="3382482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2" name="object 23942"/>
          <p:cNvSpPr/>
          <p:nvPr/>
        </p:nvSpPr>
        <p:spPr>
          <a:xfrm>
            <a:off x="3055934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3" name="object 23943"/>
          <p:cNvSpPr/>
          <p:nvPr/>
        </p:nvSpPr>
        <p:spPr>
          <a:xfrm>
            <a:off x="3072135" y="61056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4" name="object 23944"/>
          <p:cNvSpPr/>
          <p:nvPr/>
        </p:nvSpPr>
        <p:spPr>
          <a:xfrm>
            <a:off x="3090241" y="60950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5" name="object 23945"/>
          <p:cNvSpPr/>
          <p:nvPr/>
        </p:nvSpPr>
        <p:spPr>
          <a:xfrm>
            <a:off x="3107553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6" name="object 23946"/>
          <p:cNvSpPr/>
          <p:nvPr/>
        </p:nvSpPr>
        <p:spPr>
          <a:xfrm>
            <a:off x="3123754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7" name="object 23947"/>
          <p:cNvSpPr/>
          <p:nvPr/>
        </p:nvSpPr>
        <p:spPr>
          <a:xfrm>
            <a:off x="3315299" y="5961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8" name="object 23948"/>
          <p:cNvSpPr/>
          <p:nvPr/>
        </p:nvSpPr>
        <p:spPr>
          <a:xfrm>
            <a:off x="3331181" y="5951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9" name="object 23949"/>
          <p:cNvSpPr/>
          <p:nvPr/>
        </p:nvSpPr>
        <p:spPr>
          <a:xfrm>
            <a:off x="3349764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0" name="object 23950"/>
          <p:cNvSpPr/>
          <p:nvPr/>
        </p:nvSpPr>
        <p:spPr>
          <a:xfrm>
            <a:off x="3367076" y="5930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1" name="object 23951"/>
          <p:cNvSpPr/>
          <p:nvPr/>
        </p:nvSpPr>
        <p:spPr>
          <a:xfrm>
            <a:off x="3383276" y="5920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2" name="object 23952"/>
          <p:cNvSpPr/>
          <p:nvPr/>
        </p:nvSpPr>
        <p:spPr>
          <a:xfrm>
            <a:off x="3401383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3" name="object 23953"/>
          <p:cNvSpPr/>
          <p:nvPr/>
        </p:nvSpPr>
        <p:spPr>
          <a:xfrm>
            <a:off x="3418854" y="5899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4" name="object 23954"/>
          <p:cNvSpPr/>
          <p:nvPr/>
        </p:nvSpPr>
        <p:spPr>
          <a:xfrm>
            <a:off x="3056729" y="61358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5" name="object 23955"/>
          <p:cNvSpPr/>
          <p:nvPr/>
        </p:nvSpPr>
        <p:spPr>
          <a:xfrm>
            <a:off x="3072929" y="61260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6" name="object 23956"/>
          <p:cNvSpPr/>
          <p:nvPr/>
        </p:nvSpPr>
        <p:spPr>
          <a:xfrm>
            <a:off x="3091035" y="61150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7" name="object 23957"/>
          <p:cNvSpPr/>
          <p:nvPr/>
        </p:nvSpPr>
        <p:spPr>
          <a:xfrm>
            <a:off x="3108347" y="61048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8" name="object 23958"/>
          <p:cNvSpPr/>
          <p:nvPr/>
        </p:nvSpPr>
        <p:spPr>
          <a:xfrm>
            <a:off x="3124548" y="60950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59" name="object 23959"/>
          <p:cNvSpPr/>
          <p:nvPr/>
        </p:nvSpPr>
        <p:spPr>
          <a:xfrm>
            <a:off x="3142813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0" name="object 23960"/>
          <p:cNvSpPr/>
          <p:nvPr/>
        </p:nvSpPr>
        <p:spPr>
          <a:xfrm>
            <a:off x="3160125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1" name="object 23961"/>
          <p:cNvSpPr/>
          <p:nvPr/>
        </p:nvSpPr>
        <p:spPr>
          <a:xfrm>
            <a:off x="3331976" y="5971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2" name="object 23962"/>
          <p:cNvSpPr/>
          <p:nvPr/>
        </p:nvSpPr>
        <p:spPr>
          <a:xfrm>
            <a:off x="3350081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3" name="object 23963"/>
          <p:cNvSpPr/>
          <p:nvPr/>
        </p:nvSpPr>
        <p:spPr>
          <a:xfrm>
            <a:off x="3367870" y="5950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4" name="object 23964"/>
          <p:cNvSpPr/>
          <p:nvPr/>
        </p:nvSpPr>
        <p:spPr>
          <a:xfrm>
            <a:off x="3383594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5" name="object 23965"/>
          <p:cNvSpPr/>
          <p:nvPr/>
        </p:nvSpPr>
        <p:spPr>
          <a:xfrm>
            <a:off x="3402177" y="5929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6" name="object 23966"/>
          <p:cNvSpPr/>
          <p:nvPr/>
        </p:nvSpPr>
        <p:spPr>
          <a:xfrm>
            <a:off x="3419648" y="59197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7" name="object 23967"/>
          <p:cNvSpPr/>
          <p:nvPr/>
        </p:nvSpPr>
        <p:spPr>
          <a:xfrm>
            <a:off x="3435848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8" name="object 23968"/>
          <p:cNvSpPr/>
          <p:nvPr/>
        </p:nvSpPr>
        <p:spPr>
          <a:xfrm>
            <a:off x="3453954" y="589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9" name="object 23969"/>
          <p:cNvSpPr/>
          <p:nvPr/>
        </p:nvSpPr>
        <p:spPr>
          <a:xfrm>
            <a:off x="3057523" y="61558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0" name="object 23970"/>
          <p:cNvSpPr/>
          <p:nvPr/>
        </p:nvSpPr>
        <p:spPr>
          <a:xfrm>
            <a:off x="3073247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1" name="object 23971"/>
          <p:cNvSpPr/>
          <p:nvPr/>
        </p:nvSpPr>
        <p:spPr>
          <a:xfrm>
            <a:off x="3091829" y="61350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2" name="object 23972"/>
          <p:cNvSpPr/>
          <p:nvPr/>
        </p:nvSpPr>
        <p:spPr>
          <a:xfrm>
            <a:off x="3109142" y="61248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3" name="object 23973"/>
          <p:cNvSpPr/>
          <p:nvPr/>
        </p:nvSpPr>
        <p:spPr>
          <a:xfrm>
            <a:off x="3125342" y="61150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4" name="object 23974"/>
          <p:cNvSpPr/>
          <p:nvPr/>
        </p:nvSpPr>
        <p:spPr>
          <a:xfrm>
            <a:off x="3143607" y="61040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5" name="object 23975"/>
          <p:cNvSpPr/>
          <p:nvPr/>
        </p:nvSpPr>
        <p:spPr>
          <a:xfrm>
            <a:off x="3160919" y="609384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6" name="object 23976"/>
          <p:cNvSpPr/>
          <p:nvPr/>
        </p:nvSpPr>
        <p:spPr>
          <a:xfrm>
            <a:off x="3177119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7" name="object 23977"/>
          <p:cNvSpPr/>
          <p:nvPr/>
        </p:nvSpPr>
        <p:spPr>
          <a:xfrm>
            <a:off x="3195226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8" name="object 23978"/>
          <p:cNvSpPr/>
          <p:nvPr/>
        </p:nvSpPr>
        <p:spPr>
          <a:xfrm>
            <a:off x="3368188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79" name="object 23979"/>
          <p:cNvSpPr/>
          <p:nvPr/>
        </p:nvSpPr>
        <p:spPr>
          <a:xfrm>
            <a:off x="3384388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0" name="object 23980"/>
          <p:cNvSpPr/>
          <p:nvPr/>
        </p:nvSpPr>
        <p:spPr>
          <a:xfrm>
            <a:off x="3402653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1" name="object 23981"/>
          <p:cNvSpPr/>
          <p:nvPr/>
        </p:nvSpPr>
        <p:spPr>
          <a:xfrm>
            <a:off x="3420442" y="59397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2" name="object 23982"/>
          <p:cNvSpPr/>
          <p:nvPr/>
        </p:nvSpPr>
        <p:spPr>
          <a:xfrm>
            <a:off x="3436642" y="5929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3" name="object 23983"/>
          <p:cNvSpPr/>
          <p:nvPr/>
        </p:nvSpPr>
        <p:spPr>
          <a:xfrm>
            <a:off x="3454748" y="5918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4" name="object 23984"/>
          <p:cNvSpPr/>
          <p:nvPr/>
        </p:nvSpPr>
        <p:spPr>
          <a:xfrm>
            <a:off x="3472060" y="59087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5" name="object 23985"/>
          <p:cNvSpPr/>
          <p:nvPr/>
        </p:nvSpPr>
        <p:spPr>
          <a:xfrm>
            <a:off x="3488261" y="5899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6" name="object 23986"/>
          <p:cNvSpPr/>
          <p:nvPr/>
        </p:nvSpPr>
        <p:spPr>
          <a:xfrm>
            <a:off x="3057840" y="61757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7" name="object 23987"/>
          <p:cNvSpPr/>
          <p:nvPr/>
        </p:nvSpPr>
        <p:spPr>
          <a:xfrm>
            <a:off x="3074041" y="616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8" name="object 23988"/>
          <p:cNvSpPr/>
          <p:nvPr/>
        </p:nvSpPr>
        <p:spPr>
          <a:xfrm>
            <a:off x="3092147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9" name="object 23989"/>
          <p:cNvSpPr/>
          <p:nvPr/>
        </p:nvSpPr>
        <p:spPr>
          <a:xfrm>
            <a:off x="3109936" y="61448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0" name="object 23990"/>
          <p:cNvSpPr/>
          <p:nvPr/>
        </p:nvSpPr>
        <p:spPr>
          <a:xfrm>
            <a:off x="3125818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1" name="object 23991"/>
          <p:cNvSpPr/>
          <p:nvPr/>
        </p:nvSpPr>
        <p:spPr>
          <a:xfrm>
            <a:off x="3144401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2" name="object 23992"/>
          <p:cNvSpPr/>
          <p:nvPr/>
        </p:nvSpPr>
        <p:spPr>
          <a:xfrm>
            <a:off x="3161713" y="6113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3" name="object 23993"/>
          <p:cNvSpPr/>
          <p:nvPr/>
        </p:nvSpPr>
        <p:spPr>
          <a:xfrm>
            <a:off x="3177913" y="61048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4" name="object 23994"/>
          <p:cNvSpPr/>
          <p:nvPr/>
        </p:nvSpPr>
        <p:spPr>
          <a:xfrm>
            <a:off x="3196020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5" name="object 23995"/>
          <p:cNvSpPr/>
          <p:nvPr/>
        </p:nvSpPr>
        <p:spPr>
          <a:xfrm>
            <a:off x="3213491" y="60836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6" name="object 23996"/>
          <p:cNvSpPr/>
          <p:nvPr/>
        </p:nvSpPr>
        <p:spPr>
          <a:xfrm>
            <a:off x="3229691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7" name="object 23997"/>
          <p:cNvSpPr/>
          <p:nvPr/>
        </p:nvSpPr>
        <p:spPr>
          <a:xfrm>
            <a:off x="3403448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8" name="object 23998"/>
          <p:cNvSpPr/>
          <p:nvPr/>
        </p:nvSpPr>
        <p:spPr>
          <a:xfrm>
            <a:off x="3421236" y="59597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99" name="object 23999"/>
          <p:cNvSpPr/>
          <p:nvPr/>
        </p:nvSpPr>
        <p:spPr>
          <a:xfrm>
            <a:off x="3436960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0" name="object 24000"/>
          <p:cNvSpPr/>
          <p:nvPr/>
        </p:nvSpPr>
        <p:spPr>
          <a:xfrm>
            <a:off x="3455066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1" name="object 24001"/>
          <p:cNvSpPr/>
          <p:nvPr/>
        </p:nvSpPr>
        <p:spPr>
          <a:xfrm>
            <a:off x="3472855" y="59287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2" name="object 24002"/>
          <p:cNvSpPr/>
          <p:nvPr/>
        </p:nvSpPr>
        <p:spPr>
          <a:xfrm>
            <a:off x="3489055" y="59197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3" name="object 24003"/>
          <p:cNvSpPr/>
          <p:nvPr/>
        </p:nvSpPr>
        <p:spPr>
          <a:xfrm>
            <a:off x="3507320" y="590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4" name="object 24004"/>
          <p:cNvSpPr/>
          <p:nvPr/>
        </p:nvSpPr>
        <p:spPr>
          <a:xfrm>
            <a:off x="3524632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5" name="object 24005"/>
          <p:cNvSpPr/>
          <p:nvPr/>
        </p:nvSpPr>
        <p:spPr>
          <a:xfrm>
            <a:off x="3058635" y="619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6" name="object 24006"/>
          <p:cNvSpPr/>
          <p:nvPr/>
        </p:nvSpPr>
        <p:spPr>
          <a:xfrm>
            <a:off x="3075629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7" name="object 24007"/>
          <p:cNvSpPr/>
          <p:nvPr/>
        </p:nvSpPr>
        <p:spPr>
          <a:xfrm>
            <a:off x="3093735" y="61753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8" name="object 24008"/>
          <p:cNvSpPr/>
          <p:nvPr/>
        </p:nvSpPr>
        <p:spPr>
          <a:xfrm>
            <a:off x="3110412" y="61651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9" name="object 24009"/>
          <p:cNvSpPr/>
          <p:nvPr/>
        </p:nvSpPr>
        <p:spPr>
          <a:xfrm>
            <a:off x="3127406" y="61558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0" name="object 24010"/>
          <p:cNvSpPr/>
          <p:nvPr/>
        </p:nvSpPr>
        <p:spPr>
          <a:xfrm>
            <a:off x="3145513" y="6144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1" name="object 24011"/>
          <p:cNvSpPr/>
          <p:nvPr/>
        </p:nvSpPr>
        <p:spPr>
          <a:xfrm>
            <a:off x="3162507" y="61346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2" name="object 24012"/>
          <p:cNvSpPr/>
          <p:nvPr/>
        </p:nvSpPr>
        <p:spPr>
          <a:xfrm>
            <a:off x="3179025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3" name="object 24013"/>
          <p:cNvSpPr/>
          <p:nvPr/>
        </p:nvSpPr>
        <p:spPr>
          <a:xfrm>
            <a:off x="3197290" y="6113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4" name="object 24014"/>
          <p:cNvSpPr/>
          <p:nvPr/>
        </p:nvSpPr>
        <p:spPr>
          <a:xfrm>
            <a:off x="3214285" y="61036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5" name="object 24015"/>
          <p:cNvSpPr/>
          <p:nvPr/>
        </p:nvSpPr>
        <p:spPr>
          <a:xfrm>
            <a:off x="3231279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6" name="object 24016"/>
          <p:cNvSpPr/>
          <p:nvPr/>
        </p:nvSpPr>
        <p:spPr>
          <a:xfrm>
            <a:off x="3249385" y="60832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7" name="object 24017"/>
          <p:cNvSpPr/>
          <p:nvPr/>
        </p:nvSpPr>
        <p:spPr>
          <a:xfrm>
            <a:off x="3265904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8" name="object 24018"/>
          <p:cNvSpPr/>
          <p:nvPr/>
        </p:nvSpPr>
        <p:spPr>
          <a:xfrm>
            <a:off x="3421554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19" name="object 24019"/>
          <p:cNvSpPr/>
          <p:nvPr/>
        </p:nvSpPr>
        <p:spPr>
          <a:xfrm>
            <a:off x="3438548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0" name="object 24020"/>
          <p:cNvSpPr/>
          <p:nvPr/>
        </p:nvSpPr>
        <p:spPr>
          <a:xfrm>
            <a:off x="3456654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1" name="object 24021"/>
          <p:cNvSpPr/>
          <p:nvPr/>
        </p:nvSpPr>
        <p:spPr>
          <a:xfrm>
            <a:off x="3473649" y="59495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2" name="object 24022"/>
          <p:cNvSpPr/>
          <p:nvPr/>
        </p:nvSpPr>
        <p:spPr>
          <a:xfrm>
            <a:off x="3490326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3" name="object 24023"/>
          <p:cNvSpPr/>
          <p:nvPr/>
        </p:nvSpPr>
        <p:spPr>
          <a:xfrm>
            <a:off x="3508432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4" name="object 24024"/>
          <p:cNvSpPr/>
          <p:nvPr/>
        </p:nvSpPr>
        <p:spPr>
          <a:xfrm>
            <a:off x="3525427" y="59185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5" name="object 24025"/>
          <p:cNvSpPr/>
          <p:nvPr/>
        </p:nvSpPr>
        <p:spPr>
          <a:xfrm>
            <a:off x="3542421" y="590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6" name="object 24026"/>
          <p:cNvSpPr/>
          <p:nvPr/>
        </p:nvSpPr>
        <p:spPr>
          <a:xfrm>
            <a:off x="3560527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7" name="object 24027"/>
          <p:cNvSpPr/>
          <p:nvPr/>
        </p:nvSpPr>
        <p:spPr>
          <a:xfrm>
            <a:off x="3060223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8" name="object 24028"/>
          <p:cNvSpPr/>
          <p:nvPr/>
        </p:nvSpPr>
        <p:spPr>
          <a:xfrm>
            <a:off x="3075947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9" name="object 24029"/>
          <p:cNvSpPr/>
          <p:nvPr/>
        </p:nvSpPr>
        <p:spPr>
          <a:xfrm>
            <a:off x="3094529" y="6196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0" name="object 24030"/>
          <p:cNvSpPr/>
          <p:nvPr/>
        </p:nvSpPr>
        <p:spPr>
          <a:xfrm>
            <a:off x="3112000" y="6185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1" name="object 24031"/>
          <p:cNvSpPr/>
          <p:nvPr/>
        </p:nvSpPr>
        <p:spPr>
          <a:xfrm>
            <a:off x="3128201" y="61757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2" name="object 24032"/>
          <p:cNvSpPr/>
          <p:nvPr/>
        </p:nvSpPr>
        <p:spPr>
          <a:xfrm>
            <a:off x="3146307" y="6165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3" name="object 24033"/>
          <p:cNvSpPr/>
          <p:nvPr/>
        </p:nvSpPr>
        <p:spPr>
          <a:xfrm>
            <a:off x="3163619" y="61545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4" name="object 24034"/>
          <p:cNvSpPr/>
          <p:nvPr/>
        </p:nvSpPr>
        <p:spPr>
          <a:xfrm>
            <a:off x="3179819" y="61448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5" name="object 24035"/>
          <p:cNvSpPr/>
          <p:nvPr/>
        </p:nvSpPr>
        <p:spPr>
          <a:xfrm>
            <a:off x="3198085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6" name="object 24036"/>
          <p:cNvSpPr/>
          <p:nvPr/>
        </p:nvSpPr>
        <p:spPr>
          <a:xfrm>
            <a:off x="3215873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7" name="object 24037"/>
          <p:cNvSpPr/>
          <p:nvPr/>
        </p:nvSpPr>
        <p:spPr>
          <a:xfrm>
            <a:off x="3231597" y="61138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8" name="object 24038"/>
          <p:cNvSpPr/>
          <p:nvPr/>
        </p:nvSpPr>
        <p:spPr>
          <a:xfrm>
            <a:off x="3250180" y="61032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39" name="object 24039"/>
          <p:cNvSpPr/>
          <p:nvPr/>
        </p:nvSpPr>
        <p:spPr>
          <a:xfrm>
            <a:off x="3267492" y="6092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0" name="object 24040"/>
          <p:cNvSpPr/>
          <p:nvPr/>
        </p:nvSpPr>
        <p:spPr>
          <a:xfrm>
            <a:off x="3283692" y="6083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1" name="object 24041"/>
          <p:cNvSpPr/>
          <p:nvPr/>
        </p:nvSpPr>
        <p:spPr>
          <a:xfrm>
            <a:off x="3301957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2" name="object 24042"/>
          <p:cNvSpPr/>
          <p:nvPr/>
        </p:nvSpPr>
        <p:spPr>
          <a:xfrm>
            <a:off x="3457449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3" name="object 24043"/>
          <p:cNvSpPr/>
          <p:nvPr/>
        </p:nvSpPr>
        <p:spPr>
          <a:xfrm>
            <a:off x="3474920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4" name="object 24044"/>
          <p:cNvSpPr/>
          <p:nvPr/>
        </p:nvSpPr>
        <p:spPr>
          <a:xfrm>
            <a:off x="3491120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5" name="object 24045"/>
          <p:cNvSpPr/>
          <p:nvPr/>
        </p:nvSpPr>
        <p:spPr>
          <a:xfrm>
            <a:off x="3509226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6" name="object 24046"/>
          <p:cNvSpPr/>
          <p:nvPr/>
        </p:nvSpPr>
        <p:spPr>
          <a:xfrm>
            <a:off x="3526697" y="5938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7" name="object 24047"/>
          <p:cNvSpPr/>
          <p:nvPr/>
        </p:nvSpPr>
        <p:spPr>
          <a:xfrm>
            <a:off x="3542897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8" name="object 24048"/>
          <p:cNvSpPr/>
          <p:nvPr/>
        </p:nvSpPr>
        <p:spPr>
          <a:xfrm>
            <a:off x="3561003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9" name="object 24049"/>
          <p:cNvSpPr/>
          <p:nvPr/>
        </p:nvSpPr>
        <p:spPr>
          <a:xfrm>
            <a:off x="3578792" y="59075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0" name="object 24050"/>
          <p:cNvSpPr/>
          <p:nvPr/>
        </p:nvSpPr>
        <p:spPr>
          <a:xfrm>
            <a:off x="3594992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1" name="object 24051"/>
          <p:cNvSpPr/>
          <p:nvPr/>
        </p:nvSpPr>
        <p:spPr>
          <a:xfrm>
            <a:off x="3060540" y="62361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2" name="object 24052"/>
          <p:cNvSpPr/>
          <p:nvPr/>
        </p:nvSpPr>
        <p:spPr>
          <a:xfrm>
            <a:off x="3076741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3" name="object 24053"/>
          <p:cNvSpPr/>
          <p:nvPr/>
        </p:nvSpPr>
        <p:spPr>
          <a:xfrm>
            <a:off x="3095006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4" name="object 24054"/>
          <p:cNvSpPr/>
          <p:nvPr/>
        </p:nvSpPr>
        <p:spPr>
          <a:xfrm>
            <a:off x="3112794" y="62059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5" name="object 24055"/>
          <p:cNvSpPr/>
          <p:nvPr/>
        </p:nvSpPr>
        <p:spPr>
          <a:xfrm>
            <a:off x="3128995" y="61961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6" name="object 24056"/>
          <p:cNvSpPr/>
          <p:nvPr/>
        </p:nvSpPr>
        <p:spPr>
          <a:xfrm>
            <a:off x="3147101" y="6185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7" name="object 24057"/>
          <p:cNvSpPr/>
          <p:nvPr/>
        </p:nvSpPr>
        <p:spPr>
          <a:xfrm>
            <a:off x="3164413" y="61749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8" name="object 24058"/>
          <p:cNvSpPr/>
          <p:nvPr/>
        </p:nvSpPr>
        <p:spPr>
          <a:xfrm>
            <a:off x="3180613" y="61651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59" name="object 24059"/>
          <p:cNvSpPr/>
          <p:nvPr/>
        </p:nvSpPr>
        <p:spPr>
          <a:xfrm>
            <a:off x="3198879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0" name="object 24060"/>
          <p:cNvSpPr/>
          <p:nvPr/>
        </p:nvSpPr>
        <p:spPr>
          <a:xfrm>
            <a:off x="3216191" y="61439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1" name="object 24061"/>
          <p:cNvSpPr/>
          <p:nvPr/>
        </p:nvSpPr>
        <p:spPr>
          <a:xfrm>
            <a:off x="3232391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2" name="object 24062"/>
          <p:cNvSpPr/>
          <p:nvPr/>
        </p:nvSpPr>
        <p:spPr>
          <a:xfrm>
            <a:off x="3250497" y="6123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3" name="object 24063"/>
          <p:cNvSpPr/>
          <p:nvPr/>
        </p:nvSpPr>
        <p:spPr>
          <a:xfrm>
            <a:off x="3268286" y="61130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4" name="object 24064"/>
          <p:cNvSpPr/>
          <p:nvPr/>
        </p:nvSpPr>
        <p:spPr>
          <a:xfrm>
            <a:off x="3284486" y="61032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5" name="object 24065"/>
          <p:cNvSpPr/>
          <p:nvPr/>
        </p:nvSpPr>
        <p:spPr>
          <a:xfrm>
            <a:off x="3302751" y="6092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6" name="object 24066"/>
          <p:cNvSpPr/>
          <p:nvPr/>
        </p:nvSpPr>
        <p:spPr>
          <a:xfrm>
            <a:off x="3320064" y="608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7" name="object 24067"/>
          <p:cNvSpPr/>
          <p:nvPr/>
        </p:nvSpPr>
        <p:spPr>
          <a:xfrm>
            <a:off x="3336264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8" name="object 24068"/>
          <p:cNvSpPr/>
          <p:nvPr/>
        </p:nvSpPr>
        <p:spPr>
          <a:xfrm>
            <a:off x="3491914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9" name="object 24069"/>
          <p:cNvSpPr/>
          <p:nvPr/>
        </p:nvSpPr>
        <p:spPr>
          <a:xfrm>
            <a:off x="3510020" y="5969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0" name="object 24070"/>
          <p:cNvSpPr/>
          <p:nvPr/>
        </p:nvSpPr>
        <p:spPr>
          <a:xfrm>
            <a:off x="3527491" y="5958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1" name="object 24071"/>
          <p:cNvSpPr/>
          <p:nvPr/>
        </p:nvSpPr>
        <p:spPr>
          <a:xfrm>
            <a:off x="3543533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2" name="object 24072"/>
          <p:cNvSpPr/>
          <p:nvPr/>
        </p:nvSpPr>
        <p:spPr>
          <a:xfrm>
            <a:off x="3561798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3" name="object 24073"/>
          <p:cNvSpPr/>
          <p:nvPr/>
        </p:nvSpPr>
        <p:spPr>
          <a:xfrm>
            <a:off x="3579586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4" name="object 24074"/>
          <p:cNvSpPr/>
          <p:nvPr/>
        </p:nvSpPr>
        <p:spPr>
          <a:xfrm>
            <a:off x="3595310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5" name="object 24075"/>
          <p:cNvSpPr/>
          <p:nvPr/>
        </p:nvSpPr>
        <p:spPr>
          <a:xfrm>
            <a:off x="3613893" y="590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6" name="object 24076"/>
          <p:cNvSpPr/>
          <p:nvPr/>
        </p:nvSpPr>
        <p:spPr>
          <a:xfrm>
            <a:off x="3631205" y="5896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7" name="object 24077"/>
          <p:cNvSpPr/>
          <p:nvPr/>
        </p:nvSpPr>
        <p:spPr>
          <a:xfrm>
            <a:off x="3061335" y="62569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8" name="object 24078"/>
          <p:cNvSpPr/>
          <p:nvPr/>
        </p:nvSpPr>
        <p:spPr>
          <a:xfrm>
            <a:off x="3077535" y="624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79" name="object 24079"/>
          <p:cNvSpPr/>
          <p:nvPr/>
        </p:nvSpPr>
        <p:spPr>
          <a:xfrm>
            <a:off x="3095800" y="62361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0" name="object 24080"/>
          <p:cNvSpPr/>
          <p:nvPr/>
        </p:nvSpPr>
        <p:spPr>
          <a:xfrm>
            <a:off x="3113589" y="622594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1" name="object 24081"/>
          <p:cNvSpPr/>
          <p:nvPr/>
        </p:nvSpPr>
        <p:spPr>
          <a:xfrm>
            <a:off x="3129312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2" name="object 24082"/>
          <p:cNvSpPr/>
          <p:nvPr/>
        </p:nvSpPr>
        <p:spPr>
          <a:xfrm>
            <a:off x="3147419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3" name="object 24083"/>
          <p:cNvSpPr/>
          <p:nvPr/>
        </p:nvSpPr>
        <p:spPr>
          <a:xfrm>
            <a:off x="3165207" y="61949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4" name="object 24084"/>
          <p:cNvSpPr/>
          <p:nvPr/>
        </p:nvSpPr>
        <p:spPr>
          <a:xfrm>
            <a:off x="3181408" y="61851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5" name="object 24085"/>
          <p:cNvSpPr/>
          <p:nvPr/>
        </p:nvSpPr>
        <p:spPr>
          <a:xfrm>
            <a:off x="3199673" y="6174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6" name="object 24086"/>
          <p:cNvSpPr/>
          <p:nvPr/>
        </p:nvSpPr>
        <p:spPr>
          <a:xfrm>
            <a:off x="3216985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7" name="object 24087"/>
          <p:cNvSpPr/>
          <p:nvPr/>
        </p:nvSpPr>
        <p:spPr>
          <a:xfrm>
            <a:off x="3233185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8" name="object 24088"/>
          <p:cNvSpPr/>
          <p:nvPr/>
        </p:nvSpPr>
        <p:spPr>
          <a:xfrm>
            <a:off x="3251291" y="614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9" name="object 24089"/>
          <p:cNvSpPr/>
          <p:nvPr/>
        </p:nvSpPr>
        <p:spPr>
          <a:xfrm>
            <a:off x="3268762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0" name="object 24090"/>
          <p:cNvSpPr/>
          <p:nvPr/>
        </p:nvSpPr>
        <p:spPr>
          <a:xfrm>
            <a:off x="3284963" y="6123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1" name="object 24091"/>
          <p:cNvSpPr/>
          <p:nvPr/>
        </p:nvSpPr>
        <p:spPr>
          <a:xfrm>
            <a:off x="3303069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2" name="object 24092"/>
          <p:cNvSpPr/>
          <p:nvPr/>
        </p:nvSpPr>
        <p:spPr>
          <a:xfrm>
            <a:off x="3320858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3" name="object 24093"/>
          <p:cNvSpPr/>
          <p:nvPr/>
        </p:nvSpPr>
        <p:spPr>
          <a:xfrm>
            <a:off x="3337058" y="6092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4" name="object 24094"/>
          <p:cNvSpPr/>
          <p:nvPr/>
        </p:nvSpPr>
        <p:spPr>
          <a:xfrm>
            <a:off x="3355164" y="6082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5" name="object 24095"/>
          <p:cNvSpPr/>
          <p:nvPr/>
        </p:nvSpPr>
        <p:spPr>
          <a:xfrm>
            <a:off x="3372635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6" name="object 24096"/>
          <p:cNvSpPr/>
          <p:nvPr/>
        </p:nvSpPr>
        <p:spPr>
          <a:xfrm>
            <a:off x="3510814" y="5989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7" name="object 24097"/>
          <p:cNvSpPr/>
          <p:nvPr/>
        </p:nvSpPr>
        <p:spPr>
          <a:xfrm>
            <a:off x="3528126" y="5978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8" name="object 24098"/>
          <p:cNvSpPr/>
          <p:nvPr/>
        </p:nvSpPr>
        <p:spPr>
          <a:xfrm>
            <a:off x="3544327" y="5969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99" name="object 24099"/>
          <p:cNvSpPr/>
          <p:nvPr/>
        </p:nvSpPr>
        <p:spPr>
          <a:xfrm>
            <a:off x="3562592" y="5958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0" name="object 24100"/>
          <p:cNvSpPr/>
          <p:nvPr/>
        </p:nvSpPr>
        <p:spPr>
          <a:xfrm>
            <a:off x="3579904" y="5947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1" name="object 24101"/>
          <p:cNvSpPr/>
          <p:nvPr/>
        </p:nvSpPr>
        <p:spPr>
          <a:xfrm>
            <a:off x="3596104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2" name="object 24102"/>
          <p:cNvSpPr/>
          <p:nvPr/>
        </p:nvSpPr>
        <p:spPr>
          <a:xfrm>
            <a:off x="3614369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3" name="object 24103"/>
          <p:cNvSpPr/>
          <p:nvPr/>
        </p:nvSpPr>
        <p:spPr>
          <a:xfrm>
            <a:off x="3631999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4" name="object 24104"/>
          <p:cNvSpPr/>
          <p:nvPr/>
        </p:nvSpPr>
        <p:spPr>
          <a:xfrm>
            <a:off x="3647882" y="5907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5" name="object 24105"/>
          <p:cNvSpPr/>
          <p:nvPr/>
        </p:nvSpPr>
        <p:spPr>
          <a:xfrm>
            <a:off x="3666464" y="5896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6" name="object 24106"/>
          <p:cNvSpPr/>
          <p:nvPr/>
        </p:nvSpPr>
        <p:spPr>
          <a:xfrm>
            <a:off x="3062129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7" name="object 24107"/>
          <p:cNvSpPr/>
          <p:nvPr/>
        </p:nvSpPr>
        <p:spPr>
          <a:xfrm>
            <a:off x="3078329" y="62671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8" name="object 24108"/>
          <p:cNvSpPr/>
          <p:nvPr/>
        </p:nvSpPr>
        <p:spPr>
          <a:xfrm>
            <a:off x="3096594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9" name="object 24109"/>
          <p:cNvSpPr/>
          <p:nvPr/>
        </p:nvSpPr>
        <p:spPr>
          <a:xfrm>
            <a:off x="3113906" y="62459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0" name="object 24110"/>
          <p:cNvSpPr/>
          <p:nvPr/>
        </p:nvSpPr>
        <p:spPr>
          <a:xfrm>
            <a:off x="3130107" y="62361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1" name="object 24111"/>
          <p:cNvSpPr/>
          <p:nvPr/>
        </p:nvSpPr>
        <p:spPr>
          <a:xfrm>
            <a:off x="3148213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2" name="object 24112"/>
          <p:cNvSpPr/>
          <p:nvPr/>
        </p:nvSpPr>
        <p:spPr>
          <a:xfrm>
            <a:off x="3166001" y="62149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3" name="object 24113"/>
          <p:cNvSpPr/>
          <p:nvPr/>
        </p:nvSpPr>
        <p:spPr>
          <a:xfrm>
            <a:off x="3181884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4" name="object 24114"/>
          <p:cNvSpPr/>
          <p:nvPr/>
        </p:nvSpPr>
        <p:spPr>
          <a:xfrm>
            <a:off x="3200467" y="61945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5" name="object 24115"/>
          <p:cNvSpPr/>
          <p:nvPr/>
        </p:nvSpPr>
        <p:spPr>
          <a:xfrm>
            <a:off x="3217779" y="61839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6" name="object 24116"/>
          <p:cNvSpPr/>
          <p:nvPr/>
        </p:nvSpPr>
        <p:spPr>
          <a:xfrm>
            <a:off x="3233979" y="6174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7" name="object 24117"/>
          <p:cNvSpPr/>
          <p:nvPr/>
        </p:nvSpPr>
        <p:spPr>
          <a:xfrm>
            <a:off x="3252085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8" name="object 24118"/>
          <p:cNvSpPr/>
          <p:nvPr/>
        </p:nvSpPr>
        <p:spPr>
          <a:xfrm>
            <a:off x="3269557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19" name="object 24119"/>
          <p:cNvSpPr/>
          <p:nvPr/>
        </p:nvSpPr>
        <p:spPr>
          <a:xfrm>
            <a:off x="3285757" y="6143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0" name="object 24120"/>
          <p:cNvSpPr/>
          <p:nvPr/>
        </p:nvSpPr>
        <p:spPr>
          <a:xfrm>
            <a:off x="3303863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1" name="object 24121"/>
          <p:cNvSpPr/>
          <p:nvPr/>
        </p:nvSpPr>
        <p:spPr>
          <a:xfrm>
            <a:off x="3321652" y="61227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2" name="object 24122"/>
          <p:cNvSpPr/>
          <p:nvPr/>
        </p:nvSpPr>
        <p:spPr>
          <a:xfrm>
            <a:off x="3337534" y="611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3" name="object 24123"/>
          <p:cNvSpPr/>
          <p:nvPr/>
        </p:nvSpPr>
        <p:spPr>
          <a:xfrm>
            <a:off x="3355958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4" name="object 24124"/>
          <p:cNvSpPr/>
          <p:nvPr/>
        </p:nvSpPr>
        <p:spPr>
          <a:xfrm>
            <a:off x="3373429" y="6091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5" name="object 24125"/>
          <p:cNvSpPr/>
          <p:nvPr/>
        </p:nvSpPr>
        <p:spPr>
          <a:xfrm>
            <a:off x="3389629" y="60820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6" name="object 24126"/>
          <p:cNvSpPr/>
          <p:nvPr/>
        </p:nvSpPr>
        <p:spPr>
          <a:xfrm>
            <a:off x="3407736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7" name="object 24127"/>
          <p:cNvSpPr/>
          <p:nvPr/>
        </p:nvSpPr>
        <p:spPr>
          <a:xfrm>
            <a:off x="3545121" y="5989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8" name="object 24128"/>
          <p:cNvSpPr/>
          <p:nvPr/>
        </p:nvSpPr>
        <p:spPr>
          <a:xfrm>
            <a:off x="3563386" y="5978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9" name="object 24129"/>
          <p:cNvSpPr/>
          <p:nvPr/>
        </p:nvSpPr>
        <p:spPr>
          <a:xfrm>
            <a:off x="3580698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0" name="object 24130"/>
          <p:cNvSpPr/>
          <p:nvPr/>
        </p:nvSpPr>
        <p:spPr>
          <a:xfrm>
            <a:off x="3596899" y="5958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1" name="object 24131"/>
          <p:cNvSpPr/>
          <p:nvPr/>
        </p:nvSpPr>
        <p:spPr>
          <a:xfrm>
            <a:off x="3615163" y="5947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2" name="object 24132"/>
          <p:cNvSpPr/>
          <p:nvPr/>
        </p:nvSpPr>
        <p:spPr>
          <a:xfrm>
            <a:off x="3632475" y="5937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3" name="object 24133"/>
          <p:cNvSpPr/>
          <p:nvPr/>
        </p:nvSpPr>
        <p:spPr>
          <a:xfrm>
            <a:off x="3648676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4" name="object 24134"/>
          <p:cNvSpPr/>
          <p:nvPr/>
        </p:nvSpPr>
        <p:spPr>
          <a:xfrm>
            <a:off x="3666782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5" name="object 24135"/>
          <p:cNvSpPr/>
          <p:nvPr/>
        </p:nvSpPr>
        <p:spPr>
          <a:xfrm>
            <a:off x="3684571" y="5906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6" name="object 24136"/>
          <p:cNvSpPr/>
          <p:nvPr/>
        </p:nvSpPr>
        <p:spPr>
          <a:xfrm>
            <a:off x="3700771" y="5896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7" name="object 24137"/>
          <p:cNvSpPr/>
          <p:nvPr/>
        </p:nvSpPr>
        <p:spPr>
          <a:xfrm>
            <a:off x="3097706" y="62764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8" name="object 24138"/>
          <p:cNvSpPr/>
          <p:nvPr/>
        </p:nvSpPr>
        <p:spPr>
          <a:xfrm>
            <a:off x="3114700" y="62658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39" name="object 24139"/>
          <p:cNvSpPr/>
          <p:nvPr/>
        </p:nvSpPr>
        <p:spPr>
          <a:xfrm>
            <a:off x="3131695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0" name="object 24140"/>
          <p:cNvSpPr/>
          <p:nvPr/>
        </p:nvSpPr>
        <p:spPr>
          <a:xfrm>
            <a:off x="3149801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1" name="object 24141"/>
          <p:cNvSpPr/>
          <p:nvPr/>
        </p:nvSpPr>
        <p:spPr>
          <a:xfrm>
            <a:off x="3166478" y="62349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2" name="object 24142"/>
          <p:cNvSpPr/>
          <p:nvPr/>
        </p:nvSpPr>
        <p:spPr>
          <a:xfrm>
            <a:off x="3183472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3" name="object 24143"/>
          <p:cNvSpPr/>
          <p:nvPr/>
        </p:nvSpPr>
        <p:spPr>
          <a:xfrm>
            <a:off x="3201579" y="62145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4" name="object 24144"/>
          <p:cNvSpPr/>
          <p:nvPr/>
        </p:nvSpPr>
        <p:spPr>
          <a:xfrm>
            <a:off x="3218573" y="62043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5" name="object 24145"/>
          <p:cNvSpPr/>
          <p:nvPr/>
        </p:nvSpPr>
        <p:spPr>
          <a:xfrm>
            <a:off x="3235091" y="61945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6" name="object 24146"/>
          <p:cNvSpPr/>
          <p:nvPr/>
        </p:nvSpPr>
        <p:spPr>
          <a:xfrm>
            <a:off x="3253356" y="6183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7" name="object 24147"/>
          <p:cNvSpPr/>
          <p:nvPr/>
        </p:nvSpPr>
        <p:spPr>
          <a:xfrm>
            <a:off x="3270351" y="6173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8" name="object 24148"/>
          <p:cNvSpPr/>
          <p:nvPr/>
        </p:nvSpPr>
        <p:spPr>
          <a:xfrm>
            <a:off x="3287345" y="6163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9" name="object 24149"/>
          <p:cNvSpPr/>
          <p:nvPr/>
        </p:nvSpPr>
        <p:spPr>
          <a:xfrm>
            <a:off x="3305451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0" name="object 24150"/>
          <p:cNvSpPr/>
          <p:nvPr/>
        </p:nvSpPr>
        <p:spPr>
          <a:xfrm>
            <a:off x="3322128" y="6142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1" name="object 24151"/>
          <p:cNvSpPr/>
          <p:nvPr/>
        </p:nvSpPr>
        <p:spPr>
          <a:xfrm>
            <a:off x="3338964" y="6132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2" name="object 24152"/>
          <p:cNvSpPr/>
          <p:nvPr/>
        </p:nvSpPr>
        <p:spPr>
          <a:xfrm>
            <a:off x="3357229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3" name="object 24153"/>
          <p:cNvSpPr/>
          <p:nvPr/>
        </p:nvSpPr>
        <p:spPr>
          <a:xfrm>
            <a:off x="3374223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4" name="object 24154"/>
          <p:cNvSpPr/>
          <p:nvPr/>
        </p:nvSpPr>
        <p:spPr>
          <a:xfrm>
            <a:off x="3390741" y="6102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5" name="object 24155"/>
          <p:cNvSpPr/>
          <p:nvPr/>
        </p:nvSpPr>
        <p:spPr>
          <a:xfrm>
            <a:off x="3409007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6" name="object 24156"/>
          <p:cNvSpPr/>
          <p:nvPr/>
        </p:nvSpPr>
        <p:spPr>
          <a:xfrm>
            <a:off x="3425842" y="60808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7" name="object 24157"/>
          <p:cNvSpPr/>
          <p:nvPr/>
        </p:nvSpPr>
        <p:spPr>
          <a:xfrm>
            <a:off x="3442837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8" name="object 24158"/>
          <p:cNvSpPr/>
          <p:nvPr/>
        </p:nvSpPr>
        <p:spPr>
          <a:xfrm>
            <a:off x="3581492" y="59886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59" name="object 24159"/>
          <p:cNvSpPr/>
          <p:nvPr/>
        </p:nvSpPr>
        <p:spPr>
          <a:xfrm>
            <a:off x="3598169" y="5978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0" name="object 24160"/>
          <p:cNvSpPr/>
          <p:nvPr/>
        </p:nvSpPr>
        <p:spPr>
          <a:xfrm>
            <a:off x="3616593" y="5967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1" name="object 24161"/>
          <p:cNvSpPr/>
          <p:nvPr/>
        </p:nvSpPr>
        <p:spPr>
          <a:xfrm>
            <a:off x="3633270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2" name="object 24162"/>
          <p:cNvSpPr/>
          <p:nvPr/>
        </p:nvSpPr>
        <p:spPr>
          <a:xfrm>
            <a:off x="3650264" y="59478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3" name="object 24163"/>
          <p:cNvSpPr/>
          <p:nvPr/>
        </p:nvSpPr>
        <p:spPr>
          <a:xfrm>
            <a:off x="3668371" y="5936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4" name="object 24164"/>
          <p:cNvSpPr/>
          <p:nvPr/>
        </p:nvSpPr>
        <p:spPr>
          <a:xfrm>
            <a:off x="3685365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5" name="object 24165"/>
          <p:cNvSpPr/>
          <p:nvPr/>
        </p:nvSpPr>
        <p:spPr>
          <a:xfrm>
            <a:off x="3702042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6" name="object 24166"/>
          <p:cNvSpPr/>
          <p:nvPr/>
        </p:nvSpPr>
        <p:spPr>
          <a:xfrm>
            <a:off x="3720148" y="59059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7" name="object 24167"/>
          <p:cNvSpPr/>
          <p:nvPr/>
        </p:nvSpPr>
        <p:spPr>
          <a:xfrm>
            <a:off x="3737142" y="5895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8" name="object 24168"/>
          <p:cNvSpPr/>
          <p:nvPr/>
        </p:nvSpPr>
        <p:spPr>
          <a:xfrm>
            <a:off x="3132171" y="62764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9" name="object 24169"/>
          <p:cNvSpPr/>
          <p:nvPr/>
        </p:nvSpPr>
        <p:spPr>
          <a:xfrm>
            <a:off x="3150595" y="626549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0" name="object 24170"/>
          <p:cNvSpPr/>
          <p:nvPr/>
        </p:nvSpPr>
        <p:spPr>
          <a:xfrm>
            <a:off x="3168066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1" name="object 24171"/>
          <p:cNvSpPr/>
          <p:nvPr/>
        </p:nvSpPr>
        <p:spPr>
          <a:xfrm>
            <a:off x="3184267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2" name="object 24172"/>
          <p:cNvSpPr/>
          <p:nvPr/>
        </p:nvSpPr>
        <p:spPr>
          <a:xfrm>
            <a:off x="3202373" y="62345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3" name="object 24173"/>
          <p:cNvSpPr/>
          <p:nvPr/>
        </p:nvSpPr>
        <p:spPr>
          <a:xfrm>
            <a:off x="3219844" y="62243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4" name="object 24174"/>
          <p:cNvSpPr/>
          <p:nvPr/>
        </p:nvSpPr>
        <p:spPr>
          <a:xfrm>
            <a:off x="3235885" y="62149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5" name="object 24175"/>
          <p:cNvSpPr/>
          <p:nvPr/>
        </p:nvSpPr>
        <p:spPr>
          <a:xfrm>
            <a:off x="3254150" y="6204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6" name="object 24176"/>
          <p:cNvSpPr/>
          <p:nvPr/>
        </p:nvSpPr>
        <p:spPr>
          <a:xfrm>
            <a:off x="3271939" y="6193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7" name="object 24177"/>
          <p:cNvSpPr/>
          <p:nvPr/>
        </p:nvSpPr>
        <p:spPr>
          <a:xfrm>
            <a:off x="3287663" y="6183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8" name="object 24178"/>
          <p:cNvSpPr/>
          <p:nvPr/>
        </p:nvSpPr>
        <p:spPr>
          <a:xfrm>
            <a:off x="3306245" y="61733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79" name="object 24179"/>
          <p:cNvSpPr/>
          <p:nvPr/>
        </p:nvSpPr>
        <p:spPr>
          <a:xfrm>
            <a:off x="3323557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0" name="object 24180"/>
          <p:cNvSpPr/>
          <p:nvPr/>
        </p:nvSpPr>
        <p:spPr>
          <a:xfrm>
            <a:off x="3339758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1" name="object 24181"/>
          <p:cNvSpPr/>
          <p:nvPr/>
        </p:nvSpPr>
        <p:spPr>
          <a:xfrm>
            <a:off x="3358023" y="61423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2" name="object 24182"/>
          <p:cNvSpPr/>
          <p:nvPr/>
        </p:nvSpPr>
        <p:spPr>
          <a:xfrm>
            <a:off x="3375335" y="6131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3" name="object 24183"/>
          <p:cNvSpPr/>
          <p:nvPr/>
        </p:nvSpPr>
        <p:spPr>
          <a:xfrm>
            <a:off x="3391536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4" name="object 24184"/>
          <p:cNvSpPr/>
          <p:nvPr/>
        </p:nvSpPr>
        <p:spPr>
          <a:xfrm>
            <a:off x="3409801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5" name="object 24185"/>
          <p:cNvSpPr/>
          <p:nvPr/>
        </p:nvSpPr>
        <p:spPr>
          <a:xfrm>
            <a:off x="3427430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6" name="object 24186"/>
          <p:cNvSpPr/>
          <p:nvPr/>
        </p:nvSpPr>
        <p:spPr>
          <a:xfrm>
            <a:off x="3443313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7" name="object 24187"/>
          <p:cNvSpPr/>
          <p:nvPr/>
        </p:nvSpPr>
        <p:spPr>
          <a:xfrm>
            <a:off x="3461419" y="6080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8" name="object 24188"/>
          <p:cNvSpPr/>
          <p:nvPr/>
        </p:nvSpPr>
        <p:spPr>
          <a:xfrm>
            <a:off x="3479208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9" name="object 24189"/>
          <p:cNvSpPr/>
          <p:nvPr/>
        </p:nvSpPr>
        <p:spPr>
          <a:xfrm>
            <a:off x="3598963" y="5998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0" name="object 24190"/>
          <p:cNvSpPr/>
          <p:nvPr/>
        </p:nvSpPr>
        <p:spPr>
          <a:xfrm>
            <a:off x="3617069" y="5987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1" name="object 24191"/>
          <p:cNvSpPr/>
          <p:nvPr/>
        </p:nvSpPr>
        <p:spPr>
          <a:xfrm>
            <a:off x="3634858" y="597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2" name="object 24192"/>
          <p:cNvSpPr/>
          <p:nvPr/>
        </p:nvSpPr>
        <p:spPr>
          <a:xfrm>
            <a:off x="3651058" y="5967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3" name="object 24193"/>
          <p:cNvSpPr/>
          <p:nvPr/>
        </p:nvSpPr>
        <p:spPr>
          <a:xfrm>
            <a:off x="3669165" y="5956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4" name="object 24194"/>
          <p:cNvSpPr/>
          <p:nvPr/>
        </p:nvSpPr>
        <p:spPr>
          <a:xfrm>
            <a:off x="3686636" y="5946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5" name="object 24195"/>
          <p:cNvSpPr/>
          <p:nvPr/>
        </p:nvSpPr>
        <p:spPr>
          <a:xfrm>
            <a:off x="3702836" y="5936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6" name="object 24196"/>
          <p:cNvSpPr/>
          <p:nvPr/>
        </p:nvSpPr>
        <p:spPr>
          <a:xfrm>
            <a:off x="3720942" y="5926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7" name="object 24197"/>
          <p:cNvSpPr/>
          <p:nvPr/>
        </p:nvSpPr>
        <p:spPr>
          <a:xfrm>
            <a:off x="3738254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8" name="object 24198"/>
          <p:cNvSpPr/>
          <p:nvPr/>
        </p:nvSpPr>
        <p:spPr>
          <a:xfrm>
            <a:off x="3754454" y="59059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99" name="object 24199"/>
          <p:cNvSpPr/>
          <p:nvPr/>
        </p:nvSpPr>
        <p:spPr>
          <a:xfrm>
            <a:off x="3772720" y="5895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0" name="object 24200"/>
          <p:cNvSpPr/>
          <p:nvPr/>
        </p:nvSpPr>
        <p:spPr>
          <a:xfrm>
            <a:off x="3168860" y="62752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1" name="object 24201"/>
          <p:cNvSpPr/>
          <p:nvPr/>
        </p:nvSpPr>
        <p:spPr>
          <a:xfrm>
            <a:off x="3185061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2" name="object 24202"/>
          <p:cNvSpPr/>
          <p:nvPr/>
        </p:nvSpPr>
        <p:spPr>
          <a:xfrm>
            <a:off x="3203167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3" name="object 24203"/>
          <p:cNvSpPr/>
          <p:nvPr/>
        </p:nvSpPr>
        <p:spPr>
          <a:xfrm>
            <a:off x="3220479" y="62446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4" name="object 24204"/>
          <p:cNvSpPr/>
          <p:nvPr/>
        </p:nvSpPr>
        <p:spPr>
          <a:xfrm>
            <a:off x="3236679" y="62349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5" name="object 24205"/>
          <p:cNvSpPr/>
          <p:nvPr/>
        </p:nvSpPr>
        <p:spPr>
          <a:xfrm>
            <a:off x="3254944" y="6224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6" name="object 24206"/>
          <p:cNvSpPr/>
          <p:nvPr/>
        </p:nvSpPr>
        <p:spPr>
          <a:xfrm>
            <a:off x="3272256" y="6214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7" name="object 24207"/>
          <p:cNvSpPr/>
          <p:nvPr/>
        </p:nvSpPr>
        <p:spPr>
          <a:xfrm>
            <a:off x="3288457" y="6204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8" name="object 24208"/>
          <p:cNvSpPr/>
          <p:nvPr/>
        </p:nvSpPr>
        <p:spPr>
          <a:xfrm>
            <a:off x="3306722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9" name="object 24209"/>
          <p:cNvSpPr/>
          <p:nvPr/>
        </p:nvSpPr>
        <p:spPr>
          <a:xfrm>
            <a:off x="3324352" y="6183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0" name="object 24210"/>
          <p:cNvSpPr/>
          <p:nvPr/>
        </p:nvSpPr>
        <p:spPr>
          <a:xfrm>
            <a:off x="3340234" y="6173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1" name="object 24211"/>
          <p:cNvSpPr/>
          <p:nvPr/>
        </p:nvSpPr>
        <p:spPr>
          <a:xfrm>
            <a:off x="3358817" y="6162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2" name="object 24212"/>
          <p:cNvSpPr/>
          <p:nvPr/>
        </p:nvSpPr>
        <p:spPr>
          <a:xfrm>
            <a:off x="3376129" y="6152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3" name="object 24213"/>
          <p:cNvSpPr/>
          <p:nvPr/>
        </p:nvSpPr>
        <p:spPr>
          <a:xfrm>
            <a:off x="3392330" y="61423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4" name="object 24214"/>
          <p:cNvSpPr/>
          <p:nvPr/>
        </p:nvSpPr>
        <p:spPr>
          <a:xfrm>
            <a:off x="3410595" y="6131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5" name="object 24215"/>
          <p:cNvSpPr/>
          <p:nvPr/>
        </p:nvSpPr>
        <p:spPr>
          <a:xfrm>
            <a:off x="3427907" y="6121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6" name="object 24216"/>
          <p:cNvSpPr/>
          <p:nvPr/>
        </p:nvSpPr>
        <p:spPr>
          <a:xfrm>
            <a:off x="3444107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7" name="object 24217"/>
          <p:cNvSpPr/>
          <p:nvPr/>
        </p:nvSpPr>
        <p:spPr>
          <a:xfrm>
            <a:off x="3462213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8" name="object 24218"/>
          <p:cNvSpPr/>
          <p:nvPr/>
        </p:nvSpPr>
        <p:spPr>
          <a:xfrm>
            <a:off x="3480002" y="6090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19" name="object 24219"/>
          <p:cNvSpPr/>
          <p:nvPr/>
        </p:nvSpPr>
        <p:spPr>
          <a:xfrm>
            <a:off x="3495885" y="60808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0" name="object 24220"/>
          <p:cNvSpPr/>
          <p:nvPr/>
        </p:nvSpPr>
        <p:spPr>
          <a:xfrm>
            <a:off x="3635652" y="5997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1" name="object 24221"/>
          <p:cNvSpPr/>
          <p:nvPr/>
        </p:nvSpPr>
        <p:spPr>
          <a:xfrm>
            <a:off x="3651376" y="5987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2" name="object 24222"/>
          <p:cNvSpPr/>
          <p:nvPr/>
        </p:nvSpPr>
        <p:spPr>
          <a:xfrm>
            <a:off x="3669641" y="597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3" name="object 24223"/>
          <p:cNvSpPr/>
          <p:nvPr/>
        </p:nvSpPr>
        <p:spPr>
          <a:xfrm>
            <a:off x="3687430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4" name="object 24224"/>
          <p:cNvSpPr/>
          <p:nvPr/>
        </p:nvSpPr>
        <p:spPr>
          <a:xfrm>
            <a:off x="3703630" y="5956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5" name="object 24225"/>
          <p:cNvSpPr/>
          <p:nvPr/>
        </p:nvSpPr>
        <p:spPr>
          <a:xfrm>
            <a:off x="3721736" y="594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6" name="object 24226"/>
          <p:cNvSpPr/>
          <p:nvPr/>
        </p:nvSpPr>
        <p:spPr>
          <a:xfrm>
            <a:off x="3739048" y="5936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7" name="object 24227"/>
          <p:cNvSpPr/>
          <p:nvPr/>
        </p:nvSpPr>
        <p:spPr>
          <a:xfrm>
            <a:off x="3755249" y="5926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8" name="object 24228"/>
          <p:cNvSpPr/>
          <p:nvPr/>
        </p:nvSpPr>
        <p:spPr>
          <a:xfrm>
            <a:off x="3773514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9" name="object 24229"/>
          <p:cNvSpPr/>
          <p:nvPr/>
        </p:nvSpPr>
        <p:spPr>
          <a:xfrm>
            <a:off x="3790826" y="5905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0" name="object 24230"/>
          <p:cNvSpPr/>
          <p:nvPr/>
        </p:nvSpPr>
        <p:spPr>
          <a:xfrm>
            <a:off x="3807026" y="5895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1" name="object 24231"/>
          <p:cNvSpPr/>
          <p:nvPr/>
        </p:nvSpPr>
        <p:spPr>
          <a:xfrm>
            <a:off x="3203643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2" name="object 24232"/>
          <p:cNvSpPr/>
          <p:nvPr/>
        </p:nvSpPr>
        <p:spPr>
          <a:xfrm>
            <a:off x="3221273" y="62650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3" name="object 24233"/>
          <p:cNvSpPr/>
          <p:nvPr/>
        </p:nvSpPr>
        <p:spPr>
          <a:xfrm>
            <a:off x="3237473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4" name="object 24234"/>
          <p:cNvSpPr/>
          <p:nvPr/>
        </p:nvSpPr>
        <p:spPr>
          <a:xfrm>
            <a:off x="3255738" y="6244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5" name="object 24235"/>
          <p:cNvSpPr/>
          <p:nvPr/>
        </p:nvSpPr>
        <p:spPr>
          <a:xfrm>
            <a:off x="3273050" y="6234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6" name="object 24236"/>
          <p:cNvSpPr/>
          <p:nvPr/>
        </p:nvSpPr>
        <p:spPr>
          <a:xfrm>
            <a:off x="3289251" y="6224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7" name="object 24237"/>
          <p:cNvSpPr/>
          <p:nvPr/>
        </p:nvSpPr>
        <p:spPr>
          <a:xfrm>
            <a:off x="3307516" y="62133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8" name="object 24238"/>
          <p:cNvSpPr/>
          <p:nvPr/>
        </p:nvSpPr>
        <p:spPr>
          <a:xfrm>
            <a:off x="3324828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39" name="object 24239"/>
          <p:cNvSpPr/>
          <p:nvPr/>
        </p:nvSpPr>
        <p:spPr>
          <a:xfrm>
            <a:off x="3341029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0" name="object 24240"/>
          <p:cNvSpPr/>
          <p:nvPr/>
        </p:nvSpPr>
        <p:spPr>
          <a:xfrm>
            <a:off x="3359135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1" name="object 24241"/>
          <p:cNvSpPr/>
          <p:nvPr/>
        </p:nvSpPr>
        <p:spPr>
          <a:xfrm>
            <a:off x="3376923" y="617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2" name="object 24242"/>
          <p:cNvSpPr/>
          <p:nvPr/>
        </p:nvSpPr>
        <p:spPr>
          <a:xfrm>
            <a:off x="3393124" y="6162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3" name="object 24243"/>
          <p:cNvSpPr/>
          <p:nvPr/>
        </p:nvSpPr>
        <p:spPr>
          <a:xfrm>
            <a:off x="3411230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4" name="object 24244"/>
          <p:cNvSpPr/>
          <p:nvPr/>
        </p:nvSpPr>
        <p:spPr>
          <a:xfrm>
            <a:off x="3428701" y="6141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5" name="object 24245"/>
          <p:cNvSpPr/>
          <p:nvPr/>
        </p:nvSpPr>
        <p:spPr>
          <a:xfrm>
            <a:off x="3444901" y="61317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6" name="object 24246"/>
          <p:cNvSpPr/>
          <p:nvPr/>
        </p:nvSpPr>
        <p:spPr>
          <a:xfrm>
            <a:off x="3463008" y="6121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7" name="object 24247"/>
          <p:cNvSpPr/>
          <p:nvPr/>
        </p:nvSpPr>
        <p:spPr>
          <a:xfrm>
            <a:off x="3480479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8" name="object 24248"/>
          <p:cNvSpPr/>
          <p:nvPr/>
        </p:nvSpPr>
        <p:spPr>
          <a:xfrm>
            <a:off x="3496679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9" name="object 24249"/>
          <p:cNvSpPr/>
          <p:nvPr/>
        </p:nvSpPr>
        <p:spPr>
          <a:xfrm>
            <a:off x="3514785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0" name="object 24250"/>
          <p:cNvSpPr/>
          <p:nvPr/>
        </p:nvSpPr>
        <p:spPr>
          <a:xfrm>
            <a:off x="3532573" y="6079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1" name="object 24251"/>
          <p:cNvSpPr/>
          <p:nvPr/>
        </p:nvSpPr>
        <p:spPr>
          <a:xfrm>
            <a:off x="3670435" y="5997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2" name="object 24252"/>
          <p:cNvSpPr/>
          <p:nvPr/>
        </p:nvSpPr>
        <p:spPr>
          <a:xfrm>
            <a:off x="3688224" y="59870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3" name="object 24253"/>
          <p:cNvSpPr/>
          <p:nvPr/>
        </p:nvSpPr>
        <p:spPr>
          <a:xfrm>
            <a:off x="3703948" y="59772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4" name="object 24254"/>
          <p:cNvSpPr/>
          <p:nvPr/>
        </p:nvSpPr>
        <p:spPr>
          <a:xfrm>
            <a:off x="3722530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5" name="object 24255"/>
          <p:cNvSpPr/>
          <p:nvPr/>
        </p:nvSpPr>
        <p:spPr>
          <a:xfrm>
            <a:off x="3739843" y="5956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6" name="object 24256"/>
          <p:cNvSpPr/>
          <p:nvPr/>
        </p:nvSpPr>
        <p:spPr>
          <a:xfrm>
            <a:off x="3756043" y="5946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7" name="object 24257"/>
          <p:cNvSpPr/>
          <p:nvPr/>
        </p:nvSpPr>
        <p:spPr>
          <a:xfrm>
            <a:off x="3774308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8" name="object 24258"/>
          <p:cNvSpPr/>
          <p:nvPr/>
        </p:nvSpPr>
        <p:spPr>
          <a:xfrm>
            <a:off x="3791620" y="5925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59" name="object 24259"/>
          <p:cNvSpPr/>
          <p:nvPr/>
        </p:nvSpPr>
        <p:spPr>
          <a:xfrm>
            <a:off x="3807820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0" name="object 24260"/>
          <p:cNvSpPr/>
          <p:nvPr/>
        </p:nvSpPr>
        <p:spPr>
          <a:xfrm>
            <a:off x="3825926" y="5905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1" name="object 24261"/>
          <p:cNvSpPr/>
          <p:nvPr/>
        </p:nvSpPr>
        <p:spPr>
          <a:xfrm>
            <a:off x="3843715" y="5894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2" name="object 24262"/>
          <p:cNvSpPr/>
          <p:nvPr/>
        </p:nvSpPr>
        <p:spPr>
          <a:xfrm>
            <a:off x="3238744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3" name="object 24263"/>
          <p:cNvSpPr/>
          <p:nvPr/>
        </p:nvSpPr>
        <p:spPr>
          <a:xfrm>
            <a:off x="3256533" y="62642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4" name="object 24264"/>
          <p:cNvSpPr/>
          <p:nvPr/>
        </p:nvSpPr>
        <p:spPr>
          <a:xfrm>
            <a:off x="3273845" y="62540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5" name="object 24265"/>
          <p:cNvSpPr/>
          <p:nvPr/>
        </p:nvSpPr>
        <p:spPr>
          <a:xfrm>
            <a:off x="3290522" y="6244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6" name="object 24266"/>
          <p:cNvSpPr/>
          <p:nvPr/>
        </p:nvSpPr>
        <p:spPr>
          <a:xfrm>
            <a:off x="3308151" y="6233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7" name="object 24267"/>
          <p:cNvSpPr/>
          <p:nvPr/>
        </p:nvSpPr>
        <p:spPr>
          <a:xfrm>
            <a:off x="3325622" y="62230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8" name="object 24268"/>
          <p:cNvSpPr/>
          <p:nvPr/>
        </p:nvSpPr>
        <p:spPr>
          <a:xfrm>
            <a:off x="3342617" y="6213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9" name="object 24269"/>
          <p:cNvSpPr/>
          <p:nvPr/>
        </p:nvSpPr>
        <p:spPr>
          <a:xfrm>
            <a:off x="3359929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0" name="object 24270"/>
          <p:cNvSpPr/>
          <p:nvPr/>
        </p:nvSpPr>
        <p:spPr>
          <a:xfrm>
            <a:off x="3377717" y="6192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1" name="object 24271"/>
          <p:cNvSpPr/>
          <p:nvPr/>
        </p:nvSpPr>
        <p:spPr>
          <a:xfrm>
            <a:off x="3394394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2" name="object 24272"/>
          <p:cNvSpPr/>
          <p:nvPr/>
        </p:nvSpPr>
        <p:spPr>
          <a:xfrm>
            <a:off x="3411706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3" name="object 24273"/>
          <p:cNvSpPr/>
          <p:nvPr/>
        </p:nvSpPr>
        <p:spPr>
          <a:xfrm>
            <a:off x="3429495" y="61611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4" name="object 24274"/>
          <p:cNvSpPr/>
          <p:nvPr/>
        </p:nvSpPr>
        <p:spPr>
          <a:xfrm>
            <a:off x="3446013" y="6152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5" name="object 24275"/>
          <p:cNvSpPr/>
          <p:nvPr/>
        </p:nvSpPr>
        <p:spPr>
          <a:xfrm>
            <a:off x="3463802" y="6141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6" name="object 24276"/>
          <p:cNvSpPr/>
          <p:nvPr/>
        </p:nvSpPr>
        <p:spPr>
          <a:xfrm>
            <a:off x="3481273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7" name="object 24277"/>
          <p:cNvSpPr/>
          <p:nvPr/>
        </p:nvSpPr>
        <p:spPr>
          <a:xfrm>
            <a:off x="3498267" y="61211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8" name="object 24278"/>
          <p:cNvSpPr/>
          <p:nvPr/>
        </p:nvSpPr>
        <p:spPr>
          <a:xfrm>
            <a:off x="3515579" y="6110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79" name="object 24279"/>
          <p:cNvSpPr/>
          <p:nvPr/>
        </p:nvSpPr>
        <p:spPr>
          <a:xfrm>
            <a:off x="3532891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0" name="object 24280"/>
          <p:cNvSpPr/>
          <p:nvPr/>
        </p:nvSpPr>
        <p:spPr>
          <a:xfrm>
            <a:off x="3549091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1" name="object 24281"/>
          <p:cNvSpPr/>
          <p:nvPr/>
        </p:nvSpPr>
        <p:spPr>
          <a:xfrm>
            <a:off x="3567357" y="6079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2" name="object 24282"/>
          <p:cNvSpPr/>
          <p:nvPr/>
        </p:nvSpPr>
        <p:spPr>
          <a:xfrm>
            <a:off x="3688541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3" name="object 24283"/>
          <p:cNvSpPr/>
          <p:nvPr/>
        </p:nvSpPr>
        <p:spPr>
          <a:xfrm>
            <a:off x="3704742" y="5997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4" name="object 24284"/>
          <p:cNvSpPr/>
          <p:nvPr/>
        </p:nvSpPr>
        <p:spPr>
          <a:xfrm>
            <a:off x="3722848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5" name="object 24285"/>
          <p:cNvSpPr/>
          <p:nvPr/>
        </p:nvSpPr>
        <p:spPr>
          <a:xfrm>
            <a:off x="3740637" y="59764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6" name="object 24286"/>
          <p:cNvSpPr/>
          <p:nvPr/>
        </p:nvSpPr>
        <p:spPr>
          <a:xfrm>
            <a:off x="3756837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7" name="object 24287"/>
          <p:cNvSpPr/>
          <p:nvPr/>
        </p:nvSpPr>
        <p:spPr>
          <a:xfrm>
            <a:off x="3775102" y="5956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8" name="object 24288"/>
          <p:cNvSpPr/>
          <p:nvPr/>
        </p:nvSpPr>
        <p:spPr>
          <a:xfrm>
            <a:off x="3792414" y="5945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9" name="object 24289"/>
          <p:cNvSpPr/>
          <p:nvPr/>
        </p:nvSpPr>
        <p:spPr>
          <a:xfrm>
            <a:off x="3808614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0" name="object 24290"/>
          <p:cNvSpPr/>
          <p:nvPr/>
        </p:nvSpPr>
        <p:spPr>
          <a:xfrm>
            <a:off x="3826721" y="5925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1" name="object 24291"/>
          <p:cNvSpPr/>
          <p:nvPr/>
        </p:nvSpPr>
        <p:spPr>
          <a:xfrm>
            <a:off x="3844192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2" name="object 24292"/>
          <p:cNvSpPr/>
          <p:nvPr/>
        </p:nvSpPr>
        <p:spPr>
          <a:xfrm>
            <a:off x="3860392" y="5905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3" name="object 24293"/>
          <p:cNvSpPr/>
          <p:nvPr/>
        </p:nvSpPr>
        <p:spPr>
          <a:xfrm>
            <a:off x="3878498" y="5894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4" name="object 24294"/>
          <p:cNvSpPr/>
          <p:nvPr/>
        </p:nvSpPr>
        <p:spPr>
          <a:xfrm>
            <a:off x="3275115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5" name="object 24295"/>
          <p:cNvSpPr/>
          <p:nvPr/>
        </p:nvSpPr>
        <p:spPr>
          <a:xfrm>
            <a:off x="3291316" y="62642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6" name="object 24296"/>
          <p:cNvSpPr/>
          <p:nvPr/>
        </p:nvSpPr>
        <p:spPr>
          <a:xfrm>
            <a:off x="3309422" y="6253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7" name="object 24297"/>
          <p:cNvSpPr/>
          <p:nvPr/>
        </p:nvSpPr>
        <p:spPr>
          <a:xfrm>
            <a:off x="3327211" y="6243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8" name="object 24298"/>
          <p:cNvSpPr/>
          <p:nvPr/>
        </p:nvSpPr>
        <p:spPr>
          <a:xfrm>
            <a:off x="3343411" y="6233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9" name="object 24299"/>
          <p:cNvSpPr/>
          <p:nvPr/>
        </p:nvSpPr>
        <p:spPr>
          <a:xfrm>
            <a:off x="3361517" y="6222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0" name="object 24300"/>
          <p:cNvSpPr/>
          <p:nvPr/>
        </p:nvSpPr>
        <p:spPr>
          <a:xfrm>
            <a:off x="3378988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1" name="object 24301"/>
          <p:cNvSpPr/>
          <p:nvPr/>
        </p:nvSpPr>
        <p:spPr>
          <a:xfrm>
            <a:off x="3395188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2" name="object 24302"/>
          <p:cNvSpPr/>
          <p:nvPr/>
        </p:nvSpPr>
        <p:spPr>
          <a:xfrm>
            <a:off x="3413295" y="6192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3" name="object 24303"/>
          <p:cNvSpPr/>
          <p:nvPr/>
        </p:nvSpPr>
        <p:spPr>
          <a:xfrm>
            <a:off x="3430607" y="61819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4" name="object 24304"/>
          <p:cNvSpPr/>
          <p:nvPr/>
        </p:nvSpPr>
        <p:spPr>
          <a:xfrm>
            <a:off x="3446807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5" name="object 24305"/>
          <p:cNvSpPr/>
          <p:nvPr/>
        </p:nvSpPr>
        <p:spPr>
          <a:xfrm>
            <a:off x="3465072" y="6161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6" name="object 24306"/>
          <p:cNvSpPr/>
          <p:nvPr/>
        </p:nvSpPr>
        <p:spPr>
          <a:xfrm>
            <a:off x="3482861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7" name="object 24307"/>
          <p:cNvSpPr/>
          <p:nvPr/>
        </p:nvSpPr>
        <p:spPr>
          <a:xfrm>
            <a:off x="3498902" y="6141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8" name="object 24308"/>
          <p:cNvSpPr/>
          <p:nvPr/>
        </p:nvSpPr>
        <p:spPr>
          <a:xfrm>
            <a:off x="3517167" y="6130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9" name="object 24309"/>
          <p:cNvSpPr/>
          <p:nvPr/>
        </p:nvSpPr>
        <p:spPr>
          <a:xfrm>
            <a:off x="3533685" y="611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0" name="object 24310"/>
          <p:cNvSpPr/>
          <p:nvPr/>
        </p:nvSpPr>
        <p:spPr>
          <a:xfrm>
            <a:off x="3550680" y="6110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1" name="object 24311"/>
          <p:cNvSpPr/>
          <p:nvPr/>
        </p:nvSpPr>
        <p:spPr>
          <a:xfrm>
            <a:off x="3568945" y="6099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2" name="object 24312"/>
          <p:cNvSpPr/>
          <p:nvPr/>
        </p:nvSpPr>
        <p:spPr>
          <a:xfrm>
            <a:off x="3585940" y="608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3" name="object 24313"/>
          <p:cNvSpPr/>
          <p:nvPr/>
        </p:nvSpPr>
        <p:spPr>
          <a:xfrm>
            <a:off x="3602458" y="6079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4" name="object 24314"/>
          <p:cNvSpPr/>
          <p:nvPr/>
        </p:nvSpPr>
        <p:spPr>
          <a:xfrm>
            <a:off x="3724436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5" name="object 24315"/>
          <p:cNvSpPr/>
          <p:nvPr/>
        </p:nvSpPr>
        <p:spPr>
          <a:xfrm>
            <a:off x="3741113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6" name="object 24316"/>
          <p:cNvSpPr/>
          <p:nvPr/>
        </p:nvSpPr>
        <p:spPr>
          <a:xfrm>
            <a:off x="3758108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7" name="object 24317"/>
          <p:cNvSpPr/>
          <p:nvPr/>
        </p:nvSpPr>
        <p:spPr>
          <a:xfrm>
            <a:off x="3776214" y="597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8" name="object 24318"/>
          <p:cNvSpPr/>
          <p:nvPr/>
        </p:nvSpPr>
        <p:spPr>
          <a:xfrm>
            <a:off x="3793208" y="5965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9" name="object 24319"/>
          <p:cNvSpPr/>
          <p:nvPr/>
        </p:nvSpPr>
        <p:spPr>
          <a:xfrm>
            <a:off x="3809726" y="5956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0" name="object 24320"/>
          <p:cNvSpPr/>
          <p:nvPr/>
        </p:nvSpPr>
        <p:spPr>
          <a:xfrm>
            <a:off x="3828309" y="5945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1" name="object 24321"/>
          <p:cNvSpPr/>
          <p:nvPr/>
        </p:nvSpPr>
        <p:spPr>
          <a:xfrm>
            <a:off x="3844986" y="5934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2" name="object 24322"/>
          <p:cNvSpPr/>
          <p:nvPr/>
        </p:nvSpPr>
        <p:spPr>
          <a:xfrm>
            <a:off x="3861980" y="5925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3" name="object 24323"/>
          <p:cNvSpPr/>
          <p:nvPr/>
        </p:nvSpPr>
        <p:spPr>
          <a:xfrm>
            <a:off x="3880087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4" name="object 24324"/>
          <p:cNvSpPr/>
          <p:nvPr/>
        </p:nvSpPr>
        <p:spPr>
          <a:xfrm>
            <a:off x="3896605" y="5903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5" name="object 24325"/>
          <p:cNvSpPr/>
          <p:nvPr/>
        </p:nvSpPr>
        <p:spPr>
          <a:xfrm>
            <a:off x="3913599" y="5894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6" name="object 24326"/>
          <p:cNvSpPr/>
          <p:nvPr/>
        </p:nvSpPr>
        <p:spPr>
          <a:xfrm>
            <a:off x="3310216" y="6273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7" name="object 24327"/>
          <p:cNvSpPr/>
          <p:nvPr/>
        </p:nvSpPr>
        <p:spPr>
          <a:xfrm>
            <a:off x="3328005" y="6263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8" name="object 24328"/>
          <p:cNvSpPr/>
          <p:nvPr/>
        </p:nvSpPr>
        <p:spPr>
          <a:xfrm>
            <a:off x="3343729" y="62540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9" name="object 24329"/>
          <p:cNvSpPr/>
          <p:nvPr/>
        </p:nvSpPr>
        <p:spPr>
          <a:xfrm>
            <a:off x="3361994" y="6243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0" name="object 24330"/>
          <p:cNvSpPr/>
          <p:nvPr/>
        </p:nvSpPr>
        <p:spPr>
          <a:xfrm>
            <a:off x="3379782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1" name="object 24331"/>
          <p:cNvSpPr/>
          <p:nvPr/>
        </p:nvSpPr>
        <p:spPr>
          <a:xfrm>
            <a:off x="3395983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2" name="object 24332"/>
          <p:cNvSpPr/>
          <p:nvPr/>
        </p:nvSpPr>
        <p:spPr>
          <a:xfrm>
            <a:off x="3414089" y="6212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3" name="object 24333"/>
          <p:cNvSpPr/>
          <p:nvPr/>
        </p:nvSpPr>
        <p:spPr>
          <a:xfrm>
            <a:off x="3431401" y="620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4" name="object 24334"/>
          <p:cNvSpPr/>
          <p:nvPr/>
        </p:nvSpPr>
        <p:spPr>
          <a:xfrm>
            <a:off x="3447601" y="6192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5" name="object 24335"/>
          <p:cNvSpPr/>
          <p:nvPr/>
        </p:nvSpPr>
        <p:spPr>
          <a:xfrm>
            <a:off x="3465866" y="618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6" name="object 24336"/>
          <p:cNvSpPr/>
          <p:nvPr/>
        </p:nvSpPr>
        <p:spPr>
          <a:xfrm>
            <a:off x="3483178" y="6170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7" name="object 24337"/>
          <p:cNvSpPr/>
          <p:nvPr/>
        </p:nvSpPr>
        <p:spPr>
          <a:xfrm>
            <a:off x="3499379" y="6161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8" name="object 24338"/>
          <p:cNvSpPr/>
          <p:nvPr/>
        </p:nvSpPr>
        <p:spPr>
          <a:xfrm>
            <a:off x="3517485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9" name="object 24339"/>
          <p:cNvSpPr/>
          <p:nvPr/>
        </p:nvSpPr>
        <p:spPr>
          <a:xfrm>
            <a:off x="3535274" y="61399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0" name="object 24340"/>
          <p:cNvSpPr/>
          <p:nvPr/>
        </p:nvSpPr>
        <p:spPr>
          <a:xfrm>
            <a:off x="3551474" y="6130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1" name="object 24341"/>
          <p:cNvSpPr/>
          <p:nvPr/>
        </p:nvSpPr>
        <p:spPr>
          <a:xfrm>
            <a:off x="3569739" y="6119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2" name="object 24342"/>
          <p:cNvSpPr/>
          <p:nvPr/>
        </p:nvSpPr>
        <p:spPr>
          <a:xfrm>
            <a:off x="3587051" y="6108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3" name="object 24343"/>
          <p:cNvSpPr/>
          <p:nvPr/>
        </p:nvSpPr>
        <p:spPr>
          <a:xfrm>
            <a:off x="3603252" y="60991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4" name="object 24344"/>
          <p:cNvSpPr/>
          <p:nvPr/>
        </p:nvSpPr>
        <p:spPr>
          <a:xfrm>
            <a:off x="3621358" y="6088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5" name="object 24345"/>
          <p:cNvSpPr/>
          <p:nvPr/>
        </p:nvSpPr>
        <p:spPr>
          <a:xfrm>
            <a:off x="3638829" y="6078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6" name="object 24346"/>
          <p:cNvSpPr/>
          <p:nvPr/>
        </p:nvSpPr>
        <p:spPr>
          <a:xfrm>
            <a:off x="3758902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7" name="object 24347"/>
          <p:cNvSpPr/>
          <p:nvPr/>
        </p:nvSpPr>
        <p:spPr>
          <a:xfrm>
            <a:off x="3777008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8" name="object 24348"/>
          <p:cNvSpPr/>
          <p:nvPr/>
        </p:nvSpPr>
        <p:spPr>
          <a:xfrm>
            <a:off x="3794320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9" name="object 24349"/>
          <p:cNvSpPr/>
          <p:nvPr/>
        </p:nvSpPr>
        <p:spPr>
          <a:xfrm>
            <a:off x="3810520" y="597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0" name="object 24350"/>
          <p:cNvSpPr/>
          <p:nvPr/>
        </p:nvSpPr>
        <p:spPr>
          <a:xfrm>
            <a:off x="3828786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1" name="object 24351"/>
          <p:cNvSpPr/>
          <p:nvPr/>
        </p:nvSpPr>
        <p:spPr>
          <a:xfrm>
            <a:off x="3846574" y="59548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2" name="object 24352"/>
          <p:cNvSpPr/>
          <p:nvPr/>
        </p:nvSpPr>
        <p:spPr>
          <a:xfrm>
            <a:off x="3862298" y="5945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3" name="object 24353"/>
          <p:cNvSpPr/>
          <p:nvPr/>
        </p:nvSpPr>
        <p:spPr>
          <a:xfrm>
            <a:off x="3880881" y="5934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4" name="object 24354"/>
          <p:cNvSpPr/>
          <p:nvPr/>
        </p:nvSpPr>
        <p:spPr>
          <a:xfrm>
            <a:off x="3898193" y="59238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5" name="object 24355"/>
          <p:cNvSpPr/>
          <p:nvPr/>
        </p:nvSpPr>
        <p:spPr>
          <a:xfrm>
            <a:off x="3914393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6" name="object 24356"/>
          <p:cNvSpPr/>
          <p:nvPr/>
        </p:nvSpPr>
        <p:spPr>
          <a:xfrm>
            <a:off x="3932658" y="5903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7" name="object 24357"/>
          <p:cNvSpPr/>
          <p:nvPr/>
        </p:nvSpPr>
        <p:spPr>
          <a:xfrm>
            <a:off x="3344523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8" name="object 24358"/>
          <p:cNvSpPr/>
          <p:nvPr/>
        </p:nvSpPr>
        <p:spPr>
          <a:xfrm>
            <a:off x="3362788" y="6263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9" name="object 24359"/>
          <p:cNvSpPr/>
          <p:nvPr/>
        </p:nvSpPr>
        <p:spPr>
          <a:xfrm>
            <a:off x="3380576" y="6252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0" name="object 24360"/>
          <p:cNvSpPr/>
          <p:nvPr/>
        </p:nvSpPr>
        <p:spPr>
          <a:xfrm>
            <a:off x="3396300" y="6243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1" name="object 24361"/>
          <p:cNvSpPr/>
          <p:nvPr/>
        </p:nvSpPr>
        <p:spPr>
          <a:xfrm>
            <a:off x="3414883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2" name="object 24362"/>
          <p:cNvSpPr/>
          <p:nvPr/>
        </p:nvSpPr>
        <p:spPr>
          <a:xfrm>
            <a:off x="3432195" y="6222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3" name="object 24363"/>
          <p:cNvSpPr/>
          <p:nvPr/>
        </p:nvSpPr>
        <p:spPr>
          <a:xfrm>
            <a:off x="3448395" y="6212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4" name="object 24364"/>
          <p:cNvSpPr/>
          <p:nvPr/>
        </p:nvSpPr>
        <p:spPr>
          <a:xfrm>
            <a:off x="3466660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5" name="object 24365"/>
          <p:cNvSpPr/>
          <p:nvPr/>
        </p:nvSpPr>
        <p:spPr>
          <a:xfrm>
            <a:off x="3483973" y="61912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6" name="object 24366"/>
          <p:cNvSpPr/>
          <p:nvPr/>
        </p:nvSpPr>
        <p:spPr>
          <a:xfrm>
            <a:off x="3500173" y="618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7" name="object 24367"/>
          <p:cNvSpPr/>
          <p:nvPr/>
        </p:nvSpPr>
        <p:spPr>
          <a:xfrm>
            <a:off x="3518279" y="6170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8" name="object 24368"/>
          <p:cNvSpPr/>
          <p:nvPr/>
        </p:nvSpPr>
        <p:spPr>
          <a:xfrm>
            <a:off x="3536068" y="6160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9" name="object 24369"/>
          <p:cNvSpPr/>
          <p:nvPr/>
        </p:nvSpPr>
        <p:spPr>
          <a:xfrm>
            <a:off x="3551951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0" name="object 24370"/>
          <p:cNvSpPr/>
          <p:nvPr/>
        </p:nvSpPr>
        <p:spPr>
          <a:xfrm>
            <a:off x="3570533" y="61395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1" name="object 24371"/>
          <p:cNvSpPr/>
          <p:nvPr/>
        </p:nvSpPr>
        <p:spPr>
          <a:xfrm>
            <a:off x="3587845" y="6129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2" name="object 24372"/>
          <p:cNvSpPr/>
          <p:nvPr/>
        </p:nvSpPr>
        <p:spPr>
          <a:xfrm>
            <a:off x="3604046" y="611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3" name="object 24373"/>
          <p:cNvSpPr/>
          <p:nvPr/>
        </p:nvSpPr>
        <p:spPr>
          <a:xfrm>
            <a:off x="3622152" y="6108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4" name="object 24374"/>
          <p:cNvSpPr/>
          <p:nvPr/>
        </p:nvSpPr>
        <p:spPr>
          <a:xfrm>
            <a:off x="3639623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5" name="object 24375"/>
          <p:cNvSpPr/>
          <p:nvPr/>
        </p:nvSpPr>
        <p:spPr>
          <a:xfrm>
            <a:off x="3655823" y="6088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6" name="object 24376"/>
          <p:cNvSpPr/>
          <p:nvPr/>
        </p:nvSpPr>
        <p:spPr>
          <a:xfrm>
            <a:off x="3673930" y="6078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7" name="object 24377"/>
          <p:cNvSpPr/>
          <p:nvPr/>
        </p:nvSpPr>
        <p:spPr>
          <a:xfrm>
            <a:off x="3777802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8" name="object 24378"/>
          <p:cNvSpPr/>
          <p:nvPr/>
        </p:nvSpPr>
        <p:spPr>
          <a:xfrm>
            <a:off x="3795114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9" name="object 24379"/>
          <p:cNvSpPr/>
          <p:nvPr/>
        </p:nvSpPr>
        <p:spPr>
          <a:xfrm>
            <a:off x="3811315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0" name="object 24380"/>
          <p:cNvSpPr/>
          <p:nvPr/>
        </p:nvSpPr>
        <p:spPr>
          <a:xfrm>
            <a:off x="3829580" y="5985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1" name="object 24381"/>
          <p:cNvSpPr/>
          <p:nvPr/>
        </p:nvSpPr>
        <p:spPr>
          <a:xfrm>
            <a:off x="3846892" y="59748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2" name="object 24382"/>
          <p:cNvSpPr/>
          <p:nvPr/>
        </p:nvSpPr>
        <p:spPr>
          <a:xfrm>
            <a:off x="3863092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3" name="object 24383"/>
          <p:cNvSpPr/>
          <p:nvPr/>
        </p:nvSpPr>
        <p:spPr>
          <a:xfrm>
            <a:off x="3881198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4" name="object 24384"/>
          <p:cNvSpPr/>
          <p:nvPr/>
        </p:nvSpPr>
        <p:spPr>
          <a:xfrm>
            <a:off x="3898987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5" name="object 24385"/>
          <p:cNvSpPr/>
          <p:nvPr/>
        </p:nvSpPr>
        <p:spPr>
          <a:xfrm>
            <a:off x="3915187" y="5934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6" name="object 24386"/>
          <p:cNvSpPr/>
          <p:nvPr/>
        </p:nvSpPr>
        <p:spPr>
          <a:xfrm>
            <a:off x="3933452" y="59238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7" name="object 24387"/>
          <p:cNvSpPr/>
          <p:nvPr/>
        </p:nvSpPr>
        <p:spPr>
          <a:xfrm>
            <a:off x="3950765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8" name="object 24388"/>
          <p:cNvSpPr/>
          <p:nvPr/>
        </p:nvSpPr>
        <p:spPr>
          <a:xfrm>
            <a:off x="3966965" y="5903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9" name="object 24389"/>
          <p:cNvSpPr/>
          <p:nvPr/>
        </p:nvSpPr>
        <p:spPr>
          <a:xfrm>
            <a:off x="3380894" y="6273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0" name="object 24390"/>
          <p:cNvSpPr/>
          <p:nvPr/>
        </p:nvSpPr>
        <p:spPr>
          <a:xfrm>
            <a:off x="3397094" y="6263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1" name="object 24391"/>
          <p:cNvSpPr/>
          <p:nvPr/>
        </p:nvSpPr>
        <p:spPr>
          <a:xfrm>
            <a:off x="3415201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2" name="object 24392"/>
          <p:cNvSpPr/>
          <p:nvPr/>
        </p:nvSpPr>
        <p:spPr>
          <a:xfrm>
            <a:off x="3432989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3" name="object 24393"/>
          <p:cNvSpPr/>
          <p:nvPr/>
        </p:nvSpPr>
        <p:spPr>
          <a:xfrm>
            <a:off x="3449189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4" name="object 24394"/>
          <p:cNvSpPr/>
          <p:nvPr/>
        </p:nvSpPr>
        <p:spPr>
          <a:xfrm>
            <a:off x="3467455" y="6221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5" name="object 24395"/>
          <p:cNvSpPr/>
          <p:nvPr/>
        </p:nvSpPr>
        <p:spPr>
          <a:xfrm>
            <a:off x="3484767" y="6211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6" name="object 24396"/>
          <p:cNvSpPr/>
          <p:nvPr/>
        </p:nvSpPr>
        <p:spPr>
          <a:xfrm>
            <a:off x="3500967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7" name="object 24397"/>
          <p:cNvSpPr/>
          <p:nvPr/>
        </p:nvSpPr>
        <p:spPr>
          <a:xfrm>
            <a:off x="3519073" y="6190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8" name="object 24398"/>
          <p:cNvSpPr/>
          <p:nvPr/>
        </p:nvSpPr>
        <p:spPr>
          <a:xfrm>
            <a:off x="3536544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9" name="object 24399"/>
          <p:cNvSpPr/>
          <p:nvPr/>
        </p:nvSpPr>
        <p:spPr>
          <a:xfrm>
            <a:off x="3552745" y="6170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0" name="object 24400"/>
          <p:cNvSpPr/>
          <p:nvPr/>
        </p:nvSpPr>
        <p:spPr>
          <a:xfrm>
            <a:off x="3570851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1" name="object 24401"/>
          <p:cNvSpPr/>
          <p:nvPr/>
        </p:nvSpPr>
        <p:spPr>
          <a:xfrm>
            <a:off x="3588639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2" name="object 24402"/>
          <p:cNvSpPr/>
          <p:nvPr/>
        </p:nvSpPr>
        <p:spPr>
          <a:xfrm>
            <a:off x="3604363" y="6139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3" name="object 24403"/>
          <p:cNvSpPr/>
          <p:nvPr/>
        </p:nvSpPr>
        <p:spPr>
          <a:xfrm>
            <a:off x="3622946" y="6129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4" name="object 24404"/>
          <p:cNvSpPr/>
          <p:nvPr/>
        </p:nvSpPr>
        <p:spPr>
          <a:xfrm>
            <a:off x="3640417" y="6118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5" name="object 24405"/>
          <p:cNvSpPr/>
          <p:nvPr/>
        </p:nvSpPr>
        <p:spPr>
          <a:xfrm>
            <a:off x="3656617" y="6108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6" name="object 24406"/>
          <p:cNvSpPr/>
          <p:nvPr/>
        </p:nvSpPr>
        <p:spPr>
          <a:xfrm>
            <a:off x="3674724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7" name="object 24407"/>
          <p:cNvSpPr/>
          <p:nvPr/>
        </p:nvSpPr>
        <p:spPr>
          <a:xfrm>
            <a:off x="3692036" y="60881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8" name="object 24408"/>
          <p:cNvSpPr/>
          <p:nvPr/>
        </p:nvSpPr>
        <p:spPr>
          <a:xfrm>
            <a:off x="3708236" y="6078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9" name="object 24409"/>
          <p:cNvSpPr/>
          <p:nvPr/>
        </p:nvSpPr>
        <p:spPr>
          <a:xfrm>
            <a:off x="3812109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0" name="object 24410"/>
          <p:cNvSpPr/>
          <p:nvPr/>
        </p:nvSpPr>
        <p:spPr>
          <a:xfrm>
            <a:off x="3830374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1" name="object 24411"/>
          <p:cNvSpPr/>
          <p:nvPr/>
        </p:nvSpPr>
        <p:spPr>
          <a:xfrm>
            <a:off x="3847686" y="59951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2" name="object 24412"/>
          <p:cNvSpPr/>
          <p:nvPr/>
        </p:nvSpPr>
        <p:spPr>
          <a:xfrm>
            <a:off x="3863886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3" name="object 24413"/>
          <p:cNvSpPr/>
          <p:nvPr/>
        </p:nvSpPr>
        <p:spPr>
          <a:xfrm>
            <a:off x="3881992" y="59748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4" name="object 24414"/>
          <p:cNvSpPr/>
          <p:nvPr/>
        </p:nvSpPr>
        <p:spPr>
          <a:xfrm>
            <a:off x="3899781" y="5964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5" name="object 24415"/>
          <p:cNvSpPr/>
          <p:nvPr/>
        </p:nvSpPr>
        <p:spPr>
          <a:xfrm>
            <a:off x="3915664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6" name="object 24416"/>
          <p:cNvSpPr/>
          <p:nvPr/>
        </p:nvSpPr>
        <p:spPr>
          <a:xfrm>
            <a:off x="3933770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7" name="object 24417"/>
          <p:cNvSpPr/>
          <p:nvPr/>
        </p:nvSpPr>
        <p:spPr>
          <a:xfrm>
            <a:off x="3951559" y="5933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8" name="object 24418"/>
          <p:cNvSpPr/>
          <p:nvPr/>
        </p:nvSpPr>
        <p:spPr>
          <a:xfrm>
            <a:off x="3967759" y="59238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9" name="object 24419"/>
          <p:cNvSpPr/>
          <p:nvPr/>
        </p:nvSpPr>
        <p:spPr>
          <a:xfrm>
            <a:off x="3985865" y="5913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0" name="object 24420"/>
          <p:cNvSpPr/>
          <p:nvPr/>
        </p:nvSpPr>
        <p:spPr>
          <a:xfrm>
            <a:off x="4003336" y="5902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1" name="object 24421"/>
          <p:cNvSpPr/>
          <p:nvPr/>
        </p:nvSpPr>
        <p:spPr>
          <a:xfrm>
            <a:off x="3416789" y="627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2" name="object 24422"/>
          <p:cNvSpPr/>
          <p:nvPr/>
        </p:nvSpPr>
        <p:spPr>
          <a:xfrm>
            <a:off x="3433466" y="6262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3" name="object 24423"/>
          <p:cNvSpPr/>
          <p:nvPr/>
        </p:nvSpPr>
        <p:spPr>
          <a:xfrm>
            <a:off x="3450460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4" name="object 24424"/>
          <p:cNvSpPr/>
          <p:nvPr/>
        </p:nvSpPr>
        <p:spPr>
          <a:xfrm>
            <a:off x="3468566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5" name="object 24425"/>
          <p:cNvSpPr/>
          <p:nvPr/>
        </p:nvSpPr>
        <p:spPr>
          <a:xfrm>
            <a:off x="3485561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6" name="object 24426"/>
          <p:cNvSpPr/>
          <p:nvPr/>
        </p:nvSpPr>
        <p:spPr>
          <a:xfrm>
            <a:off x="3502079" y="6221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7" name="object 24427"/>
          <p:cNvSpPr/>
          <p:nvPr/>
        </p:nvSpPr>
        <p:spPr>
          <a:xfrm>
            <a:off x="3520662" y="6210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8" name="object 24428"/>
          <p:cNvSpPr/>
          <p:nvPr/>
        </p:nvSpPr>
        <p:spPr>
          <a:xfrm>
            <a:off x="3537338" y="6200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9" name="object 24429"/>
          <p:cNvSpPr/>
          <p:nvPr/>
        </p:nvSpPr>
        <p:spPr>
          <a:xfrm>
            <a:off x="3554333" y="61912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0" name="object 24430"/>
          <p:cNvSpPr/>
          <p:nvPr/>
        </p:nvSpPr>
        <p:spPr>
          <a:xfrm>
            <a:off x="3572439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1" name="object 24431"/>
          <p:cNvSpPr/>
          <p:nvPr/>
        </p:nvSpPr>
        <p:spPr>
          <a:xfrm>
            <a:off x="3588957" y="6170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2" name="object 24432"/>
          <p:cNvSpPr/>
          <p:nvPr/>
        </p:nvSpPr>
        <p:spPr>
          <a:xfrm>
            <a:off x="3605951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3" name="object 24433"/>
          <p:cNvSpPr/>
          <p:nvPr/>
        </p:nvSpPr>
        <p:spPr>
          <a:xfrm>
            <a:off x="3624217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4" name="object 24434"/>
          <p:cNvSpPr/>
          <p:nvPr/>
        </p:nvSpPr>
        <p:spPr>
          <a:xfrm>
            <a:off x="3641211" y="6139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5" name="object 24435"/>
          <p:cNvSpPr/>
          <p:nvPr/>
        </p:nvSpPr>
        <p:spPr>
          <a:xfrm>
            <a:off x="3657729" y="6129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6" name="object 24436"/>
          <p:cNvSpPr/>
          <p:nvPr/>
        </p:nvSpPr>
        <p:spPr>
          <a:xfrm>
            <a:off x="3675835" y="6118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7" name="object 24437"/>
          <p:cNvSpPr/>
          <p:nvPr/>
        </p:nvSpPr>
        <p:spPr>
          <a:xfrm>
            <a:off x="3692830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8" name="object 24438"/>
          <p:cNvSpPr/>
          <p:nvPr/>
        </p:nvSpPr>
        <p:spPr>
          <a:xfrm>
            <a:off x="3709824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9" name="object 24439"/>
          <p:cNvSpPr/>
          <p:nvPr/>
        </p:nvSpPr>
        <p:spPr>
          <a:xfrm>
            <a:off x="3728089" y="6087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0" name="object 24440"/>
          <p:cNvSpPr/>
          <p:nvPr/>
        </p:nvSpPr>
        <p:spPr>
          <a:xfrm>
            <a:off x="3744607" y="6077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1" name="object 24441"/>
          <p:cNvSpPr/>
          <p:nvPr/>
        </p:nvSpPr>
        <p:spPr>
          <a:xfrm>
            <a:off x="3848480" y="6015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2" name="object 24442"/>
          <p:cNvSpPr/>
          <p:nvPr/>
        </p:nvSpPr>
        <p:spPr>
          <a:xfrm>
            <a:off x="3865474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3" name="object 24443"/>
          <p:cNvSpPr/>
          <p:nvPr/>
        </p:nvSpPr>
        <p:spPr>
          <a:xfrm>
            <a:off x="3882787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4" name="object 24444"/>
          <p:cNvSpPr/>
          <p:nvPr/>
        </p:nvSpPr>
        <p:spPr>
          <a:xfrm>
            <a:off x="3900258" y="5984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5" name="object 24445"/>
          <p:cNvSpPr/>
          <p:nvPr/>
        </p:nvSpPr>
        <p:spPr>
          <a:xfrm>
            <a:off x="3917252" y="59748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6" name="object 24446"/>
          <p:cNvSpPr/>
          <p:nvPr/>
        </p:nvSpPr>
        <p:spPr>
          <a:xfrm>
            <a:off x="3934564" y="5964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7" name="object 24447"/>
          <p:cNvSpPr/>
          <p:nvPr/>
        </p:nvSpPr>
        <p:spPr>
          <a:xfrm>
            <a:off x="3952353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8" name="object 24448"/>
          <p:cNvSpPr/>
          <p:nvPr/>
        </p:nvSpPr>
        <p:spPr>
          <a:xfrm>
            <a:off x="3968871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9" name="object 24449"/>
          <p:cNvSpPr/>
          <p:nvPr/>
        </p:nvSpPr>
        <p:spPr>
          <a:xfrm>
            <a:off x="3986659" y="59332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0" name="object 24450"/>
          <p:cNvSpPr/>
          <p:nvPr/>
        </p:nvSpPr>
        <p:spPr>
          <a:xfrm>
            <a:off x="4004130" y="592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1" name="object 24451"/>
          <p:cNvSpPr/>
          <p:nvPr/>
        </p:nvSpPr>
        <p:spPr>
          <a:xfrm>
            <a:off x="4021125" y="5913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2" name="object 24452"/>
          <p:cNvSpPr/>
          <p:nvPr/>
        </p:nvSpPr>
        <p:spPr>
          <a:xfrm>
            <a:off x="4038437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3" name="object 24453"/>
          <p:cNvSpPr/>
          <p:nvPr/>
        </p:nvSpPr>
        <p:spPr>
          <a:xfrm>
            <a:off x="3451254" y="627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4" name="object 24454"/>
          <p:cNvSpPr/>
          <p:nvPr/>
        </p:nvSpPr>
        <p:spPr>
          <a:xfrm>
            <a:off x="3469361" y="62618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5" name="object 24455"/>
          <p:cNvSpPr/>
          <p:nvPr/>
        </p:nvSpPr>
        <p:spPr>
          <a:xfrm>
            <a:off x="3486673" y="6251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6" name="object 24456"/>
          <p:cNvSpPr/>
          <p:nvPr/>
        </p:nvSpPr>
        <p:spPr>
          <a:xfrm>
            <a:off x="3502873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7" name="object 24457"/>
          <p:cNvSpPr/>
          <p:nvPr/>
        </p:nvSpPr>
        <p:spPr>
          <a:xfrm>
            <a:off x="3521138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8" name="object 24458"/>
          <p:cNvSpPr/>
          <p:nvPr/>
        </p:nvSpPr>
        <p:spPr>
          <a:xfrm>
            <a:off x="3538927" y="6221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9" name="object 24459"/>
          <p:cNvSpPr/>
          <p:nvPr/>
        </p:nvSpPr>
        <p:spPr>
          <a:xfrm>
            <a:off x="3554650" y="6211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0" name="object 24460"/>
          <p:cNvSpPr/>
          <p:nvPr/>
        </p:nvSpPr>
        <p:spPr>
          <a:xfrm>
            <a:off x="3573233" y="62002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1" name="object 24461"/>
          <p:cNvSpPr/>
          <p:nvPr/>
        </p:nvSpPr>
        <p:spPr>
          <a:xfrm>
            <a:off x="3590545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2" name="object 24462"/>
          <p:cNvSpPr/>
          <p:nvPr/>
        </p:nvSpPr>
        <p:spPr>
          <a:xfrm>
            <a:off x="3606746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3" name="object 24463"/>
          <p:cNvSpPr/>
          <p:nvPr/>
        </p:nvSpPr>
        <p:spPr>
          <a:xfrm>
            <a:off x="3625011" y="6169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4" name="object 24464"/>
          <p:cNvSpPr/>
          <p:nvPr/>
        </p:nvSpPr>
        <p:spPr>
          <a:xfrm>
            <a:off x="3642323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5" name="object 24465"/>
          <p:cNvSpPr/>
          <p:nvPr/>
        </p:nvSpPr>
        <p:spPr>
          <a:xfrm>
            <a:off x="3658523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6" name="object 24466"/>
          <p:cNvSpPr/>
          <p:nvPr/>
        </p:nvSpPr>
        <p:spPr>
          <a:xfrm>
            <a:off x="3676629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7" name="object 24467"/>
          <p:cNvSpPr/>
          <p:nvPr/>
        </p:nvSpPr>
        <p:spPr>
          <a:xfrm>
            <a:off x="3694418" y="61280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8" name="object 24468"/>
          <p:cNvSpPr/>
          <p:nvPr/>
        </p:nvSpPr>
        <p:spPr>
          <a:xfrm>
            <a:off x="3710301" y="6118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9" name="object 24469"/>
          <p:cNvSpPr/>
          <p:nvPr/>
        </p:nvSpPr>
        <p:spPr>
          <a:xfrm>
            <a:off x="3728884" y="61073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0" name="object 24470"/>
          <p:cNvSpPr/>
          <p:nvPr/>
        </p:nvSpPr>
        <p:spPr>
          <a:xfrm>
            <a:off x="3746196" y="609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1" name="object 24471"/>
          <p:cNvSpPr/>
          <p:nvPr/>
        </p:nvSpPr>
        <p:spPr>
          <a:xfrm>
            <a:off x="3762396" y="6087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2" name="object 24472"/>
          <p:cNvSpPr/>
          <p:nvPr/>
        </p:nvSpPr>
        <p:spPr>
          <a:xfrm>
            <a:off x="3780502" y="60771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3" name="object 24473"/>
          <p:cNvSpPr/>
          <p:nvPr/>
        </p:nvSpPr>
        <p:spPr>
          <a:xfrm>
            <a:off x="3865792" y="6026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4" name="object 24474"/>
          <p:cNvSpPr/>
          <p:nvPr/>
        </p:nvSpPr>
        <p:spPr>
          <a:xfrm>
            <a:off x="3884057" y="6015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5" name="object 24475"/>
          <p:cNvSpPr/>
          <p:nvPr/>
        </p:nvSpPr>
        <p:spPr>
          <a:xfrm>
            <a:off x="3901846" y="6004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6" name="object 24476"/>
          <p:cNvSpPr/>
          <p:nvPr/>
        </p:nvSpPr>
        <p:spPr>
          <a:xfrm>
            <a:off x="3918046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7" name="object 24477"/>
          <p:cNvSpPr/>
          <p:nvPr/>
        </p:nvSpPr>
        <p:spPr>
          <a:xfrm>
            <a:off x="3936152" y="5984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8" name="object 24478"/>
          <p:cNvSpPr/>
          <p:nvPr/>
        </p:nvSpPr>
        <p:spPr>
          <a:xfrm>
            <a:off x="3953464" y="5973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9" name="object 24479"/>
          <p:cNvSpPr/>
          <p:nvPr/>
        </p:nvSpPr>
        <p:spPr>
          <a:xfrm>
            <a:off x="3969665" y="5964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0" name="object 24480"/>
          <p:cNvSpPr/>
          <p:nvPr/>
        </p:nvSpPr>
        <p:spPr>
          <a:xfrm>
            <a:off x="3987930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1" name="object 24481"/>
          <p:cNvSpPr/>
          <p:nvPr/>
        </p:nvSpPr>
        <p:spPr>
          <a:xfrm>
            <a:off x="4005242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2" name="object 24482"/>
          <p:cNvSpPr/>
          <p:nvPr/>
        </p:nvSpPr>
        <p:spPr>
          <a:xfrm>
            <a:off x="4021442" y="5933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3" name="object 24483"/>
          <p:cNvSpPr/>
          <p:nvPr/>
        </p:nvSpPr>
        <p:spPr>
          <a:xfrm>
            <a:off x="4039708" y="5922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4" name="object 24484"/>
          <p:cNvSpPr/>
          <p:nvPr/>
        </p:nvSpPr>
        <p:spPr>
          <a:xfrm>
            <a:off x="4057337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5" name="object 24485"/>
          <p:cNvSpPr/>
          <p:nvPr/>
        </p:nvSpPr>
        <p:spPr>
          <a:xfrm>
            <a:off x="4073538" y="5902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6" name="object 24486"/>
          <p:cNvSpPr/>
          <p:nvPr/>
        </p:nvSpPr>
        <p:spPr>
          <a:xfrm>
            <a:off x="3487467" y="6271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7" name="object 24487"/>
          <p:cNvSpPr/>
          <p:nvPr/>
        </p:nvSpPr>
        <p:spPr>
          <a:xfrm>
            <a:off x="3503667" y="6262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8" name="object 24488"/>
          <p:cNvSpPr/>
          <p:nvPr/>
        </p:nvSpPr>
        <p:spPr>
          <a:xfrm>
            <a:off x="3521932" y="6251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9" name="object 24489"/>
          <p:cNvSpPr/>
          <p:nvPr/>
        </p:nvSpPr>
        <p:spPr>
          <a:xfrm>
            <a:off x="3539244" y="624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0" name="object 24490"/>
          <p:cNvSpPr/>
          <p:nvPr/>
        </p:nvSpPr>
        <p:spPr>
          <a:xfrm>
            <a:off x="3555444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1" name="object 24491"/>
          <p:cNvSpPr/>
          <p:nvPr/>
        </p:nvSpPr>
        <p:spPr>
          <a:xfrm>
            <a:off x="3573551" y="6220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2" name="object 24492"/>
          <p:cNvSpPr/>
          <p:nvPr/>
        </p:nvSpPr>
        <p:spPr>
          <a:xfrm>
            <a:off x="3591340" y="621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3" name="object 24493"/>
          <p:cNvSpPr/>
          <p:nvPr/>
        </p:nvSpPr>
        <p:spPr>
          <a:xfrm>
            <a:off x="3607540" y="62002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4" name="object 24494"/>
          <p:cNvSpPr/>
          <p:nvPr/>
        </p:nvSpPr>
        <p:spPr>
          <a:xfrm>
            <a:off x="3625805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5" name="object 24495"/>
          <p:cNvSpPr/>
          <p:nvPr/>
        </p:nvSpPr>
        <p:spPr>
          <a:xfrm>
            <a:off x="3643117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6" name="object 24496"/>
          <p:cNvSpPr/>
          <p:nvPr/>
        </p:nvSpPr>
        <p:spPr>
          <a:xfrm>
            <a:off x="3659317" y="61692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7" name="object 24497"/>
          <p:cNvSpPr/>
          <p:nvPr/>
        </p:nvSpPr>
        <p:spPr>
          <a:xfrm>
            <a:off x="3677423" y="615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8" name="object 24498"/>
          <p:cNvSpPr/>
          <p:nvPr/>
        </p:nvSpPr>
        <p:spPr>
          <a:xfrm>
            <a:off x="3694895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9" name="object 24499"/>
          <p:cNvSpPr/>
          <p:nvPr/>
        </p:nvSpPr>
        <p:spPr>
          <a:xfrm>
            <a:off x="3711095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0" name="object 24500"/>
          <p:cNvSpPr/>
          <p:nvPr/>
        </p:nvSpPr>
        <p:spPr>
          <a:xfrm>
            <a:off x="3729201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1" name="object 24501"/>
          <p:cNvSpPr/>
          <p:nvPr/>
        </p:nvSpPr>
        <p:spPr>
          <a:xfrm>
            <a:off x="3746990" y="61170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2" name="object 24502"/>
          <p:cNvSpPr/>
          <p:nvPr/>
        </p:nvSpPr>
        <p:spPr>
          <a:xfrm>
            <a:off x="3762714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3" name="object 24503"/>
          <p:cNvSpPr/>
          <p:nvPr/>
        </p:nvSpPr>
        <p:spPr>
          <a:xfrm>
            <a:off x="3781296" y="609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4" name="object 24504"/>
          <p:cNvSpPr/>
          <p:nvPr/>
        </p:nvSpPr>
        <p:spPr>
          <a:xfrm>
            <a:off x="3798767" y="6086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5" name="object 24505"/>
          <p:cNvSpPr/>
          <p:nvPr/>
        </p:nvSpPr>
        <p:spPr>
          <a:xfrm>
            <a:off x="3814967" y="60771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6" name="object 24506"/>
          <p:cNvSpPr/>
          <p:nvPr/>
        </p:nvSpPr>
        <p:spPr>
          <a:xfrm>
            <a:off x="3902640" y="6024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7" name="object 24507"/>
          <p:cNvSpPr/>
          <p:nvPr/>
        </p:nvSpPr>
        <p:spPr>
          <a:xfrm>
            <a:off x="3918364" y="60151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8" name="object 24508"/>
          <p:cNvSpPr/>
          <p:nvPr/>
        </p:nvSpPr>
        <p:spPr>
          <a:xfrm>
            <a:off x="3936946" y="6004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9" name="object 24509"/>
          <p:cNvSpPr/>
          <p:nvPr/>
        </p:nvSpPr>
        <p:spPr>
          <a:xfrm>
            <a:off x="3954259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0" name="object 24510"/>
          <p:cNvSpPr/>
          <p:nvPr/>
        </p:nvSpPr>
        <p:spPr>
          <a:xfrm>
            <a:off x="3970459" y="59841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1" name="object 24511"/>
          <p:cNvSpPr/>
          <p:nvPr/>
        </p:nvSpPr>
        <p:spPr>
          <a:xfrm>
            <a:off x="3988724" y="5973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2" name="object 24512"/>
          <p:cNvSpPr/>
          <p:nvPr/>
        </p:nvSpPr>
        <p:spPr>
          <a:xfrm>
            <a:off x="4006036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3" name="object 24513"/>
          <p:cNvSpPr/>
          <p:nvPr/>
        </p:nvSpPr>
        <p:spPr>
          <a:xfrm>
            <a:off x="4022237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4" name="object 24514"/>
          <p:cNvSpPr/>
          <p:nvPr/>
        </p:nvSpPr>
        <p:spPr>
          <a:xfrm>
            <a:off x="4040502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5" name="object 24515"/>
          <p:cNvSpPr/>
          <p:nvPr/>
        </p:nvSpPr>
        <p:spPr>
          <a:xfrm>
            <a:off x="4058131" y="5931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6" name="object 24516"/>
          <p:cNvSpPr/>
          <p:nvPr/>
        </p:nvSpPr>
        <p:spPr>
          <a:xfrm>
            <a:off x="4074014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7" name="object 24517"/>
          <p:cNvSpPr/>
          <p:nvPr/>
        </p:nvSpPr>
        <p:spPr>
          <a:xfrm>
            <a:off x="4092597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8" name="object 24518"/>
          <p:cNvSpPr/>
          <p:nvPr/>
        </p:nvSpPr>
        <p:spPr>
          <a:xfrm>
            <a:off x="4109909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9" name="object 24519"/>
          <p:cNvSpPr/>
          <p:nvPr/>
        </p:nvSpPr>
        <p:spPr>
          <a:xfrm>
            <a:off x="3522726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0" name="object 24520"/>
          <p:cNvSpPr/>
          <p:nvPr/>
        </p:nvSpPr>
        <p:spPr>
          <a:xfrm>
            <a:off x="3540038" y="6261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1" name="object 24521"/>
          <p:cNvSpPr/>
          <p:nvPr/>
        </p:nvSpPr>
        <p:spPr>
          <a:xfrm>
            <a:off x="3556239" y="6251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2" name="object 24522"/>
          <p:cNvSpPr/>
          <p:nvPr/>
        </p:nvSpPr>
        <p:spPr>
          <a:xfrm>
            <a:off x="3574345" y="6240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3" name="object 24523"/>
          <p:cNvSpPr/>
          <p:nvPr/>
        </p:nvSpPr>
        <p:spPr>
          <a:xfrm>
            <a:off x="3592134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4" name="object 24524"/>
          <p:cNvSpPr/>
          <p:nvPr/>
        </p:nvSpPr>
        <p:spPr>
          <a:xfrm>
            <a:off x="3608016" y="62206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5" name="object 24525"/>
          <p:cNvSpPr/>
          <p:nvPr/>
        </p:nvSpPr>
        <p:spPr>
          <a:xfrm>
            <a:off x="3626122" y="6209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6" name="object 24526"/>
          <p:cNvSpPr/>
          <p:nvPr/>
        </p:nvSpPr>
        <p:spPr>
          <a:xfrm>
            <a:off x="3643911" y="61994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7" name="object 24527"/>
          <p:cNvSpPr/>
          <p:nvPr/>
        </p:nvSpPr>
        <p:spPr>
          <a:xfrm>
            <a:off x="3660111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8" name="object 24528"/>
          <p:cNvSpPr/>
          <p:nvPr/>
        </p:nvSpPr>
        <p:spPr>
          <a:xfrm>
            <a:off x="3678218" y="6178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9" name="object 24529"/>
          <p:cNvSpPr/>
          <p:nvPr/>
        </p:nvSpPr>
        <p:spPr>
          <a:xfrm>
            <a:off x="3695689" y="6168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0" name="object 24530"/>
          <p:cNvSpPr/>
          <p:nvPr/>
        </p:nvSpPr>
        <p:spPr>
          <a:xfrm>
            <a:off x="3711889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1" name="object 24531"/>
          <p:cNvSpPr/>
          <p:nvPr/>
        </p:nvSpPr>
        <p:spPr>
          <a:xfrm>
            <a:off x="3729995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2" name="object 24532"/>
          <p:cNvSpPr/>
          <p:nvPr/>
        </p:nvSpPr>
        <p:spPr>
          <a:xfrm>
            <a:off x="3747466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3" name="object 24533"/>
          <p:cNvSpPr/>
          <p:nvPr/>
        </p:nvSpPr>
        <p:spPr>
          <a:xfrm>
            <a:off x="3763508" y="61280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4" name="object 24534"/>
          <p:cNvSpPr/>
          <p:nvPr/>
        </p:nvSpPr>
        <p:spPr>
          <a:xfrm>
            <a:off x="3781773" y="6117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5" name="object 24535"/>
          <p:cNvSpPr/>
          <p:nvPr/>
        </p:nvSpPr>
        <p:spPr>
          <a:xfrm>
            <a:off x="3799561" y="61068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6" name="object 24536"/>
          <p:cNvSpPr/>
          <p:nvPr/>
        </p:nvSpPr>
        <p:spPr>
          <a:xfrm>
            <a:off x="3815762" y="609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7" name="object 24537"/>
          <p:cNvSpPr/>
          <p:nvPr/>
        </p:nvSpPr>
        <p:spPr>
          <a:xfrm>
            <a:off x="3833868" y="6086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8" name="object 24538"/>
          <p:cNvSpPr/>
          <p:nvPr/>
        </p:nvSpPr>
        <p:spPr>
          <a:xfrm>
            <a:off x="3851180" y="607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9" name="object 24539"/>
          <p:cNvSpPr/>
          <p:nvPr/>
        </p:nvSpPr>
        <p:spPr>
          <a:xfrm>
            <a:off x="3937423" y="6024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0" name="object 24540"/>
          <p:cNvSpPr/>
          <p:nvPr/>
        </p:nvSpPr>
        <p:spPr>
          <a:xfrm>
            <a:off x="3955053" y="6013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1" name="object 24541"/>
          <p:cNvSpPr/>
          <p:nvPr/>
        </p:nvSpPr>
        <p:spPr>
          <a:xfrm>
            <a:off x="3971253" y="60041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2" name="object 24542"/>
          <p:cNvSpPr/>
          <p:nvPr/>
        </p:nvSpPr>
        <p:spPr>
          <a:xfrm>
            <a:off x="3989518" y="5993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3" name="object 24543"/>
          <p:cNvSpPr/>
          <p:nvPr/>
        </p:nvSpPr>
        <p:spPr>
          <a:xfrm>
            <a:off x="4006830" y="5982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4" name="object 24544"/>
          <p:cNvSpPr/>
          <p:nvPr/>
        </p:nvSpPr>
        <p:spPr>
          <a:xfrm>
            <a:off x="4023031" y="5973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5" name="object 24545"/>
          <p:cNvSpPr/>
          <p:nvPr/>
        </p:nvSpPr>
        <p:spPr>
          <a:xfrm>
            <a:off x="4041296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6" name="object 24546"/>
          <p:cNvSpPr/>
          <p:nvPr/>
        </p:nvSpPr>
        <p:spPr>
          <a:xfrm>
            <a:off x="4058608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7" name="object 24547"/>
          <p:cNvSpPr/>
          <p:nvPr/>
        </p:nvSpPr>
        <p:spPr>
          <a:xfrm>
            <a:off x="4074808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8" name="object 24548"/>
          <p:cNvSpPr/>
          <p:nvPr/>
        </p:nvSpPr>
        <p:spPr>
          <a:xfrm>
            <a:off x="4092914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9" name="object 24549"/>
          <p:cNvSpPr/>
          <p:nvPr/>
        </p:nvSpPr>
        <p:spPr>
          <a:xfrm>
            <a:off x="4110703" y="59218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0" name="object 24550"/>
          <p:cNvSpPr/>
          <p:nvPr/>
        </p:nvSpPr>
        <p:spPr>
          <a:xfrm>
            <a:off x="4126586" y="5912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1" name="object 24551"/>
          <p:cNvSpPr/>
          <p:nvPr/>
        </p:nvSpPr>
        <p:spPr>
          <a:xfrm>
            <a:off x="4145010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2" name="object 24552"/>
          <p:cNvSpPr/>
          <p:nvPr/>
        </p:nvSpPr>
        <p:spPr>
          <a:xfrm>
            <a:off x="3557033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3" name="object 24553"/>
          <p:cNvSpPr/>
          <p:nvPr/>
        </p:nvSpPr>
        <p:spPr>
          <a:xfrm>
            <a:off x="3575139" y="6260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4" name="object 24554"/>
          <p:cNvSpPr/>
          <p:nvPr/>
        </p:nvSpPr>
        <p:spPr>
          <a:xfrm>
            <a:off x="3592610" y="6250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5" name="object 24555"/>
          <p:cNvSpPr/>
          <p:nvPr/>
        </p:nvSpPr>
        <p:spPr>
          <a:xfrm>
            <a:off x="3608811" y="6240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6" name="object 24556"/>
          <p:cNvSpPr/>
          <p:nvPr/>
        </p:nvSpPr>
        <p:spPr>
          <a:xfrm>
            <a:off x="3626916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7" name="object 24557"/>
          <p:cNvSpPr/>
          <p:nvPr/>
        </p:nvSpPr>
        <p:spPr>
          <a:xfrm>
            <a:off x="3644705" y="6219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8" name="object 24558"/>
          <p:cNvSpPr/>
          <p:nvPr/>
        </p:nvSpPr>
        <p:spPr>
          <a:xfrm>
            <a:off x="3660429" y="6209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9" name="object 24559"/>
          <p:cNvSpPr/>
          <p:nvPr/>
        </p:nvSpPr>
        <p:spPr>
          <a:xfrm>
            <a:off x="3679012" y="61994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0" name="object 24560"/>
          <p:cNvSpPr/>
          <p:nvPr/>
        </p:nvSpPr>
        <p:spPr>
          <a:xfrm>
            <a:off x="3696483" y="6188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1" name="object 24561"/>
          <p:cNvSpPr/>
          <p:nvPr/>
        </p:nvSpPr>
        <p:spPr>
          <a:xfrm>
            <a:off x="3712683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2" name="object 24562"/>
          <p:cNvSpPr/>
          <p:nvPr/>
        </p:nvSpPr>
        <p:spPr>
          <a:xfrm>
            <a:off x="3730789" y="6168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3" name="object 24563"/>
          <p:cNvSpPr/>
          <p:nvPr/>
        </p:nvSpPr>
        <p:spPr>
          <a:xfrm>
            <a:off x="3748101" y="61578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4" name="object 24564"/>
          <p:cNvSpPr/>
          <p:nvPr/>
        </p:nvSpPr>
        <p:spPr>
          <a:xfrm>
            <a:off x="3764302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5" name="object 24565"/>
          <p:cNvSpPr/>
          <p:nvPr/>
        </p:nvSpPr>
        <p:spPr>
          <a:xfrm>
            <a:off x="3782567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6" name="object 24566"/>
          <p:cNvSpPr/>
          <p:nvPr/>
        </p:nvSpPr>
        <p:spPr>
          <a:xfrm>
            <a:off x="3800356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7" name="object 24567"/>
          <p:cNvSpPr/>
          <p:nvPr/>
        </p:nvSpPr>
        <p:spPr>
          <a:xfrm>
            <a:off x="3816079" y="6117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8" name="object 24568"/>
          <p:cNvSpPr/>
          <p:nvPr/>
        </p:nvSpPr>
        <p:spPr>
          <a:xfrm>
            <a:off x="3834345" y="6106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9" name="object 24569"/>
          <p:cNvSpPr/>
          <p:nvPr/>
        </p:nvSpPr>
        <p:spPr>
          <a:xfrm>
            <a:off x="3851974" y="6095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0" name="object 24570"/>
          <p:cNvSpPr/>
          <p:nvPr/>
        </p:nvSpPr>
        <p:spPr>
          <a:xfrm>
            <a:off x="3868175" y="6086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1" name="object 24571"/>
          <p:cNvSpPr/>
          <p:nvPr/>
        </p:nvSpPr>
        <p:spPr>
          <a:xfrm>
            <a:off x="3886439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2" name="object 24572"/>
          <p:cNvSpPr/>
          <p:nvPr/>
        </p:nvSpPr>
        <p:spPr>
          <a:xfrm>
            <a:off x="3955529" y="6034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3" name="object 24573"/>
          <p:cNvSpPr/>
          <p:nvPr/>
        </p:nvSpPr>
        <p:spPr>
          <a:xfrm>
            <a:off x="3971730" y="6024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4" name="object 24574"/>
          <p:cNvSpPr/>
          <p:nvPr/>
        </p:nvSpPr>
        <p:spPr>
          <a:xfrm>
            <a:off x="3989836" y="601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5" name="object 24575"/>
          <p:cNvSpPr/>
          <p:nvPr/>
        </p:nvSpPr>
        <p:spPr>
          <a:xfrm>
            <a:off x="4007624" y="6003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6" name="object 24576"/>
          <p:cNvSpPr/>
          <p:nvPr/>
        </p:nvSpPr>
        <p:spPr>
          <a:xfrm>
            <a:off x="4023825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7" name="object 24577"/>
          <p:cNvSpPr/>
          <p:nvPr/>
        </p:nvSpPr>
        <p:spPr>
          <a:xfrm>
            <a:off x="4041931" y="5982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8" name="object 24578"/>
          <p:cNvSpPr/>
          <p:nvPr/>
        </p:nvSpPr>
        <p:spPr>
          <a:xfrm>
            <a:off x="4059402" y="5972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9" name="object 24579"/>
          <p:cNvSpPr/>
          <p:nvPr/>
        </p:nvSpPr>
        <p:spPr>
          <a:xfrm>
            <a:off x="4075602" y="5962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0" name="object 24580"/>
          <p:cNvSpPr/>
          <p:nvPr/>
        </p:nvSpPr>
        <p:spPr>
          <a:xfrm>
            <a:off x="4093709" y="5952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1" name="object 24581"/>
          <p:cNvSpPr/>
          <p:nvPr/>
        </p:nvSpPr>
        <p:spPr>
          <a:xfrm>
            <a:off x="4111180" y="5941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2" name="object 24582"/>
          <p:cNvSpPr/>
          <p:nvPr/>
        </p:nvSpPr>
        <p:spPr>
          <a:xfrm>
            <a:off x="4127380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3" name="object 24583"/>
          <p:cNvSpPr/>
          <p:nvPr/>
        </p:nvSpPr>
        <p:spPr>
          <a:xfrm>
            <a:off x="4145486" y="59213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4" name="object 24584"/>
          <p:cNvSpPr/>
          <p:nvPr/>
        </p:nvSpPr>
        <p:spPr>
          <a:xfrm>
            <a:off x="4163274" y="59107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5" name="object 24585"/>
          <p:cNvSpPr/>
          <p:nvPr/>
        </p:nvSpPr>
        <p:spPr>
          <a:xfrm>
            <a:off x="4179475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6" name="object 24586"/>
          <p:cNvSpPr/>
          <p:nvPr/>
        </p:nvSpPr>
        <p:spPr>
          <a:xfrm>
            <a:off x="3593404" y="6270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7" name="object 24587"/>
          <p:cNvSpPr/>
          <p:nvPr/>
        </p:nvSpPr>
        <p:spPr>
          <a:xfrm>
            <a:off x="3610399" y="6260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8" name="object 24588"/>
          <p:cNvSpPr/>
          <p:nvPr/>
        </p:nvSpPr>
        <p:spPr>
          <a:xfrm>
            <a:off x="3628505" y="6249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9" name="object 24589"/>
          <p:cNvSpPr/>
          <p:nvPr/>
        </p:nvSpPr>
        <p:spPr>
          <a:xfrm>
            <a:off x="3645182" y="6239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0" name="object 24590"/>
          <p:cNvSpPr/>
          <p:nvPr/>
        </p:nvSpPr>
        <p:spPr>
          <a:xfrm>
            <a:off x="3662017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1" name="object 24591"/>
          <p:cNvSpPr/>
          <p:nvPr/>
        </p:nvSpPr>
        <p:spPr>
          <a:xfrm>
            <a:off x="3680283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2" name="object 24592"/>
          <p:cNvSpPr/>
          <p:nvPr/>
        </p:nvSpPr>
        <p:spPr>
          <a:xfrm>
            <a:off x="3697277" y="6209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3" name="object 24593"/>
          <p:cNvSpPr/>
          <p:nvPr/>
        </p:nvSpPr>
        <p:spPr>
          <a:xfrm>
            <a:off x="3713795" y="6199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4" name="object 24594"/>
          <p:cNvSpPr/>
          <p:nvPr/>
        </p:nvSpPr>
        <p:spPr>
          <a:xfrm>
            <a:off x="3732060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5" name="object 24595"/>
          <p:cNvSpPr/>
          <p:nvPr/>
        </p:nvSpPr>
        <p:spPr>
          <a:xfrm>
            <a:off x="3748895" y="6178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6" name="object 24596"/>
          <p:cNvSpPr/>
          <p:nvPr/>
        </p:nvSpPr>
        <p:spPr>
          <a:xfrm>
            <a:off x="3765890" y="6168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7" name="object 24597"/>
          <p:cNvSpPr/>
          <p:nvPr/>
        </p:nvSpPr>
        <p:spPr>
          <a:xfrm>
            <a:off x="3784155" y="6157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8" name="object 24598"/>
          <p:cNvSpPr/>
          <p:nvPr/>
        </p:nvSpPr>
        <p:spPr>
          <a:xfrm>
            <a:off x="3800673" y="6147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9" name="object 24599"/>
          <p:cNvSpPr/>
          <p:nvPr/>
        </p:nvSpPr>
        <p:spPr>
          <a:xfrm>
            <a:off x="3817668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0" name="object 24600"/>
          <p:cNvSpPr/>
          <p:nvPr/>
        </p:nvSpPr>
        <p:spPr>
          <a:xfrm>
            <a:off x="3835933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1" name="object 24601"/>
          <p:cNvSpPr/>
          <p:nvPr/>
        </p:nvSpPr>
        <p:spPr>
          <a:xfrm>
            <a:off x="3852768" y="61162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2" name="object 24602"/>
          <p:cNvSpPr/>
          <p:nvPr/>
        </p:nvSpPr>
        <p:spPr>
          <a:xfrm>
            <a:off x="3869445" y="6106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3" name="object 24603"/>
          <p:cNvSpPr/>
          <p:nvPr/>
        </p:nvSpPr>
        <p:spPr>
          <a:xfrm>
            <a:off x="3887551" y="60954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4" name="object 24604"/>
          <p:cNvSpPr/>
          <p:nvPr/>
        </p:nvSpPr>
        <p:spPr>
          <a:xfrm>
            <a:off x="3904546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5" name="object 24605"/>
          <p:cNvSpPr/>
          <p:nvPr/>
        </p:nvSpPr>
        <p:spPr>
          <a:xfrm>
            <a:off x="3921540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6" name="object 24606"/>
          <p:cNvSpPr/>
          <p:nvPr/>
        </p:nvSpPr>
        <p:spPr>
          <a:xfrm>
            <a:off x="3991424" y="6034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7" name="object 24607"/>
          <p:cNvSpPr/>
          <p:nvPr/>
        </p:nvSpPr>
        <p:spPr>
          <a:xfrm>
            <a:off x="4008418" y="60237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8" name="object 24608"/>
          <p:cNvSpPr/>
          <p:nvPr/>
        </p:nvSpPr>
        <p:spPr>
          <a:xfrm>
            <a:off x="4025095" y="601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9" name="object 24609"/>
          <p:cNvSpPr/>
          <p:nvPr/>
        </p:nvSpPr>
        <p:spPr>
          <a:xfrm>
            <a:off x="4043202" y="60033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0" name="object 24610"/>
          <p:cNvSpPr/>
          <p:nvPr/>
        </p:nvSpPr>
        <p:spPr>
          <a:xfrm>
            <a:off x="4060196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1" name="object 24611"/>
          <p:cNvSpPr/>
          <p:nvPr/>
        </p:nvSpPr>
        <p:spPr>
          <a:xfrm>
            <a:off x="4076714" y="5982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2" name="object 24612"/>
          <p:cNvSpPr/>
          <p:nvPr/>
        </p:nvSpPr>
        <p:spPr>
          <a:xfrm>
            <a:off x="4095297" y="5972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3" name="object 24613"/>
          <p:cNvSpPr/>
          <p:nvPr/>
        </p:nvSpPr>
        <p:spPr>
          <a:xfrm>
            <a:off x="4111974" y="596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4" name="object 24614"/>
          <p:cNvSpPr/>
          <p:nvPr/>
        </p:nvSpPr>
        <p:spPr>
          <a:xfrm>
            <a:off x="4128968" y="5952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5" name="object 24615"/>
          <p:cNvSpPr/>
          <p:nvPr/>
        </p:nvSpPr>
        <p:spPr>
          <a:xfrm>
            <a:off x="4147074" y="5941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6" name="object 24616"/>
          <p:cNvSpPr/>
          <p:nvPr/>
        </p:nvSpPr>
        <p:spPr>
          <a:xfrm>
            <a:off x="4164069" y="5931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7" name="object 24617"/>
          <p:cNvSpPr/>
          <p:nvPr/>
        </p:nvSpPr>
        <p:spPr>
          <a:xfrm>
            <a:off x="4180587" y="59213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8" name="object 24618"/>
          <p:cNvSpPr/>
          <p:nvPr/>
        </p:nvSpPr>
        <p:spPr>
          <a:xfrm>
            <a:off x="4198852" y="5910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9" name="object 24619"/>
          <p:cNvSpPr/>
          <p:nvPr/>
        </p:nvSpPr>
        <p:spPr>
          <a:xfrm>
            <a:off x="4215846" y="590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0" name="object 24620"/>
          <p:cNvSpPr/>
          <p:nvPr/>
        </p:nvSpPr>
        <p:spPr>
          <a:xfrm>
            <a:off x="3629299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1" name="object 24621"/>
          <p:cNvSpPr/>
          <p:nvPr/>
        </p:nvSpPr>
        <p:spPr>
          <a:xfrm>
            <a:off x="3646611" y="6260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2" name="object 24622"/>
          <p:cNvSpPr/>
          <p:nvPr/>
        </p:nvSpPr>
        <p:spPr>
          <a:xfrm>
            <a:off x="3662812" y="6250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3" name="object 24623"/>
          <p:cNvSpPr/>
          <p:nvPr/>
        </p:nvSpPr>
        <p:spPr>
          <a:xfrm>
            <a:off x="3681077" y="6239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4" name="object 24624"/>
          <p:cNvSpPr/>
          <p:nvPr/>
        </p:nvSpPr>
        <p:spPr>
          <a:xfrm>
            <a:off x="3698389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5" name="object 24625"/>
          <p:cNvSpPr/>
          <p:nvPr/>
        </p:nvSpPr>
        <p:spPr>
          <a:xfrm>
            <a:off x="3714589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6" name="object 24626"/>
          <p:cNvSpPr/>
          <p:nvPr/>
        </p:nvSpPr>
        <p:spPr>
          <a:xfrm>
            <a:off x="3732854" y="6208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7" name="object 24627"/>
          <p:cNvSpPr/>
          <p:nvPr/>
        </p:nvSpPr>
        <p:spPr>
          <a:xfrm>
            <a:off x="3750484" y="61982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8" name="object 24628"/>
          <p:cNvSpPr/>
          <p:nvPr/>
        </p:nvSpPr>
        <p:spPr>
          <a:xfrm>
            <a:off x="3766367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9" name="object 24629"/>
          <p:cNvSpPr/>
          <p:nvPr/>
        </p:nvSpPr>
        <p:spPr>
          <a:xfrm>
            <a:off x="3784949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0" name="object 24630"/>
          <p:cNvSpPr/>
          <p:nvPr/>
        </p:nvSpPr>
        <p:spPr>
          <a:xfrm>
            <a:off x="3802262" y="6167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1" name="object 24631"/>
          <p:cNvSpPr/>
          <p:nvPr/>
        </p:nvSpPr>
        <p:spPr>
          <a:xfrm>
            <a:off x="3818462" y="61574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2" name="object 24632"/>
          <p:cNvSpPr/>
          <p:nvPr/>
        </p:nvSpPr>
        <p:spPr>
          <a:xfrm>
            <a:off x="3836568" y="61464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3" name="object 24633"/>
          <p:cNvSpPr/>
          <p:nvPr/>
        </p:nvSpPr>
        <p:spPr>
          <a:xfrm>
            <a:off x="3854039" y="6136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4" name="object 24634"/>
          <p:cNvSpPr/>
          <p:nvPr/>
        </p:nvSpPr>
        <p:spPr>
          <a:xfrm>
            <a:off x="3870239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5" name="object 24635"/>
          <p:cNvSpPr/>
          <p:nvPr/>
        </p:nvSpPr>
        <p:spPr>
          <a:xfrm>
            <a:off x="3888345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6" name="object 24636"/>
          <p:cNvSpPr/>
          <p:nvPr/>
        </p:nvSpPr>
        <p:spPr>
          <a:xfrm>
            <a:off x="3905817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7" name="object 24637"/>
          <p:cNvSpPr/>
          <p:nvPr/>
        </p:nvSpPr>
        <p:spPr>
          <a:xfrm>
            <a:off x="3922017" y="6095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8" name="object 24638"/>
          <p:cNvSpPr/>
          <p:nvPr/>
        </p:nvSpPr>
        <p:spPr>
          <a:xfrm>
            <a:off x="3940123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9" name="object 24639"/>
          <p:cNvSpPr/>
          <p:nvPr/>
        </p:nvSpPr>
        <p:spPr>
          <a:xfrm>
            <a:off x="3957912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0" name="object 24640"/>
          <p:cNvSpPr/>
          <p:nvPr/>
        </p:nvSpPr>
        <p:spPr>
          <a:xfrm>
            <a:off x="4025889" y="60343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1" name="object 24641"/>
          <p:cNvSpPr/>
          <p:nvPr/>
        </p:nvSpPr>
        <p:spPr>
          <a:xfrm>
            <a:off x="4043996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2" name="object 24642"/>
          <p:cNvSpPr/>
          <p:nvPr/>
        </p:nvSpPr>
        <p:spPr>
          <a:xfrm>
            <a:off x="4061308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3" name="object 24643"/>
          <p:cNvSpPr/>
          <p:nvPr/>
        </p:nvSpPr>
        <p:spPr>
          <a:xfrm>
            <a:off x="4077508" y="60033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4" name="object 24644"/>
          <p:cNvSpPr/>
          <p:nvPr/>
        </p:nvSpPr>
        <p:spPr>
          <a:xfrm>
            <a:off x="4095773" y="5992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5" name="object 24645"/>
          <p:cNvSpPr/>
          <p:nvPr/>
        </p:nvSpPr>
        <p:spPr>
          <a:xfrm>
            <a:off x="4113562" y="5982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6" name="object 24646"/>
          <p:cNvSpPr/>
          <p:nvPr/>
        </p:nvSpPr>
        <p:spPr>
          <a:xfrm>
            <a:off x="4129603" y="5972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7" name="object 24647"/>
          <p:cNvSpPr/>
          <p:nvPr/>
        </p:nvSpPr>
        <p:spPr>
          <a:xfrm>
            <a:off x="4147868" y="5961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8" name="object 24648"/>
          <p:cNvSpPr/>
          <p:nvPr/>
        </p:nvSpPr>
        <p:spPr>
          <a:xfrm>
            <a:off x="4165181" y="5951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9" name="object 24649"/>
          <p:cNvSpPr/>
          <p:nvPr/>
        </p:nvSpPr>
        <p:spPr>
          <a:xfrm>
            <a:off x="4181381" y="5941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0" name="object 24650"/>
          <p:cNvSpPr/>
          <p:nvPr/>
        </p:nvSpPr>
        <p:spPr>
          <a:xfrm>
            <a:off x="4199646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1" name="object 24651"/>
          <p:cNvSpPr/>
          <p:nvPr/>
        </p:nvSpPr>
        <p:spPr>
          <a:xfrm>
            <a:off x="4216958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2" name="object 24652"/>
          <p:cNvSpPr/>
          <p:nvPr/>
        </p:nvSpPr>
        <p:spPr>
          <a:xfrm>
            <a:off x="4233159" y="5910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3" name="object 24653"/>
          <p:cNvSpPr/>
          <p:nvPr/>
        </p:nvSpPr>
        <p:spPr>
          <a:xfrm>
            <a:off x="4251265" y="590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4" name="object 24654"/>
          <p:cNvSpPr/>
          <p:nvPr/>
        </p:nvSpPr>
        <p:spPr>
          <a:xfrm>
            <a:off x="3663606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5" name="object 24655"/>
          <p:cNvSpPr/>
          <p:nvPr/>
        </p:nvSpPr>
        <p:spPr>
          <a:xfrm>
            <a:off x="3681871" y="6259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6" name="object 24656"/>
          <p:cNvSpPr/>
          <p:nvPr/>
        </p:nvSpPr>
        <p:spPr>
          <a:xfrm>
            <a:off x="3699183" y="624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7" name="object 24657"/>
          <p:cNvSpPr/>
          <p:nvPr/>
        </p:nvSpPr>
        <p:spPr>
          <a:xfrm>
            <a:off x="3715383" y="6239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8" name="object 24658"/>
          <p:cNvSpPr/>
          <p:nvPr/>
        </p:nvSpPr>
        <p:spPr>
          <a:xfrm>
            <a:off x="3733489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9" name="object 24659"/>
          <p:cNvSpPr/>
          <p:nvPr/>
        </p:nvSpPr>
        <p:spPr>
          <a:xfrm>
            <a:off x="3750960" y="621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0" name="object 24660"/>
          <p:cNvSpPr/>
          <p:nvPr/>
        </p:nvSpPr>
        <p:spPr>
          <a:xfrm>
            <a:off x="3767161" y="6208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1" name="object 24661"/>
          <p:cNvSpPr/>
          <p:nvPr/>
        </p:nvSpPr>
        <p:spPr>
          <a:xfrm>
            <a:off x="3785267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2" name="object 24662"/>
          <p:cNvSpPr/>
          <p:nvPr/>
        </p:nvSpPr>
        <p:spPr>
          <a:xfrm>
            <a:off x="3803056" y="61872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3" name="object 24663"/>
          <p:cNvSpPr/>
          <p:nvPr/>
        </p:nvSpPr>
        <p:spPr>
          <a:xfrm>
            <a:off x="3818938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4" name="object 24664"/>
          <p:cNvSpPr/>
          <p:nvPr/>
        </p:nvSpPr>
        <p:spPr>
          <a:xfrm>
            <a:off x="3837362" y="61668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5" name="object 24665"/>
          <p:cNvSpPr/>
          <p:nvPr/>
        </p:nvSpPr>
        <p:spPr>
          <a:xfrm>
            <a:off x="3854833" y="6156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6" name="object 24666"/>
          <p:cNvSpPr/>
          <p:nvPr/>
        </p:nvSpPr>
        <p:spPr>
          <a:xfrm>
            <a:off x="3871033" y="61472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7" name="object 24667"/>
          <p:cNvSpPr/>
          <p:nvPr/>
        </p:nvSpPr>
        <p:spPr>
          <a:xfrm>
            <a:off x="3889140" y="6136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8" name="object 24668"/>
          <p:cNvSpPr/>
          <p:nvPr/>
        </p:nvSpPr>
        <p:spPr>
          <a:xfrm>
            <a:off x="3906611" y="6126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9" name="object 24669"/>
          <p:cNvSpPr/>
          <p:nvPr/>
        </p:nvSpPr>
        <p:spPr>
          <a:xfrm>
            <a:off x="3922811" y="6116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0" name="object 24670"/>
          <p:cNvSpPr/>
          <p:nvPr/>
        </p:nvSpPr>
        <p:spPr>
          <a:xfrm>
            <a:off x="3940917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1" name="object 24671"/>
          <p:cNvSpPr/>
          <p:nvPr/>
        </p:nvSpPr>
        <p:spPr>
          <a:xfrm>
            <a:off x="3958706" y="6095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2" name="object 24672"/>
          <p:cNvSpPr/>
          <p:nvPr/>
        </p:nvSpPr>
        <p:spPr>
          <a:xfrm>
            <a:off x="3974430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3" name="object 24673"/>
          <p:cNvSpPr/>
          <p:nvPr/>
        </p:nvSpPr>
        <p:spPr>
          <a:xfrm>
            <a:off x="3993012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4" name="object 24674"/>
          <p:cNvSpPr/>
          <p:nvPr/>
        </p:nvSpPr>
        <p:spPr>
          <a:xfrm>
            <a:off x="4044790" y="6043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5" name="object 24675"/>
          <p:cNvSpPr/>
          <p:nvPr/>
        </p:nvSpPr>
        <p:spPr>
          <a:xfrm>
            <a:off x="4062102" y="60331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6" name="object 24676"/>
          <p:cNvSpPr/>
          <p:nvPr/>
        </p:nvSpPr>
        <p:spPr>
          <a:xfrm>
            <a:off x="4078303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7" name="object 24677"/>
          <p:cNvSpPr/>
          <p:nvPr/>
        </p:nvSpPr>
        <p:spPr>
          <a:xfrm>
            <a:off x="4096567" y="6012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8" name="object 24678"/>
          <p:cNvSpPr/>
          <p:nvPr/>
        </p:nvSpPr>
        <p:spPr>
          <a:xfrm>
            <a:off x="4114356" y="60021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9" name="object 24679"/>
          <p:cNvSpPr/>
          <p:nvPr/>
        </p:nvSpPr>
        <p:spPr>
          <a:xfrm>
            <a:off x="4130080" y="5992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0" name="object 24680"/>
          <p:cNvSpPr/>
          <p:nvPr/>
        </p:nvSpPr>
        <p:spPr>
          <a:xfrm>
            <a:off x="4148186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1" name="object 24681"/>
          <p:cNvSpPr/>
          <p:nvPr/>
        </p:nvSpPr>
        <p:spPr>
          <a:xfrm>
            <a:off x="4165975" y="5971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2" name="object 24682"/>
          <p:cNvSpPr/>
          <p:nvPr/>
        </p:nvSpPr>
        <p:spPr>
          <a:xfrm>
            <a:off x="4182175" y="59617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3" name="object 24683"/>
          <p:cNvSpPr/>
          <p:nvPr/>
        </p:nvSpPr>
        <p:spPr>
          <a:xfrm>
            <a:off x="4200440" y="59511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4" name="object 24684"/>
          <p:cNvSpPr/>
          <p:nvPr/>
        </p:nvSpPr>
        <p:spPr>
          <a:xfrm>
            <a:off x="4217752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5" name="object 24685"/>
          <p:cNvSpPr/>
          <p:nvPr/>
        </p:nvSpPr>
        <p:spPr>
          <a:xfrm>
            <a:off x="4233953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6" name="object 24686"/>
          <p:cNvSpPr/>
          <p:nvPr/>
        </p:nvSpPr>
        <p:spPr>
          <a:xfrm>
            <a:off x="4252059" y="5920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7" name="object 24687"/>
          <p:cNvSpPr/>
          <p:nvPr/>
        </p:nvSpPr>
        <p:spPr>
          <a:xfrm>
            <a:off x="4269530" y="5909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8" name="object 24688"/>
          <p:cNvSpPr/>
          <p:nvPr/>
        </p:nvSpPr>
        <p:spPr>
          <a:xfrm>
            <a:off x="4285730" y="590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9" name="object 24689"/>
          <p:cNvSpPr/>
          <p:nvPr/>
        </p:nvSpPr>
        <p:spPr>
          <a:xfrm>
            <a:off x="3682188" y="6279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0" name="object 24690"/>
          <p:cNvSpPr/>
          <p:nvPr/>
        </p:nvSpPr>
        <p:spPr>
          <a:xfrm>
            <a:off x="3699977" y="62691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1" name="object 24691"/>
          <p:cNvSpPr/>
          <p:nvPr/>
        </p:nvSpPr>
        <p:spPr>
          <a:xfrm>
            <a:off x="3716177" y="6259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2" name="object 24692"/>
          <p:cNvSpPr/>
          <p:nvPr/>
        </p:nvSpPr>
        <p:spPr>
          <a:xfrm>
            <a:off x="3734284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3" name="object 24693"/>
          <p:cNvSpPr/>
          <p:nvPr/>
        </p:nvSpPr>
        <p:spPr>
          <a:xfrm>
            <a:off x="3751755" y="6238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4" name="object 24694"/>
          <p:cNvSpPr/>
          <p:nvPr/>
        </p:nvSpPr>
        <p:spPr>
          <a:xfrm>
            <a:off x="3767955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5" name="object 24695"/>
          <p:cNvSpPr/>
          <p:nvPr/>
        </p:nvSpPr>
        <p:spPr>
          <a:xfrm>
            <a:off x="3786061" y="621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6" name="object 24696"/>
          <p:cNvSpPr/>
          <p:nvPr/>
        </p:nvSpPr>
        <p:spPr>
          <a:xfrm>
            <a:off x="3803532" y="6207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7" name="object 24697"/>
          <p:cNvSpPr/>
          <p:nvPr/>
        </p:nvSpPr>
        <p:spPr>
          <a:xfrm>
            <a:off x="3819732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8" name="object 24698"/>
          <p:cNvSpPr/>
          <p:nvPr/>
        </p:nvSpPr>
        <p:spPr>
          <a:xfrm>
            <a:off x="3837838" y="6187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9" name="object 24699"/>
          <p:cNvSpPr/>
          <p:nvPr/>
        </p:nvSpPr>
        <p:spPr>
          <a:xfrm>
            <a:off x="3855627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0" name="object 24700"/>
          <p:cNvSpPr/>
          <p:nvPr/>
        </p:nvSpPr>
        <p:spPr>
          <a:xfrm>
            <a:off x="3871828" y="6167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1" name="object 24701"/>
          <p:cNvSpPr/>
          <p:nvPr/>
        </p:nvSpPr>
        <p:spPr>
          <a:xfrm>
            <a:off x="3889934" y="6156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2" name="object 24702"/>
          <p:cNvSpPr/>
          <p:nvPr/>
        </p:nvSpPr>
        <p:spPr>
          <a:xfrm>
            <a:off x="3907405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3" name="object 24703"/>
          <p:cNvSpPr/>
          <p:nvPr/>
        </p:nvSpPr>
        <p:spPr>
          <a:xfrm>
            <a:off x="3923605" y="6136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4" name="object 24704"/>
          <p:cNvSpPr/>
          <p:nvPr/>
        </p:nvSpPr>
        <p:spPr>
          <a:xfrm>
            <a:off x="3941711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5" name="object 24705"/>
          <p:cNvSpPr/>
          <p:nvPr/>
        </p:nvSpPr>
        <p:spPr>
          <a:xfrm>
            <a:off x="3959023" y="6115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6" name="object 24706"/>
          <p:cNvSpPr/>
          <p:nvPr/>
        </p:nvSpPr>
        <p:spPr>
          <a:xfrm>
            <a:off x="3975224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7" name="object 24707"/>
          <p:cNvSpPr/>
          <p:nvPr/>
        </p:nvSpPr>
        <p:spPr>
          <a:xfrm>
            <a:off x="3993489" y="609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8" name="object 24708"/>
          <p:cNvSpPr/>
          <p:nvPr/>
        </p:nvSpPr>
        <p:spPr>
          <a:xfrm>
            <a:off x="4011278" y="60840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9" name="object 24709"/>
          <p:cNvSpPr/>
          <p:nvPr/>
        </p:nvSpPr>
        <p:spPr>
          <a:xfrm>
            <a:off x="4027001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0" name="object 24710"/>
          <p:cNvSpPr/>
          <p:nvPr/>
        </p:nvSpPr>
        <p:spPr>
          <a:xfrm>
            <a:off x="4079097" y="6043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1" name="object 24711"/>
          <p:cNvSpPr/>
          <p:nvPr/>
        </p:nvSpPr>
        <p:spPr>
          <a:xfrm>
            <a:off x="4097361" y="60326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2" name="object 24712"/>
          <p:cNvSpPr/>
          <p:nvPr/>
        </p:nvSpPr>
        <p:spPr>
          <a:xfrm>
            <a:off x="4114674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3" name="object 24713"/>
          <p:cNvSpPr/>
          <p:nvPr/>
        </p:nvSpPr>
        <p:spPr>
          <a:xfrm>
            <a:off x="4130874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4" name="object 24714"/>
          <p:cNvSpPr/>
          <p:nvPr/>
        </p:nvSpPr>
        <p:spPr>
          <a:xfrm>
            <a:off x="4148980" y="60021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5" name="object 24715"/>
          <p:cNvSpPr/>
          <p:nvPr/>
        </p:nvSpPr>
        <p:spPr>
          <a:xfrm>
            <a:off x="4166769" y="5991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6" name="object 24716"/>
          <p:cNvSpPr/>
          <p:nvPr/>
        </p:nvSpPr>
        <p:spPr>
          <a:xfrm>
            <a:off x="4182652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7" name="object 24717"/>
          <p:cNvSpPr/>
          <p:nvPr/>
        </p:nvSpPr>
        <p:spPr>
          <a:xfrm>
            <a:off x="4201234" y="5971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8" name="object 24718"/>
          <p:cNvSpPr/>
          <p:nvPr/>
        </p:nvSpPr>
        <p:spPr>
          <a:xfrm>
            <a:off x="4218546" y="596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9" name="object 24719"/>
          <p:cNvSpPr/>
          <p:nvPr/>
        </p:nvSpPr>
        <p:spPr>
          <a:xfrm>
            <a:off x="4234747" y="59511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0" name="object 24720"/>
          <p:cNvSpPr/>
          <p:nvPr/>
        </p:nvSpPr>
        <p:spPr>
          <a:xfrm>
            <a:off x="4252853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1" name="object 24721"/>
          <p:cNvSpPr/>
          <p:nvPr/>
        </p:nvSpPr>
        <p:spPr>
          <a:xfrm>
            <a:off x="4270324" y="5929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2" name="object 24722"/>
          <p:cNvSpPr/>
          <p:nvPr/>
        </p:nvSpPr>
        <p:spPr>
          <a:xfrm>
            <a:off x="4286524" y="5920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3" name="object 24723"/>
          <p:cNvSpPr/>
          <p:nvPr/>
        </p:nvSpPr>
        <p:spPr>
          <a:xfrm>
            <a:off x="4304631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4" name="object 24724"/>
          <p:cNvSpPr/>
          <p:nvPr/>
        </p:nvSpPr>
        <p:spPr>
          <a:xfrm>
            <a:off x="4322419" y="589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5" name="object 24725"/>
          <p:cNvSpPr/>
          <p:nvPr/>
        </p:nvSpPr>
        <p:spPr>
          <a:xfrm>
            <a:off x="3735078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6" name="object 24726"/>
          <p:cNvSpPr/>
          <p:nvPr/>
        </p:nvSpPr>
        <p:spPr>
          <a:xfrm>
            <a:off x="3752549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7" name="object 24727"/>
          <p:cNvSpPr/>
          <p:nvPr/>
        </p:nvSpPr>
        <p:spPr>
          <a:xfrm>
            <a:off x="3768749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8" name="object 24728"/>
          <p:cNvSpPr/>
          <p:nvPr/>
        </p:nvSpPr>
        <p:spPr>
          <a:xfrm>
            <a:off x="3786855" y="6237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9" name="object 24729"/>
          <p:cNvSpPr/>
          <p:nvPr/>
        </p:nvSpPr>
        <p:spPr>
          <a:xfrm>
            <a:off x="3804326" y="6227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0" name="object 24730"/>
          <p:cNvSpPr/>
          <p:nvPr/>
        </p:nvSpPr>
        <p:spPr>
          <a:xfrm>
            <a:off x="3820526" y="621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1" name="object 24731"/>
          <p:cNvSpPr/>
          <p:nvPr/>
        </p:nvSpPr>
        <p:spPr>
          <a:xfrm>
            <a:off x="3838633" y="62075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2" name="object 24732"/>
          <p:cNvSpPr/>
          <p:nvPr/>
        </p:nvSpPr>
        <p:spPr>
          <a:xfrm>
            <a:off x="3856421" y="6196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3" name="object 24733"/>
          <p:cNvSpPr/>
          <p:nvPr/>
        </p:nvSpPr>
        <p:spPr>
          <a:xfrm>
            <a:off x="3872145" y="6187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4" name="object 24734"/>
          <p:cNvSpPr/>
          <p:nvPr/>
        </p:nvSpPr>
        <p:spPr>
          <a:xfrm>
            <a:off x="3890410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5" name="object 24735"/>
          <p:cNvSpPr/>
          <p:nvPr/>
        </p:nvSpPr>
        <p:spPr>
          <a:xfrm>
            <a:off x="3908199" y="6166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6" name="object 24736"/>
          <p:cNvSpPr/>
          <p:nvPr/>
        </p:nvSpPr>
        <p:spPr>
          <a:xfrm>
            <a:off x="3924240" y="61562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7" name="object 24737"/>
          <p:cNvSpPr/>
          <p:nvPr/>
        </p:nvSpPr>
        <p:spPr>
          <a:xfrm>
            <a:off x="3942505" y="6145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8" name="object 24738"/>
          <p:cNvSpPr/>
          <p:nvPr/>
        </p:nvSpPr>
        <p:spPr>
          <a:xfrm>
            <a:off x="3959817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9" name="object 24739"/>
          <p:cNvSpPr/>
          <p:nvPr/>
        </p:nvSpPr>
        <p:spPr>
          <a:xfrm>
            <a:off x="3976018" y="61252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0" name="object 24740"/>
          <p:cNvSpPr/>
          <p:nvPr/>
        </p:nvSpPr>
        <p:spPr>
          <a:xfrm>
            <a:off x="3994283" y="6114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1" name="object 24741"/>
          <p:cNvSpPr/>
          <p:nvPr/>
        </p:nvSpPr>
        <p:spPr>
          <a:xfrm>
            <a:off x="4011595" y="61040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2" name="object 24742"/>
          <p:cNvSpPr/>
          <p:nvPr/>
        </p:nvSpPr>
        <p:spPr>
          <a:xfrm>
            <a:off x="4027796" y="609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3" name="object 24743"/>
          <p:cNvSpPr/>
          <p:nvPr/>
        </p:nvSpPr>
        <p:spPr>
          <a:xfrm>
            <a:off x="4045902" y="60836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4" name="object 24744"/>
          <p:cNvSpPr/>
          <p:nvPr/>
        </p:nvSpPr>
        <p:spPr>
          <a:xfrm>
            <a:off x="4063690" y="6073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5" name="object 24745"/>
          <p:cNvSpPr/>
          <p:nvPr/>
        </p:nvSpPr>
        <p:spPr>
          <a:xfrm>
            <a:off x="4115468" y="60428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6" name="object 24746"/>
          <p:cNvSpPr/>
          <p:nvPr/>
        </p:nvSpPr>
        <p:spPr>
          <a:xfrm>
            <a:off x="4131668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7" name="object 24747"/>
          <p:cNvSpPr/>
          <p:nvPr/>
        </p:nvSpPr>
        <p:spPr>
          <a:xfrm>
            <a:off x="4149774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8" name="object 24748"/>
          <p:cNvSpPr/>
          <p:nvPr/>
        </p:nvSpPr>
        <p:spPr>
          <a:xfrm>
            <a:off x="4167245" y="6011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9" name="object 24749"/>
          <p:cNvSpPr/>
          <p:nvPr/>
        </p:nvSpPr>
        <p:spPr>
          <a:xfrm>
            <a:off x="4183446" y="60021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0" name="object 24750"/>
          <p:cNvSpPr/>
          <p:nvPr/>
        </p:nvSpPr>
        <p:spPr>
          <a:xfrm>
            <a:off x="4201552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1" name="object 24751"/>
          <p:cNvSpPr/>
          <p:nvPr/>
        </p:nvSpPr>
        <p:spPr>
          <a:xfrm>
            <a:off x="4219340" y="5980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2" name="object 24752"/>
          <p:cNvSpPr/>
          <p:nvPr/>
        </p:nvSpPr>
        <p:spPr>
          <a:xfrm>
            <a:off x="4235541" y="5971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3" name="object 24753"/>
          <p:cNvSpPr/>
          <p:nvPr/>
        </p:nvSpPr>
        <p:spPr>
          <a:xfrm>
            <a:off x="4253647" y="59601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4" name="object 24754"/>
          <p:cNvSpPr/>
          <p:nvPr/>
        </p:nvSpPr>
        <p:spPr>
          <a:xfrm>
            <a:off x="4271118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5" name="object 24755"/>
          <p:cNvSpPr/>
          <p:nvPr/>
        </p:nvSpPr>
        <p:spPr>
          <a:xfrm>
            <a:off x="4287318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6" name="object 24756"/>
          <p:cNvSpPr/>
          <p:nvPr/>
        </p:nvSpPr>
        <p:spPr>
          <a:xfrm>
            <a:off x="4305425" y="5929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7" name="object 24757"/>
          <p:cNvSpPr/>
          <p:nvPr/>
        </p:nvSpPr>
        <p:spPr>
          <a:xfrm>
            <a:off x="4322737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8" name="object 24758"/>
          <p:cNvSpPr/>
          <p:nvPr/>
        </p:nvSpPr>
        <p:spPr>
          <a:xfrm>
            <a:off x="4338937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9" name="object 24759"/>
          <p:cNvSpPr/>
          <p:nvPr/>
        </p:nvSpPr>
        <p:spPr>
          <a:xfrm>
            <a:off x="4357202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0" name="object 24760"/>
          <p:cNvSpPr/>
          <p:nvPr/>
        </p:nvSpPr>
        <p:spPr>
          <a:xfrm>
            <a:off x="3753343" y="627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1" name="object 24761"/>
          <p:cNvSpPr/>
          <p:nvPr/>
        </p:nvSpPr>
        <p:spPr>
          <a:xfrm>
            <a:off x="3769861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2" name="object 24762"/>
          <p:cNvSpPr/>
          <p:nvPr/>
        </p:nvSpPr>
        <p:spPr>
          <a:xfrm>
            <a:off x="3788126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3" name="object 24763"/>
          <p:cNvSpPr/>
          <p:nvPr/>
        </p:nvSpPr>
        <p:spPr>
          <a:xfrm>
            <a:off x="3805120" y="6247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4" name="object 24764"/>
          <p:cNvSpPr/>
          <p:nvPr/>
        </p:nvSpPr>
        <p:spPr>
          <a:xfrm>
            <a:off x="3821956" y="6238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5" name="object 24765"/>
          <p:cNvSpPr/>
          <p:nvPr/>
        </p:nvSpPr>
        <p:spPr>
          <a:xfrm>
            <a:off x="3840221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6" name="object 24766"/>
          <p:cNvSpPr/>
          <p:nvPr/>
        </p:nvSpPr>
        <p:spPr>
          <a:xfrm>
            <a:off x="3856739" y="6217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7" name="object 24767"/>
          <p:cNvSpPr/>
          <p:nvPr/>
        </p:nvSpPr>
        <p:spPr>
          <a:xfrm>
            <a:off x="3873734" y="62075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8" name="object 24768"/>
          <p:cNvSpPr/>
          <p:nvPr/>
        </p:nvSpPr>
        <p:spPr>
          <a:xfrm>
            <a:off x="3891998" y="6196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9" name="object 24769"/>
          <p:cNvSpPr/>
          <p:nvPr/>
        </p:nvSpPr>
        <p:spPr>
          <a:xfrm>
            <a:off x="3908993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0" name="object 24770"/>
          <p:cNvSpPr/>
          <p:nvPr/>
        </p:nvSpPr>
        <p:spPr>
          <a:xfrm>
            <a:off x="3925511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1" name="object 24771"/>
          <p:cNvSpPr/>
          <p:nvPr/>
        </p:nvSpPr>
        <p:spPr>
          <a:xfrm>
            <a:off x="3943617" y="61656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2" name="object 24772"/>
          <p:cNvSpPr/>
          <p:nvPr/>
        </p:nvSpPr>
        <p:spPr>
          <a:xfrm>
            <a:off x="3960612" y="6155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3" name="object 24773"/>
          <p:cNvSpPr/>
          <p:nvPr/>
        </p:nvSpPr>
        <p:spPr>
          <a:xfrm>
            <a:off x="3977289" y="6145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4" name="object 24774"/>
          <p:cNvSpPr/>
          <p:nvPr/>
        </p:nvSpPr>
        <p:spPr>
          <a:xfrm>
            <a:off x="3995871" y="6134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5" name="object 24775"/>
          <p:cNvSpPr/>
          <p:nvPr/>
        </p:nvSpPr>
        <p:spPr>
          <a:xfrm>
            <a:off x="4012389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6" name="object 24776"/>
          <p:cNvSpPr/>
          <p:nvPr/>
        </p:nvSpPr>
        <p:spPr>
          <a:xfrm>
            <a:off x="4029384" y="61146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7" name="object 24777"/>
          <p:cNvSpPr/>
          <p:nvPr/>
        </p:nvSpPr>
        <p:spPr>
          <a:xfrm>
            <a:off x="4047490" y="6103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8" name="object 24778"/>
          <p:cNvSpPr/>
          <p:nvPr/>
        </p:nvSpPr>
        <p:spPr>
          <a:xfrm>
            <a:off x="4064484" y="6093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9" name="object 24779"/>
          <p:cNvSpPr/>
          <p:nvPr/>
        </p:nvSpPr>
        <p:spPr>
          <a:xfrm>
            <a:off x="4081161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0" name="object 24780"/>
          <p:cNvSpPr/>
          <p:nvPr/>
        </p:nvSpPr>
        <p:spPr>
          <a:xfrm>
            <a:off x="4099268" y="6073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1" name="object 24781"/>
          <p:cNvSpPr/>
          <p:nvPr/>
        </p:nvSpPr>
        <p:spPr>
          <a:xfrm>
            <a:off x="4132780" y="60530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2" name="object 24782"/>
          <p:cNvSpPr/>
          <p:nvPr/>
        </p:nvSpPr>
        <p:spPr>
          <a:xfrm>
            <a:off x="4151363" y="6042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3" name="object 24783"/>
          <p:cNvSpPr/>
          <p:nvPr/>
        </p:nvSpPr>
        <p:spPr>
          <a:xfrm>
            <a:off x="4168039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4" name="object 24784"/>
          <p:cNvSpPr/>
          <p:nvPr/>
        </p:nvSpPr>
        <p:spPr>
          <a:xfrm>
            <a:off x="4185034" y="60220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5" name="object 24785"/>
          <p:cNvSpPr/>
          <p:nvPr/>
        </p:nvSpPr>
        <p:spPr>
          <a:xfrm>
            <a:off x="4203140" y="6011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6" name="object 24786"/>
          <p:cNvSpPr/>
          <p:nvPr/>
        </p:nvSpPr>
        <p:spPr>
          <a:xfrm>
            <a:off x="4219658" y="60008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7" name="object 24787"/>
          <p:cNvSpPr/>
          <p:nvPr/>
        </p:nvSpPr>
        <p:spPr>
          <a:xfrm>
            <a:off x="4236653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8" name="object 24788"/>
          <p:cNvSpPr/>
          <p:nvPr/>
        </p:nvSpPr>
        <p:spPr>
          <a:xfrm>
            <a:off x="4254918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9" name="object 24789"/>
          <p:cNvSpPr/>
          <p:nvPr/>
        </p:nvSpPr>
        <p:spPr>
          <a:xfrm>
            <a:off x="4271912" y="596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0" name="object 24790"/>
          <p:cNvSpPr/>
          <p:nvPr/>
        </p:nvSpPr>
        <p:spPr>
          <a:xfrm>
            <a:off x="4288430" y="5960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1" name="object 24791"/>
          <p:cNvSpPr/>
          <p:nvPr/>
        </p:nvSpPr>
        <p:spPr>
          <a:xfrm>
            <a:off x="4307013" y="59495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2" name="object 24792"/>
          <p:cNvSpPr/>
          <p:nvPr/>
        </p:nvSpPr>
        <p:spPr>
          <a:xfrm>
            <a:off x="4323531" y="5939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3" name="object 24793"/>
          <p:cNvSpPr/>
          <p:nvPr/>
        </p:nvSpPr>
        <p:spPr>
          <a:xfrm>
            <a:off x="4340525" y="5929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4" name="object 24794"/>
          <p:cNvSpPr/>
          <p:nvPr/>
        </p:nvSpPr>
        <p:spPr>
          <a:xfrm>
            <a:off x="4358790" y="59189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5" name="object 24795"/>
          <p:cNvSpPr/>
          <p:nvPr/>
        </p:nvSpPr>
        <p:spPr>
          <a:xfrm>
            <a:off x="3788920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6" name="object 24796"/>
          <p:cNvSpPr/>
          <p:nvPr/>
        </p:nvSpPr>
        <p:spPr>
          <a:xfrm>
            <a:off x="3806709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7" name="object 24797"/>
          <p:cNvSpPr/>
          <p:nvPr/>
        </p:nvSpPr>
        <p:spPr>
          <a:xfrm>
            <a:off x="3822432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8" name="object 24798"/>
          <p:cNvSpPr/>
          <p:nvPr/>
        </p:nvSpPr>
        <p:spPr>
          <a:xfrm>
            <a:off x="3840539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9" name="object 24799"/>
          <p:cNvSpPr/>
          <p:nvPr/>
        </p:nvSpPr>
        <p:spPr>
          <a:xfrm>
            <a:off x="3858327" y="6237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0" name="object 24800"/>
          <p:cNvSpPr/>
          <p:nvPr/>
        </p:nvSpPr>
        <p:spPr>
          <a:xfrm>
            <a:off x="3874528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1" name="object 24801"/>
          <p:cNvSpPr/>
          <p:nvPr/>
        </p:nvSpPr>
        <p:spPr>
          <a:xfrm>
            <a:off x="3892793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2" name="object 24802"/>
          <p:cNvSpPr/>
          <p:nvPr/>
        </p:nvSpPr>
        <p:spPr>
          <a:xfrm>
            <a:off x="3910105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3" name="object 24803"/>
          <p:cNvSpPr/>
          <p:nvPr/>
        </p:nvSpPr>
        <p:spPr>
          <a:xfrm>
            <a:off x="3926305" y="6196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4" name="object 24804"/>
          <p:cNvSpPr/>
          <p:nvPr/>
        </p:nvSpPr>
        <p:spPr>
          <a:xfrm>
            <a:off x="3944411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5" name="object 24805"/>
          <p:cNvSpPr/>
          <p:nvPr/>
        </p:nvSpPr>
        <p:spPr>
          <a:xfrm>
            <a:off x="3961882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6" name="object 24806"/>
          <p:cNvSpPr/>
          <p:nvPr/>
        </p:nvSpPr>
        <p:spPr>
          <a:xfrm>
            <a:off x="3978083" y="61656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7" name="object 24807"/>
          <p:cNvSpPr/>
          <p:nvPr/>
        </p:nvSpPr>
        <p:spPr>
          <a:xfrm>
            <a:off x="3996189" y="6154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8" name="object 24808"/>
          <p:cNvSpPr/>
          <p:nvPr/>
        </p:nvSpPr>
        <p:spPr>
          <a:xfrm>
            <a:off x="4013977" y="61444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9" name="object 24809"/>
          <p:cNvSpPr/>
          <p:nvPr/>
        </p:nvSpPr>
        <p:spPr>
          <a:xfrm>
            <a:off x="4030178" y="61350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0" name="object 24810"/>
          <p:cNvSpPr/>
          <p:nvPr/>
        </p:nvSpPr>
        <p:spPr>
          <a:xfrm>
            <a:off x="4048284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1" name="object 24811"/>
          <p:cNvSpPr/>
          <p:nvPr/>
        </p:nvSpPr>
        <p:spPr>
          <a:xfrm>
            <a:off x="4065755" y="6113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2" name="object 24812"/>
          <p:cNvSpPr/>
          <p:nvPr/>
        </p:nvSpPr>
        <p:spPr>
          <a:xfrm>
            <a:off x="4081955" y="61040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3" name="object 24813"/>
          <p:cNvSpPr/>
          <p:nvPr/>
        </p:nvSpPr>
        <p:spPr>
          <a:xfrm>
            <a:off x="4100062" y="6093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4" name="object 24814"/>
          <p:cNvSpPr/>
          <p:nvPr/>
        </p:nvSpPr>
        <p:spPr>
          <a:xfrm>
            <a:off x="4117374" y="6083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5" name="object 24815"/>
          <p:cNvSpPr/>
          <p:nvPr/>
        </p:nvSpPr>
        <p:spPr>
          <a:xfrm>
            <a:off x="4133574" y="60734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6" name="object 24816"/>
          <p:cNvSpPr/>
          <p:nvPr/>
        </p:nvSpPr>
        <p:spPr>
          <a:xfrm>
            <a:off x="4169628" y="6052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7" name="object 24817"/>
          <p:cNvSpPr/>
          <p:nvPr/>
        </p:nvSpPr>
        <p:spPr>
          <a:xfrm>
            <a:off x="4185828" y="6042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8" name="object 24818"/>
          <p:cNvSpPr/>
          <p:nvPr/>
        </p:nvSpPr>
        <p:spPr>
          <a:xfrm>
            <a:off x="4203934" y="6031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9" name="object 24819"/>
          <p:cNvSpPr/>
          <p:nvPr/>
        </p:nvSpPr>
        <p:spPr>
          <a:xfrm>
            <a:off x="4221246" y="60212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0" name="object 24820"/>
          <p:cNvSpPr/>
          <p:nvPr/>
        </p:nvSpPr>
        <p:spPr>
          <a:xfrm>
            <a:off x="4237447" y="6011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1" name="object 24821"/>
          <p:cNvSpPr/>
          <p:nvPr/>
        </p:nvSpPr>
        <p:spPr>
          <a:xfrm>
            <a:off x="4255712" y="60004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2" name="object 24822"/>
          <p:cNvSpPr/>
          <p:nvPr/>
        </p:nvSpPr>
        <p:spPr>
          <a:xfrm>
            <a:off x="4273024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3" name="object 24823"/>
          <p:cNvSpPr/>
          <p:nvPr/>
        </p:nvSpPr>
        <p:spPr>
          <a:xfrm>
            <a:off x="4289224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4" name="object 24824"/>
          <p:cNvSpPr/>
          <p:nvPr/>
        </p:nvSpPr>
        <p:spPr>
          <a:xfrm>
            <a:off x="4307330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5" name="object 24825"/>
          <p:cNvSpPr/>
          <p:nvPr/>
        </p:nvSpPr>
        <p:spPr>
          <a:xfrm>
            <a:off x="4325119" y="59593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6" name="object 24826"/>
          <p:cNvSpPr/>
          <p:nvPr/>
        </p:nvSpPr>
        <p:spPr>
          <a:xfrm>
            <a:off x="4341002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7" name="object 24827"/>
          <p:cNvSpPr/>
          <p:nvPr/>
        </p:nvSpPr>
        <p:spPr>
          <a:xfrm>
            <a:off x="4359585" y="5939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8" name="object 24828"/>
          <p:cNvSpPr/>
          <p:nvPr/>
        </p:nvSpPr>
        <p:spPr>
          <a:xfrm>
            <a:off x="3823227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9" name="object 24829"/>
          <p:cNvSpPr/>
          <p:nvPr/>
        </p:nvSpPr>
        <p:spPr>
          <a:xfrm>
            <a:off x="3841333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0" name="object 24830"/>
          <p:cNvSpPr/>
          <p:nvPr/>
        </p:nvSpPr>
        <p:spPr>
          <a:xfrm>
            <a:off x="3859121" y="6257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1" name="object 24831"/>
          <p:cNvSpPr/>
          <p:nvPr/>
        </p:nvSpPr>
        <p:spPr>
          <a:xfrm>
            <a:off x="3875004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2" name="object 24832"/>
          <p:cNvSpPr/>
          <p:nvPr/>
        </p:nvSpPr>
        <p:spPr>
          <a:xfrm>
            <a:off x="3893587" y="62365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3" name="object 24833"/>
          <p:cNvSpPr/>
          <p:nvPr/>
        </p:nvSpPr>
        <p:spPr>
          <a:xfrm>
            <a:off x="3910899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4" name="object 24834"/>
          <p:cNvSpPr/>
          <p:nvPr/>
        </p:nvSpPr>
        <p:spPr>
          <a:xfrm>
            <a:off x="3927099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5" name="object 24835"/>
          <p:cNvSpPr/>
          <p:nvPr/>
        </p:nvSpPr>
        <p:spPr>
          <a:xfrm>
            <a:off x="3945206" y="6205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6" name="object 24836"/>
          <p:cNvSpPr/>
          <p:nvPr/>
        </p:nvSpPr>
        <p:spPr>
          <a:xfrm>
            <a:off x="3962677" y="6195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7" name="object 24837"/>
          <p:cNvSpPr/>
          <p:nvPr/>
        </p:nvSpPr>
        <p:spPr>
          <a:xfrm>
            <a:off x="3978877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8" name="object 24838"/>
          <p:cNvSpPr/>
          <p:nvPr/>
        </p:nvSpPr>
        <p:spPr>
          <a:xfrm>
            <a:off x="3996983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9" name="object 24839"/>
          <p:cNvSpPr/>
          <p:nvPr/>
        </p:nvSpPr>
        <p:spPr>
          <a:xfrm>
            <a:off x="4014771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0" name="object 24840"/>
          <p:cNvSpPr/>
          <p:nvPr/>
        </p:nvSpPr>
        <p:spPr>
          <a:xfrm>
            <a:off x="4030495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1" name="object 24841"/>
          <p:cNvSpPr/>
          <p:nvPr/>
        </p:nvSpPr>
        <p:spPr>
          <a:xfrm>
            <a:off x="4048761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2" name="object 24842"/>
          <p:cNvSpPr/>
          <p:nvPr/>
        </p:nvSpPr>
        <p:spPr>
          <a:xfrm>
            <a:off x="4066549" y="61342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3" name="object 24843"/>
          <p:cNvSpPr/>
          <p:nvPr/>
        </p:nvSpPr>
        <p:spPr>
          <a:xfrm>
            <a:off x="4082750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4" name="object 24844"/>
          <p:cNvSpPr/>
          <p:nvPr/>
        </p:nvSpPr>
        <p:spPr>
          <a:xfrm>
            <a:off x="4100856" y="6113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5" name="object 24845"/>
          <p:cNvSpPr/>
          <p:nvPr/>
        </p:nvSpPr>
        <p:spPr>
          <a:xfrm>
            <a:off x="4118168" y="6103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6" name="object 24846"/>
          <p:cNvSpPr/>
          <p:nvPr/>
        </p:nvSpPr>
        <p:spPr>
          <a:xfrm>
            <a:off x="4134368" y="6093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7" name="object 24847"/>
          <p:cNvSpPr/>
          <p:nvPr/>
        </p:nvSpPr>
        <p:spPr>
          <a:xfrm>
            <a:off x="4152633" y="6082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8" name="object 24848"/>
          <p:cNvSpPr/>
          <p:nvPr/>
        </p:nvSpPr>
        <p:spPr>
          <a:xfrm>
            <a:off x="4169945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9" name="object 24849"/>
          <p:cNvSpPr/>
          <p:nvPr/>
        </p:nvSpPr>
        <p:spPr>
          <a:xfrm>
            <a:off x="4204252" y="6051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0" name="object 24850"/>
          <p:cNvSpPr/>
          <p:nvPr/>
        </p:nvSpPr>
        <p:spPr>
          <a:xfrm>
            <a:off x="4222041" y="604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1" name="object 24851"/>
          <p:cNvSpPr/>
          <p:nvPr/>
        </p:nvSpPr>
        <p:spPr>
          <a:xfrm>
            <a:off x="4238241" y="6031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2" name="object 24852"/>
          <p:cNvSpPr/>
          <p:nvPr/>
        </p:nvSpPr>
        <p:spPr>
          <a:xfrm>
            <a:off x="4256506" y="60204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3" name="object 24853"/>
          <p:cNvSpPr/>
          <p:nvPr/>
        </p:nvSpPr>
        <p:spPr>
          <a:xfrm>
            <a:off x="4273818" y="60102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4" name="object 24854"/>
          <p:cNvSpPr/>
          <p:nvPr/>
        </p:nvSpPr>
        <p:spPr>
          <a:xfrm>
            <a:off x="4290018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5" name="object 24855"/>
          <p:cNvSpPr/>
          <p:nvPr/>
        </p:nvSpPr>
        <p:spPr>
          <a:xfrm>
            <a:off x="4308125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6" name="object 24856"/>
          <p:cNvSpPr/>
          <p:nvPr/>
        </p:nvSpPr>
        <p:spPr>
          <a:xfrm>
            <a:off x="4325596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7" name="object 24857"/>
          <p:cNvSpPr/>
          <p:nvPr/>
        </p:nvSpPr>
        <p:spPr>
          <a:xfrm>
            <a:off x="4341796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8" name="object 24858"/>
          <p:cNvSpPr/>
          <p:nvPr/>
        </p:nvSpPr>
        <p:spPr>
          <a:xfrm>
            <a:off x="4359902" y="5959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9" name="object 24859"/>
          <p:cNvSpPr/>
          <p:nvPr/>
        </p:nvSpPr>
        <p:spPr>
          <a:xfrm>
            <a:off x="3859598" y="6277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0" name="object 24860"/>
          <p:cNvSpPr/>
          <p:nvPr/>
        </p:nvSpPr>
        <p:spPr>
          <a:xfrm>
            <a:off x="3875798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1" name="object 24861"/>
          <p:cNvSpPr/>
          <p:nvPr/>
        </p:nvSpPr>
        <p:spPr>
          <a:xfrm>
            <a:off x="3893904" y="6256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2" name="object 24862"/>
          <p:cNvSpPr/>
          <p:nvPr/>
        </p:nvSpPr>
        <p:spPr>
          <a:xfrm>
            <a:off x="3911693" y="6246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3" name="object 24863"/>
          <p:cNvSpPr/>
          <p:nvPr/>
        </p:nvSpPr>
        <p:spPr>
          <a:xfrm>
            <a:off x="3927893" y="62365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4" name="object 24864"/>
          <p:cNvSpPr/>
          <p:nvPr/>
        </p:nvSpPr>
        <p:spPr>
          <a:xfrm>
            <a:off x="3946000" y="62259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5" name="object 24865"/>
          <p:cNvSpPr/>
          <p:nvPr/>
        </p:nvSpPr>
        <p:spPr>
          <a:xfrm>
            <a:off x="3963471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6" name="object 24866"/>
          <p:cNvSpPr/>
          <p:nvPr/>
        </p:nvSpPr>
        <p:spPr>
          <a:xfrm>
            <a:off x="3979671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7" name="object 24867"/>
          <p:cNvSpPr/>
          <p:nvPr/>
        </p:nvSpPr>
        <p:spPr>
          <a:xfrm>
            <a:off x="3997777" y="61953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8" name="object 24868"/>
          <p:cNvSpPr/>
          <p:nvPr/>
        </p:nvSpPr>
        <p:spPr>
          <a:xfrm>
            <a:off x="4015089" y="6185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9" name="object 24869"/>
          <p:cNvSpPr/>
          <p:nvPr/>
        </p:nvSpPr>
        <p:spPr>
          <a:xfrm>
            <a:off x="4031289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0" name="object 24870"/>
          <p:cNvSpPr/>
          <p:nvPr/>
        </p:nvSpPr>
        <p:spPr>
          <a:xfrm>
            <a:off x="4049555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1" name="object 24871"/>
          <p:cNvSpPr/>
          <p:nvPr/>
        </p:nvSpPr>
        <p:spPr>
          <a:xfrm>
            <a:off x="4067343" y="6154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2" name="object 24872"/>
          <p:cNvSpPr/>
          <p:nvPr/>
        </p:nvSpPr>
        <p:spPr>
          <a:xfrm>
            <a:off x="4083067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3" name="object 24873"/>
          <p:cNvSpPr/>
          <p:nvPr/>
        </p:nvSpPr>
        <p:spPr>
          <a:xfrm>
            <a:off x="4101650" y="6133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4" name="object 24874"/>
          <p:cNvSpPr/>
          <p:nvPr/>
        </p:nvSpPr>
        <p:spPr>
          <a:xfrm>
            <a:off x="4118962" y="6123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5" name="object 24875"/>
          <p:cNvSpPr/>
          <p:nvPr/>
        </p:nvSpPr>
        <p:spPr>
          <a:xfrm>
            <a:off x="4135162" y="61134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6" name="object 24876"/>
          <p:cNvSpPr/>
          <p:nvPr/>
        </p:nvSpPr>
        <p:spPr>
          <a:xfrm>
            <a:off x="4153427" y="6102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7" name="object 24877"/>
          <p:cNvSpPr/>
          <p:nvPr/>
        </p:nvSpPr>
        <p:spPr>
          <a:xfrm>
            <a:off x="4170739" y="6092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8" name="object 24878"/>
          <p:cNvSpPr/>
          <p:nvPr/>
        </p:nvSpPr>
        <p:spPr>
          <a:xfrm>
            <a:off x="4186940" y="6082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9" name="object 24879"/>
          <p:cNvSpPr/>
          <p:nvPr/>
        </p:nvSpPr>
        <p:spPr>
          <a:xfrm>
            <a:off x="4205046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0" name="object 24880"/>
          <p:cNvSpPr/>
          <p:nvPr/>
        </p:nvSpPr>
        <p:spPr>
          <a:xfrm>
            <a:off x="4222835" y="60612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1" name="object 24881"/>
          <p:cNvSpPr/>
          <p:nvPr/>
        </p:nvSpPr>
        <p:spPr>
          <a:xfrm>
            <a:off x="4238718" y="60522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2" name="object 24882"/>
          <p:cNvSpPr/>
          <p:nvPr/>
        </p:nvSpPr>
        <p:spPr>
          <a:xfrm>
            <a:off x="4257300" y="60412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3" name="object 24883"/>
          <p:cNvSpPr/>
          <p:nvPr/>
        </p:nvSpPr>
        <p:spPr>
          <a:xfrm>
            <a:off x="4274612" y="6031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4" name="object 24884"/>
          <p:cNvSpPr/>
          <p:nvPr/>
        </p:nvSpPr>
        <p:spPr>
          <a:xfrm>
            <a:off x="4290812" y="60212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5" name="object 24885"/>
          <p:cNvSpPr/>
          <p:nvPr/>
        </p:nvSpPr>
        <p:spPr>
          <a:xfrm>
            <a:off x="4308919" y="60102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6" name="object 24886"/>
          <p:cNvSpPr/>
          <p:nvPr/>
        </p:nvSpPr>
        <p:spPr>
          <a:xfrm>
            <a:off x="4326390" y="60000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7" name="object 24887"/>
          <p:cNvSpPr/>
          <p:nvPr/>
        </p:nvSpPr>
        <p:spPr>
          <a:xfrm>
            <a:off x="4342590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8" name="object 24888"/>
          <p:cNvSpPr/>
          <p:nvPr/>
        </p:nvSpPr>
        <p:spPr>
          <a:xfrm>
            <a:off x="4360696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9" name="object 24889"/>
          <p:cNvSpPr/>
          <p:nvPr/>
        </p:nvSpPr>
        <p:spPr>
          <a:xfrm>
            <a:off x="3894699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0" name="object 24890"/>
          <p:cNvSpPr/>
          <p:nvPr/>
        </p:nvSpPr>
        <p:spPr>
          <a:xfrm>
            <a:off x="3912011" y="6266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1" name="object 24891"/>
          <p:cNvSpPr/>
          <p:nvPr/>
        </p:nvSpPr>
        <p:spPr>
          <a:xfrm>
            <a:off x="3929005" y="6257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2" name="object 24892"/>
          <p:cNvSpPr/>
          <p:nvPr/>
        </p:nvSpPr>
        <p:spPr>
          <a:xfrm>
            <a:off x="3946476" y="6246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3" name="object 24893"/>
          <p:cNvSpPr/>
          <p:nvPr/>
        </p:nvSpPr>
        <p:spPr>
          <a:xfrm>
            <a:off x="3964265" y="6236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4" name="object 24894"/>
          <p:cNvSpPr/>
          <p:nvPr/>
        </p:nvSpPr>
        <p:spPr>
          <a:xfrm>
            <a:off x="3980465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5" name="object 24895"/>
          <p:cNvSpPr/>
          <p:nvPr/>
        </p:nvSpPr>
        <p:spPr>
          <a:xfrm>
            <a:off x="3998571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6" name="object 24896"/>
          <p:cNvSpPr/>
          <p:nvPr/>
        </p:nvSpPr>
        <p:spPr>
          <a:xfrm>
            <a:off x="4015883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7" name="object 24897"/>
          <p:cNvSpPr/>
          <p:nvPr/>
        </p:nvSpPr>
        <p:spPr>
          <a:xfrm>
            <a:off x="4032084" y="6195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8" name="object 24898"/>
          <p:cNvSpPr/>
          <p:nvPr/>
        </p:nvSpPr>
        <p:spPr>
          <a:xfrm>
            <a:off x="4050349" y="61847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9" name="object 24899"/>
          <p:cNvSpPr/>
          <p:nvPr/>
        </p:nvSpPr>
        <p:spPr>
          <a:xfrm>
            <a:off x="4067661" y="617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0" name="object 24900"/>
          <p:cNvSpPr/>
          <p:nvPr/>
        </p:nvSpPr>
        <p:spPr>
          <a:xfrm>
            <a:off x="4083861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1" name="object 24901"/>
          <p:cNvSpPr/>
          <p:nvPr/>
        </p:nvSpPr>
        <p:spPr>
          <a:xfrm>
            <a:off x="4101967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2" name="object 24902"/>
          <p:cNvSpPr/>
          <p:nvPr/>
        </p:nvSpPr>
        <p:spPr>
          <a:xfrm>
            <a:off x="4119756" y="61431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3" name="object 24903"/>
          <p:cNvSpPr/>
          <p:nvPr/>
        </p:nvSpPr>
        <p:spPr>
          <a:xfrm>
            <a:off x="4135956" y="6133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4" name="object 24904"/>
          <p:cNvSpPr/>
          <p:nvPr/>
        </p:nvSpPr>
        <p:spPr>
          <a:xfrm>
            <a:off x="4154222" y="61227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5" name="object 24905"/>
          <p:cNvSpPr/>
          <p:nvPr/>
        </p:nvSpPr>
        <p:spPr>
          <a:xfrm>
            <a:off x="4171534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6" name="object 24906"/>
          <p:cNvSpPr/>
          <p:nvPr/>
        </p:nvSpPr>
        <p:spPr>
          <a:xfrm>
            <a:off x="4187734" y="61024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7" name="object 24907"/>
          <p:cNvSpPr/>
          <p:nvPr/>
        </p:nvSpPr>
        <p:spPr>
          <a:xfrm>
            <a:off x="4205840" y="6092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8" name="object 24908"/>
          <p:cNvSpPr/>
          <p:nvPr/>
        </p:nvSpPr>
        <p:spPr>
          <a:xfrm>
            <a:off x="4223311" y="6081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9" name="object 24909"/>
          <p:cNvSpPr/>
          <p:nvPr/>
        </p:nvSpPr>
        <p:spPr>
          <a:xfrm>
            <a:off x="4239512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0" name="object 24910"/>
          <p:cNvSpPr/>
          <p:nvPr/>
        </p:nvSpPr>
        <p:spPr>
          <a:xfrm>
            <a:off x="4257618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1" name="object 24911"/>
          <p:cNvSpPr/>
          <p:nvPr/>
        </p:nvSpPr>
        <p:spPr>
          <a:xfrm>
            <a:off x="4275406" y="60510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2" name="object 24912"/>
          <p:cNvSpPr/>
          <p:nvPr/>
        </p:nvSpPr>
        <p:spPr>
          <a:xfrm>
            <a:off x="4291130" y="60412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3" name="object 24913"/>
          <p:cNvSpPr/>
          <p:nvPr/>
        </p:nvSpPr>
        <p:spPr>
          <a:xfrm>
            <a:off x="4309713" y="60302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4" name="object 24914"/>
          <p:cNvSpPr/>
          <p:nvPr/>
        </p:nvSpPr>
        <p:spPr>
          <a:xfrm>
            <a:off x="4327184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5" name="object 24915"/>
          <p:cNvSpPr/>
          <p:nvPr/>
        </p:nvSpPr>
        <p:spPr>
          <a:xfrm>
            <a:off x="4343384" y="60102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6" name="object 24916"/>
          <p:cNvSpPr/>
          <p:nvPr/>
        </p:nvSpPr>
        <p:spPr>
          <a:xfrm>
            <a:off x="4361490" y="5999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7" name="object 24917"/>
          <p:cNvSpPr/>
          <p:nvPr/>
        </p:nvSpPr>
        <p:spPr>
          <a:xfrm>
            <a:off x="3929799" y="6277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8" name="object 24918"/>
          <p:cNvSpPr/>
          <p:nvPr/>
        </p:nvSpPr>
        <p:spPr>
          <a:xfrm>
            <a:off x="3948064" y="6266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9" name="object 24919"/>
          <p:cNvSpPr/>
          <p:nvPr/>
        </p:nvSpPr>
        <p:spPr>
          <a:xfrm>
            <a:off x="3965059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0" name="object 24920"/>
          <p:cNvSpPr/>
          <p:nvPr/>
        </p:nvSpPr>
        <p:spPr>
          <a:xfrm>
            <a:off x="3981577" y="6246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1" name="object 24921"/>
          <p:cNvSpPr/>
          <p:nvPr/>
        </p:nvSpPr>
        <p:spPr>
          <a:xfrm>
            <a:off x="3999683" y="6235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2" name="object 24922"/>
          <p:cNvSpPr/>
          <p:nvPr/>
        </p:nvSpPr>
        <p:spPr>
          <a:xfrm>
            <a:off x="4016678" y="62255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3" name="object 24923"/>
          <p:cNvSpPr/>
          <p:nvPr/>
        </p:nvSpPr>
        <p:spPr>
          <a:xfrm>
            <a:off x="4033354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4" name="object 24924"/>
          <p:cNvSpPr/>
          <p:nvPr/>
        </p:nvSpPr>
        <p:spPr>
          <a:xfrm>
            <a:off x="4051937" y="6204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5" name="object 24925"/>
          <p:cNvSpPr/>
          <p:nvPr/>
        </p:nvSpPr>
        <p:spPr>
          <a:xfrm>
            <a:off x="4068455" y="61945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6" name="object 24926"/>
          <p:cNvSpPr/>
          <p:nvPr/>
        </p:nvSpPr>
        <p:spPr>
          <a:xfrm>
            <a:off x="4085449" y="61847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7" name="object 24927"/>
          <p:cNvSpPr/>
          <p:nvPr/>
        </p:nvSpPr>
        <p:spPr>
          <a:xfrm>
            <a:off x="4103556" y="6173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8" name="object 24928"/>
          <p:cNvSpPr/>
          <p:nvPr/>
        </p:nvSpPr>
        <p:spPr>
          <a:xfrm>
            <a:off x="4120233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9" name="object 24929"/>
          <p:cNvSpPr/>
          <p:nvPr/>
        </p:nvSpPr>
        <p:spPr>
          <a:xfrm>
            <a:off x="4137227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0" name="object 24930"/>
          <p:cNvSpPr/>
          <p:nvPr/>
        </p:nvSpPr>
        <p:spPr>
          <a:xfrm>
            <a:off x="4155333" y="6142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1" name="object 24931"/>
          <p:cNvSpPr/>
          <p:nvPr/>
        </p:nvSpPr>
        <p:spPr>
          <a:xfrm>
            <a:off x="4172328" y="61325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2" name="object 24932"/>
          <p:cNvSpPr/>
          <p:nvPr/>
        </p:nvSpPr>
        <p:spPr>
          <a:xfrm>
            <a:off x="4188846" y="6123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3" name="object 24933"/>
          <p:cNvSpPr/>
          <p:nvPr/>
        </p:nvSpPr>
        <p:spPr>
          <a:xfrm>
            <a:off x="4207428" y="6112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4" name="object 24934"/>
          <p:cNvSpPr/>
          <p:nvPr/>
        </p:nvSpPr>
        <p:spPr>
          <a:xfrm>
            <a:off x="4224105" y="61020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5" name="object 24935"/>
          <p:cNvSpPr/>
          <p:nvPr/>
        </p:nvSpPr>
        <p:spPr>
          <a:xfrm>
            <a:off x="4241100" y="6092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6" name="object 24936"/>
          <p:cNvSpPr/>
          <p:nvPr/>
        </p:nvSpPr>
        <p:spPr>
          <a:xfrm>
            <a:off x="4259206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7" name="object 24937"/>
          <p:cNvSpPr/>
          <p:nvPr/>
        </p:nvSpPr>
        <p:spPr>
          <a:xfrm>
            <a:off x="4275883" y="6071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8" name="object 24938"/>
          <p:cNvSpPr/>
          <p:nvPr/>
        </p:nvSpPr>
        <p:spPr>
          <a:xfrm>
            <a:off x="4292718" y="60612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9" name="object 24939"/>
          <p:cNvSpPr/>
          <p:nvPr/>
        </p:nvSpPr>
        <p:spPr>
          <a:xfrm>
            <a:off x="4310984" y="6050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0" name="object 24940"/>
          <p:cNvSpPr/>
          <p:nvPr/>
        </p:nvSpPr>
        <p:spPr>
          <a:xfrm>
            <a:off x="4327978" y="60400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1" name="object 24941"/>
          <p:cNvSpPr/>
          <p:nvPr/>
        </p:nvSpPr>
        <p:spPr>
          <a:xfrm>
            <a:off x="4344496" y="60302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2" name="object 24942"/>
          <p:cNvSpPr/>
          <p:nvPr/>
        </p:nvSpPr>
        <p:spPr>
          <a:xfrm>
            <a:off x="4362761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3" name="object 24943"/>
          <p:cNvSpPr/>
          <p:nvPr/>
        </p:nvSpPr>
        <p:spPr>
          <a:xfrm>
            <a:off x="3966171" y="62764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4" name="object 24944"/>
          <p:cNvSpPr/>
          <p:nvPr/>
        </p:nvSpPr>
        <p:spPr>
          <a:xfrm>
            <a:off x="3982371" y="62667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5" name="object 24945"/>
          <p:cNvSpPr/>
          <p:nvPr/>
        </p:nvSpPr>
        <p:spPr>
          <a:xfrm>
            <a:off x="4000477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6" name="object 24946"/>
          <p:cNvSpPr/>
          <p:nvPr/>
        </p:nvSpPr>
        <p:spPr>
          <a:xfrm>
            <a:off x="4017948" y="6245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7" name="object 24947"/>
          <p:cNvSpPr/>
          <p:nvPr/>
        </p:nvSpPr>
        <p:spPr>
          <a:xfrm>
            <a:off x="4034149" y="6235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8" name="object 24948"/>
          <p:cNvSpPr/>
          <p:nvPr/>
        </p:nvSpPr>
        <p:spPr>
          <a:xfrm>
            <a:off x="4052255" y="62247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9" name="object 24949"/>
          <p:cNvSpPr/>
          <p:nvPr/>
        </p:nvSpPr>
        <p:spPr>
          <a:xfrm>
            <a:off x="4070043" y="62145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0" name="object 24950"/>
          <p:cNvSpPr/>
          <p:nvPr/>
        </p:nvSpPr>
        <p:spPr>
          <a:xfrm>
            <a:off x="4086243" y="6204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1" name="object 24951"/>
          <p:cNvSpPr/>
          <p:nvPr/>
        </p:nvSpPr>
        <p:spPr>
          <a:xfrm>
            <a:off x="4104350" y="6193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2" name="object 24952"/>
          <p:cNvSpPr/>
          <p:nvPr/>
        </p:nvSpPr>
        <p:spPr>
          <a:xfrm>
            <a:off x="4121821" y="61835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3" name="object 24953"/>
          <p:cNvSpPr/>
          <p:nvPr/>
        </p:nvSpPr>
        <p:spPr>
          <a:xfrm>
            <a:off x="4138021" y="61741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4" name="object 24954"/>
          <p:cNvSpPr/>
          <p:nvPr/>
        </p:nvSpPr>
        <p:spPr>
          <a:xfrm>
            <a:off x="4156128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5" name="object 24955"/>
          <p:cNvSpPr/>
          <p:nvPr/>
        </p:nvSpPr>
        <p:spPr>
          <a:xfrm>
            <a:off x="4173440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6" name="object 24956"/>
          <p:cNvSpPr/>
          <p:nvPr/>
        </p:nvSpPr>
        <p:spPr>
          <a:xfrm>
            <a:off x="4189640" y="614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7" name="object 24957"/>
          <p:cNvSpPr/>
          <p:nvPr/>
        </p:nvSpPr>
        <p:spPr>
          <a:xfrm>
            <a:off x="4207905" y="61325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8" name="object 24958"/>
          <p:cNvSpPr/>
          <p:nvPr/>
        </p:nvSpPr>
        <p:spPr>
          <a:xfrm>
            <a:off x="4225694" y="61219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9" name="object 24959"/>
          <p:cNvSpPr/>
          <p:nvPr/>
        </p:nvSpPr>
        <p:spPr>
          <a:xfrm>
            <a:off x="4241417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0" name="object 24960"/>
          <p:cNvSpPr/>
          <p:nvPr/>
        </p:nvSpPr>
        <p:spPr>
          <a:xfrm>
            <a:off x="4260000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1" name="object 24961"/>
          <p:cNvSpPr/>
          <p:nvPr/>
        </p:nvSpPr>
        <p:spPr>
          <a:xfrm>
            <a:off x="4277312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2" name="object 24962"/>
          <p:cNvSpPr/>
          <p:nvPr/>
        </p:nvSpPr>
        <p:spPr>
          <a:xfrm>
            <a:off x="4293513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3" name="object 24963"/>
          <p:cNvSpPr/>
          <p:nvPr/>
        </p:nvSpPr>
        <p:spPr>
          <a:xfrm>
            <a:off x="4311778" y="60706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4" name="object 24964"/>
          <p:cNvSpPr/>
          <p:nvPr/>
        </p:nvSpPr>
        <p:spPr>
          <a:xfrm>
            <a:off x="4329090" y="60604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5" name="object 24965"/>
          <p:cNvSpPr/>
          <p:nvPr/>
        </p:nvSpPr>
        <p:spPr>
          <a:xfrm>
            <a:off x="4345290" y="60506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6" name="object 24966"/>
          <p:cNvSpPr/>
          <p:nvPr/>
        </p:nvSpPr>
        <p:spPr>
          <a:xfrm>
            <a:off x="4363555" y="60396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7" name="object 24967"/>
          <p:cNvSpPr/>
          <p:nvPr/>
        </p:nvSpPr>
        <p:spPr>
          <a:xfrm>
            <a:off x="4001271" y="6275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8" name="object 24968"/>
          <p:cNvSpPr/>
          <p:nvPr/>
        </p:nvSpPr>
        <p:spPr>
          <a:xfrm>
            <a:off x="4018742" y="6265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9" name="object 24969"/>
          <p:cNvSpPr/>
          <p:nvPr/>
        </p:nvSpPr>
        <p:spPr>
          <a:xfrm>
            <a:off x="4034943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0" name="object 24970"/>
          <p:cNvSpPr/>
          <p:nvPr/>
        </p:nvSpPr>
        <p:spPr>
          <a:xfrm>
            <a:off x="4053049" y="6244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1" name="object 24971"/>
          <p:cNvSpPr/>
          <p:nvPr/>
        </p:nvSpPr>
        <p:spPr>
          <a:xfrm>
            <a:off x="4070837" y="62345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2" name="object 24972"/>
          <p:cNvSpPr/>
          <p:nvPr/>
        </p:nvSpPr>
        <p:spPr>
          <a:xfrm>
            <a:off x="4086561" y="62247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3" name="object 24973"/>
          <p:cNvSpPr/>
          <p:nvPr/>
        </p:nvSpPr>
        <p:spPr>
          <a:xfrm>
            <a:off x="4104826" y="6214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4" name="object 24974"/>
          <p:cNvSpPr/>
          <p:nvPr/>
        </p:nvSpPr>
        <p:spPr>
          <a:xfrm>
            <a:off x="4122615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5" name="object 24975"/>
          <p:cNvSpPr/>
          <p:nvPr/>
        </p:nvSpPr>
        <p:spPr>
          <a:xfrm>
            <a:off x="4138815" y="61945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6" name="object 24976"/>
          <p:cNvSpPr/>
          <p:nvPr/>
        </p:nvSpPr>
        <p:spPr>
          <a:xfrm>
            <a:off x="4156922" y="61835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7" name="object 24977"/>
          <p:cNvSpPr/>
          <p:nvPr/>
        </p:nvSpPr>
        <p:spPr>
          <a:xfrm>
            <a:off x="4174234" y="6173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8" name="object 24978"/>
          <p:cNvSpPr/>
          <p:nvPr/>
        </p:nvSpPr>
        <p:spPr>
          <a:xfrm>
            <a:off x="4190434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9" name="object 24979"/>
          <p:cNvSpPr/>
          <p:nvPr/>
        </p:nvSpPr>
        <p:spPr>
          <a:xfrm>
            <a:off x="4208699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0" name="object 24980"/>
          <p:cNvSpPr/>
          <p:nvPr/>
        </p:nvSpPr>
        <p:spPr>
          <a:xfrm>
            <a:off x="4226011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1" name="object 24981"/>
          <p:cNvSpPr/>
          <p:nvPr/>
        </p:nvSpPr>
        <p:spPr>
          <a:xfrm>
            <a:off x="4242211" y="61325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2" name="object 24982"/>
          <p:cNvSpPr/>
          <p:nvPr/>
        </p:nvSpPr>
        <p:spPr>
          <a:xfrm>
            <a:off x="4260477" y="61215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3" name="object 24983"/>
          <p:cNvSpPr/>
          <p:nvPr/>
        </p:nvSpPr>
        <p:spPr>
          <a:xfrm>
            <a:off x="4278106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4" name="object 24984"/>
          <p:cNvSpPr/>
          <p:nvPr/>
        </p:nvSpPr>
        <p:spPr>
          <a:xfrm>
            <a:off x="4294307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5" name="object 24985"/>
          <p:cNvSpPr/>
          <p:nvPr/>
        </p:nvSpPr>
        <p:spPr>
          <a:xfrm>
            <a:off x="4312572" y="60905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6" name="object 24986"/>
          <p:cNvSpPr/>
          <p:nvPr/>
        </p:nvSpPr>
        <p:spPr>
          <a:xfrm>
            <a:off x="4329884" y="60803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7" name="object 24987"/>
          <p:cNvSpPr/>
          <p:nvPr/>
        </p:nvSpPr>
        <p:spPr>
          <a:xfrm>
            <a:off x="4346084" y="60706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8" name="object 24988"/>
          <p:cNvSpPr/>
          <p:nvPr/>
        </p:nvSpPr>
        <p:spPr>
          <a:xfrm>
            <a:off x="4364190" y="60596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9" name="object 24989"/>
          <p:cNvSpPr/>
          <p:nvPr/>
        </p:nvSpPr>
        <p:spPr>
          <a:xfrm>
            <a:off x="4035737" y="6275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0" name="object 24990"/>
          <p:cNvSpPr/>
          <p:nvPr/>
        </p:nvSpPr>
        <p:spPr>
          <a:xfrm>
            <a:off x="4053843" y="6265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1" name="object 24991"/>
          <p:cNvSpPr/>
          <p:nvPr/>
        </p:nvSpPr>
        <p:spPr>
          <a:xfrm>
            <a:off x="4071155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2" name="object 24992"/>
          <p:cNvSpPr/>
          <p:nvPr/>
        </p:nvSpPr>
        <p:spPr>
          <a:xfrm>
            <a:off x="4087355" y="6245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3" name="object 24993"/>
          <p:cNvSpPr/>
          <p:nvPr/>
        </p:nvSpPr>
        <p:spPr>
          <a:xfrm>
            <a:off x="4105621" y="623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4" name="object 24994"/>
          <p:cNvSpPr/>
          <p:nvPr/>
        </p:nvSpPr>
        <p:spPr>
          <a:xfrm>
            <a:off x="4123409" y="6224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5" name="object 24995"/>
          <p:cNvSpPr/>
          <p:nvPr/>
        </p:nvSpPr>
        <p:spPr>
          <a:xfrm>
            <a:off x="4139133" y="6214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6" name="object 24996"/>
          <p:cNvSpPr/>
          <p:nvPr/>
        </p:nvSpPr>
        <p:spPr>
          <a:xfrm>
            <a:off x="4157716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7" name="object 24997"/>
          <p:cNvSpPr/>
          <p:nvPr/>
        </p:nvSpPr>
        <p:spPr>
          <a:xfrm>
            <a:off x="4175028" y="61933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8" name="object 24998"/>
          <p:cNvSpPr/>
          <p:nvPr/>
        </p:nvSpPr>
        <p:spPr>
          <a:xfrm>
            <a:off x="4191228" y="61835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9" name="object 24999"/>
          <p:cNvSpPr/>
          <p:nvPr/>
        </p:nvSpPr>
        <p:spPr>
          <a:xfrm>
            <a:off x="4209493" y="61725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0" name="object 25000"/>
          <p:cNvSpPr/>
          <p:nvPr/>
        </p:nvSpPr>
        <p:spPr>
          <a:xfrm>
            <a:off x="4226805" y="6162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1" name="object 25001"/>
          <p:cNvSpPr/>
          <p:nvPr/>
        </p:nvSpPr>
        <p:spPr>
          <a:xfrm>
            <a:off x="4243006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2" name="object 25002"/>
          <p:cNvSpPr/>
          <p:nvPr/>
        </p:nvSpPr>
        <p:spPr>
          <a:xfrm>
            <a:off x="4261271" y="61415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3" name="object 25003"/>
          <p:cNvSpPr/>
          <p:nvPr/>
        </p:nvSpPr>
        <p:spPr>
          <a:xfrm>
            <a:off x="4278900" y="6131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4" name="object 25004"/>
          <p:cNvSpPr/>
          <p:nvPr/>
        </p:nvSpPr>
        <p:spPr>
          <a:xfrm>
            <a:off x="4294783" y="61215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5" name="object 25005"/>
          <p:cNvSpPr/>
          <p:nvPr/>
        </p:nvSpPr>
        <p:spPr>
          <a:xfrm>
            <a:off x="4312889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6" name="object 25006"/>
          <p:cNvSpPr/>
          <p:nvPr/>
        </p:nvSpPr>
        <p:spPr>
          <a:xfrm>
            <a:off x="4330678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7" name="object 25007"/>
          <p:cNvSpPr/>
          <p:nvPr/>
        </p:nvSpPr>
        <p:spPr>
          <a:xfrm>
            <a:off x="4346878" y="60905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8" name="object 25008"/>
          <p:cNvSpPr/>
          <p:nvPr/>
        </p:nvSpPr>
        <p:spPr>
          <a:xfrm>
            <a:off x="4364985" y="6080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9" name="object 25009"/>
          <p:cNvSpPr/>
          <p:nvPr/>
        </p:nvSpPr>
        <p:spPr>
          <a:xfrm>
            <a:off x="4071949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0" name="object 25010"/>
          <p:cNvSpPr/>
          <p:nvPr/>
        </p:nvSpPr>
        <p:spPr>
          <a:xfrm>
            <a:off x="4088944" y="6265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1" name="object 25011"/>
          <p:cNvSpPr/>
          <p:nvPr/>
        </p:nvSpPr>
        <p:spPr>
          <a:xfrm>
            <a:off x="4107209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2" name="object 25012"/>
          <p:cNvSpPr/>
          <p:nvPr/>
        </p:nvSpPr>
        <p:spPr>
          <a:xfrm>
            <a:off x="4123727" y="6244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3" name="object 25013"/>
          <p:cNvSpPr/>
          <p:nvPr/>
        </p:nvSpPr>
        <p:spPr>
          <a:xfrm>
            <a:off x="4140721" y="623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4" name="object 25014"/>
          <p:cNvSpPr/>
          <p:nvPr/>
        </p:nvSpPr>
        <p:spPr>
          <a:xfrm>
            <a:off x="4158827" y="6223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5" name="object 25015"/>
          <p:cNvSpPr/>
          <p:nvPr/>
        </p:nvSpPr>
        <p:spPr>
          <a:xfrm>
            <a:off x="4175822" y="6213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6" name="object 25016"/>
          <p:cNvSpPr/>
          <p:nvPr/>
        </p:nvSpPr>
        <p:spPr>
          <a:xfrm>
            <a:off x="4192499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7" name="object 25017"/>
          <p:cNvSpPr/>
          <p:nvPr/>
        </p:nvSpPr>
        <p:spPr>
          <a:xfrm>
            <a:off x="4210605" y="6192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8" name="object 25018"/>
          <p:cNvSpPr/>
          <p:nvPr/>
        </p:nvSpPr>
        <p:spPr>
          <a:xfrm>
            <a:off x="4227600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9" name="object 25019"/>
          <p:cNvSpPr/>
          <p:nvPr/>
        </p:nvSpPr>
        <p:spPr>
          <a:xfrm>
            <a:off x="4244594" y="61725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0" name="object 25020"/>
          <p:cNvSpPr/>
          <p:nvPr/>
        </p:nvSpPr>
        <p:spPr>
          <a:xfrm>
            <a:off x="4261906" y="6161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1" name="object 25021"/>
          <p:cNvSpPr/>
          <p:nvPr/>
        </p:nvSpPr>
        <p:spPr>
          <a:xfrm>
            <a:off x="4279377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2" name="object 25022"/>
          <p:cNvSpPr/>
          <p:nvPr/>
        </p:nvSpPr>
        <p:spPr>
          <a:xfrm>
            <a:off x="4296371" y="61415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3" name="object 25023"/>
          <p:cNvSpPr/>
          <p:nvPr/>
        </p:nvSpPr>
        <p:spPr>
          <a:xfrm>
            <a:off x="4313683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4" name="object 25024"/>
          <p:cNvSpPr/>
          <p:nvPr/>
        </p:nvSpPr>
        <p:spPr>
          <a:xfrm>
            <a:off x="4331472" y="61203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5" name="object 25025"/>
          <p:cNvSpPr/>
          <p:nvPr/>
        </p:nvSpPr>
        <p:spPr>
          <a:xfrm>
            <a:off x="4348149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6" name="object 25026"/>
          <p:cNvSpPr/>
          <p:nvPr/>
        </p:nvSpPr>
        <p:spPr>
          <a:xfrm>
            <a:off x="4365779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7" name="object 25027"/>
          <p:cNvSpPr/>
          <p:nvPr/>
        </p:nvSpPr>
        <p:spPr>
          <a:xfrm>
            <a:off x="4108003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8" name="object 25028"/>
          <p:cNvSpPr/>
          <p:nvPr/>
        </p:nvSpPr>
        <p:spPr>
          <a:xfrm>
            <a:off x="4125315" y="62642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9" name="object 25029"/>
          <p:cNvSpPr/>
          <p:nvPr/>
        </p:nvSpPr>
        <p:spPr>
          <a:xfrm>
            <a:off x="4141515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0" name="object 25030"/>
          <p:cNvSpPr/>
          <p:nvPr/>
        </p:nvSpPr>
        <p:spPr>
          <a:xfrm>
            <a:off x="4159622" y="6243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1" name="object 25031"/>
          <p:cNvSpPr/>
          <p:nvPr/>
        </p:nvSpPr>
        <p:spPr>
          <a:xfrm>
            <a:off x="4177093" y="6233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2" name="object 25032"/>
          <p:cNvSpPr/>
          <p:nvPr/>
        </p:nvSpPr>
        <p:spPr>
          <a:xfrm>
            <a:off x="4193293" y="6223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3" name="object 25033"/>
          <p:cNvSpPr/>
          <p:nvPr/>
        </p:nvSpPr>
        <p:spPr>
          <a:xfrm>
            <a:off x="4211399" y="6212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4" name="object 25034"/>
          <p:cNvSpPr/>
          <p:nvPr/>
        </p:nvSpPr>
        <p:spPr>
          <a:xfrm>
            <a:off x="4229188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5" name="object 25035"/>
          <p:cNvSpPr/>
          <p:nvPr/>
        </p:nvSpPr>
        <p:spPr>
          <a:xfrm>
            <a:off x="4245070" y="6192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6" name="object 25036"/>
          <p:cNvSpPr/>
          <p:nvPr/>
        </p:nvSpPr>
        <p:spPr>
          <a:xfrm>
            <a:off x="4263176" y="61819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7" name="object 25037"/>
          <p:cNvSpPr/>
          <p:nvPr/>
        </p:nvSpPr>
        <p:spPr>
          <a:xfrm>
            <a:off x="4280965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8" name="object 25038"/>
          <p:cNvSpPr/>
          <p:nvPr/>
        </p:nvSpPr>
        <p:spPr>
          <a:xfrm>
            <a:off x="4297166" y="6162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9" name="object 25039"/>
          <p:cNvSpPr/>
          <p:nvPr/>
        </p:nvSpPr>
        <p:spPr>
          <a:xfrm>
            <a:off x="4315272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0" name="object 25040"/>
          <p:cNvSpPr/>
          <p:nvPr/>
        </p:nvSpPr>
        <p:spPr>
          <a:xfrm>
            <a:off x="4332743" y="6141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1" name="object 25041"/>
          <p:cNvSpPr/>
          <p:nvPr/>
        </p:nvSpPr>
        <p:spPr>
          <a:xfrm>
            <a:off x="4348943" y="6131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2" name="object 25042"/>
          <p:cNvSpPr/>
          <p:nvPr/>
        </p:nvSpPr>
        <p:spPr>
          <a:xfrm>
            <a:off x="4367049" y="61203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3" name="object 25043"/>
          <p:cNvSpPr/>
          <p:nvPr/>
        </p:nvSpPr>
        <p:spPr>
          <a:xfrm>
            <a:off x="4142309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4" name="object 25044"/>
          <p:cNvSpPr/>
          <p:nvPr/>
        </p:nvSpPr>
        <p:spPr>
          <a:xfrm>
            <a:off x="4160416" y="626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5" name="object 25045"/>
          <p:cNvSpPr/>
          <p:nvPr/>
        </p:nvSpPr>
        <p:spPr>
          <a:xfrm>
            <a:off x="4177887" y="6253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6" name="object 25046"/>
          <p:cNvSpPr/>
          <p:nvPr/>
        </p:nvSpPr>
        <p:spPr>
          <a:xfrm>
            <a:off x="4194087" y="6243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7" name="object 25047"/>
          <p:cNvSpPr/>
          <p:nvPr/>
        </p:nvSpPr>
        <p:spPr>
          <a:xfrm>
            <a:off x="4212193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8" name="object 25048"/>
          <p:cNvSpPr/>
          <p:nvPr/>
        </p:nvSpPr>
        <p:spPr>
          <a:xfrm>
            <a:off x="4229664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9" name="object 25049"/>
          <p:cNvSpPr/>
          <p:nvPr/>
        </p:nvSpPr>
        <p:spPr>
          <a:xfrm>
            <a:off x="4245864" y="62128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0" name="object 25050"/>
          <p:cNvSpPr/>
          <p:nvPr/>
        </p:nvSpPr>
        <p:spPr>
          <a:xfrm>
            <a:off x="4263971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1" name="object 25051"/>
          <p:cNvSpPr/>
          <p:nvPr/>
        </p:nvSpPr>
        <p:spPr>
          <a:xfrm>
            <a:off x="4281759" y="61916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2" name="object 25052"/>
          <p:cNvSpPr/>
          <p:nvPr/>
        </p:nvSpPr>
        <p:spPr>
          <a:xfrm>
            <a:off x="4297483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3" name="object 25053"/>
          <p:cNvSpPr/>
          <p:nvPr/>
        </p:nvSpPr>
        <p:spPr>
          <a:xfrm>
            <a:off x="4316066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4" name="object 25054"/>
          <p:cNvSpPr/>
          <p:nvPr/>
        </p:nvSpPr>
        <p:spPr>
          <a:xfrm>
            <a:off x="4333537" y="61611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5" name="object 25055"/>
          <p:cNvSpPr/>
          <p:nvPr/>
        </p:nvSpPr>
        <p:spPr>
          <a:xfrm>
            <a:off x="4349579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6" name="object 25056"/>
          <p:cNvSpPr/>
          <p:nvPr/>
        </p:nvSpPr>
        <p:spPr>
          <a:xfrm>
            <a:off x="4367843" y="6140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7" name="object 25057"/>
          <p:cNvSpPr/>
          <p:nvPr/>
        </p:nvSpPr>
        <p:spPr>
          <a:xfrm>
            <a:off x="4178681" y="6273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8" name="object 25058"/>
          <p:cNvSpPr/>
          <p:nvPr/>
        </p:nvSpPr>
        <p:spPr>
          <a:xfrm>
            <a:off x="4194881" y="626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9" name="object 25059"/>
          <p:cNvSpPr/>
          <p:nvPr/>
        </p:nvSpPr>
        <p:spPr>
          <a:xfrm>
            <a:off x="4212987" y="6252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0" name="object 25060"/>
          <p:cNvSpPr/>
          <p:nvPr/>
        </p:nvSpPr>
        <p:spPr>
          <a:xfrm>
            <a:off x="4230458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1" name="object 25061"/>
          <p:cNvSpPr/>
          <p:nvPr/>
        </p:nvSpPr>
        <p:spPr>
          <a:xfrm>
            <a:off x="4246500" y="6233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2" name="object 25062"/>
          <p:cNvSpPr/>
          <p:nvPr/>
        </p:nvSpPr>
        <p:spPr>
          <a:xfrm>
            <a:off x="4264765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3" name="object 25063"/>
          <p:cNvSpPr/>
          <p:nvPr/>
        </p:nvSpPr>
        <p:spPr>
          <a:xfrm>
            <a:off x="4282077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4" name="object 25064"/>
          <p:cNvSpPr/>
          <p:nvPr/>
        </p:nvSpPr>
        <p:spPr>
          <a:xfrm>
            <a:off x="4298277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5" name="object 25065"/>
          <p:cNvSpPr/>
          <p:nvPr/>
        </p:nvSpPr>
        <p:spPr>
          <a:xfrm>
            <a:off x="4316543" y="6191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6" name="object 25066"/>
          <p:cNvSpPr/>
          <p:nvPr/>
        </p:nvSpPr>
        <p:spPr>
          <a:xfrm>
            <a:off x="4334331" y="618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7" name="object 25067"/>
          <p:cNvSpPr/>
          <p:nvPr/>
        </p:nvSpPr>
        <p:spPr>
          <a:xfrm>
            <a:off x="4350373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8" name="object 25068"/>
          <p:cNvSpPr/>
          <p:nvPr/>
        </p:nvSpPr>
        <p:spPr>
          <a:xfrm>
            <a:off x="4368637" y="6160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9" name="object 25069"/>
          <p:cNvSpPr/>
          <p:nvPr/>
        </p:nvSpPr>
        <p:spPr>
          <a:xfrm>
            <a:off x="4213781" y="6273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0" name="object 25070"/>
          <p:cNvSpPr/>
          <p:nvPr/>
        </p:nvSpPr>
        <p:spPr>
          <a:xfrm>
            <a:off x="4231252" y="6263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1" name="object 25071"/>
          <p:cNvSpPr/>
          <p:nvPr/>
        </p:nvSpPr>
        <p:spPr>
          <a:xfrm>
            <a:off x="4247294" y="62536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2" name="object 25072"/>
          <p:cNvSpPr/>
          <p:nvPr/>
        </p:nvSpPr>
        <p:spPr>
          <a:xfrm>
            <a:off x="4265559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3" name="object 25073"/>
          <p:cNvSpPr/>
          <p:nvPr/>
        </p:nvSpPr>
        <p:spPr>
          <a:xfrm>
            <a:off x="4282871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4" name="object 25074"/>
          <p:cNvSpPr/>
          <p:nvPr/>
        </p:nvSpPr>
        <p:spPr>
          <a:xfrm>
            <a:off x="4299072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5" name="object 25075"/>
          <p:cNvSpPr/>
          <p:nvPr/>
        </p:nvSpPr>
        <p:spPr>
          <a:xfrm>
            <a:off x="4317337" y="621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6" name="object 25076"/>
          <p:cNvSpPr/>
          <p:nvPr/>
        </p:nvSpPr>
        <p:spPr>
          <a:xfrm>
            <a:off x="4334649" y="6201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7" name="object 25077"/>
          <p:cNvSpPr/>
          <p:nvPr/>
        </p:nvSpPr>
        <p:spPr>
          <a:xfrm>
            <a:off x="4350849" y="6191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8" name="object 25078"/>
          <p:cNvSpPr/>
          <p:nvPr/>
        </p:nvSpPr>
        <p:spPr>
          <a:xfrm>
            <a:off x="4368955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9" name="object 25079"/>
          <p:cNvSpPr/>
          <p:nvPr/>
        </p:nvSpPr>
        <p:spPr>
          <a:xfrm>
            <a:off x="4248565" y="6273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0" name="object 25080"/>
          <p:cNvSpPr/>
          <p:nvPr/>
        </p:nvSpPr>
        <p:spPr>
          <a:xfrm>
            <a:off x="4266671" y="6262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1" name="object 25081"/>
          <p:cNvSpPr/>
          <p:nvPr/>
        </p:nvSpPr>
        <p:spPr>
          <a:xfrm>
            <a:off x="4283665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2" name="object 25082"/>
          <p:cNvSpPr/>
          <p:nvPr/>
        </p:nvSpPr>
        <p:spPr>
          <a:xfrm>
            <a:off x="4300660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3" name="object 25083"/>
          <p:cNvSpPr/>
          <p:nvPr/>
        </p:nvSpPr>
        <p:spPr>
          <a:xfrm>
            <a:off x="4318925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4" name="object 25084"/>
          <p:cNvSpPr/>
          <p:nvPr/>
        </p:nvSpPr>
        <p:spPr>
          <a:xfrm>
            <a:off x="4335443" y="6221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5" name="object 25085"/>
          <p:cNvSpPr/>
          <p:nvPr/>
        </p:nvSpPr>
        <p:spPr>
          <a:xfrm>
            <a:off x="4352437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6" name="object 25086"/>
          <p:cNvSpPr/>
          <p:nvPr/>
        </p:nvSpPr>
        <p:spPr>
          <a:xfrm>
            <a:off x="4370544" y="6201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7" name="object 25087"/>
          <p:cNvSpPr/>
          <p:nvPr/>
        </p:nvSpPr>
        <p:spPr>
          <a:xfrm>
            <a:off x="4285253" y="627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8" name="object 25088"/>
          <p:cNvSpPr/>
          <p:nvPr/>
        </p:nvSpPr>
        <p:spPr>
          <a:xfrm>
            <a:off x="4301136" y="6262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9" name="object 25089"/>
          <p:cNvSpPr/>
          <p:nvPr/>
        </p:nvSpPr>
        <p:spPr>
          <a:xfrm>
            <a:off x="4319242" y="6252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0" name="object 25090"/>
          <p:cNvSpPr/>
          <p:nvPr/>
        </p:nvSpPr>
        <p:spPr>
          <a:xfrm>
            <a:off x="4337031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1" name="object 25091"/>
          <p:cNvSpPr/>
          <p:nvPr/>
        </p:nvSpPr>
        <p:spPr>
          <a:xfrm>
            <a:off x="4353231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2" name="object 25092"/>
          <p:cNvSpPr/>
          <p:nvPr/>
        </p:nvSpPr>
        <p:spPr>
          <a:xfrm>
            <a:off x="4371338" y="6221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3" name="object 25093"/>
          <p:cNvSpPr/>
          <p:nvPr/>
        </p:nvSpPr>
        <p:spPr>
          <a:xfrm>
            <a:off x="4320037" y="627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4" name="object 25094"/>
          <p:cNvSpPr/>
          <p:nvPr/>
        </p:nvSpPr>
        <p:spPr>
          <a:xfrm>
            <a:off x="4337825" y="62618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5" name="object 25095"/>
          <p:cNvSpPr/>
          <p:nvPr/>
        </p:nvSpPr>
        <p:spPr>
          <a:xfrm>
            <a:off x="4353549" y="6252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6" name="object 25096"/>
          <p:cNvSpPr/>
          <p:nvPr/>
        </p:nvSpPr>
        <p:spPr>
          <a:xfrm>
            <a:off x="4354343" y="627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7" name="object 25097"/>
          <p:cNvSpPr/>
          <p:nvPr/>
        </p:nvSpPr>
        <p:spPr>
          <a:xfrm>
            <a:off x="3060223" y="59050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8" name="object 25098"/>
          <p:cNvSpPr/>
          <p:nvPr/>
        </p:nvSpPr>
        <p:spPr>
          <a:xfrm>
            <a:off x="3078329" y="59026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9" name="object 25099"/>
          <p:cNvSpPr/>
          <p:nvPr/>
        </p:nvSpPr>
        <p:spPr>
          <a:xfrm>
            <a:off x="3085476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0" name="object 25100"/>
          <p:cNvSpPr/>
          <p:nvPr/>
        </p:nvSpPr>
        <p:spPr>
          <a:xfrm>
            <a:off x="3095800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1" name="object 25101"/>
          <p:cNvSpPr/>
          <p:nvPr/>
        </p:nvSpPr>
        <p:spPr>
          <a:xfrm>
            <a:off x="3114700" y="589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2" name="object 25102"/>
          <p:cNvSpPr/>
          <p:nvPr/>
        </p:nvSpPr>
        <p:spPr>
          <a:xfrm>
            <a:off x="3121848" y="58985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3" name="object 25103"/>
          <p:cNvSpPr/>
          <p:nvPr/>
        </p:nvSpPr>
        <p:spPr>
          <a:xfrm>
            <a:off x="3132171" y="58973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4" name="object 25104"/>
          <p:cNvSpPr/>
          <p:nvPr/>
        </p:nvSpPr>
        <p:spPr>
          <a:xfrm>
            <a:off x="3150595" y="58957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5" name="object 25105"/>
          <p:cNvSpPr/>
          <p:nvPr/>
        </p:nvSpPr>
        <p:spPr>
          <a:xfrm>
            <a:off x="3157425" y="58944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6" name="object 25106"/>
          <p:cNvSpPr/>
          <p:nvPr/>
        </p:nvSpPr>
        <p:spPr>
          <a:xfrm>
            <a:off x="3168860" y="58936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7" name="object 25107"/>
          <p:cNvSpPr/>
          <p:nvPr/>
        </p:nvSpPr>
        <p:spPr>
          <a:xfrm>
            <a:off x="3054346" y="59328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8" name="object 25108"/>
          <p:cNvSpPr/>
          <p:nvPr/>
        </p:nvSpPr>
        <p:spPr>
          <a:xfrm>
            <a:off x="3061335" y="59315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9" name="object 25109"/>
          <p:cNvSpPr/>
          <p:nvPr/>
        </p:nvSpPr>
        <p:spPr>
          <a:xfrm>
            <a:off x="3072135" y="59303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0" name="object 25110"/>
          <p:cNvSpPr/>
          <p:nvPr/>
        </p:nvSpPr>
        <p:spPr>
          <a:xfrm>
            <a:off x="3091035" y="59287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1" name="object 25111"/>
          <p:cNvSpPr/>
          <p:nvPr/>
        </p:nvSpPr>
        <p:spPr>
          <a:xfrm>
            <a:off x="3097706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2" name="object 25112"/>
          <p:cNvSpPr/>
          <p:nvPr/>
        </p:nvSpPr>
        <p:spPr>
          <a:xfrm>
            <a:off x="3108347" y="59266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3" name="object 25113"/>
          <p:cNvSpPr/>
          <p:nvPr/>
        </p:nvSpPr>
        <p:spPr>
          <a:xfrm>
            <a:off x="3126612" y="59250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4" name="object 25114"/>
          <p:cNvSpPr/>
          <p:nvPr/>
        </p:nvSpPr>
        <p:spPr>
          <a:xfrm>
            <a:off x="3133601" y="592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5" name="object 25115"/>
          <p:cNvSpPr/>
          <p:nvPr/>
        </p:nvSpPr>
        <p:spPr>
          <a:xfrm>
            <a:off x="3144719" y="5923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6" name="object 25116"/>
          <p:cNvSpPr/>
          <p:nvPr/>
        </p:nvSpPr>
        <p:spPr>
          <a:xfrm>
            <a:off x="3163301" y="59213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7" name="object 25117"/>
          <p:cNvSpPr/>
          <p:nvPr/>
        </p:nvSpPr>
        <p:spPr>
          <a:xfrm>
            <a:off x="3169972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8" name="object 25118"/>
          <p:cNvSpPr/>
          <p:nvPr/>
        </p:nvSpPr>
        <p:spPr>
          <a:xfrm>
            <a:off x="3181408" y="59197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9" name="object 25119"/>
          <p:cNvSpPr/>
          <p:nvPr/>
        </p:nvSpPr>
        <p:spPr>
          <a:xfrm>
            <a:off x="3199673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0" name="object 25120"/>
          <p:cNvSpPr/>
          <p:nvPr/>
        </p:nvSpPr>
        <p:spPr>
          <a:xfrm>
            <a:off x="3206661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1" name="object 25121"/>
          <p:cNvSpPr/>
          <p:nvPr/>
        </p:nvSpPr>
        <p:spPr>
          <a:xfrm>
            <a:off x="3217779" y="59156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2" name="object 25122"/>
          <p:cNvSpPr/>
          <p:nvPr/>
        </p:nvSpPr>
        <p:spPr>
          <a:xfrm>
            <a:off x="3235885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3" name="object 25123"/>
          <p:cNvSpPr/>
          <p:nvPr/>
        </p:nvSpPr>
        <p:spPr>
          <a:xfrm>
            <a:off x="3243032" y="59132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4" name="object 25124"/>
          <p:cNvSpPr/>
          <p:nvPr/>
        </p:nvSpPr>
        <p:spPr>
          <a:xfrm>
            <a:off x="3253356" y="5912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5" name="object 25125"/>
          <p:cNvSpPr/>
          <p:nvPr/>
        </p:nvSpPr>
        <p:spPr>
          <a:xfrm>
            <a:off x="3272256" y="5910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6" name="object 25126"/>
          <p:cNvSpPr/>
          <p:nvPr/>
        </p:nvSpPr>
        <p:spPr>
          <a:xfrm>
            <a:off x="3279404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7" name="object 25127"/>
          <p:cNvSpPr/>
          <p:nvPr/>
        </p:nvSpPr>
        <p:spPr>
          <a:xfrm>
            <a:off x="3290045" y="59083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8" name="object 25128"/>
          <p:cNvSpPr/>
          <p:nvPr/>
        </p:nvSpPr>
        <p:spPr>
          <a:xfrm>
            <a:off x="3308151" y="5906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9" name="object 25129"/>
          <p:cNvSpPr/>
          <p:nvPr/>
        </p:nvSpPr>
        <p:spPr>
          <a:xfrm>
            <a:off x="3315299" y="5905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0" name="object 25130"/>
          <p:cNvSpPr/>
          <p:nvPr/>
        </p:nvSpPr>
        <p:spPr>
          <a:xfrm>
            <a:off x="3326417" y="5904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1" name="object 25131"/>
          <p:cNvSpPr/>
          <p:nvPr/>
        </p:nvSpPr>
        <p:spPr>
          <a:xfrm>
            <a:off x="3344523" y="5902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2" name="object 25132"/>
          <p:cNvSpPr/>
          <p:nvPr/>
        </p:nvSpPr>
        <p:spPr>
          <a:xfrm>
            <a:off x="3351670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3" name="object 25133"/>
          <p:cNvSpPr/>
          <p:nvPr/>
        </p:nvSpPr>
        <p:spPr>
          <a:xfrm>
            <a:off x="3362788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4" name="object 25134"/>
          <p:cNvSpPr/>
          <p:nvPr/>
        </p:nvSpPr>
        <p:spPr>
          <a:xfrm>
            <a:off x="3380894" y="589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5" name="object 25135"/>
          <p:cNvSpPr/>
          <p:nvPr/>
        </p:nvSpPr>
        <p:spPr>
          <a:xfrm>
            <a:off x="3388041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6" name="object 25136"/>
          <p:cNvSpPr/>
          <p:nvPr/>
        </p:nvSpPr>
        <p:spPr>
          <a:xfrm>
            <a:off x="3399477" y="5897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7" name="object 25137"/>
          <p:cNvSpPr/>
          <p:nvPr/>
        </p:nvSpPr>
        <p:spPr>
          <a:xfrm>
            <a:off x="3417583" y="5895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8" name="object 25138"/>
          <p:cNvSpPr/>
          <p:nvPr/>
        </p:nvSpPr>
        <p:spPr>
          <a:xfrm>
            <a:off x="3424413" y="5894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9" name="object 25139"/>
          <p:cNvSpPr/>
          <p:nvPr/>
        </p:nvSpPr>
        <p:spPr>
          <a:xfrm>
            <a:off x="3139160" y="595075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0" name="object 25140"/>
          <p:cNvSpPr/>
          <p:nvPr/>
        </p:nvSpPr>
        <p:spPr>
          <a:xfrm>
            <a:off x="3146307" y="59499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1" name="object 25141"/>
          <p:cNvSpPr/>
          <p:nvPr/>
        </p:nvSpPr>
        <p:spPr>
          <a:xfrm>
            <a:off x="3157425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2" name="object 25142"/>
          <p:cNvSpPr/>
          <p:nvPr/>
        </p:nvSpPr>
        <p:spPr>
          <a:xfrm>
            <a:off x="3175531" y="59474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3" name="object 25143"/>
          <p:cNvSpPr/>
          <p:nvPr/>
        </p:nvSpPr>
        <p:spPr>
          <a:xfrm>
            <a:off x="3182678" y="594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4" name="object 25144"/>
          <p:cNvSpPr/>
          <p:nvPr/>
        </p:nvSpPr>
        <p:spPr>
          <a:xfrm>
            <a:off x="3194114" y="594503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5" name="object 25145"/>
          <p:cNvSpPr/>
          <p:nvPr/>
        </p:nvSpPr>
        <p:spPr>
          <a:xfrm>
            <a:off x="3212220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6" name="object 25146"/>
          <p:cNvSpPr/>
          <p:nvPr/>
        </p:nvSpPr>
        <p:spPr>
          <a:xfrm>
            <a:off x="3219050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7" name="object 25147"/>
          <p:cNvSpPr/>
          <p:nvPr/>
        </p:nvSpPr>
        <p:spPr>
          <a:xfrm>
            <a:off x="3229691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8" name="object 25148"/>
          <p:cNvSpPr/>
          <p:nvPr/>
        </p:nvSpPr>
        <p:spPr>
          <a:xfrm>
            <a:off x="3248591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9" name="object 25149"/>
          <p:cNvSpPr/>
          <p:nvPr/>
        </p:nvSpPr>
        <p:spPr>
          <a:xfrm>
            <a:off x="3255738" y="5939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0" name="object 25150"/>
          <p:cNvSpPr/>
          <p:nvPr/>
        </p:nvSpPr>
        <p:spPr>
          <a:xfrm>
            <a:off x="3265904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1" name="object 25151"/>
          <p:cNvSpPr/>
          <p:nvPr/>
        </p:nvSpPr>
        <p:spPr>
          <a:xfrm>
            <a:off x="3284486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2" name="object 25152"/>
          <p:cNvSpPr/>
          <p:nvPr/>
        </p:nvSpPr>
        <p:spPr>
          <a:xfrm>
            <a:off x="3291316" y="593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3" name="object 25153"/>
          <p:cNvSpPr/>
          <p:nvPr/>
        </p:nvSpPr>
        <p:spPr>
          <a:xfrm>
            <a:off x="3302751" y="5934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4" name="object 25154"/>
          <p:cNvSpPr/>
          <p:nvPr/>
        </p:nvSpPr>
        <p:spPr>
          <a:xfrm>
            <a:off x="3320858" y="5931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5" name="object 25155"/>
          <p:cNvSpPr/>
          <p:nvPr/>
        </p:nvSpPr>
        <p:spPr>
          <a:xfrm>
            <a:off x="3328005" y="5931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6" name="object 25156"/>
          <p:cNvSpPr/>
          <p:nvPr/>
        </p:nvSpPr>
        <p:spPr>
          <a:xfrm>
            <a:off x="3338964" y="5930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7" name="object 25157"/>
          <p:cNvSpPr/>
          <p:nvPr/>
        </p:nvSpPr>
        <p:spPr>
          <a:xfrm>
            <a:off x="3357229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8" name="object 25158"/>
          <p:cNvSpPr/>
          <p:nvPr/>
        </p:nvSpPr>
        <p:spPr>
          <a:xfrm>
            <a:off x="3364376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9" name="object 25159"/>
          <p:cNvSpPr/>
          <p:nvPr/>
        </p:nvSpPr>
        <p:spPr>
          <a:xfrm>
            <a:off x="3375335" y="5926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0" name="object 25160"/>
          <p:cNvSpPr/>
          <p:nvPr/>
        </p:nvSpPr>
        <p:spPr>
          <a:xfrm>
            <a:off x="3393600" y="5925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1" name="object 25161"/>
          <p:cNvSpPr/>
          <p:nvPr/>
        </p:nvSpPr>
        <p:spPr>
          <a:xfrm>
            <a:off x="3400588" y="59238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2" name="object 25162"/>
          <p:cNvSpPr/>
          <p:nvPr/>
        </p:nvSpPr>
        <p:spPr>
          <a:xfrm>
            <a:off x="3411230" y="592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3" name="object 25163"/>
          <p:cNvSpPr/>
          <p:nvPr/>
        </p:nvSpPr>
        <p:spPr>
          <a:xfrm>
            <a:off x="3430289" y="59213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4" name="object 25164"/>
          <p:cNvSpPr/>
          <p:nvPr/>
        </p:nvSpPr>
        <p:spPr>
          <a:xfrm>
            <a:off x="3436960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5" name="object 25165"/>
          <p:cNvSpPr/>
          <p:nvPr/>
        </p:nvSpPr>
        <p:spPr>
          <a:xfrm>
            <a:off x="3447601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6" name="object 25166"/>
          <p:cNvSpPr/>
          <p:nvPr/>
        </p:nvSpPr>
        <p:spPr>
          <a:xfrm>
            <a:off x="3465866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7" name="object 25167"/>
          <p:cNvSpPr/>
          <p:nvPr/>
        </p:nvSpPr>
        <p:spPr>
          <a:xfrm>
            <a:off x="3472855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8" name="object 25168"/>
          <p:cNvSpPr/>
          <p:nvPr/>
        </p:nvSpPr>
        <p:spPr>
          <a:xfrm>
            <a:off x="3483973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9" name="object 25169"/>
          <p:cNvSpPr/>
          <p:nvPr/>
        </p:nvSpPr>
        <p:spPr>
          <a:xfrm>
            <a:off x="3502079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0" name="object 25170"/>
          <p:cNvSpPr/>
          <p:nvPr/>
        </p:nvSpPr>
        <p:spPr>
          <a:xfrm>
            <a:off x="3509226" y="5913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1" name="object 25171"/>
          <p:cNvSpPr/>
          <p:nvPr/>
        </p:nvSpPr>
        <p:spPr>
          <a:xfrm>
            <a:off x="3520662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2" name="object 25172"/>
          <p:cNvSpPr/>
          <p:nvPr/>
        </p:nvSpPr>
        <p:spPr>
          <a:xfrm>
            <a:off x="3538927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3" name="object 25173"/>
          <p:cNvSpPr/>
          <p:nvPr/>
        </p:nvSpPr>
        <p:spPr>
          <a:xfrm>
            <a:off x="3545597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4" name="object 25174"/>
          <p:cNvSpPr/>
          <p:nvPr/>
        </p:nvSpPr>
        <p:spPr>
          <a:xfrm>
            <a:off x="3557033" y="59083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5" name="object 25175"/>
          <p:cNvSpPr/>
          <p:nvPr/>
        </p:nvSpPr>
        <p:spPr>
          <a:xfrm>
            <a:off x="3575139" y="5906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6" name="object 25176"/>
          <p:cNvSpPr/>
          <p:nvPr/>
        </p:nvSpPr>
        <p:spPr>
          <a:xfrm>
            <a:off x="3582286" y="5905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7" name="object 25177"/>
          <p:cNvSpPr/>
          <p:nvPr/>
        </p:nvSpPr>
        <p:spPr>
          <a:xfrm>
            <a:off x="3593404" y="5904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8" name="object 25178"/>
          <p:cNvSpPr/>
          <p:nvPr/>
        </p:nvSpPr>
        <p:spPr>
          <a:xfrm>
            <a:off x="3611510" y="5902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9" name="object 25179"/>
          <p:cNvSpPr/>
          <p:nvPr/>
        </p:nvSpPr>
        <p:spPr>
          <a:xfrm>
            <a:off x="3618658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0" name="object 25180"/>
          <p:cNvSpPr/>
          <p:nvPr/>
        </p:nvSpPr>
        <p:spPr>
          <a:xfrm>
            <a:off x="3629299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1" name="object 25181"/>
          <p:cNvSpPr/>
          <p:nvPr/>
        </p:nvSpPr>
        <p:spPr>
          <a:xfrm>
            <a:off x="3647882" y="589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2" name="object 25182"/>
          <p:cNvSpPr/>
          <p:nvPr/>
        </p:nvSpPr>
        <p:spPr>
          <a:xfrm>
            <a:off x="3655029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3" name="object 25183"/>
          <p:cNvSpPr/>
          <p:nvPr/>
        </p:nvSpPr>
        <p:spPr>
          <a:xfrm>
            <a:off x="3665670" y="5897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4" name="object 25184"/>
          <p:cNvSpPr/>
          <p:nvPr/>
        </p:nvSpPr>
        <p:spPr>
          <a:xfrm>
            <a:off x="3683777" y="5895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5" name="object 25185"/>
          <p:cNvSpPr/>
          <p:nvPr/>
        </p:nvSpPr>
        <p:spPr>
          <a:xfrm>
            <a:off x="3690924" y="5894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6" name="object 25186"/>
          <p:cNvSpPr/>
          <p:nvPr/>
        </p:nvSpPr>
        <p:spPr>
          <a:xfrm>
            <a:off x="3260503" y="5965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7" name="object 25187"/>
          <p:cNvSpPr/>
          <p:nvPr/>
        </p:nvSpPr>
        <p:spPr>
          <a:xfrm>
            <a:off x="3267492" y="5964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8" name="object 25188"/>
          <p:cNvSpPr/>
          <p:nvPr/>
        </p:nvSpPr>
        <p:spPr>
          <a:xfrm>
            <a:off x="3278609" y="5963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9" name="object 25189"/>
          <p:cNvSpPr/>
          <p:nvPr/>
        </p:nvSpPr>
        <p:spPr>
          <a:xfrm>
            <a:off x="3296716" y="596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0" name="object 25190"/>
          <p:cNvSpPr/>
          <p:nvPr/>
        </p:nvSpPr>
        <p:spPr>
          <a:xfrm>
            <a:off x="3303863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1" name="object 25191"/>
          <p:cNvSpPr/>
          <p:nvPr/>
        </p:nvSpPr>
        <p:spPr>
          <a:xfrm>
            <a:off x="3315299" y="59597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2" name="object 25192"/>
          <p:cNvSpPr/>
          <p:nvPr/>
        </p:nvSpPr>
        <p:spPr>
          <a:xfrm>
            <a:off x="3333563" y="5958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3" name="object 25193"/>
          <p:cNvSpPr/>
          <p:nvPr/>
        </p:nvSpPr>
        <p:spPr>
          <a:xfrm>
            <a:off x="3340234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4" name="object 25194"/>
          <p:cNvSpPr/>
          <p:nvPr/>
        </p:nvSpPr>
        <p:spPr>
          <a:xfrm>
            <a:off x="3351670" y="5956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5" name="object 25195"/>
          <p:cNvSpPr/>
          <p:nvPr/>
        </p:nvSpPr>
        <p:spPr>
          <a:xfrm>
            <a:off x="3369776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6" name="object 25196"/>
          <p:cNvSpPr/>
          <p:nvPr/>
        </p:nvSpPr>
        <p:spPr>
          <a:xfrm>
            <a:off x="3376923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7" name="object 25197"/>
          <p:cNvSpPr/>
          <p:nvPr/>
        </p:nvSpPr>
        <p:spPr>
          <a:xfrm>
            <a:off x="3387247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8" name="object 25198"/>
          <p:cNvSpPr/>
          <p:nvPr/>
        </p:nvSpPr>
        <p:spPr>
          <a:xfrm>
            <a:off x="3406147" y="5950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9" name="object 25199"/>
          <p:cNvSpPr/>
          <p:nvPr/>
        </p:nvSpPr>
        <p:spPr>
          <a:xfrm>
            <a:off x="3413295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0" name="object 25200"/>
          <p:cNvSpPr/>
          <p:nvPr/>
        </p:nvSpPr>
        <p:spPr>
          <a:xfrm>
            <a:off x="3423936" y="5949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1" name="object 25201"/>
          <p:cNvSpPr/>
          <p:nvPr/>
        </p:nvSpPr>
        <p:spPr>
          <a:xfrm>
            <a:off x="3442043" y="5946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2" name="object 25202"/>
          <p:cNvSpPr/>
          <p:nvPr/>
        </p:nvSpPr>
        <p:spPr>
          <a:xfrm>
            <a:off x="3449189" y="594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3" name="object 25203"/>
          <p:cNvSpPr/>
          <p:nvPr/>
        </p:nvSpPr>
        <p:spPr>
          <a:xfrm>
            <a:off x="3460307" y="5945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4" name="object 25204"/>
          <p:cNvSpPr/>
          <p:nvPr/>
        </p:nvSpPr>
        <p:spPr>
          <a:xfrm>
            <a:off x="3478414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5" name="object 25205"/>
          <p:cNvSpPr/>
          <p:nvPr/>
        </p:nvSpPr>
        <p:spPr>
          <a:xfrm>
            <a:off x="3485561" y="5942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6" name="object 25206"/>
          <p:cNvSpPr/>
          <p:nvPr/>
        </p:nvSpPr>
        <p:spPr>
          <a:xfrm>
            <a:off x="3496679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7" name="object 25207"/>
          <p:cNvSpPr/>
          <p:nvPr/>
        </p:nvSpPr>
        <p:spPr>
          <a:xfrm>
            <a:off x="3514785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8" name="object 25208"/>
          <p:cNvSpPr/>
          <p:nvPr/>
        </p:nvSpPr>
        <p:spPr>
          <a:xfrm>
            <a:off x="3521932" y="5938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9" name="object 25209"/>
          <p:cNvSpPr/>
          <p:nvPr/>
        </p:nvSpPr>
        <p:spPr>
          <a:xfrm>
            <a:off x="3532891" y="5937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0" name="object 25210"/>
          <p:cNvSpPr/>
          <p:nvPr/>
        </p:nvSpPr>
        <p:spPr>
          <a:xfrm>
            <a:off x="3551474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1" name="object 25211"/>
          <p:cNvSpPr/>
          <p:nvPr/>
        </p:nvSpPr>
        <p:spPr>
          <a:xfrm>
            <a:off x="3558145" y="593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2" name="object 25212"/>
          <p:cNvSpPr/>
          <p:nvPr/>
        </p:nvSpPr>
        <p:spPr>
          <a:xfrm>
            <a:off x="3569739" y="5934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3" name="object 25213"/>
          <p:cNvSpPr/>
          <p:nvPr/>
        </p:nvSpPr>
        <p:spPr>
          <a:xfrm>
            <a:off x="3587845" y="59319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4" name="object 25214"/>
          <p:cNvSpPr/>
          <p:nvPr/>
        </p:nvSpPr>
        <p:spPr>
          <a:xfrm>
            <a:off x="3594992" y="5931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5" name="object 25215"/>
          <p:cNvSpPr/>
          <p:nvPr/>
        </p:nvSpPr>
        <p:spPr>
          <a:xfrm>
            <a:off x="3605157" y="5930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6" name="object 25216"/>
          <p:cNvSpPr/>
          <p:nvPr/>
        </p:nvSpPr>
        <p:spPr>
          <a:xfrm>
            <a:off x="3623423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7" name="object 25217"/>
          <p:cNvSpPr/>
          <p:nvPr/>
        </p:nvSpPr>
        <p:spPr>
          <a:xfrm>
            <a:off x="3630570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8" name="object 25218"/>
          <p:cNvSpPr/>
          <p:nvPr/>
        </p:nvSpPr>
        <p:spPr>
          <a:xfrm>
            <a:off x="3642005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9" name="object 25219"/>
          <p:cNvSpPr/>
          <p:nvPr/>
        </p:nvSpPr>
        <p:spPr>
          <a:xfrm>
            <a:off x="3660111" y="592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0" name="object 25220"/>
          <p:cNvSpPr/>
          <p:nvPr/>
        </p:nvSpPr>
        <p:spPr>
          <a:xfrm>
            <a:off x="3666782" y="59238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1" name="object 25221"/>
          <p:cNvSpPr/>
          <p:nvPr/>
        </p:nvSpPr>
        <p:spPr>
          <a:xfrm>
            <a:off x="3678218" y="592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2" name="object 25222"/>
          <p:cNvSpPr/>
          <p:nvPr/>
        </p:nvSpPr>
        <p:spPr>
          <a:xfrm>
            <a:off x="3696483" y="59213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3" name="object 25223"/>
          <p:cNvSpPr/>
          <p:nvPr/>
        </p:nvSpPr>
        <p:spPr>
          <a:xfrm>
            <a:off x="3703630" y="5920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4" name="object 25224"/>
          <p:cNvSpPr/>
          <p:nvPr/>
        </p:nvSpPr>
        <p:spPr>
          <a:xfrm>
            <a:off x="3714589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5" name="object 25225"/>
          <p:cNvSpPr/>
          <p:nvPr/>
        </p:nvSpPr>
        <p:spPr>
          <a:xfrm>
            <a:off x="3732854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6" name="object 25226"/>
          <p:cNvSpPr/>
          <p:nvPr/>
        </p:nvSpPr>
        <p:spPr>
          <a:xfrm>
            <a:off x="3739843" y="5916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7" name="object 25227"/>
          <p:cNvSpPr/>
          <p:nvPr/>
        </p:nvSpPr>
        <p:spPr>
          <a:xfrm>
            <a:off x="3750960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8" name="object 25228"/>
          <p:cNvSpPr/>
          <p:nvPr/>
        </p:nvSpPr>
        <p:spPr>
          <a:xfrm>
            <a:off x="3769067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9" name="object 25229"/>
          <p:cNvSpPr/>
          <p:nvPr/>
        </p:nvSpPr>
        <p:spPr>
          <a:xfrm>
            <a:off x="3776214" y="5913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0" name="object 25230"/>
          <p:cNvSpPr/>
          <p:nvPr/>
        </p:nvSpPr>
        <p:spPr>
          <a:xfrm>
            <a:off x="3786855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1" name="object 25231"/>
          <p:cNvSpPr/>
          <p:nvPr/>
        </p:nvSpPr>
        <p:spPr>
          <a:xfrm>
            <a:off x="3805914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2" name="object 25232"/>
          <p:cNvSpPr/>
          <p:nvPr/>
        </p:nvSpPr>
        <p:spPr>
          <a:xfrm>
            <a:off x="3812585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3" name="object 25233"/>
          <p:cNvSpPr/>
          <p:nvPr/>
        </p:nvSpPr>
        <p:spPr>
          <a:xfrm>
            <a:off x="3823227" y="59083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4" name="object 25234"/>
          <p:cNvSpPr/>
          <p:nvPr/>
        </p:nvSpPr>
        <p:spPr>
          <a:xfrm>
            <a:off x="3841333" y="59059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5" name="object 25235"/>
          <p:cNvSpPr/>
          <p:nvPr/>
        </p:nvSpPr>
        <p:spPr>
          <a:xfrm>
            <a:off x="3848480" y="5905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6" name="object 25236"/>
          <p:cNvSpPr/>
          <p:nvPr/>
        </p:nvSpPr>
        <p:spPr>
          <a:xfrm>
            <a:off x="3859598" y="5904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7" name="object 25237"/>
          <p:cNvSpPr/>
          <p:nvPr/>
        </p:nvSpPr>
        <p:spPr>
          <a:xfrm>
            <a:off x="3878181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8" name="object 25238"/>
          <p:cNvSpPr/>
          <p:nvPr/>
        </p:nvSpPr>
        <p:spPr>
          <a:xfrm>
            <a:off x="3884852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9" name="object 25239"/>
          <p:cNvSpPr/>
          <p:nvPr/>
        </p:nvSpPr>
        <p:spPr>
          <a:xfrm>
            <a:off x="3896287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0" name="object 25240"/>
          <p:cNvSpPr/>
          <p:nvPr/>
        </p:nvSpPr>
        <p:spPr>
          <a:xfrm>
            <a:off x="3914393" y="589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1" name="object 25241"/>
          <p:cNvSpPr/>
          <p:nvPr/>
        </p:nvSpPr>
        <p:spPr>
          <a:xfrm>
            <a:off x="3921540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2" name="object 25242"/>
          <p:cNvSpPr/>
          <p:nvPr/>
        </p:nvSpPr>
        <p:spPr>
          <a:xfrm>
            <a:off x="3932658" y="58969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3" name="object 25243"/>
          <p:cNvSpPr/>
          <p:nvPr/>
        </p:nvSpPr>
        <p:spPr>
          <a:xfrm>
            <a:off x="3950765" y="5895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4" name="object 25244"/>
          <p:cNvSpPr/>
          <p:nvPr/>
        </p:nvSpPr>
        <p:spPr>
          <a:xfrm>
            <a:off x="3957912" y="5894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5" name="object 25245"/>
          <p:cNvSpPr/>
          <p:nvPr/>
        </p:nvSpPr>
        <p:spPr>
          <a:xfrm>
            <a:off x="3399794" y="5978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6" name="object 25246"/>
          <p:cNvSpPr/>
          <p:nvPr/>
        </p:nvSpPr>
        <p:spPr>
          <a:xfrm>
            <a:off x="3418059" y="5976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7" name="object 25247"/>
          <p:cNvSpPr/>
          <p:nvPr/>
        </p:nvSpPr>
        <p:spPr>
          <a:xfrm>
            <a:off x="3425207" y="5975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8" name="object 25248"/>
          <p:cNvSpPr/>
          <p:nvPr/>
        </p:nvSpPr>
        <p:spPr>
          <a:xfrm>
            <a:off x="3436642" y="5974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9" name="object 25249"/>
          <p:cNvSpPr/>
          <p:nvPr/>
        </p:nvSpPr>
        <p:spPr>
          <a:xfrm>
            <a:off x="3454748" y="59727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0" name="object 25250"/>
          <p:cNvSpPr/>
          <p:nvPr/>
        </p:nvSpPr>
        <p:spPr>
          <a:xfrm>
            <a:off x="3461419" y="5972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1" name="object 25251"/>
          <p:cNvSpPr/>
          <p:nvPr/>
        </p:nvSpPr>
        <p:spPr>
          <a:xfrm>
            <a:off x="3472855" y="59711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2" name="object 25252"/>
          <p:cNvSpPr/>
          <p:nvPr/>
        </p:nvSpPr>
        <p:spPr>
          <a:xfrm>
            <a:off x="3491120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3" name="object 25253"/>
          <p:cNvSpPr/>
          <p:nvPr/>
        </p:nvSpPr>
        <p:spPr>
          <a:xfrm>
            <a:off x="3498267" y="5968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4" name="object 25254"/>
          <p:cNvSpPr/>
          <p:nvPr/>
        </p:nvSpPr>
        <p:spPr>
          <a:xfrm>
            <a:off x="3509226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5" name="object 25255"/>
          <p:cNvSpPr/>
          <p:nvPr/>
        </p:nvSpPr>
        <p:spPr>
          <a:xfrm>
            <a:off x="3527491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6" name="object 25256"/>
          <p:cNvSpPr/>
          <p:nvPr/>
        </p:nvSpPr>
        <p:spPr>
          <a:xfrm>
            <a:off x="3534479" y="5964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7" name="object 25257"/>
          <p:cNvSpPr/>
          <p:nvPr/>
        </p:nvSpPr>
        <p:spPr>
          <a:xfrm>
            <a:off x="3545121" y="5963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8" name="object 25258"/>
          <p:cNvSpPr/>
          <p:nvPr/>
        </p:nvSpPr>
        <p:spPr>
          <a:xfrm>
            <a:off x="3564180" y="5961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9" name="object 25259"/>
          <p:cNvSpPr/>
          <p:nvPr/>
        </p:nvSpPr>
        <p:spPr>
          <a:xfrm>
            <a:off x="3570851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0" name="object 25260"/>
          <p:cNvSpPr/>
          <p:nvPr/>
        </p:nvSpPr>
        <p:spPr>
          <a:xfrm>
            <a:off x="3581492" y="59597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1" name="object 25261"/>
          <p:cNvSpPr/>
          <p:nvPr/>
        </p:nvSpPr>
        <p:spPr>
          <a:xfrm>
            <a:off x="3599757" y="5958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2" name="object 25262"/>
          <p:cNvSpPr/>
          <p:nvPr/>
        </p:nvSpPr>
        <p:spPr>
          <a:xfrm>
            <a:off x="3606746" y="5956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3" name="object 25263"/>
          <p:cNvSpPr/>
          <p:nvPr/>
        </p:nvSpPr>
        <p:spPr>
          <a:xfrm>
            <a:off x="3617864" y="5956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4" name="object 25264"/>
          <p:cNvSpPr/>
          <p:nvPr/>
        </p:nvSpPr>
        <p:spPr>
          <a:xfrm>
            <a:off x="3635970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5" name="object 25265"/>
          <p:cNvSpPr/>
          <p:nvPr/>
        </p:nvSpPr>
        <p:spPr>
          <a:xfrm>
            <a:off x="3643117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6" name="object 25266"/>
          <p:cNvSpPr/>
          <p:nvPr/>
        </p:nvSpPr>
        <p:spPr>
          <a:xfrm>
            <a:off x="3654235" y="5952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7" name="object 25267"/>
          <p:cNvSpPr/>
          <p:nvPr/>
        </p:nvSpPr>
        <p:spPr>
          <a:xfrm>
            <a:off x="3672818" y="5950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8" name="object 25268"/>
          <p:cNvSpPr/>
          <p:nvPr/>
        </p:nvSpPr>
        <p:spPr>
          <a:xfrm>
            <a:off x="3679488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9" name="object 25269"/>
          <p:cNvSpPr/>
          <p:nvPr/>
        </p:nvSpPr>
        <p:spPr>
          <a:xfrm>
            <a:off x="3690924" y="5949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0" name="object 25270"/>
          <p:cNvSpPr/>
          <p:nvPr/>
        </p:nvSpPr>
        <p:spPr>
          <a:xfrm>
            <a:off x="3709030" y="59466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1" name="object 25271"/>
          <p:cNvSpPr/>
          <p:nvPr/>
        </p:nvSpPr>
        <p:spPr>
          <a:xfrm>
            <a:off x="3716177" y="594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2" name="object 25272"/>
          <p:cNvSpPr/>
          <p:nvPr/>
        </p:nvSpPr>
        <p:spPr>
          <a:xfrm>
            <a:off x="3727295" y="5945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3" name="object 25273"/>
          <p:cNvSpPr/>
          <p:nvPr/>
        </p:nvSpPr>
        <p:spPr>
          <a:xfrm>
            <a:off x="3745402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4" name="object 25274"/>
          <p:cNvSpPr/>
          <p:nvPr/>
        </p:nvSpPr>
        <p:spPr>
          <a:xfrm>
            <a:off x="3752549" y="5942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5" name="object 25275"/>
          <p:cNvSpPr/>
          <p:nvPr/>
        </p:nvSpPr>
        <p:spPr>
          <a:xfrm>
            <a:off x="3762714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6" name="object 25276"/>
          <p:cNvSpPr/>
          <p:nvPr/>
        </p:nvSpPr>
        <p:spPr>
          <a:xfrm>
            <a:off x="3781296" y="5939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7" name="object 25277"/>
          <p:cNvSpPr/>
          <p:nvPr/>
        </p:nvSpPr>
        <p:spPr>
          <a:xfrm>
            <a:off x="3788920" y="5938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8" name="object 25278"/>
          <p:cNvSpPr/>
          <p:nvPr/>
        </p:nvSpPr>
        <p:spPr>
          <a:xfrm>
            <a:off x="3799561" y="5937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9" name="object 25279"/>
          <p:cNvSpPr/>
          <p:nvPr/>
        </p:nvSpPr>
        <p:spPr>
          <a:xfrm>
            <a:off x="3817668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0" name="object 25280"/>
          <p:cNvSpPr/>
          <p:nvPr/>
        </p:nvSpPr>
        <p:spPr>
          <a:xfrm>
            <a:off x="3824815" y="5934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1" name="object 25281"/>
          <p:cNvSpPr/>
          <p:nvPr/>
        </p:nvSpPr>
        <p:spPr>
          <a:xfrm>
            <a:off x="3835933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2" name="object 25282"/>
          <p:cNvSpPr/>
          <p:nvPr/>
        </p:nvSpPr>
        <p:spPr>
          <a:xfrm>
            <a:off x="3854039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3" name="object 25283"/>
          <p:cNvSpPr/>
          <p:nvPr/>
        </p:nvSpPr>
        <p:spPr>
          <a:xfrm>
            <a:off x="3861186" y="59315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4" name="object 25284"/>
          <p:cNvSpPr/>
          <p:nvPr/>
        </p:nvSpPr>
        <p:spPr>
          <a:xfrm>
            <a:off x="3872145" y="5929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5" name="object 25285"/>
          <p:cNvSpPr/>
          <p:nvPr/>
        </p:nvSpPr>
        <p:spPr>
          <a:xfrm>
            <a:off x="3890410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6" name="object 25286"/>
          <p:cNvSpPr/>
          <p:nvPr/>
        </p:nvSpPr>
        <p:spPr>
          <a:xfrm>
            <a:off x="3897399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7" name="object 25287"/>
          <p:cNvSpPr/>
          <p:nvPr/>
        </p:nvSpPr>
        <p:spPr>
          <a:xfrm>
            <a:off x="3908993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8" name="object 25288"/>
          <p:cNvSpPr/>
          <p:nvPr/>
        </p:nvSpPr>
        <p:spPr>
          <a:xfrm>
            <a:off x="3927099" y="59246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9" name="object 25289"/>
          <p:cNvSpPr/>
          <p:nvPr/>
        </p:nvSpPr>
        <p:spPr>
          <a:xfrm>
            <a:off x="3933770" y="59238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0" name="object 25290"/>
          <p:cNvSpPr/>
          <p:nvPr/>
        </p:nvSpPr>
        <p:spPr>
          <a:xfrm>
            <a:off x="3944411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1" name="object 25291"/>
          <p:cNvSpPr/>
          <p:nvPr/>
        </p:nvSpPr>
        <p:spPr>
          <a:xfrm>
            <a:off x="3963471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2" name="object 25292"/>
          <p:cNvSpPr/>
          <p:nvPr/>
        </p:nvSpPr>
        <p:spPr>
          <a:xfrm>
            <a:off x="3970459" y="5920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3" name="object 25293"/>
          <p:cNvSpPr/>
          <p:nvPr/>
        </p:nvSpPr>
        <p:spPr>
          <a:xfrm>
            <a:off x="3980783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4" name="object 25294"/>
          <p:cNvSpPr/>
          <p:nvPr/>
        </p:nvSpPr>
        <p:spPr>
          <a:xfrm>
            <a:off x="3999365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5" name="object 25295"/>
          <p:cNvSpPr/>
          <p:nvPr/>
        </p:nvSpPr>
        <p:spPr>
          <a:xfrm>
            <a:off x="4006036" y="591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6" name="object 25296"/>
          <p:cNvSpPr/>
          <p:nvPr/>
        </p:nvSpPr>
        <p:spPr>
          <a:xfrm>
            <a:off x="4017472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7" name="object 25297"/>
          <p:cNvSpPr/>
          <p:nvPr/>
        </p:nvSpPr>
        <p:spPr>
          <a:xfrm>
            <a:off x="4035737" y="5913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8" name="object 25298"/>
          <p:cNvSpPr/>
          <p:nvPr/>
        </p:nvSpPr>
        <p:spPr>
          <a:xfrm>
            <a:off x="4042725" y="591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9" name="object 25299"/>
          <p:cNvSpPr/>
          <p:nvPr/>
        </p:nvSpPr>
        <p:spPr>
          <a:xfrm>
            <a:off x="4053843" y="59116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0" name="object 25300"/>
          <p:cNvSpPr/>
          <p:nvPr/>
        </p:nvSpPr>
        <p:spPr>
          <a:xfrm>
            <a:off x="4071949" y="5909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1" name="object 25301"/>
          <p:cNvSpPr/>
          <p:nvPr/>
        </p:nvSpPr>
        <p:spPr>
          <a:xfrm>
            <a:off x="4079097" y="5909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2" name="object 25302"/>
          <p:cNvSpPr/>
          <p:nvPr/>
        </p:nvSpPr>
        <p:spPr>
          <a:xfrm>
            <a:off x="4090214" y="5907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3" name="object 25303"/>
          <p:cNvSpPr/>
          <p:nvPr/>
        </p:nvSpPr>
        <p:spPr>
          <a:xfrm>
            <a:off x="4108320" y="59059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4" name="object 25304"/>
          <p:cNvSpPr/>
          <p:nvPr/>
        </p:nvSpPr>
        <p:spPr>
          <a:xfrm>
            <a:off x="4115468" y="5905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5" name="object 25305"/>
          <p:cNvSpPr/>
          <p:nvPr/>
        </p:nvSpPr>
        <p:spPr>
          <a:xfrm>
            <a:off x="4126586" y="59042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6" name="object 25306"/>
          <p:cNvSpPr/>
          <p:nvPr/>
        </p:nvSpPr>
        <p:spPr>
          <a:xfrm>
            <a:off x="4145010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7" name="object 25307"/>
          <p:cNvSpPr/>
          <p:nvPr/>
        </p:nvSpPr>
        <p:spPr>
          <a:xfrm>
            <a:off x="4151839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8" name="object 25308"/>
          <p:cNvSpPr/>
          <p:nvPr/>
        </p:nvSpPr>
        <p:spPr>
          <a:xfrm>
            <a:off x="4162481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9" name="object 25309"/>
          <p:cNvSpPr/>
          <p:nvPr/>
        </p:nvSpPr>
        <p:spPr>
          <a:xfrm>
            <a:off x="4180587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0" name="object 25310"/>
          <p:cNvSpPr/>
          <p:nvPr/>
        </p:nvSpPr>
        <p:spPr>
          <a:xfrm>
            <a:off x="4188528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1" name="object 25311"/>
          <p:cNvSpPr/>
          <p:nvPr/>
        </p:nvSpPr>
        <p:spPr>
          <a:xfrm>
            <a:off x="4198852" y="5896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2" name="object 25312"/>
          <p:cNvSpPr/>
          <p:nvPr/>
        </p:nvSpPr>
        <p:spPr>
          <a:xfrm>
            <a:off x="4216958" y="58953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3" name="object 25313"/>
          <p:cNvSpPr/>
          <p:nvPr/>
        </p:nvSpPr>
        <p:spPr>
          <a:xfrm>
            <a:off x="4224105" y="5894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4" name="object 25314"/>
          <p:cNvSpPr/>
          <p:nvPr/>
        </p:nvSpPr>
        <p:spPr>
          <a:xfrm>
            <a:off x="3540038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5" name="object 25315"/>
          <p:cNvSpPr/>
          <p:nvPr/>
        </p:nvSpPr>
        <p:spPr>
          <a:xfrm>
            <a:off x="3547186" y="5990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6" name="object 25316"/>
          <p:cNvSpPr/>
          <p:nvPr/>
        </p:nvSpPr>
        <p:spPr>
          <a:xfrm>
            <a:off x="3557827" y="5989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7" name="object 25317"/>
          <p:cNvSpPr/>
          <p:nvPr/>
        </p:nvSpPr>
        <p:spPr>
          <a:xfrm>
            <a:off x="3575933" y="5987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8" name="object 25318"/>
          <p:cNvSpPr/>
          <p:nvPr/>
        </p:nvSpPr>
        <p:spPr>
          <a:xfrm>
            <a:off x="3582763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9" name="object 25319"/>
          <p:cNvSpPr/>
          <p:nvPr/>
        </p:nvSpPr>
        <p:spPr>
          <a:xfrm>
            <a:off x="3594198" y="5985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0" name="object 25320"/>
          <p:cNvSpPr/>
          <p:nvPr/>
        </p:nvSpPr>
        <p:spPr>
          <a:xfrm>
            <a:off x="3612305" y="598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1" name="object 25321"/>
          <p:cNvSpPr/>
          <p:nvPr/>
        </p:nvSpPr>
        <p:spPr>
          <a:xfrm>
            <a:off x="3619452" y="5982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2" name="object 25322"/>
          <p:cNvSpPr/>
          <p:nvPr/>
        </p:nvSpPr>
        <p:spPr>
          <a:xfrm>
            <a:off x="3630570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3" name="object 25323"/>
          <p:cNvSpPr/>
          <p:nvPr/>
        </p:nvSpPr>
        <p:spPr>
          <a:xfrm>
            <a:off x="3648676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4" name="object 25324"/>
          <p:cNvSpPr/>
          <p:nvPr/>
        </p:nvSpPr>
        <p:spPr>
          <a:xfrm>
            <a:off x="3655823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5" name="object 25325"/>
          <p:cNvSpPr/>
          <p:nvPr/>
        </p:nvSpPr>
        <p:spPr>
          <a:xfrm>
            <a:off x="3666782" y="5978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6" name="object 25326"/>
          <p:cNvSpPr/>
          <p:nvPr/>
        </p:nvSpPr>
        <p:spPr>
          <a:xfrm>
            <a:off x="3685365" y="59764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7" name="object 25327"/>
          <p:cNvSpPr/>
          <p:nvPr/>
        </p:nvSpPr>
        <p:spPr>
          <a:xfrm>
            <a:off x="3692036" y="5975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8" name="object 25328"/>
          <p:cNvSpPr/>
          <p:nvPr/>
        </p:nvSpPr>
        <p:spPr>
          <a:xfrm>
            <a:off x="3702836" y="59743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9" name="object 25329"/>
          <p:cNvSpPr/>
          <p:nvPr/>
        </p:nvSpPr>
        <p:spPr>
          <a:xfrm>
            <a:off x="3721736" y="59727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0" name="object 25330"/>
          <p:cNvSpPr/>
          <p:nvPr/>
        </p:nvSpPr>
        <p:spPr>
          <a:xfrm>
            <a:off x="3728884" y="5971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1" name="object 25331"/>
          <p:cNvSpPr/>
          <p:nvPr/>
        </p:nvSpPr>
        <p:spPr>
          <a:xfrm>
            <a:off x="3739048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2" name="object 25332"/>
          <p:cNvSpPr/>
          <p:nvPr/>
        </p:nvSpPr>
        <p:spPr>
          <a:xfrm>
            <a:off x="3757314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3" name="object 25333"/>
          <p:cNvSpPr/>
          <p:nvPr/>
        </p:nvSpPr>
        <p:spPr>
          <a:xfrm>
            <a:off x="3764302" y="5968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4" name="object 25334"/>
          <p:cNvSpPr/>
          <p:nvPr/>
        </p:nvSpPr>
        <p:spPr>
          <a:xfrm>
            <a:off x="3775420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5" name="object 25335"/>
          <p:cNvSpPr/>
          <p:nvPr/>
        </p:nvSpPr>
        <p:spPr>
          <a:xfrm>
            <a:off x="3794002" y="5965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6" name="object 25336"/>
          <p:cNvSpPr/>
          <p:nvPr/>
        </p:nvSpPr>
        <p:spPr>
          <a:xfrm>
            <a:off x="3800673" y="5964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7" name="object 25337"/>
          <p:cNvSpPr/>
          <p:nvPr/>
        </p:nvSpPr>
        <p:spPr>
          <a:xfrm>
            <a:off x="3812109" y="5963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8" name="object 25338"/>
          <p:cNvSpPr/>
          <p:nvPr/>
        </p:nvSpPr>
        <p:spPr>
          <a:xfrm>
            <a:off x="3830374" y="5961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9" name="object 25339"/>
          <p:cNvSpPr/>
          <p:nvPr/>
        </p:nvSpPr>
        <p:spPr>
          <a:xfrm>
            <a:off x="3837362" y="596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0" name="object 25340"/>
          <p:cNvSpPr/>
          <p:nvPr/>
        </p:nvSpPr>
        <p:spPr>
          <a:xfrm>
            <a:off x="3848480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1" name="object 25341"/>
          <p:cNvSpPr/>
          <p:nvPr/>
        </p:nvSpPr>
        <p:spPr>
          <a:xfrm>
            <a:off x="3866586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2" name="object 25342"/>
          <p:cNvSpPr/>
          <p:nvPr/>
        </p:nvSpPr>
        <p:spPr>
          <a:xfrm>
            <a:off x="3873734" y="5956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3" name="object 25343"/>
          <p:cNvSpPr/>
          <p:nvPr/>
        </p:nvSpPr>
        <p:spPr>
          <a:xfrm>
            <a:off x="3884852" y="5956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4" name="object 25344"/>
          <p:cNvSpPr/>
          <p:nvPr/>
        </p:nvSpPr>
        <p:spPr>
          <a:xfrm>
            <a:off x="3902957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5" name="object 25345"/>
          <p:cNvSpPr/>
          <p:nvPr/>
        </p:nvSpPr>
        <p:spPr>
          <a:xfrm>
            <a:off x="3910105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6" name="object 25346"/>
          <p:cNvSpPr/>
          <p:nvPr/>
        </p:nvSpPr>
        <p:spPr>
          <a:xfrm>
            <a:off x="3920746" y="5952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7" name="object 25347"/>
          <p:cNvSpPr/>
          <p:nvPr/>
        </p:nvSpPr>
        <p:spPr>
          <a:xfrm>
            <a:off x="3939647" y="59507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8" name="object 25348"/>
          <p:cNvSpPr/>
          <p:nvPr/>
        </p:nvSpPr>
        <p:spPr>
          <a:xfrm>
            <a:off x="3946476" y="59495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9" name="object 25349"/>
          <p:cNvSpPr/>
          <p:nvPr/>
        </p:nvSpPr>
        <p:spPr>
          <a:xfrm>
            <a:off x="3957118" y="59483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0" name="object 25350"/>
          <p:cNvSpPr/>
          <p:nvPr/>
        </p:nvSpPr>
        <p:spPr>
          <a:xfrm>
            <a:off x="3975224" y="5946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1" name="object 25351"/>
          <p:cNvSpPr/>
          <p:nvPr/>
        </p:nvSpPr>
        <p:spPr>
          <a:xfrm>
            <a:off x="3982371" y="59462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2" name="object 25352"/>
          <p:cNvSpPr/>
          <p:nvPr/>
        </p:nvSpPr>
        <p:spPr>
          <a:xfrm>
            <a:off x="3993489" y="5945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3" name="object 25353"/>
          <p:cNvSpPr/>
          <p:nvPr/>
        </p:nvSpPr>
        <p:spPr>
          <a:xfrm>
            <a:off x="4011595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4" name="object 25354"/>
          <p:cNvSpPr/>
          <p:nvPr/>
        </p:nvSpPr>
        <p:spPr>
          <a:xfrm>
            <a:off x="4018742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5" name="object 25355"/>
          <p:cNvSpPr/>
          <p:nvPr/>
        </p:nvSpPr>
        <p:spPr>
          <a:xfrm>
            <a:off x="4030178" y="5941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6" name="object 25356"/>
          <p:cNvSpPr/>
          <p:nvPr/>
        </p:nvSpPr>
        <p:spPr>
          <a:xfrm>
            <a:off x="4048284" y="5939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7" name="object 25357"/>
          <p:cNvSpPr/>
          <p:nvPr/>
        </p:nvSpPr>
        <p:spPr>
          <a:xfrm>
            <a:off x="4055114" y="5938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8" name="object 25358"/>
          <p:cNvSpPr/>
          <p:nvPr/>
        </p:nvSpPr>
        <p:spPr>
          <a:xfrm>
            <a:off x="4066549" y="59377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9" name="object 25359"/>
          <p:cNvSpPr/>
          <p:nvPr/>
        </p:nvSpPr>
        <p:spPr>
          <a:xfrm>
            <a:off x="4084655" y="593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0" name="object 25360"/>
          <p:cNvSpPr/>
          <p:nvPr/>
        </p:nvSpPr>
        <p:spPr>
          <a:xfrm>
            <a:off x="4091802" y="59348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1" name="object 25361"/>
          <p:cNvSpPr/>
          <p:nvPr/>
        </p:nvSpPr>
        <p:spPr>
          <a:xfrm>
            <a:off x="4101967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2" name="object 25362"/>
          <p:cNvSpPr/>
          <p:nvPr/>
        </p:nvSpPr>
        <p:spPr>
          <a:xfrm>
            <a:off x="4121027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3" name="object 25363"/>
          <p:cNvSpPr/>
          <p:nvPr/>
        </p:nvSpPr>
        <p:spPr>
          <a:xfrm>
            <a:off x="4128174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4" name="object 25364"/>
          <p:cNvSpPr/>
          <p:nvPr/>
        </p:nvSpPr>
        <p:spPr>
          <a:xfrm>
            <a:off x="4138815" y="59299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5" name="object 25365"/>
          <p:cNvSpPr/>
          <p:nvPr/>
        </p:nvSpPr>
        <p:spPr>
          <a:xfrm>
            <a:off x="4156922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6" name="object 25366"/>
          <p:cNvSpPr/>
          <p:nvPr/>
        </p:nvSpPr>
        <p:spPr>
          <a:xfrm>
            <a:off x="4164069" y="592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7" name="object 25367"/>
          <p:cNvSpPr/>
          <p:nvPr/>
        </p:nvSpPr>
        <p:spPr>
          <a:xfrm>
            <a:off x="4175028" y="5926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8" name="object 25368"/>
          <p:cNvSpPr/>
          <p:nvPr/>
        </p:nvSpPr>
        <p:spPr>
          <a:xfrm>
            <a:off x="4193293" y="592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9" name="object 25369"/>
          <p:cNvSpPr/>
          <p:nvPr/>
        </p:nvSpPr>
        <p:spPr>
          <a:xfrm>
            <a:off x="4200440" y="59238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0" name="object 25370"/>
          <p:cNvSpPr/>
          <p:nvPr/>
        </p:nvSpPr>
        <p:spPr>
          <a:xfrm>
            <a:off x="4211399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1" name="object 25371"/>
          <p:cNvSpPr/>
          <p:nvPr/>
        </p:nvSpPr>
        <p:spPr>
          <a:xfrm>
            <a:off x="4229664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2" name="object 25372"/>
          <p:cNvSpPr/>
          <p:nvPr/>
        </p:nvSpPr>
        <p:spPr>
          <a:xfrm>
            <a:off x="4236653" y="5920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3" name="object 25373"/>
          <p:cNvSpPr/>
          <p:nvPr/>
        </p:nvSpPr>
        <p:spPr>
          <a:xfrm>
            <a:off x="4247770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4" name="object 25374"/>
          <p:cNvSpPr/>
          <p:nvPr/>
        </p:nvSpPr>
        <p:spPr>
          <a:xfrm>
            <a:off x="4266353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5" name="object 25375"/>
          <p:cNvSpPr/>
          <p:nvPr/>
        </p:nvSpPr>
        <p:spPr>
          <a:xfrm>
            <a:off x="4273024" y="59165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6" name="object 25376"/>
          <p:cNvSpPr/>
          <p:nvPr/>
        </p:nvSpPr>
        <p:spPr>
          <a:xfrm>
            <a:off x="4284459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7" name="object 25377"/>
          <p:cNvSpPr/>
          <p:nvPr/>
        </p:nvSpPr>
        <p:spPr>
          <a:xfrm>
            <a:off x="4302724" y="59132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8" name="object 25378"/>
          <p:cNvSpPr/>
          <p:nvPr/>
        </p:nvSpPr>
        <p:spPr>
          <a:xfrm>
            <a:off x="4309713" y="591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9" name="object 25379"/>
          <p:cNvSpPr/>
          <p:nvPr/>
        </p:nvSpPr>
        <p:spPr>
          <a:xfrm>
            <a:off x="4320037" y="5911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0" name="object 25380"/>
          <p:cNvSpPr/>
          <p:nvPr/>
        </p:nvSpPr>
        <p:spPr>
          <a:xfrm>
            <a:off x="4338937" y="5909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1" name="object 25381"/>
          <p:cNvSpPr/>
          <p:nvPr/>
        </p:nvSpPr>
        <p:spPr>
          <a:xfrm>
            <a:off x="4346084" y="590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2" name="object 25382"/>
          <p:cNvSpPr/>
          <p:nvPr/>
        </p:nvSpPr>
        <p:spPr>
          <a:xfrm>
            <a:off x="4356726" y="59075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3" name="object 25383"/>
          <p:cNvSpPr/>
          <p:nvPr/>
        </p:nvSpPr>
        <p:spPr>
          <a:xfrm>
            <a:off x="3661223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4" name="object 25384"/>
          <p:cNvSpPr/>
          <p:nvPr/>
        </p:nvSpPr>
        <p:spPr>
          <a:xfrm>
            <a:off x="3668371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5" name="object 25385"/>
          <p:cNvSpPr/>
          <p:nvPr/>
        </p:nvSpPr>
        <p:spPr>
          <a:xfrm>
            <a:off x="3679012" y="6003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6" name="object 25386"/>
          <p:cNvSpPr/>
          <p:nvPr/>
        </p:nvSpPr>
        <p:spPr>
          <a:xfrm>
            <a:off x="3697595" y="60021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7" name="object 25387"/>
          <p:cNvSpPr/>
          <p:nvPr/>
        </p:nvSpPr>
        <p:spPr>
          <a:xfrm>
            <a:off x="3704742" y="60017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8" name="object 25388"/>
          <p:cNvSpPr/>
          <p:nvPr/>
        </p:nvSpPr>
        <p:spPr>
          <a:xfrm>
            <a:off x="3715383" y="60004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9" name="object 25389"/>
          <p:cNvSpPr/>
          <p:nvPr/>
        </p:nvSpPr>
        <p:spPr>
          <a:xfrm>
            <a:off x="3733489" y="5998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0" name="object 25390"/>
          <p:cNvSpPr/>
          <p:nvPr/>
        </p:nvSpPr>
        <p:spPr>
          <a:xfrm>
            <a:off x="3740637" y="5997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1" name="object 25391"/>
          <p:cNvSpPr/>
          <p:nvPr/>
        </p:nvSpPr>
        <p:spPr>
          <a:xfrm>
            <a:off x="3751755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2" name="object 25392"/>
          <p:cNvSpPr/>
          <p:nvPr/>
        </p:nvSpPr>
        <p:spPr>
          <a:xfrm>
            <a:off x="3769861" y="59943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3" name="object 25393"/>
          <p:cNvSpPr/>
          <p:nvPr/>
        </p:nvSpPr>
        <p:spPr>
          <a:xfrm>
            <a:off x="3777008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4" name="object 25394"/>
          <p:cNvSpPr/>
          <p:nvPr/>
        </p:nvSpPr>
        <p:spPr>
          <a:xfrm>
            <a:off x="3788126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5" name="object 25395"/>
          <p:cNvSpPr/>
          <p:nvPr/>
        </p:nvSpPr>
        <p:spPr>
          <a:xfrm>
            <a:off x="3806709" y="59911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6" name="object 25396"/>
          <p:cNvSpPr/>
          <p:nvPr/>
        </p:nvSpPr>
        <p:spPr>
          <a:xfrm>
            <a:off x="3813379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7" name="object 25397"/>
          <p:cNvSpPr/>
          <p:nvPr/>
        </p:nvSpPr>
        <p:spPr>
          <a:xfrm>
            <a:off x="3824815" y="5989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8" name="object 25398"/>
          <p:cNvSpPr/>
          <p:nvPr/>
        </p:nvSpPr>
        <p:spPr>
          <a:xfrm>
            <a:off x="3842921" y="5987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9" name="object 25399"/>
          <p:cNvSpPr/>
          <p:nvPr/>
        </p:nvSpPr>
        <p:spPr>
          <a:xfrm>
            <a:off x="3850068" y="5986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0" name="object 25400"/>
          <p:cNvSpPr/>
          <p:nvPr/>
        </p:nvSpPr>
        <p:spPr>
          <a:xfrm>
            <a:off x="3860392" y="5985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1" name="object 25401"/>
          <p:cNvSpPr/>
          <p:nvPr/>
        </p:nvSpPr>
        <p:spPr>
          <a:xfrm>
            <a:off x="3879293" y="598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2" name="object 25402"/>
          <p:cNvSpPr/>
          <p:nvPr/>
        </p:nvSpPr>
        <p:spPr>
          <a:xfrm>
            <a:off x="3886439" y="59829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3" name="object 25403"/>
          <p:cNvSpPr/>
          <p:nvPr/>
        </p:nvSpPr>
        <p:spPr>
          <a:xfrm>
            <a:off x="3896605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4" name="object 25404"/>
          <p:cNvSpPr/>
          <p:nvPr/>
        </p:nvSpPr>
        <p:spPr>
          <a:xfrm>
            <a:off x="3915187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5" name="object 25405"/>
          <p:cNvSpPr/>
          <p:nvPr/>
        </p:nvSpPr>
        <p:spPr>
          <a:xfrm>
            <a:off x="3922017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6" name="object 25406"/>
          <p:cNvSpPr/>
          <p:nvPr/>
        </p:nvSpPr>
        <p:spPr>
          <a:xfrm>
            <a:off x="3933452" y="5978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7" name="object 25407"/>
          <p:cNvSpPr/>
          <p:nvPr/>
        </p:nvSpPr>
        <p:spPr>
          <a:xfrm>
            <a:off x="3951559" y="597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8" name="object 25408"/>
          <p:cNvSpPr/>
          <p:nvPr/>
        </p:nvSpPr>
        <p:spPr>
          <a:xfrm>
            <a:off x="3958706" y="5975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9" name="object 25409"/>
          <p:cNvSpPr/>
          <p:nvPr/>
        </p:nvSpPr>
        <p:spPr>
          <a:xfrm>
            <a:off x="3969665" y="5974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0" name="object 25410"/>
          <p:cNvSpPr/>
          <p:nvPr/>
        </p:nvSpPr>
        <p:spPr>
          <a:xfrm>
            <a:off x="3987930" y="5972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1" name="object 25411"/>
          <p:cNvSpPr/>
          <p:nvPr/>
        </p:nvSpPr>
        <p:spPr>
          <a:xfrm>
            <a:off x="3995077" y="5971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2" name="object 25412"/>
          <p:cNvSpPr/>
          <p:nvPr/>
        </p:nvSpPr>
        <p:spPr>
          <a:xfrm>
            <a:off x="4006036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3" name="object 25413"/>
          <p:cNvSpPr/>
          <p:nvPr/>
        </p:nvSpPr>
        <p:spPr>
          <a:xfrm>
            <a:off x="4024301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4" name="object 25414"/>
          <p:cNvSpPr/>
          <p:nvPr/>
        </p:nvSpPr>
        <p:spPr>
          <a:xfrm>
            <a:off x="4031289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5" name="object 25415"/>
          <p:cNvSpPr/>
          <p:nvPr/>
        </p:nvSpPr>
        <p:spPr>
          <a:xfrm>
            <a:off x="4042725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6" name="object 25416"/>
          <p:cNvSpPr/>
          <p:nvPr/>
        </p:nvSpPr>
        <p:spPr>
          <a:xfrm>
            <a:off x="4060990" y="59650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7" name="object 25417"/>
          <p:cNvSpPr/>
          <p:nvPr/>
        </p:nvSpPr>
        <p:spPr>
          <a:xfrm>
            <a:off x="4067661" y="59642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8" name="object 25418"/>
          <p:cNvSpPr/>
          <p:nvPr/>
        </p:nvSpPr>
        <p:spPr>
          <a:xfrm>
            <a:off x="4078303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9" name="object 25419"/>
          <p:cNvSpPr/>
          <p:nvPr/>
        </p:nvSpPr>
        <p:spPr>
          <a:xfrm>
            <a:off x="4097361" y="59613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0" name="object 25420"/>
          <p:cNvSpPr/>
          <p:nvPr/>
        </p:nvSpPr>
        <p:spPr>
          <a:xfrm>
            <a:off x="4104350" y="59609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1" name="object 25421"/>
          <p:cNvSpPr/>
          <p:nvPr/>
        </p:nvSpPr>
        <p:spPr>
          <a:xfrm>
            <a:off x="4114674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2" name="object 25422"/>
          <p:cNvSpPr/>
          <p:nvPr/>
        </p:nvSpPr>
        <p:spPr>
          <a:xfrm>
            <a:off x="4132780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3" name="object 25423"/>
          <p:cNvSpPr/>
          <p:nvPr/>
        </p:nvSpPr>
        <p:spPr>
          <a:xfrm>
            <a:off x="4139927" y="5956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4" name="object 25424"/>
          <p:cNvSpPr/>
          <p:nvPr/>
        </p:nvSpPr>
        <p:spPr>
          <a:xfrm>
            <a:off x="4151363" y="59560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5" name="object 25425"/>
          <p:cNvSpPr/>
          <p:nvPr/>
        </p:nvSpPr>
        <p:spPr>
          <a:xfrm>
            <a:off x="4169628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6" name="object 25426"/>
          <p:cNvSpPr/>
          <p:nvPr/>
        </p:nvSpPr>
        <p:spPr>
          <a:xfrm>
            <a:off x="4176298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7" name="object 25427"/>
          <p:cNvSpPr/>
          <p:nvPr/>
        </p:nvSpPr>
        <p:spPr>
          <a:xfrm>
            <a:off x="4187734" y="5952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8" name="object 25428"/>
          <p:cNvSpPr/>
          <p:nvPr/>
        </p:nvSpPr>
        <p:spPr>
          <a:xfrm>
            <a:off x="4205840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9" name="object 25429"/>
          <p:cNvSpPr/>
          <p:nvPr/>
        </p:nvSpPr>
        <p:spPr>
          <a:xfrm>
            <a:off x="4212987" y="59495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0" name="object 25430"/>
          <p:cNvSpPr/>
          <p:nvPr/>
        </p:nvSpPr>
        <p:spPr>
          <a:xfrm>
            <a:off x="4224105" y="59483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1" name="object 25431"/>
          <p:cNvSpPr/>
          <p:nvPr/>
        </p:nvSpPr>
        <p:spPr>
          <a:xfrm>
            <a:off x="4242211" y="5946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2" name="object 25432"/>
          <p:cNvSpPr/>
          <p:nvPr/>
        </p:nvSpPr>
        <p:spPr>
          <a:xfrm>
            <a:off x="4249359" y="5945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3" name="object 25433"/>
          <p:cNvSpPr/>
          <p:nvPr/>
        </p:nvSpPr>
        <p:spPr>
          <a:xfrm>
            <a:off x="4260000" y="59446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4" name="object 25434"/>
          <p:cNvSpPr/>
          <p:nvPr/>
        </p:nvSpPr>
        <p:spPr>
          <a:xfrm>
            <a:off x="4278900" y="5943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5" name="object 25435"/>
          <p:cNvSpPr/>
          <p:nvPr/>
        </p:nvSpPr>
        <p:spPr>
          <a:xfrm>
            <a:off x="4285730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6" name="object 25436"/>
          <p:cNvSpPr/>
          <p:nvPr/>
        </p:nvSpPr>
        <p:spPr>
          <a:xfrm>
            <a:off x="4296371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7" name="object 25437"/>
          <p:cNvSpPr/>
          <p:nvPr/>
        </p:nvSpPr>
        <p:spPr>
          <a:xfrm>
            <a:off x="4314478" y="5939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8" name="object 25438"/>
          <p:cNvSpPr/>
          <p:nvPr/>
        </p:nvSpPr>
        <p:spPr>
          <a:xfrm>
            <a:off x="4321625" y="5938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9" name="object 25439"/>
          <p:cNvSpPr/>
          <p:nvPr/>
        </p:nvSpPr>
        <p:spPr>
          <a:xfrm>
            <a:off x="4332743" y="5937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0" name="object 25440"/>
          <p:cNvSpPr/>
          <p:nvPr/>
        </p:nvSpPr>
        <p:spPr>
          <a:xfrm>
            <a:off x="4350849" y="593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1" name="object 25441"/>
          <p:cNvSpPr/>
          <p:nvPr/>
        </p:nvSpPr>
        <p:spPr>
          <a:xfrm>
            <a:off x="4357996" y="5934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2" name="object 25442"/>
          <p:cNvSpPr/>
          <p:nvPr/>
        </p:nvSpPr>
        <p:spPr>
          <a:xfrm>
            <a:off x="4368955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3" name="object 25443"/>
          <p:cNvSpPr/>
          <p:nvPr/>
        </p:nvSpPr>
        <p:spPr>
          <a:xfrm>
            <a:off x="3056729" y="60942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4" name="object 25444"/>
          <p:cNvSpPr/>
          <p:nvPr/>
        </p:nvSpPr>
        <p:spPr>
          <a:xfrm>
            <a:off x="3063717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5" name="object 25445"/>
          <p:cNvSpPr/>
          <p:nvPr/>
        </p:nvSpPr>
        <p:spPr>
          <a:xfrm>
            <a:off x="3074041" y="60926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6" name="object 25446"/>
          <p:cNvSpPr/>
          <p:nvPr/>
        </p:nvSpPr>
        <p:spPr>
          <a:xfrm>
            <a:off x="3092147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7" name="object 25447"/>
          <p:cNvSpPr/>
          <p:nvPr/>
        </p:nvSpPr>
        <p:spPr>
          <a:xfrm>
            <a:off x="3099294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8" name="object 25448"/>
          <p:cNvSpPr/>
          <p:nvPr/>
        </p:nvSpPr>
        <p:spPr>
          <a:xfrm>
            <a:off x="3110412" y="60889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9" name="object 25449"/>
          <p:cNvSpPr/>
          <p:nvPr/>
        </p:nvSpPr>
        <p:spPr>
          <a:xfrm>
            <a:off x="3128995" y="608733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0" name="object 25450"/>
          <p:cNvSpPr/>
          <p:nvPr/>
        </p:nvSpPr>
        <p:spPr>
          <a:xfrm>
            <a:off x="3135665" y="60865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1" name="object 25451"/>
          <p:cNvSpPr/>
          <p:nvPr/>
        </p:nvSpPr>
        <p:spPr>
          <a:xfrm>
            <a:off x="3147101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2" name="object 25452"/>
          <p:cNvSpPr/>
          <p:nvPr/>
        </p:nvSpPr>
        <p:spPr>
          <a:xfrm>
            <a:off x="3165207" y="608366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3" name="object 25453"/>
          <p:cNvSpPr/>
          <p:nvPr/>
        </p:nvSpPr>
        <p:spPr>
          <a:xfrm>
            <a:off x="3172355" y="60832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4" name="object 25454"/>
          <p:cNvSpPr/>
          <p:nvPr/>
        </p:nvSpPr>
        <p:spPr>
          <a:xfrm>
            <a:off x="3183472" y="608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5" name="object 25455"/>
          <p:cNvSpPr/>
          <p:nvPr/>
        </p:nvSpPr>
        <p:spPr>
          <a:xfrm>
            <a:off x="3201579" y="607998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6" name="object 25456"/>
          <p:cNvSpPr/>
          <p:nvPr/>
        </p:nvSpPr>
        <p:spPr>
          <a:xfrm>
            <a:off x="3208726" y="60791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7" name="object 25457"/>
          <p:cNvSpPr/>
          <p:nvPr/>
        </p:nvSpPr>
        <p:spPr>
          <a:xfrm>
            <a:off x="3219844" y="607836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8" name="object 25458"/>
          <p:cNvSpPr/>
          <p:nvPr/>
        </p:nvSpPr>
        <p:spPr>
          <a:xfrm>
            <a:off x="3237950" y="607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9" name="object 25459"/>
          <p:cNvSpPr/>
          <p:nvPr/>
        </p:nvSpPr>
        <p:spPr>
          <a:xfrm>
            <a:off x="3245097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0" name="object 25460"/>
          <p:cNvSpPr/>
          <p:nvPr/>
        </p:nvSpPr>
        <p:spPr>
          <a:xfrm>
            <a:off x="3255738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1" name="object 25461"/>
          <p:cNvSpPr/>
          <p:nvPr/>
        </p:nvSpPr>
        <p:spPr>
          <a:xfrm>
            <a:off x="3273845" y="60726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2" name="object 25462"/>
          <p:cNvSpPr/>
          <p:nvPr/>
        </p:nvSpPr>
        <p:spPr>
          <a:xfrm>
            <a:off x="3280992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3" name="object 25463"/>
          <p:cNvSpPr/>
          <p:nvPr/>
        </p:nvSpPr>
        <p:spPr>
          <a:xfrm>
            <a:off x="3292110" y="6070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4" name="object 25464"/>
          <p:cNvSpPr/>
          <p:nvPr/>
        </p:nvSpPr>
        <p:spPr>
          <a:xfrm>
            <a:off x="3800673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5" name="object 25465"/>
          <p:cNvSpPr/>
          <p:nvPr/>
        </p:nvSpPr>
        <p:spPr>
          <a:xfrm>
            <a:off x="3818938" y="6016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6" name="object 25466"/>
          <p:cNvSpPr/>
          <p:nvPr/>
        </p:nvSpPr>
        <p:spPr>
          <a:xfrm>
            <a:off x="3825926" y="60163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7" name="object 25467"/>
          <p:cNvSpPr/>
          <p:nvPr/>
        </p:nvSpPr>
        <p:spPr>
          <a:xfrm>
            <a:off x="3836568" y="6015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8" name="object 25468"/>
          <p:cNvSpPr/>
          <p:nvPr/>
        </p:nvSpPr>
        <p:spPr>
          <a:xfrm>
            <a:off x="3855627" y="60131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9" name="object 25469"/>
          <p:cNvSpPr/>
          <p:nvPr/>
        </p:nvSpPr>
        <p:spPr>
          <a:xfrm>
            <a:off x="3862298" y="60123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0" name="object 25470"/>
          <p:cNvSpPr/>
          <p:nvPr/>
        </p:nvSpPr>
        <p:spPr>
          <a:xfrm>
            <a:off x="3872939" y="6011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1" name="object 25471"/>
          <p:cNvSpPr/>
          <p:nvPr/>
        </p:nvSpPr>
        <p:spPr>
          <a:xfrm>
            <a:off x="3891204" y="6009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2" name="object 25472"/>
          <p:cNvSpPr/>
          <p:nvPr/>
        </p:nvSpPr>
        <p:spPr>
          <a:xfrm>
            <a:off x="3898193" y="60086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3" name="object 25473"/>
          <p:cNvSpPr/>
          <p:nvPr/>
        </p:nvSpPr>
        <p:spPr>
          <a:xfrm>
            <a:off x="3909310" y="6007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4" name="object 25474"/>
          <p:cNvSpPr/>
          <p:nvPr/>
        </p:nvSpPr>
        <p:spPr>
          <a:xfrm>
            <a:off x="3927893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5" name="object 25475"/>
          <p:cNvSpPr/>
          <p:nvPr/>
        </p:nvSpPr>
        <p:spPr>
          <a:xfrm>
            <a:off x="3934564" y="6004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6" name="object 25476"/>
          <p:cNvSpPr/>
          <p:nvPr/>
        </p:nvSpPr>
        <p:spPr>
          <a:xfrm>
            <a:off x="3946000" y="60037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7" name="object 25477"/>
          <p:cNvSpPr/>
          <p:nvPr/>
        </p:nvSpPr>
        <p:spPr>
          <a:xfrm>
            <a:off x="3964265" y="60021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8" name="object 25478"/>
          <p:cNvSpPr/>
          <p:nvPr/>
        </p:nvSpPr>
        <p:spPr>
          <a:xfrm>
            <a:off x="3971253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9" name="object 25479"/>
          <p:cNvSpPr/>
          <p:nvPr/>
        </p:nvSpPr>
        <p:spPr>
          <a:xfrm>
            <a:off x="3982371" y="6000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0" name="object 25480"/>
          <p:cNvSpPr/>
          <p:nvPr/>
        </p:nvSpPr>
        <p:spPr>
          <a:xfrm>
            <a:off x="4000477" y="5998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1" name="object 25481"/>
          <p:cNvSpPr/>
          <p:nvPr/>
        </p:nvSpPr>
        <p:spPr>
          <a:xfrm>
            <a:off x="4007624" y="59976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2" name="object 25482"/>
          <p:cNvSpPr/>
          <p:nvPr/>
        </p:nvSpPr>
        <p:spPr>
          <a:xfrm>
            <a:off x="4017948" y="5996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3" name="object 25483"/>
          <p:cNvSpPr/>
          <p:nvPr/>
        </p:nvSpPr>
        <p:spPr>
          <a:xfrm>
            <a:off x="4036848" y="59943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4" name="object 25484"/>
          <p:cNvSpPr/>
          <p:nvPr/>
        </p:nvSpPr>
        <p:spPr>
          <a:xfrm>
            <a:off x="4043996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5" name="object 25485"/>
          <p:cNvSpPr/>
          <p:nvPr/>
        </p:nvSpPr>
        <p:spPr>
          <a:xfrm>
            <a:off x="4054637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6" name="object 25486"/>
          <p:cNvSpPr/>
          <p:nvPr/>
        </p:nvSpPr>
        <p:spPr>
          <a:xfrm>
            <a:off x="4072744" y="5990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7" name="object 25487"/>
          <p:cNvSpPr/>
          <p:nvPr/>
        </p:nvSpPr>
        <p:spPr>
          <a:xfrm>
            <a:off x="4079891" y="599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8" name="object 25488"/>
          <p:cNvSpPr/>
          <p:nvPr/>
        </p:nvSpPr>
        <p:spPr>
          <a:xfrm>
            <a:off x="4091008" y="5989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9" name="object 25489"/>
          <p:cNvSpPr/>
          <p:nvPr/>
        </p:nvSpPr>
        <p:spPr>
          <a:xfrm>
            <a:off x="4109115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0" name="object 25490"/>
          <p:cNvSpPr/>
          <p:nvPr/>
        </p:nvSpPr>
        <p:spPr>
          <a:xfrm>
            <a:off x="4116262" y="5986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1" name="object 25491"/>
          <p:cNvSpPr/>
          <p:nvPr/>
        </p:nvSpPr>
        <p:spPr>
          <a:xfrm>
            <a:off x="4127380" y="5985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2" name="object 25492"/>
          <p:cNvSpPr/>
          <p:nvPr/>
        </p:nvSpPr>
        <p:spPr>
          <a:xfrm>
            <a:off x="4145486" y="59837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3" name="object 25493"/>
          <p:cNvSpPr/>
          <p:nvPr/>
        </p:nvSpPr>
        <p:spPr>
          <a:xfrm>
            <a:off x="4152633" y="5982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4" name="object 25494"/>
          <p:cNvSpPr/>
          <p:nvPr/>
        </p:nvSpPr>
        <p:spPr>
          <a:xfrm>
            <a:off x="4164069" y="59813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5" name="object 25495"/>
          <p:cNvSpPr/>
          <p:nvPr/>
        </p:nvSpPr>
        <p:spPr>
          <a:xfrm>
            <a:off x="4182175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6" name="object 25496"/>
          <p:cNvSpPr/>
          <p:nvPr/>
        </p:nvSpPr>
        <p:spPr>
          <a:xfrm>
            <a:off x="4188846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7" name="object 25497"/>
          <p:cNvSpPr/>
          <p:nvPr/>
        </p:nvSpPr>
        <p:spPr>
          <a:xfrm>
            <a:off x="4200440" y="59776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8" name="object 25498"/>
          <p:cNvSpPr/>
          <p:nvPr/>
        </p:nvSpPr>
        <p:spPr>
          <a:xfrm>
            <a:off x="4218546" y="59760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9" name="object 25499"/>
          <p:cNvSpPr/>
          <p:nvPr/>
        </p:nvSpPr>
        <p:spPr>
          <a:xfrm>
            <a:off x="4225694" y="59756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0" name="object 25500"/>
          <p:cNvSpPr/>
          <p:nvPr/>
        </p:nvSpPr>
        <p:spPr>
          <a:xfrm>
            <a:off x="4235858" y="5974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1" name="object 25501"/>
          <p:cNvSpPr/>
          <p:nvPr/>
        </p:nvSpPr>
        <p:spPr>
          <a:xfrm>
            <a:off x="4254918" y="5972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2" name="object 25502"/>
          <p:cNvSpPr/>
          <p:nvPr/>
        </p:nvSpPr>
        <p:spPr>
          <a:xfrm>
            <a:off x="4261906" y="59715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3" name="object 25503"/>
          <p:cNvSpPr/>
          <p:nvPr/>
        </p:nvSpPr>
        <p:spPr>
          <a:xfrm>
            <a:off x="4272706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4" name="object 25504"/>
          <p:cNvSpPr/>
          <p:nvPr/>
        </p:nvSpPr>
        <p:spPr>
          <a:xfrm>
            <a:off x="4290812" y="5968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5" name="object 25505"/>
          <p:cNvSpPr/>
          <p:nvPr/>
        </p:nvSpPr>
        <p:spPr>
          <a:xfrm>
            <a:off x="4297483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6" name="object 25506"/>
          <p:cNvSpPr/>
          <p:nvPr/>
        </p:nvSpPr>
        <p:spPr>
          <a:xfrm>
            <a:off x="4308919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7" name="object 25507"/>
          <p:cNvSpPr/>
          <p:nvPr/>
        </p:nvSpPr>
        <p:spPr>
          <a:xfrm>
            <a:off x="4327184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8" name="object 25508"/>
          <p:cNvSpPr/>
          <p:nvPr/>
        </p:nvSpPr>
        <p:spPr>
          <a:xfrm>
            <a:off x="4334331" y="5964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9" name="object 25509"/>
          <p:cNvSpPr/>
          <p:nvPr/>
        </p:nvSpPr>
        <p:spPr>
          <a:xfrm>
            <a:off x="4345290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0" name="object 25510"/>
          <p:cNvSpPr/>
          <p:nvPr/>
        </p:nvSpPr>
        <p:spPr>
          <a:xfrm>
            <a:off x="4363555" y="5961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1" name="object 25511"/>
          <p:cNvSpPr/>
          <p:nvPr/>
        </p:nvSpPr>
        <p:spPr>
          <a:xfrm>
            <a:off x="4370544" y="5960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2" name="object 25512"/>
          <p:cNvSpPr/>
          <p:nvPr/>
        </p:nvSpPr>
        <p:spPr>
          <a:xfrm>
            <a:off x="3068482" y="61203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3" name="object 25513"/>
          <p:cNvSpPr/>
          <p:nvPr/>
        </p:nvSpPr>
        <p:spPr>
          <a:xfrm>
            <a:off x="3075629" y="61199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4" name="object 25514"/>
          <p:cNvSpPr/>
          <p:nvPr/>
        </p:nvSpPr>
        <p:spPr>
          <a:xfrm>
            <a:off x="3086747" y="61187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5" name="object 25515"/>
          <p:cNvSpPr/>
          <p:nvPr/>
        </p:nvSpPr>
        <p:spPr>
          <a:xfrm>
            <a:off x="3104853" y="61166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6" name="object 25516"/>
          <p:cNvSpPr/>
          <p:nvPr/>
        </p:nvSpPr>
        <p:spPr>
          <a:xfrm>
            <a:off x="3112000" y="61162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7" name="object 25517"/>
          <p:cNvSpPr/>
          <p:nvPr/>
        </p:nvSpPr>
        <p:spPr>
          <a:xfrm>
            <a:off x="3122959" y="61150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8" name="object 25518"/>
          <p:cNvSpPr/>
          <p:nvPr/>
        </p:nvSpPr>
        <p:spPr>
          <a:xfrm>
            <a:off x="3141542" y="611301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9" name="object 25519"/>
          <p:cNvSpPr/>
          <p:nvPr/>
        </p:nvSpPr>
        <p:spPr>
          <a:xfrm>
            <a:off x="3148213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0" name="object 25520"/>
          <p:cNvSpPr/>
          <p:nvPr/>
        </p:nvSpPr>
        <p:spPr>
          <a:xfrm>
            <a:off x="3159807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1" name="object 25521"/>
          <p:cNvSpPr/>
          <p:nvPr/>
        </p:nvSpPr>
        <p:spPr>
          <a:xfrm>
            <a:off x="3177913" y="61097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2" name="object 25522"/>
          <p:cNvSpPr/>
          <p:nvPr/>
        </p:nvSpPr>
        <p:spPr>
          <a:xfrm>
            <a:off x="3185061" y="61085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3" name="object 25523"/>
          <p:cNvSpPr/>
          <p:nvPr/>
        </p:nvSpPr>
        <p:spPr>
          <a:xfrm>
            <a:off x="3195226" y="61073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4" name="object 25524"/>
          <p:cNvSpPr/>
          <p:nvPr/>
        </p:nvSpPr>
        <p:spPr>
          <a:xfrm>
            <a:off x="3214285" y="610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5" name="object 25525"/>
          <p:cNvSpPr/>
          <p:nvPr/>
        </p:nvSpPr>
        <p:spPr>
          <a:xfrm>
            <a:off x="3221273" y="61048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6" name="object 25526"/>
          <p:cNvSpPr/>
          <p:nvPr/>
        </p:nvSpPr>
        <p:spPr>
          <a:xfrm>
            <a:off x="3231597" y="61036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7" name="object 25527"/>
          <p:cNvSpPr/>
          <p:nvPr/>
        </p:nvSpPr>
        <p:spPr>
          <a:xfrm>
            <a:off x="3250180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8" name="object 25528"/>
          <p:cNvSpPr/>
          <p:nvPr/>
        </p:nvSpPr>
        <p:spPr>
          <a:xfrm>
            <a:off x="3256850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9" name="object 25529"/>
          <p:cNvSpPr/>
          <p:nvPr/>
        </p:nvSpPr>
        <p:spPr>
          <a:xfrm>
            <a:off x="3268286" y="6099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0" name="object 25530"/>
          <p:cNvSpPr/>
          <p:nvPr/>
        </p:nvSpPr>
        <p:spPr>
          <a:xfrm>
            <a:off x="3286551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1" name="object 25531"/>
          <p:cNvSpPr/>
          <p:nvPr/>
        </p:nvSpPr>
        <p:spPr>
          <a:xfrm>
            <a:off x="3293539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2" name="object 25532"/>
          <p:cNvSpPr/>
          <p:nvPr/>
        </p:nvSpPr>
        <p:spPr>
          <a:xfrm>
            <a:off x="3304657" y="6096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3" name="object 25533"/>
          <p:cNvSpPr/>
          <p:nvPr/>
        </p:nvSpPr>
        <p:spPr>
          <a:xfrm>
            <a:off x="3322922" y="609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4" name="object 25534"/>
          <p:cNvSpPr/>
          <p:nvPr/>
        </p:nvSpPr>
        <p:spPr>
          <a:xfrm>
            <a:off x="3329911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5" name="object 25535"/>
          <p:cNvSpPr/>
          <p:nvPr/>
        </p:nvSpPr>
        <p:spPr>
          <a:xfrm>
            <a:off x="3341029" y="60926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6" name="object 25536"/>
          <p:cNvSpPr/>
          <p:nvPr/>
        </p:nvSpPr>
        <p:spPr>
          <a:xfrm>
            <a:off x="3359135" y="60905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7" name="object 25537"/>
          <p:cNvSpPr/>
          <p:nvPr/>
        </p:nvSpPr>
        <p:spPr>
          <a:xfrm>
            <a:off x="3366282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8" name="object 25538"/>
          <p:cNvSpPr/>
          <p:nvPr/>
        </p:nvSpPr>
        <p:spPr>
          <a:xfrm>
            <a:off x="3377717" y="608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9" name="object 25539"/>
          <p:cNvSpPr/>
          <p:nvPr/>
        </p:nvSpPr>
        <p:spPr>
          <a:xfrm>
            <a:off x="3395983" y="60873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0" name="object 25540"/>
          <p:cNvSpPr/>
          <p:nvPr/>
        </p:nvSpPr>
        <p:spPr>
          <a:xfrm>
            <a:off x="3402653" y="6086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1" name="object 25541"/>
          <p:cNvSpPr/>
          <p:nvPr/>
        </p:nvSpPr>
        <p:spPr>
          <a:xfrm>
            <a:off x="3413295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2" name="object 25542"/>
          <p:cNvSpPr/>
          <p:nvPr/>
        </p:nvSpPr>
        <p:spPr>
          <a:xfrm>
            <a:off x="3431401" y="60836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3" name="object 25543"/>
          <p:cNvSpPr/>
          <p:nvPr/>
        </p:nvSpPr>
        <p:spPr>
          <a:xfrm>
            <a:off x="3439342" y="6082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4" name="object 25544"/>
          <p:cNvSpPr/>
          <p:nvPr/>
        </p:nvSpPr>
        <p:spPr>
          <a:xfrm>
            <a:off x="3449666" y="6081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5" name="object 25545"/>
          <p:cNvSpPr/>
          <p:nvPr/>
        </p:nvSpPr>
        <p:spPr>
          <a:xfrm>
            <a:off x="3467772" y="607998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6" name="object 25546"/>
          <p:cNvSpPr/>
          <p:nvPr/>
        </p:nvSpPr>
        <p:spPr>
          <a:xfrm>
            <a:off x="3474920" y="6079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7" name="object 25547"/>
          <p:cNvSpPr/>
          <p:nvPr/>
        </p:nvSpPr>
        <p:spPr>
          <a:xfrm>
            <a:off x="3486355" y="60783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8" name="object 25548"/>
          <p:cNvSpPr/>
          <p:nvPr/>
        </p:nvSpPr>
        <p:spPr>
          <a:xfrm>
            <a:off x="3504461" y="607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9" name="object 25549"/>
          <p:cNvSpPr/>
          <p:nvPr/>
        </p:nvSpPr>
        <p:spPr>
          <a:xfrm>
            <a:off x="3511291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0" name="object 25550"/>
          <p:cNvSpPr/>
          <p:nvPr/>
        </p:nvSpPr>
        <p:spPr>
          <a:xfrm>
            <a:off x="3522726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1" name="object 25551"/>
          <p:cNvSpPr/>
          <p:nvPr/>
        </p:nvSpPr>
        <p:spPr>
          <a:xfrm>
            <a:off x="3540833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2" name="object 25552"/>
          <p:cNvSpPr/>
          <p:nvPr/>
        </p:nvSpPr>
        <p:spPr>
          <a:xfrm>
            <a:off x="3547980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3" name="object 25553"/>
          <p:cNvSpPr/>
          <p:nvPr/>
        </p:nvSpPr>
        <p:spPr>
          <a:xfrm>
            <a:off x="3558939" y="6070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4" name="object 25554"/>
          <p:cNvSpPr/>
          <p:nvPr/>
        </p:nvSpPr>
        <p:spPr>
          <a:xfrm>
            <a:off x="3940123" y="6031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5" name="object 25555"/>
          <p:cNvSpPr/>
          <p:nvPr/>
        </p:nvSpPr>
        <p:spPr>
          <a:xfrm>
            <a:off x="3947270" y="60310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6" name="object 25556"/>
          <p:cNvSpPr/>
          <p:nvPr/>
        </p:nvSpPr>
        <p:spPr>
          <a:xfrm>
            <a:off x="3958706" y="6029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7" name="object 25557"/>
          <p:cNvSpPr/>
          <p:nvPr/>
        </p:nvSpPr>
        <p:spPr>
          <a:xfrm>
            <a:off x="3976812" y="60278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8" name="object 25558"/>
          <p:cNvSpPr/>
          <p:nvPr/>
        </p:nvSpPr>
        <p:spPr>
          <a:xfrm>
            <a:off x="3983483" y="6026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9" name="object 25559"/>
          <p:cNvSpPr/>
          <p:nvPr/>
        </p:nvSpPr>
        <p:spPr>
          <a:xfrm>
            <a:off x="3994283" y="6026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0" name="object 25560"/>
          <p:cNvSpPr/>
          <p:nvPr/>
        </p:nvSpPr>
        <p:spPr>
          <a:xfrm>
            <a:off x="4013183" y="6024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1" name="object 25561"/>
          <p:cNvSpPr/>
          <p:nvPr/>
        </p:nvSpPr>
        <p:spPr>
          <a:xfrm>
            <a:off x="4020330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2" name="object 25562"/>
          <p:cNvSpPr/>
          <p:nvPr/>
        </p:nvSpPr>
        <p:spPr>
          <a:xfrm>
            <a:off x="4030495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3" name="object 25563"/>
          <p:cNvSpPr/>
          <p:nvPr/>
        </p:nvSpPr>
        <p:spPr>
          <a:xfrm>
            <a:off x="4048761" y="60204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4" name="object 25564"/>
          <p:cNvSpPr/>
          <p:nvPr/>
        </p:nvSpPr>
        <p:spPr>
          <a:xfrm>
            <a:off x="4055908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5" name="object 25565"/>
          <p:cNvSpPr/>
          <p:nvPr/>
        </p:nvSpPr>
        <p:spPr>
          <a:xfrm>
            <a:off x="4067343" y="6018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6" name="object 25566"/>
          <p:cNvSpPr/>
          <p:nvPr/>
        </p:nvSpPr>
        <p:spPr>
          <a:xfrm>
            <a:off x="4085449" y="60167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7" name="object 25567"/>
          <p:cNvSpPr/>
          <p:nvPr/>
        </p:nvSpPr>
        <p:spPr>
          <a:xfrm>
            <a:off x="4092597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8" name="object 25568"/>
          <p:cNvSpPr/>
          <p:nvPr/>
        </p:nvSpPr>
        <p:spPr>
          <a:xfrm>
            <a:off x="4103556" y="6014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9" name="object 25569"/>
          <p:cNvSpPr/>
          <p:nvPr/>
        </p:nvSpPr>
        <p:spPr>
          <a:xfrm>
            <a:off x="4121821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0" name="object 25570"/>
          <p:cNvSpPr/>
          <p:nvPr/>
        </p:nvSpPr>
        <p:spPr>
          <a:xfrm>
            <a:off x="4128968" y="60123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1" name="object 25571"/>
          <p:cNvSpPr/>
          <p:nvPr/>
        </p:nvSpPr>
        <p:spPr>
          <a:xfrm>
            <a:off x="4139927" y="60114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2" name="object 25572"/>
          <p:cNvSpPr/>
          <p:nvPr/>
        </p:nvSpPr>
        <p:spPr>
          <a:xfrm>
            <a:off x="4158192" y="60090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3" name="object 25573"/>
          <p:cNvSpPr/>
          <p:nvPr/>
        </p:nvSpPr>
        <p:spPr>
          <a:xfrm>
            <a:off x="4165181" y="60086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4" name="object 25574"/>
          <p:cNvSpPr/>
          <p:nvPr/>
        </p:nvSpPr>
        <p:spPr>
          <a:xfrm>
            <a:off x="4176298" y="6007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5" name="object 25575"/>
          <p:cNvSpPr/>
          <p:nvPr/>
        </p:nvSpPr>
        <p:spPr>
          <a:xfrm>
            <a:off x="4194881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6" name="object 25576"/>
          <p:cNvSpPr/>
          <p:nvPr/>
        </p:nvSpPr>
        <p:spPr>
          <a:xfrm>
            <a:off x="4201552" y="6004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7" name="object 25577"/>
          <p:cNvSpPr/>
          <p:nvPr/>
        </p:nvSpPr>
        <p:spPr>
          <a:xfrm>
            <a:off x="4212193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8" name="object 25578"/>
          <p:cNvSpPr/>
          <p:nvPr/>
        </p:nvSpPr>
        <p:spPr>
          <a:xfrm>
            <a:off x="4230458" y="60021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9" name="object 25579"/>
          <p:cNvSpPr/>
          <p:nvPr/>
        </p:nvSpPr>
        <p:spPr>
          <a:xfrm>
            <a:off x="4238241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0" name="object 25580"/>
          <p:cNvSpPr/>
          <p:nvPr/>
        </p:nvSpPr>
        <p:spPr>
          <a:xfrm>
            <a:off x="4248565" y="60000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1" name="object 25581"/>
          <p:cNvSpPr/>
          <p:nvPr/>
        </p:nvSpPr>
        <p:spPr>
          <a:xfrm>
            <a:off x="4266671" y="5998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2" name="object 25582"/>
          <p:cNvSpPr/>
          <p:nvPr/>
        </p:nvSpPr>
        <p:spPr>
          <a:xfrm>
            <a:off x="4273818" y="5997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3" name="object 25583"/>
          <p:cNvSpPr/>
          <p:nvPr/>
        </p:nvSpPr>
        <p:spPr>
          <a:xfrm>
            <a:off x="4285253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4" name="object 25584"/>
          <p:cNvSpPr/>
          <p:nvPr/>
        </p:nvSpPr>
        <p:spPr>
          <a:xfrm>
            <a:off x="4303519" y="59943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5" name="object 25585"/>
          <p:cNvSpPr/>
          <p:nvPr/>
        </p:nvSpPr>
        <p:spPr>
          <a:xfrm>
            <a:off x="4310190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6" name="object 25586"/>
          <p:cNvSpPr/>
          <p:nvPr/>
        </p:nvSpPr>
        <p:spPr>
          <a:xfrm>
            <a:off x="4321625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7" name="object 25587"/>
          <p:cNvSpPr/>
          <p:nvPr/>
        </p:nvSpPr>
        <p:spPr>
          <a:xfrm>
            <a:off x="4339731" y="59907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8" name="object 25588"/>
          <p:cNvSpPr/>
          <p:nvPr/>
        </p:nvSpPr>
        <p:spPr>
          <a:xfrm>
            <a:off x="4346878" y="59902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9" name="object 25589"/>
          <p:cNvSpPr/>
          <p:nvPr/>
        </p:nvSpPr>
        <p:spPr>
          <a:xfrm>
            <a:off x="4357996" y="5989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0" name="object 25590"/>
          <p:cNvSpPr/>
          <p:nvPr/>
        </p:nvSpPr>
        <p:spPr>
          <a:xfrm>
            <a:off x="3062923" y="61480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1" name="object 25591"/>
          <p:cNvSpPr/>
          <p:nvPr/>
        </p:nvSpPr>
        <p:spPr>
          <a:xfrm>
            <a:off x="3081188" y="614644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2" name="object 25592"/>
          <p:cNvSpPr/>
          <p:nvPr/>
        </p:nvSpPr>
        <p:spPr>
          <a:xfrm>
            <a:off x="3088335" y="61456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3" name="object 25593"/>
          <p:cNvSpPr/>
          <p:nvPr/>
        </p:nvSpPr>
        <p:spPr>
          <a:xfrm>
            <a:off x="3099294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4" name="object 25594"/>
          <p:cNvSpPr/>
          <p:nvPr/>
        </p:nvSpPr>
        <p:spPr>
          <a:xfrm>
            <a:off x="3117559" y="61427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5" name="object 25595"/>
          <p:cNvSpPr/>
          <p:nvPr/>
        </p:nvSpPr>
        <p:spPr>
          <a:xfrm>
            <a:off x="3124548" y="61415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6" name="object 25596"/>
          <p:cNvSpPr/>
          <p:nvPr/>
        </p:nvSpPr>
        <p:spPr>
          <a:xfrm>
            <a:off x="3135665" y="61407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7" name="object 25597"/>
          <p:cNvSpPr/>
          <p:nvPr/>
        </p:nvSpPr>
        <p:spPr>
          <a:xfrm>
            <a:off x="3153772" y="6139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8" name="object 25598"/>
          <p:cNvSpPr/>
          <p:nvPr/>
        </p:nvSpPr>
        <p:spPr>
          <a:xfrm>
            <a:off x="3160919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9" name="object 25599"/>
          <p:cNvSpPr/>
          <p:nvPr/>
        </p:nvSpPr>
        <p:spPr>
          <a:xfrm>
            <a:off x="3171560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0" name="object 25600"/>
          <p:cNvSpPr/>
          <p:nvPr/>
        </p:nvSpPr>
        <p:spPr>
          <a:xfrm>
            <a:off x="3190620" y="61350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1" name="object 25601"/>
          <p:cNvSpPr/>
          <p:nvPr/>
        </p:nvSpPr>
        <p:spPr>
          <a:xfrm>
            <a:off x="3197290" y="61346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2" name="object 25602"/>
          <p:cNvSpPr/>
          <p:nvPr/>
        </p:nvSpPr>
        <p:spPr>
          <a:xfrm>
            <a:off x="3207932" y="61333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3" name="object 25603"/>
          <p:cNvSpPr/>
          <p:nvPr/>
        </p:nvSpPr>
        <p:spPr>
          <a:xfrm>
            <a:off x="3226038" y="6131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4" name="object 25604"/>
          <p:cNvSpPr/>
          <p:nvPr/>
        </p:nvSpPr>
        <p:spPr>
          <a:xfrm>
            <a:off x="3233185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5" name="object 25605"/>
          <p:cNvSpPr/>
          <p:nvPr/>
        </p:nvSpPr>
        <p:spPr>
          <a:xfrm>
            <a:off x="3244303" y="61297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6" name="object 25606"/>
          <p:cNvSpPr/>
          <p:nvPr/>
        </p:nvSpPr>
        <p:spPr>
          <a:xfrm>
            <a:off x="3262409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7" name="object 25607"/>
          <p:cNvSpPr/>
          <p:nvPr/>
        </p:nvSpPr>
        <p:spPr>
          <a:xfrm>
            <a:off x="3269557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8" name="object 25608"/>
          <p:cNvSpPr/>
          <p:nvPr/>
        </p:nvSpPr>
        <p:spPr>
          <a:xfrm>
            <a:off x="3280992" y="61260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9" name="object 25609"/>
          <p:cNvSpPr/>
          <p:nvPr/>
        </p:nvSpPr>
        <p:spPr>
          <a:xfrm>
            <a:off x="3299098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0" name="object 25610"/>
          <p:cNvSpPr/>
          <p:nvPr/>
        </p:nvSpPr>
        <p:spPr>
          <a:xfrm>
            <a:off x="3306245" y="6123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1" name="object 25611"/>
          <p:cNvSpPr/>
          <p:nvPr/>
        </p:nvSpPr>
        <p:spPr>
          <a:xfrm>
            <a:off x="3317363" y="61219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2" name="object 25612"/>
          <p:cNvSpPr/>
          <p:nvPr/>
        </p:nvSpPr>
        <p:spPr>
          <a:xfrm>
            <a:off x="3335470" y="61203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3" name="object 25613"/>
          <p:cNvSpPr/>
          <p:nvPr/>
        </p:nvSpPr>
        <p:spPr>
          <a:xfrm>
            <a:off x="3342617" y="6119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4" name="object 25614"/>
          <p:cNvSpPr/>
          <p:nvPr/>
        </p:nvSpPr>
        <p:spPr>
          <a:xfrm>
            <a:off x="3352782" y="6118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5" name="object 25615"/>
          <p:cNvSpPr/>
          <p:nvPr/>
        </p:nvSpPr>
        <p:spPr>
          <a:xfrm>
            <a:off x="3371841" y="6116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6" name="object 25616"/>
          <p:cNvSpPr/>
          <p:nvPr/>
        </p:nvSpPr>
        <p:spPr>
          <a:xfrm>
            <a:off x="3378988" y="6116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7" name="object 25617"/>
          <p:cNvSpPr/>
          <p:nvPr/>
        </p:nvSpPr>
        <p:spPr>
          <a:xfrm>
            <a:off x="3389629" y="6115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8" name="object 25618"/>
          <p:cNvSpPr/>
          <p:nvPr/>
        </p:nvSpPr>
        <p:spPr>
          <a:xfrm>
            <a:off x="3407736" y="61130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9" name="object 25619"/>
          <p:cNvSpPr/>
          <p:nvPr/>
        </p:nvSpPr>
        <p:spPr>
          <a:xfrm>
            <a:off x="3414883" y="6112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0" name="object 25620"/>
          <p:cNvSpPr/>
          <p:nvPr/>
        </p:nvSpPr>
        <p:spPr>
          <a:xfrm>
            <a:off x="3425842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1" name="object 25621"/>
          <p:cNvSpPr/>
          <p:nvPr/>
        </p:nvSpPr>
        <p:spPr>
          <a:xfrm>
            <a:off x="3444107" y="6108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2" name="object 25622"/>
          <p:cNvSpPr/>
          <p:nvPr/>
        </p:nvSpPr>
        <p:spPr>
          <a:xfrm>
            <a:off x="3451254" y="6108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3" name="object 25623"/>
          <p:cNvSpPr/>
          <p:nvPr/>
        </p:nvSpPr>
        <p:spPr>
          <a:xfrm>
            <a:off x="3462213" y="61073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4" name="object 25624"/>
          <p:cNvSpPr/>
          <p:nvPr/>
        </p:nvSpPr>
        <p:spPr>
          <a:xfrm>
            <a:off x="3480479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5" name="object 25625"/>
          <p:cNvSpPr/>
          <p:nvPr/>
        </p:nvSpPr>
        <p:spPr>
          <a:xfrm>
            <a:off x="3487467" y="6104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6" name="object 25626"/>
          <p:cNvSpPr/>
          <p:nvPr/>
        </p:nvSpPr>
        <p:spPr>
          <a:xfrm>
            <a:off x="3498902" y="6103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7" name="object 25627"/>
          <p:cNvSpPr/>
          <p:nvPr/>
        </p:nvSpPr>
        <p:spPr>
          <a:xfrm>
            <a:off x="3517167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8" name="object 25628"/>
          <p:cNvSpPr/>
          <p:nvPr/>
        </p:nvSpPr>
        <p:spPr>
          <a:xfrm>
            <a:off x="3523838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9" name="object 25629"/>
          <p:cNvSpPr/>
          <p:nvPr/>
        </p:nvSpPr>
        <p:spPr>
          <a:xfrm>
            <a:off x="3535274" y="60999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0" name="object 25630"/>
          <p:cNvSpPr/>
          <p:nvPr/>
        </p:nvSpPr>
        <p:spPr>
          <a:xfrm>
            <a:off x="3553539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1" name="object 25631"/>
          <p:cNvSpPr/>
          <p:nvPr/>
        </p:nvSpPr>
        <p:spPr>
          <a:xfrm>
            <a:off x="3560527" y="609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2" name="object 25632"/>
          <p:cNvSpPr/>
          <p:nvPr/>
        </p:nvSpPr>
        <p:spPr>
          <a:xfrm>
            <a:off x="3570851" y="6095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3" name="object 25633"/>
          <p:cNvSpPr/>
          <p:nvPr/>
        </p:nvSpPr>
        <p:spPr>
          <a:xfrm>
            <a:off x="3589751" y="60942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4" name="object 25634"/>
          <p:cNvSpPr/>
          <p:nvPr/>
        </p:nvSpPr>
        <p:spPr>
          <a:xfrm>
            <a:off x="3596899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5" name="object 25635"/>
          <p:cNvSpPr/>
          <p:nvPr/>
        </p:nvSpPr>
        <p:spPr>
          <a:xfrm>
            <a:off x="3607540" y="6092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6" name="object 25636"/>
          <p:cNvSpPr/>
          <p:nvPr/>
        </p:nvSpPr>
        <p:spPr>
          <a:xfrm>
            <a:off x="3625805" y="60905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7" name="object 25637"/>
          <p:cNvSpPr/>
          <p:nvPr/>
        </p:nvSpPr>
        <p:spPr>
          <a:xfrm>
            <a:off x="3632475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8" name="object 25638"/>
          <p:cNvSpPr/>
          <p:nvPr/>
        </p:nvSpPr>
        <p:spPr>
          <a:xfrm>
            <a:off x="3643911" y="608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9" name="object 25639"/>
          <p:cNvSpPr/>
          <p:nvPr/>
        </p:nvSpPr>
        <p:spPr>
          <a:xfrm>
            <a:off x="3662017" y="6086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0" name="object 25640"/>
          <p:cNvSpPr/>
          <p:nvPr/>
        </p:nvSpPr>
        <p:spPr>
          <a:xfrm>
            <a:off x="3669165" y="6086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1" name="object 25641"/>
          <p:cNvSpPr/>
          <p:nvPr/>
        </p:nvSpPr>
        <p:spPr>
          <a:xfrm>
            <a:off x="3680283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2" name="object 25642"/>
          <p:cNvSpPr/>
          <p:nvPr/>
        </p:nvSpPr>
        <p:spPr>
          <a:xfrm>
            <a:off x="3698389" y="6083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3" name="object 25643"/>
          <p:cNvSpPr/>
          <p:nvPr/>
        </p:nvSpPr>
        <p:spPr>
          <a:xfrm>
            <a:off x="3705536" y="6082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4" name="object 25644"/>
          <p:cNvSpPr/>
          <p:nvPr/>
        </p:nvSpPr>
        <p:spPr>
          <a:xfrm>
            <a:off x="3716654" y="60816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5" name="object 25645"/>
          <p:cNvSpPr/>
          <p:nvPr/>
        </p:nvSpPr>
        <p:spPr>
          <a:xfrm>
            <a:off x="3735078" y="6079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6" name="object 25646"/>
          <p:cNvSpPr/>
          <p:nvPr/>
        </p:nvSpPr>
        <p:spPr>
          <a:xfrm>
            <a:off x="3741907" y="60787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7" name="object 25647"/>
          <p:cNvSpPr/>
          <p:nvPr/>
        </p:nvSpPr>
        <p:spPr>
          <a:xfrm>
            <a:off x="3752549" y="6077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8" name="object 25648"/>
          <p:cNvSpPr/>
          <p:nvPr/>
        </p:nvSpPr>
        <p:spPr>
          <a:xfrm>
            <a:off x="3771449" y="607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9" name="object 25649"/>
          <p:cNvSpPr/>
          <p:nvPr/>
        </p:nvSpPr>
        <p:spPr>
          <a:xfrm>
            <a:off x="3778596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0" name="object 25650"/>
          <p:cNvSpPr/>
          <p:nvPr/>
        </p:nvSpPr>
        <p:spPr>
          <a:xfrm>
            <a:off x="3788920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1" name="object 25651"/>
          <p:cNvSpPr/>
          <p:nvPr/>
        </p:nvSpPr>
        <p:spPr>
          <a:xfrm>
            <a:off x="3807026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2" name="object 25652"/>
          <p:cNvSpPr/>
          <p:nvPr/>
        </p:nvSpPr>
        <p:spPr>
          <a:xfrm>
            <a:off x="3814173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3" name="object 25653"/>
          <p:cNvSpPr/>
          <p:nvPr/>
        </p:nvSpPr>
        <p:spPr>
          <a:xfrm>
            <a:off x="3825132" y="60706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4" name="object 25654"/>
          <p:cNvSpPr/>
          <p:nvPr/>
        </p:nvSpPr>
        <p:spPr>
          <a:xfrm>
            <a:off x="4061308" y="60461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5" name="object 25655"/>
          <p:cNvSpPr/>
          <p:nvPr/>
        </p:nvSpPr>
        <p:spPr>
          <a:xfrm>
            <a:off x="4068455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6" name="object 25656"/>
          <p:cNvSpPr/>
          <p:nvPr/>
        </p:nvSpPr>
        <p:spPr>
          <a:xfrm>
            <a:off x="4079891" y="6044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7" name="object 25657"/>
          <p:cNvSpPr/>
          <p:nvPr/>
        </p:nvSpPr>
        <p:spPr>
          <a:xfrm>
            <a:off x="4098156" y="60424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8" name="object 25658"/>
          <p:cNvSpPr/>
          <p:nvPr/>
        </p:nvSpPr>
        <p:spPr>
          <a:xfrm>
            <a:off x="4104826" y="604167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9" name="object 25659"/>
          <p:cNvSpPr/>
          <p:nvPr/>
        </p:nvSpPr>
        <p:spPr>
          <a:xfrm>
            <a:off x="4116262" y="60408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0" name="object 25660"/>
          <p:cNvSpPr/>
          <p:nvPr/>
        </p:nvSpPr>
        <p:spPr>
          <a:xfrm>
            <a:off x="4134368" y="60392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1" name="object 25661"/>
          <p:cNvSpPr/>
          <p:nvPr/>
        </p:nvSpPr>
        <p:spPr>
          <a:xfrm>
            <a:off x="4141515" y="6037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2" name="object 25662"/>
          <p:cNvSpPr/>
          <p:nvPr/>
        </p:nvSpPr>
        <p:spPr>
          <a:xfrm>
            <a:off x="4151839" y="60367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3" name="object 25663"/>
          <p:cNvSpPr/>
          <p:nvPr/>
        </p:nvSpPr>
        <p:spPr>
          <a:xfrm>
            <a:off x="4170739" y="60351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4" name="object 25664"/>
          <p:cNvSpPr/>
          <p:nvPr/>
        </p:nvSpPr>
        <p:spPr>
          <a:xfrm>
            <a:off x="4177887" y="60343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5" name="object 25665"/>
          <p:cNvSpPr/>
          <p:nvPr/>
        </p:nvSpPr>
        <p:spPr>
          <a:xfrm>
            <a:off x="4188528" y="60331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6" name="object 25666"/>
          <p:cNvSpPr/>
          <p:nvPr/>
        </p:nvSpPr>
        <p:spPr>
          <a:xfrm>
            <a:off x="4206634" y="6031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7" name="object 25667"/>
          <p:cNvSpPr/>
          <p:nvPr/>
        </p:nvSpPr>
        <p:spPr>
          <a:xfrm>
            <a:off x="4213781" y="60310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8" name="object 25668"/>
          <p:cNvSpPr/>
          <p:nvPr/>
        </p:nvSpPr>
        <p:spPr>
          <a:xfrm>
            <a:off x="4224899" y="60298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9" name="object 25669"/>
          <p:cNvSpPr/>
          <p:nvPr/>
        </p:nvSpPr>
        <p:spPr>
          <a:xfrm>
            <a:off x="4243006" y="60278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0" name="object 25670"/>
          <p:cNvSpPr/>
          <p:nvPr/>
        </p:nvSpPr>
        <p:spPr>
          <a:xfrm>
            <a:off x="4250153" y="6026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1" name="object 25671"/>
          <p:cNvSpPr/>
          <p:nvPr/>
        </p:nvSpPr>
        <p:spPr>
          <a:xfrm>
            <a:off x="4261271" y="6026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2" name="object 25672"/>
          <p:cNvSpPr/>
          <p:nvPr/>
        </p:nvSpPr>
        <p:spPr>
          <a:xfrm>
            <a:off x="4279377" y="60237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3" name="object 25673"/>
          <p:cNvSpPr/>
          <p:nvPr/>
        </p:nvSpPr>
        <p:spPr>
          <a:xfrm>
            <a:off x="4286524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4" name="object 25674"/>
          <p:cNvSpPr/>
          <p:nvPr/>
        </p:nvSpPr>
        <p:spPr>
          <a:xfrm>
            <a:off x="4297483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5" name="object 25675"/>
          <p:cNvSpPr/>
          <p:nvPr/>
        </p:nvSpPr>
        <p:spPr>
          <a:xfrm>
            <a:off x="4316066" y="60200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6" name="object 25676"/>
          <p:cNvSpPr/>
          <p:nvPr/>
        </p:nvSpPr>
        <p:spPr>
          <a:xfrm>
            <a:off x="4322737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7" name="object 25677"/>
          <p:cNvSpPr/>
          <p:nvPr/>
        </p:nvSpPr>
        <p:spPr>
          <a:xfrm>
            <a:off x="4334331" y="60184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8" name="object 25678"/>
          <p:cNvSpPr/>
          <p:nvPr/>
        </p:nvSpPr>
        <p:spPr>
          <a:xfrm>
            <a:off x="4352437" y="60167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9" name="object 25679"/>
          <p:cNvSpPr/>
          <p:nvPr/>
        </p:nvSpPr>
        <p:spPr>
          <a:xfrm>
            <a:off x="4359585" y="60155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0" name="object 25680"/>
          <p:cNvSpPr/>
          <p:nvPr/>
        </p:nvSpPr>
        <p:spPr>
          <a:xfrm>
            <a:off x="4369749" y="60147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1" name="object 25681"/>
          <p:cNvSpPr/>
          <p:nvPr/>
        </p:nvSpPr>
        <p:spPr>
          <a:xfrm>
            <a:off x="3057523" y="61757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2" name="object 25682"/>
          <p:cNvSpPr/>
          <p:nvPr/>
        </p:nvSpPr>
        <p:spPr>
          <a:xfrm>
            <a:off x="3064193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3" name="object 25683"/>
          <p:cNvSpPr/>
          <p:nvPr/>
        </p:nvSpPr>
        <p:spPr>
          <a:xfrm>
            <a:off x="3075629" y="617417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4" name="object 25684"/>
          <p:cNvSpPr/>
          <p:nvPr/>
        </p:nvSpPr>
        <p:spPr>
          <a:xfrm>
            <a:off x="3093735" y="61721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5" name="object 25685"/>
          <p:cNvSpPr/>
          <p:nvPr/>
        </p:nvSpPr>
        <p:spPr>
          <a:xfrm>
            <a:off x="3100883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6" name="object 25686"/>
          <p:cNvSpPr/>
          <p:nvPr/>
        </p:nvSpPr>
        <p:spPr>
          <a:xfrm>
            <a:off x="3111206" y="617049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7" name="object 25687"/>
          <p:cNvSpPr/>
          <p:nvPr/>
        </p:nvSpPr>
        <p:spPr>
          <a:xfrm>
            <a:off x="3130107" y="616846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8" name="object 25688"/>
          <p:cNvSpPr/>
          <p:nvPr/>
        </p:nvSpPr>
        <p:spPr>
          <a:xfrm>
            <a:off x="3137254" y="616764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9" name="object 25689"/>
          <p:cNvSpPr/>
          <p:nvPr/>
        </p:nvSpPr>
        <p:spPr>
          <a:xfrm>
            <a:off x="3147419" y="61668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0" name="object 25690"/>
          <p:cNvSpPr/>
          <p:nvPr/>
        </p:nvSpPr>
        <p:spPr>
          <a:xfrm>
            <a:off x="3166001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1" name="object 25691"/>
          <p:cNvSpPr/>
          <p:nvPr/>
        </p:nvSpPr>
        <p:spPr>
          <a:xfrm>
            <a:off x="3172831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2" name="object 25692"/>
          <p:cNvSpPr/>
          <p:nvPr/>
        </p:nvSpPr>
        <p:spPr>
          <a:xfrm>
            <a:off x="3184267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3" name="object 25693"/>
          <p:cNvSpPr/>
          <p:nvPr/>
        </p:nvSpPr>
        <p:spPr>
          <a:xfrm>
            <a:off x="3202373" y="61611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4" name="object 25694"/>
          <p:cNvSpPr/>
          <p:nvPr/>
        </p:nvSpPr>
        <p:spPr>
          <a:xfrm>
            <a:off x="3209520" y="61603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5" name="object 25695"/>
          <p:cNvSpPr/>
          <p:nvPr/>
        </p:nvSpPr>
        <p:spPr>
          <a:xfrm>
            <a:off x="3220479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6" name="object 25696"/>
          <p:cNvSpPr/>
          <p:nvPr/>
        </p:nvSpPr>
        <p:spPr>
          <a:xfrm>
            <a:off x="3238744" y="61574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7" name="object 25697"/>
          <p:cNvSpPr/>
          <p:nvPr/>
        </p:nvSpPr>
        <p:spPr>
          <a:xfrm>
            <a:off x="3245891" y="61562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8" name="object 25698"/>
          <p:cNvSpPr/>
          <p:nvPr/>
        </p:nvSpPr>
        <p:spPr>
          <a:xfrm>
            <a:off x="3256850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9" name="object 25699"/>
          <p:cNvSpPr/>
          <p:nvPr/>
        </p:nvSpPr>
        <p:spPr>
          <a:xfrm>
            <a:off x="3275115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0" name="object 25700"/>
          <p:cNvSpPr/>
          <p:nvPr/>
        </p:nvSpPr>
        <p:spPr>
          <a:xfrm>
            <a:off x="3282104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1" name="object 25701"/>
          <p:cNvSpPr/>
          <p:nvPr/>
        </p:nvSpPr>
        <p:spPr>
          <a:xfrm>
            <a:off x="3293539" y="61521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2" name="object 25702"/>
          <p:cNvSpPr/>
          <p:nvPr/>
        </p:nvSpPr>
        <p:spPr>
          <a:xfrm>
            <a:off x="3311804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3" name="object 25703"/>
          <p:cNvSpPr/>
          <p:nvPr/>
        </p:nvSpPr>
        <p:spPr>
          <a:xfrm>
            <a:off x="3318475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4" name="object 25704"/>
          <p:cNvSpPr/>
          <p:nvPr/>
        </p:nvSpPr>
        <p:spPr>
          <a:xfrm>
            <a:off x="3329116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5" name="object 25705"/>
          <p:cNvSpPr/>
          <p:nvPr/>
        </p:nvSpPr>
        <p:spPr>
          <a:xfrm>
            <a:off x="3348176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6" name="object 25706"/>
          <p:cNvSpPr/>
          <p:nvPr/>
        </p:nvSpPr>
        <p:spPr>
          <a:xfrm>
            <a:off x="3355164" y="61456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7" name="object 25707"/>
          <p:cNvSpPr/>
          <p:nvPr/>
        </p:nvSpPr>
        <p:spPr>
          <a:xfrm>
            <a:off x="3365488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8" name="object 25708"/>
          <p:cNvSpPr/>
          <p:nvPr/>
        </p:nvSpPr>
        <p:spPr>
          <a:xfrm>
            <a:off x="3383594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9" name="object 25709"/>
          <p:cNvSpPr/>
          <p:nvPr/>
        </p:nvSpPr>
        <p:spPr>
          <a:xfrm>
            <a:off x="3390741" y="61415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0" name="object 25710"/>
          <p:cNvSpPr/>
          <p:nvPr/>
        </p:nvSpPr>
        <p:spPr>
          <a:xfrm>
            <a:off x="3402177" y="6140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1" name="object 25711"/>
          <p:cNvSpPr/>
          <p:nvPr/>
        </p:nvSpPr>
        <p:spPr>
          <a:xfrm>
            <a:off x="3420442" y="61391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2" name="object 25712"/>
          <p:cNvSpPr/>
          <p:nvPr/>
        </p:nvSpPr>
        <p:spPr>
          <a:xfrm>
            <a:off x="3427430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3" name="object 25713"/>
          <p:cNvSpPr/>
          <p:nvPr/>
        </p:nvSpPr>
        <p:spPr>
          <a:xfrm>
            <a:off x="3438548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4" name="object 25714"/>
          <p:cNvSpPr/>
          <p:nvPr/>
        </p:nvSpPr>
        <p:spPr>
          <a:xfrm>
            <a:off x="3456654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5" name="object 25715"/>
          <p:cNvSpPr/>
          <p:nvPr/>
        </p:nvSpPr>
        <p:spPr>
          <a:xfrm>
            <a:off x="3463802" y="6134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6" name="object 25716"/>
          <p:cNvSpPr/>
          <p:nvPr/>
        </p:nvSpPr>
        <p:spPr>
          <a:xfrm>
            <a:off x="3474920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7" name="object 25717"/>
          <p:cNvSpPr/>
          <p:nvPr/>
        </p:nvSpPr>
        <p:spPr>
          <a:xfrm>
            <a:off x="3493026" y="6131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8" name="object 25718"/>
          <p:cNvSpPr/>
          <p:nvPr/>
        </p:nvSpPr>
        <p:spPr>
          <a:xfrm>
            <a:off x="3500173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9" name="object 25719"/>
          <p:cNvSpPr/>
          <p:nvPr/>
        </p:nvSpPr>
        <p:spPr>
          <a:xfrm>
            <a:off x="3510814" y="6129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0" name="object 25720"/>
          <p:cNvSpPr/>
          <p:nvPr/>
        </p:nvSpPr>
        <p:spPr>
          <a:xfrm>
            <a:off x="3529715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1" name="object 25721"/>
          <p:cNvSpPr/>
          <p:nvPr/>
        </p:nvSpPr>
        <p:spPr>
          <a:xfrm>
            <a:off x="3536544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2" name="object 25722"/>
          <p:cNvSpPr/>
          <p:nvPr/>
        </p:nvSpPr>
        <p:spPr>
          <a:xfrm>
            <a:off x="3547186" y="61260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3" name="object 25723"/>
          <p:cNvSpPr/>
          <p:nvPr/>
        </p:nvSpPr>
        <p:spPr>
          <a:xfrm>
            <a:off x="3565292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4" name="object 25724"/>
          <p:cNvSpPr/>
          <p:nvPr/>
        </p:nvSpPr>
        <p:spPr>
          <a:xfrm>
            <a:off x="3572439" y="6123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5" name="object 25725"/>
          <p:cNvSpPr/>
          <p:nvPr/>
        </p:nvSpPr>
        <p:spPr>
          <a:xfrm>
            <a:off x="3583557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6" name="object 25726"/>
          <p:cNvSpPr/>
          <p:nvPr/>
        </p:nvSpPr>
        <p:spPr>
          <a:xfrm>
            <a:off x="3601663" y="61203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7" name="object 25727"/>
          <p:cNvSpPr/>
          <p:nvPr/>
        </p:nvSpPr>
        <p:spPr>
          <a:xfrm>
            <a:off x="3608811" y="61195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8" name="object 25728"/>
          <p:cNvSpPr/>
          <p:nvPr/>
        </p:nvSpPr>
        <p:spPr>
          <a:xfrm>
            <a:off x="3619770" y="6118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9" name="object 25729"/>
          <p:cNvSpPr/>
          <p:nvPr/>
        </p:nvSpPr>
        <p:spPr>
          <a:xfrm>
            <a:off x="3638352" y="61166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0" name="object 25730"/>
          <p:cNvSpPr/>
          <p:nvPr/>
        </p:nvSpPr>
        <p:spPr>
          <a:xfrm>
            <a:off x="3645182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1" name="object 25731"/>
          <p:cNvSpPr/>
          <p:nvPr/>
        </p:nvSpPr>
        <p:spPr>
          <a:xfrm>
            <a:off x="3656617" y="61146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2" name="object 25732"/>
          <p:cNvSpPr/>
          <p:nvPr/>
        </p:nvSpPr>
        <p:spPr>
          <a:xfrm>
            <a:off x="3674724" y="61130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3" name="object 25733"/>
          <p:cNvSpPr/>
          <p:nvPr/>
        </p:nvSpPr>
        <p:spPr>
          <a:xfrm>
            <a:off x="3681871" y="6112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4" name="object 25734"/>
          <p:cNvSpPr/>
          <p:nvPr/>
        </p:nvSpPr>
        <p:spPr>
          <a:xfrm>
            <a:off x="3692830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5" name="object 25735"/>
          <p:cNvSpPr/>
          <p:nvPr/>
        </p:nvSpPr>
        <p:spPr>
          <a:xfrm>
            <a:off x="3711095" y="6108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6" name="object 25736"/>
          <p:cNvSpPr/>
          <p:nvPr/>
        </p:nvSpPr>
        <p:spPr>
          <a:xfrm>
            <a:off x="3718242" y="6108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7" name="object 25737"/>
          <p:cNvSpPr/>
          <p:nvPr/>
        </p:nvSpPr>
        <p:spPr>
          <a:xfrm>
            <a:off x="3728884" y="61073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8" name="object 25738"/>
          <p:cNvSpPr/>
          <p:nvPr/>
        </p:nvSpPr>
        <p:spPr>
          <a:xfrm>
            <a:off x="3747466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9" name="object 25739"/>
          <p:cNvSpPr/>
          <p:nvPr/>
        </p:nvSpPr>
        <p:spPr>
          <a:xfrm>
            <a:off x="3754454" y="61048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0" name="object 25740"/>
          <p:cNvSpPr/>
          <p:nvPr/>
        </p:nvSpPr>
        <p:spPr>
          <a:xfrm>
            <a:off x="3765096" y="6103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1" name="object 25741"/>
          <p:cNvSpPr/>
          <p:nvPr/>
        </p:nvSpPr>
        <p:spPr>
          <a:xfrm>
            <a:off x="3783361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2" name="object 25742"/>
          <p:cNvSpPr/>
          <p:nvPr/>
        </p:nvSpPr>
        <p:spPr>
          <a:xfrm>
            <a:off x="3790508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3" name="object 25743"/>
          <p:cNvSpPr/>
          <p:nvPr/>
        </p:nvSpPr>
        <p:spPr>
          <a:xfrm>
            <a:off x="3801467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4" name="object 25744"/>
          <p:cNvSpPr/>
          <p:nvPr/>
        </p:nvSpPr>
        <p:spPr>
          <a:xfrm>
            <a:off x="3819732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5" name="object 25745"/>
          <p:cNvSpPr/>
          <p:nvPr/>
        </p:nvSpPr>
        <p:spPr>
          <a:xfrm>
            <a:off x="3826721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6" name="object 25746"/>
          <p:cNvSpPr/>
          <p:nvPr/>
        </p:nvSpPr>
        <p:spPr>
          <a:xfrm>
            <a:off x="3837838" y="6095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7" name="object 25747"/>
          <p:cNvSpPr/>
          <p:nvPr/>
        </p:nvSpPr>
        <p:spPr>
          <a:xfrm>
            <a:off x="3856421" y="6094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8" name="object 25748"/>
          <p:cNvSpPr/>
          <p:nvPr/>
        </p:nvSpPr>
        <p:spPr>
          <a:xfrm>
            <a:off x="3863092" y="60934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9" name="object 25749"/>
          <p:cNvSpPr/>
          <p:nvPr/>
        </p:nvSpPr>
        <p:spPr>
          <a:xfrm>
            <a:off x="3874528" y="6092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0" name="object 25750"/>
          <p:cNvSpPr/>
          <p:nvPr/>
        </p:nvSpPr>
        <p:spPr>
          <a:xfrm>
            <a:off x="3892793" y="60905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1" name="object 25751"/>
          <p:cNvSpPr/>
          <p:nvPr/>
        </p:nvSpPr>
        <p:spPr>
          <a:xfrm>
            <a:off x="3899781" y="6090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2" name="object 25752"/>
          <p:cNvSpPr/>
          <p:nvPr/>
        </p:nvSpPr>
        <p:spPr>
          <a:xfrm>
            <a:off x="3910105" y="60889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3" name="object 25753"/>
          <p:cNvSpPr/>
          <p:nvPr/>
        </p:nvSpPr>
        <p:spPr>
          <a:xfrm>
            <a:off x="3929005" y="6086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4" name="object 25754"/>
          <p:cNvSpPr/>
          <p:nvPr/>
        </p:nvSpPr>
        <p:spPr>
          <a:xfrm>
            <a:off x="3936152" y="6086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5" name="object 25755"/>
          <p:cNvSpPr/>
          <p:nvPr/>
        </p:nvSpPr>
        <p:spPr>
          <a:xfrm>
            <a:off x="3946476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6" name="object 25756"/>
          <p:cNvSpPr/>
          <p:nvPr/>
        </p:nvSpPr>
        <p:spPr>
          <a:xfrm>
            <a:off x="3965059" y="6083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7" name="object 25757"/>
          <p:cNvSpPr/>
          <p:nvPr/>
        </p:nvSpPr>
        <p:spPr>
          <a:xfrm>
            <a:off x="3971730" y="6082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8" name="object 25758"/>
          <p:cNvSpPr/>
          <p:nvPr/>
        </p:nvSpPr>
        <p:spPr>
          <a:xfrm>
            <a:off x="3983165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9" name="object 25759"/>
          <p:cNvSpPr/>
          <p:nvPr/>
        </p:nvSpPr>
        <p:spPr>
          <a:xfrm>
            <a:off x="4001271" y="6079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0" name="object 25760"/>
          <p:cNvSpPr/>
          <p:nvPr/>
        </p:nvSpPr>
        <p:spPr>
          <a:xfrm>
            <a:off x="4008418" y="6078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1" name="object 25761"/>
          <p:cNvSpPr/>
          <p:nvPr/>
        </p:nvSpPr>
        <p:spPr>
          <a:xfrm>
            <a:off x="4019536" y="60775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2" name="object 25762"/>
          <p:cNvSpPr/>
          <p:nvPr/>
        </p:nvSpPr>
        <p:spPr>
          <a:xfrm>
            <a:off x="4037643" y="60759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3" name="object 25763"/>
          <p:cNvSpPr/>
          <p:nvPr/>
        </p:nvSpPr>
        <p:spPr>
          <a:xfrm>
            <a:off x="4044790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4" name="object 25764"/>
          <p:cNvSpPr/>
          <p:nvPr/>
        </p:nvSpPr>
        <p:spPr>
          <a:xfrm>
            <a:off x="4055908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5" name="object 25765"/>
          <p:cNvSpPr/>
          <p:nvPr/>
        </p:nvSpPr>
        <p:spPr>
          <a:xfrm>
            <a:off x="4074014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6" name="object 25766"/>
          <p:cNvSpPr/>
          <p:nvPr/>
        </p:nvSpPr>
        <p:spPr>
          <a:xfrm>
            <a:off x="4081161" y="6071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7" name="object 25767"/>
          <p:cNvSpPr/>
          <p:nvPr/>
        </p:nvSpPr>
        <p:spPr>
          <a:xfrm>
            <a:off x="4201234" y="60591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8" name="object 25768"/>
          <p:cNvSpPr/>
          <p:nvPr/>
        </p:nvSpPr>
        <p:spPr>
          <a:xfrm>
            <a:off x="4219340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9" name="object 25769"/>
          <p:cNvSpPr/>
          <p:nvPr/>
        </p:nvSpPr>
        <p:spPr>
          <a:xfrm>
            <a:off x="4226011" y="60563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0" name="object 25770"/>
          <p:cNvSpPr/>
          <p:nvPr/>
        </p:nvSpPr>
        <p:spPr>
          <a:xfrm>
            <a:off x="4237447" y="60555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1" name="object 25771"/>
          <p:cNvSpPr/>
          <p:nvPr/>
        </p:nvSpPr>
        <p:spPr>
          <a:xfrm>
            <a:off x="4255712" y="60538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2" name="object 25772"/>
          <p:cNvSpPr/>
          <p:nvPr/>
        </p:nvSpPr>
        <p:spPr>
          <a:xfrm>
            <a:off x="4262700" y="6052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3" name="object 25773"/>
          <p:cNvSpPr/>
          <p:nvPr/>
        </p:nvSpPr>
        <p:spPr>
          <a:xfrm>
            <a:off x="4273818" y="605145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4" name="object 25774"/>
          <p:cNvSpPr/>
          <p:nvPr/>
        </p:nvSpPr>
        <p:spPr>
          <a:xfrm>
            <a:off x="4291924" y="60498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5" name="object 25775"/>
          <p:cNvSpPr/>
          <p:nvPr/>
        </p:nvSpPr>
        <p:spPr>
          <a:xfrm>
            <a:off x="4299072" y="60490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6" name="object 25776"/>
          <p:cNvSpPr/>
          <p:nvPr/>
        </p:nvSpPr>
        <p:spPr>
          <a:xfrm>
            <a:off x="4309713" y="6047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7" name="object 25777"/>
          <p:cNvSpPr/>
          <p:nvPr/>
        </p:nvSpPr>
        <p:spPr>
          <a:xfrm>
            <a:off x="4328772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8" name="object 25778"/>
          <p:cNvSpPr/>
          <p:nvPr/>
        </p:nvSpPr>
        <p:spPr>
          <a:xfrm>
            <a:off x="4335443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9" name="object 25779"/>
          <p:cNvSpPr/>
          <p:nvPr/>
        </p:nvSpPr>
        <p:spPr>
          <a:xfrm>
            <a:off x="4346084" y="6044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0" name="object 25780"/>
          <p:cNvSpPr/>
          <p:nvPr/>
        </p:nvSpPr>
        <p:spPr>
          <a:xfrm>
            <a:off x="4364190" y="60424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1" name="object 25781"/>
          <p:cNvSpPr/>
          <p:nvPr/>
        </p:nvSpPr>
        <p:spPr>
          <a:xfrm>
            <a:off x="4371338" y="60416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2" name="object 25782"/>
          <p:cNvSpPr/>
          <p:nvPr/>
        </p:nvSpPr>
        <p:spPr>
          <a:xfrm>
            <a:off x="3070070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3" name="object 25783"/>
          <p:cNvSpPr/>
          <p:nvPr/>
        </p:nvSpPr>
        <p:spPr>
          <a:xfrm>
            <a:off x="3076741" y="62010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4" name="object 25784"/>
          <p:cNvSpPr/>
          <p:nvPr/>
        </p:nvSpPr>
        <p:spPr>
          <a:xfrm>
            <a:off x="3087541" y="619984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5" name="object 25785"/>
          <p:cNvSpPr/>
          <p:nvPr/>
        </p:nvSpPr>
        <p:spPr>
          <a:xfrm>
            <a:off x="3106441" y="61982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6" name="object 25786"/>
          <p:cNvSpPr/>
          <p:nvPr/>
        </p:nvSpPr>
        <p:spPr>
          <a:xfrm>
            <a:off x="3113589" y="61969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7" name="object 25787"/>
          <p:cNvSpPr/>
          <p:nvPr/>
        </p:nvSpPr>
        <p:spPr>
          <a:xfrm>
            <a:off x="3123754" y="619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8" name="object 25788"/>
          <p:cNvSpPr/>
          <p:nvPr/>
        </p:nvSpPr>
        <p:spPr>
          <a:xfrm>
            <a:off x="3142019" y="61945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9" name="object 25789"/>
          <p:cNvSpPr/>
          <p:nvPr/>
        </p:nvSpPr>
        <p:spPr>
          <a:xfrm>
            <a:off x="3149007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0" name="object 25790"/>
          <p:cNvSpPr/>
          <p:nvPr/>
        </p:nvSpPr>
        <p:spPr>
          <a:xfrm>
            <a:off x="3160125" y="61921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1" name="object 25791"/>
          <p:cNvSpPr/>
          <p:nvPr/>
        </p:nvSpPr>
        <p:spPr>
          <a:xfrm>
            <a:off x="3178708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2" name="object 25792"/>
          <p:cNvSpPr/>
          <p:nvPr/>
        </p:nvSpPr>
        <p:spPr>
          <a:xfrm>
            <a:off x="3185378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3" name="object 25793"/>
          <p:cNvSpPr/>
          <p:nvPr/>
        </p:nvSpPr>
        <p:spPr>
          <a:xfrm>
            <a:off x="3196814" y="618884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4" name="object 25794"/>
          <p:cNvSpPr/>
          <p:nvPr/>
        </p:nvSpPr>
        <p:spPr>
          <a:xfrm>
            <a:off x="3215079" y="6186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5" name="object 25795"/>
          <p:cNvSpPr/>
          <p:nvPr/>
        </p:nvSpPr>
        <p:spPr>
          <a:xfrm>
            <a:off x="3222067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6" name="object 25796"/>
          <p:cNvSpPr/>
          <p:nvPr/>
        </p:nvSpPr>
        <p:spPr>
          <a:xfrm>
            <a:off x="3233185" y="61851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7" name="object 25797"/>
          <p:cNvSpPr/>
          <p:nvPr/>
        </p:nvSpPr>
        <p:spPr>
          <a:xfrm>
            <a:off x="3251291" y="6183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8" name="object 25798"/>
          <p:cNvSpPr/>
          <p:nvPr/>
        </p:nvSpPr>
        <p:spPr>
          <a:xfrm>
            <a:off x="3258439" y="61823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9" name="object 25799"/>
          <p:cNvSpPr/>
          <p:nvPr/>
        </p:nvSpPr>
        <p:spPr>
          <a:xfrm>
            <a:off x="3269557" y="618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0" name="object 25800"/>
          <p:cNvSpPr/>
          <p:nvPr/>
        </p:nvSpPr>
        <p:spPr>
          <a:xfrm>
            <a:off x="3287663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1" name="object 25801"/>
          <p:cNvSpPr/>
          <p:nvPr/>
        </p:nvSpPr>
        <p:spPr>
          <a:xfrm>
            <a:off x="3294810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2" name="object 25802"/>
          <p:cNvSpPr/>
          <p:nvPr/>
        </p:nvSpPr>
        <p:spPr>
          <a:xfrm>
            <a:off x="3305451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3" name="object 25803"/>
          <p:cNvSpPr/>
          <p:nvPr/>
        </p:nvSpPr>
        <p:spPr>
          <a:xfrm>
            <a:off x="3323557" y="6175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4" name="object 25804"/>
          <p:cNvSpPr/>
          <p:nvPr/>
        </p:nvSpPr>
        <p:spPr>
          <a:xfrm>
            <a:off x="3330705" y="61749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5" name="object 25805"/>
          <p:cNvSpPr/>
          <p:nvPr/>
        </p:nvSpPr>
        <p:spPr>
          <a:xfrm>
            <a:off x="3341823" y="6173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6" name="object 25806"/>
          <p:cNvSpPr/>
          <p:nvPr/>
        </p:nvSpPr>
        <p:spPr>
          <a:xfrm>
            <a:off x="3359929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7" name="object 25807"/>
          <p:cNvSpPr/>
          <p:nvPr/>
        </p:nvSpPr>
        <p:spPr>
          <a:xfrm>
            <a:off x="3367076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8" name="object 25808"/>
          <p:cNvSpPr/>
          <p:nvPr/>
        </p:nvSpPr>
        <p:spPr>
          <a:xfrm>
            <a:off x="3378194" y="6170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9" name="object 25809"/>
          <p:cNvSpPr/>
          <p:nvPr/>
        </p:nvSpPr>
        <p:spPr>
          <a:xfrm>
            <a:off x="3396300" y="6168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0" name="object 25810"/>
          <p:cNvSpPr/>
          <p:nvPr/>
        </p:nvSpPr>
        <p:spPr>
          <a:xfrm>
            <a:off x="3403448" y="6167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1" name="object 25811"/>
          <p:cNvSpPr/>
          <p:nvPr/>
        </p:nvSpPr>
        <p:spPr>
          <a:xfrm>
            <a:off x="3414883" y="61668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2" name="object 25812"/>
          <p:cNvSpPr/>
          <p:nvPr/>
        </p:nvSpPr>
        <p:spPr>
          <a:xfrm>
            <a:off x="3432989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3" name="object 25813"/>
          <p:cNvSpPr/>
          <p:nvPr/>
        </p:nvSpPr>
        <p:spPr>
          <a:xfrm>
            <a:off x="3439819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4" name="object 25814"/>
          <p:cNvSpPr/>
          <p:nvPr/>
        </p:nvSpPr>
        <p:spPr>
          <a:xfrm>
            <a:off x="3451254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5" name="object 25815"/>
          <p:cNvSpPr/>
          <p:nvPr/>
        </p:nvSpPr>
        <p:spPr>
          <a:xfrm>
            <a:off x="3469361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6" name="object 25816"/>
          <p:cNvSpPr/>
          <p:nvPr/>
        </p:nvSpPr>
        <p:spPr>
          <a:xfrm>
            <a:off x="3476508" y="61603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7" name="object 25817"/>
          <p:cNvSpPr/>
          <p:nvPr/>
        </p:nvSpPr>
        <p:spPr>
          <a:xfrm>
            <a:off x="3486673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8" name="object 25818"/>
          <p:cNvSpPr/>
          <p:nvPr/>
        </p:nvSpPr>
        <p:spPr>
          <a:xfrm>
            <a:off x="3505732" y="6157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9" name="object 25819"/>
          <p:cNvSpPr/>
          <p:nvPr/>
        </p:nvSpPr>
        <p:spPr>
          <a:xfrm>
            <a:off x="3512879" y="6156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0" name="object 25820"/>
          <p:cNvSpPr/>
          <p:nvPr/>
        </p:nvSpPr>
        <p:spPr>
          <a:xfrm>
            <a:off x="3523520" y="6155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1" name="object 25821"/>
          <p:cNvSpPr/>
          <p:nvPr/>
        </p:nvSpPr>
        <p:spPr>
          <a:xfrm>
            <a:off x="3541627" y="6153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2" name="object 25822"/>
          <p:cNvSpPr/>
          <p:nvPr/>
        </p:nvSpPr>
        <p:spPr>
          <a:xfrm>
            <a:off x="3548297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3" name="object 25823"/>
          <p:cNvSpPr/>
          <p:nvPr/>
        </p:nvSpPr>
        <p:spPr>
          <a:xfrm>
            <a:off x="3559733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4" name="object 25824"/>
          <p:cNvSpPr/>
          <p:nvPr/>
        </p:nvSpPr>
        <p:spPr>
          <a:xfrm>
            <a:off x="3577998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5" name="object 25825"/>
          <p:cNvSpPr/>
          <p:nvPr/>
        </p:nvSpPr>
        <p:spPr>
          <a:xfrm>
            <a:off x="3585145" y="61492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6" name="object 25826"/>
          <p:cNvSpPr/>
          <p:nvPr/>
        </p:nvSpPr>
        <p:spPr>
          <a:xfrm>
            <a:off x="3596104" y="6147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7" name="object 25827"/>
          <p:cNvSpPr/>
          <p:nvPr/>
        </p:nvSpPr>
        <p:spPr>
          <a:xfrm>
            <a:off x="3614369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8" name="object 25828"/>
          <p:cNvSpPr/>
          <p:nvPr/>
        </p:nvSpPr>
        <p:spPr>
          <a:xfrm>
            <a:off x="3621358" y="6145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9" name="object 25829"/>
          <p:cNvSpPr/>
          <p:nvPr/>
        </p:nvSpPr>
        <p:spPr>
          <a:xfrm>
            <a:off x="3632475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0" name="object 25830"/>
          <p:cNvSpPr/>
          <p:nvPr/>
        </p:nvSpPr>
        <p:spPr>
          <a:xfrm>
            <a:off x="3651058" y="61423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1" name="object 25831"/>
          <p:cNvSpPr/>
          <p:nvPr/>
        </p:nvSpPr>
        <p:spPr>
          <a:xfrm>
            <a:off x="3657729" y="61415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2" name="object 25832"/>
          <p:cNvSpPr/>
          <p:nvPr/>
        </p:nvSpPr>
        <p:spPr>
          <a:xfrm>
            <a:off x="3668371" y="61407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3" name="object 25833"/>
          <p:cNvSpPr/>
          <p:nvPr/>
        </p:nvSpPr>
        <p:spPr>
          <a:xfrm>
            <a:off x="3687430" y="61382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4" name="object 25834"/>
          <p:cNvSpPr/>
          <p:nvPr/>
        </p:nvSpPr>
        <p:spPr>
          <a:xfrm>
            <a:off x="3694418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5" name="object 25835"/>
          <p:cNvSpPr/>
          <p:nvPr/>
        </p:nvSpPr>
        <p:spPr>
          <a:xfrm>
            <a:off x="3704742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6" name="object 25836"/>
          <p:cNvSpPr/>
          <p:nvPr/>
        </p:nvSpPr>
        <p:spPr>
          <a:xfrm>
            <a:off x="3722848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7" name="object 25837"/>
          <p:cNvSpPr/>
          <p:nvPr/>
        </p:nvSpPr>
        <p:spPr>
          <a:xfrm>
            <a:off x="3729995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8" name="object 25838"/>
          <p:cNvSpPr/>
          <p:nvPr/>
        </p:nvSpPr>
        <p:spPr>
          <a:xfrm>
            <a:off x="3741113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9" name="object 25839"/>
          <p:cNvSpPr/>
          <p:nvPr/>
        </p:nvSpPr>
        <p:spPr>
          <a:xfrm>
            <a:off x="3759696" y="61313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0" name="object 25840"/>
          <p:cNvSpPr/>
          <p:nvPr/>
        </p:nvSpPr>
        <p:spPr>
          <a:xfrm>
            <a:off x="3766367" y="6130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1" name="object 25841"/>
          <p:cNvSpPr/>
          <p:nvPr/>
        </p:nvSpPr>
        <p:spPr>
          <a:xfrm>
            <a:off x="3777802" y="61293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2" name="object 25842"/>
          <p:cNvSpPr/>
          <p:nvPr/>
        </p:nvSpPr>
        <p:spPr>
          <a:xfrm>
            <a:off x="3795908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3" name="object 25843"/>
          <p:cNvSpPr/>
          <p:nvPr/>
        </p:nvSpPr>
        <p:spPr>
          <a:xfrm>
            <a:off x="3803056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4" name="object 25844"/>
          <p:cNvSpPr/>
          <p:nvPr/>
        </p:nvSpPr>
        <p:spPr>
          <a:xfrm>
            <a:off x="3814173" y="6126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5" name="object 25845"/>
          <p:cNvSpPr/>
          <p:nvPr/>
        </p:nvSpPr>
        <p:spPr>
          <a:xfrm>
            <a:off x="3832280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6" name="object 25846"/>
          <p:cNvSpPr/>
          <p:nvPr/>
        </p:nvSpPr>
        <p:spPr>
          <a:xfrm>
            <a:off x="3839427" y="6123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7" name="object 25847"/>
          <p:cNvSpPr/>
          <p:nvPr/>
        </p:nvSpPr>
        <p:spPr>
          <a:xfrm>
            <a:off x="3850545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8" name="object 25848"/>
          <p:cNvSpPr/>
          <p:nvPr/>
        </p:nvSpPr>
        <p:spPr>
          <a:xfrm>
            <a:off x="3868651" y="611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9" name="object 25849"/>
          <p:cNvSpPr/>
          <p:nvPr/>
        </p:nvSpPr>
        <p:spPr>
          <a:xfrm>
            <a:off x="3875798" y="61195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0" name="object 25850"/>
          <p:cNvSpPr/>
          <p:nvPr/>
        </p:nvSpPr>
        <p:spPr>
          <a:xfrm>
            <a:off x="3886439" y="61183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1" name="object 25851"/>
          <p:cNvSpPr/>
          <p:nvPr/>
        </p:nvSpPr>
        <p:spPr>
          <a:xfrm>
            <a:off x="3905340" y="61162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2" name="object 25852"/>
          <p:cNvSpPr/>
          <p:nvPr/>
        </p:nvSpPr>
        <p:spPr>
          <a:xfrm>
            <a:off x="3912011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3" name="object 25853"/>
          <p:cNvSpPr/>
          <p:nvPr/>
        </p:nvSpPr>
        <p:spPr>
          <a:xfrm>
            <a:off x="3922811" y="6114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4" name="object 25854"/>
          <p:cNvSpPr/>
          <p:nvPr/>
        </p:nvSpPr>
        <p:spPr>
          <a:xfrm>
            <a:off x="3940917" y="611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5" name="object 25855"/>
          <p:cNvSpPr/>
          <p:nvPr/>
        </p:nvSpPr>
        <p:spPr>
          <a:xfrm>
            <a:off x="3948064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6" name="object 25856"/>
          <p:cNvSpPr/>
          <p:nvPr/>
        </p:nvSpPr>
        <p:spPr>
          <a:xfrm>
            <a:off x="3959023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7" name="object 25857"/>
          <p:cNvSpPr/>
          <p:nvPr/>
        </p:nvSpPr>
        <p:spPr>
          <a:xfrm>
            <a:off x="3977289" y="6108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8" name="object 25858"/>
          <p:cNvSpPr/>
          <p:nvPr/>
        </p:nvSpPr>
        <p:spPr>
          <a:xfrm>
            <a:off x="3984277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9" name="object 25859"/>
          <p:cNvSpPr/>
          <p:nvPr/>
        </p:nvSpPr>
        <p:spPr>
          <a:xfrm>
            <a:off x="3995871" y="61068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0" name="object 25860"/>
          <p:cNvSpPr/>
          <p:nvPr/>
        </p:nvSpPr>
        <p:spPr>
          <a:xfrm>
            <a:off x="4013977" y="61052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1" name="object 25861"/>
          <p:cNvSpPr/>
          <p:nvPr/>
        </p:nvSpPr>
        <p:spPr>
          <a:xfrm>
            <a:off x="4021125" y="6104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2" name="object 25862"/>
          <p:cNvSpPr/>
          <p:nvPr/>
        </p:nvSpPr>
        <p:spPr>
          <a:xfrm>
            <a:off x="4032084" y="6103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3" name="object 25863"/>
          <p:cNvSpPr/>
          <p:nvPr/>
        </p:nvSpPr>
        <p:spPr>
          <a:xfrm>
            <a:off x="4050349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4" name="object 25864"/>
          <p:cNvSpPr/>
          <p:nvPr/>
        </p:nvSpPr>
        <p:spPr>
          <a:xfrm>
            <a:off x="4057337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5" name="object 25865"/>
          <p:cNvSpPr/>
          <p:nvPr/>
        </p:nvSpPr>
        <p:spPr>
          <a:xfrm>
            <a:off x="4067661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6" name="object 25866"/>
          <p:cNvSpPr/>
          <p:nvPr/>
        </p:nvSpPr>
        <p:spPr>
          <a:xfrm>
            <a:off x="4086561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7" name="object 25867"/>
          <p:cNvSpPr/>
          <p:nvPr/>
        </p:nvSpPr>
        <p:spPr>
          <a:xfrm>
            <a:off x="4093709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8" name="object 25868"/>
          <p:cNvSpPr/>
          <p:nvPr/>
        </p:nvSpPr>
        <p:spPr>
          <a:xfrm>
            <a:off x="4104350" y="6095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9" name="object 25869"/>
          <p:cNvSpPr/>
          <p:nvPr/>
        </p:nvSpPr>
        <p:spPr>
          <a:xfrm>
            <a:off x="4122615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0" name="object 25870"/>
          <p:cNvSpPr/>
          <p:nvPr/>
        </p:nvSpPr>
        <p:spPr>
          <a:xfrm>
            <a:off x="4129603" y="6093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1" name="object 25871"/>
          <p:cNvSpPr/>
          <p:nvPr/>
        </p:nvSpPr>
        <p:spPr>
          <a:xfrm>
            <a:off x="4140721" y="6092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2" name="object 25872"/>
          <p:cNvSpPr/>
          <p:nvPr/>
        </p:nvSpPr>
        <p:spPr>
          <a:xfrm>
            <a:off x="4158827" y="60905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3" name="object 25873"/>
          <p:cNvSpPr/>
          <p:nvPr/>
        </p:nvSpPr>
        <p:spPr>
          <a:xfrm>
            <a:off x="4165975" y="60897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4" name="object 25874"/>
          <p:cNvSpPr/>
          <p:nvPr/>
        </p:nvSpPr>
        <p:spPr>
          <a:xfrm>
            <a:off x="4177093" y="6088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5" name="object 25875"/>
          <p:cNvSpPr/>
          <p:nvPr/>
        </p:nvSpPr>
        <p:spPr>
          <a:xfrm>
            <a:off x="4195199" y="60869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6" name="object 25876"/>
          <p:cNvSpPr/>
          <p:nvPr/>
        </p:nvSpPr>
        <p:spPr>
          <a:xfrm>
            <a:off x="4202346" y="6086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7" name="object 25877"/>
          <p:cNvSpPr/>
          <p:nvPr/>
        </p:nvSpPr>
        <p:spPr>
          <a:xfrm>
            <a:off x="4213781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8" name="object 25878"/>
          <p:cNvSpPr/>
          <p:nvPr/>
        </p:nvSpPr>
        <p:spPr>
          <a:xfrm>
            <a:off x="4231888" y="60832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9" name="object 25879"/>
          <p:cNvSpPr/>
          <p:nvPr/>
        </p:nvSpPr>
        <p:spPr>
          <a:xfrm>
            <a:off x="4238718" y="60824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0" name="object 25880"/>
          <p:cNvSpPr/>
          <p:nvPr/>
        </p:nvSpPr>
        <p:spPr>
          <a:xfrm>
            <a:off x="4250153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1" name="object 25881"/>
          <p:cNvSpPr/>
          <p:nvPr/>
        </p:nvSpPr>
        <p:spPr>
          <a:xfrm>
            <a:off x="4268259" y="6079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2" name="object 25882"/>
          <p:cNvSpPr/>
          <p:nvPr/>
        </p:nvSpPr>
        <p:spPr>
          <a:xfrm>
            <a:off x="4275406" y="6078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3" name="object 25883"/>
          <p:cNvSpPr/>
          <p:nvPr/>
        </p:nvSpPr>
        <p:spPr>
          <a:xfrm>
            <a:off x="4285730" y="60775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4" name="object 25884"/>
          <p:cNvSpPr/>
          <p:nvPr/>
        </p:nvSpPr>
        <p:spPr>
          <a:xfrm>
            <a:off x="4304631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5" name="object 25885"/>
          <p:cNvSpPr/>
          <p:nvPr/>
        </p:nvSpPr>
        <p:spPr>
          <a:xfrm>
            <a:off x="4311778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6" name="object 25886"/>
          <p:cNvSpPr/>
          <p:nvPr/>
        </p:nvSpPr>
        <p:spPr>
          <a:xfrm>
            <a:off x="4322419" y="6073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7" name="object 25887"/>
          <p:cNvSpPr/>
          <p:nvPr/>
        </p:nvSpPr>
        <p:spPr>
          <a:xfrm>
            <a:off x="4340525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8" name="object 25888"/>
          <p:cNvSpPr/>
          <p:nvPr/>
        </p:nvSpPr>
        <p:spPr>
          <a:xfrm>
            <a:off x="4347355" y="6071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9" name="object 25889"/>
          <p:cNvSpPr/>
          <p:nvPr/>
        </p:nvSpPr>
        <p:spPr>
          <a:xfrm>
            <a:off x="4358790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0" name="object 25890"/>
          <p:cNvSpPr/>
          <p:nvPr/>
        </p:nvSpPr>
        <p:spPr>
          <a:xfrm>
            <a:off x="3063717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1" name="object 25891"/>
          <p:cNvSpPr/>
          <p:nvPr/>
        </p:nvSpPr>
        <p:spPr>
          <a:xfrm>
            <a:off x="3081982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2" name="object 25892"/>
          <p:cNvSpPr/>
          <p:nvPr/>
        </p:nvSpPr>
        <p:spPr>
          <a:xfrm>
            <a:off x="3089447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3" name="object 25893"/>
          <p:cNvSpPr/>
          <p:nvPr/>
        </p:nvSpPr>
        <p:spPr>
          <a:xfrm>
            <a:off x="3100088" y="622594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4" name="object 25894"/>
          <p:cNvSpPr/>
          <p:nvPr/>
        </p:nvSpPr>
        <p:spPr>
          <a:xfrm>
            <a:off x="3118195" y="62239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5" name="object 25895"/>
          <p:cNvSpPr/>
          <p:nvPr/>
        </p:nvSpPr>
        <p:spPr>
          <a:xfrm>
            <a:off x="3125342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6" name="object 25896"/>
          <p:cNvSpPr/>
          <p:nvPr/>
        </p:nvSpPr>
        <p:spPr>
          <a:xfrm>
            <a:off x="3136460" y="62222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7" name="object 25897"/>
          <p:cNvSpPr/>
          <p:nvPr/>
        </p:nvSpPr>
        <p:spPr>
          <a:xfrm>
            <a:off x="3154566" y="62198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8" name="object 25898"/>
          <p:cNvSpPr/>
          <p:nvPr/>
        </p:nvSpPr>
        <p:spPr>
          <a:xfrm>
            <a:off x="3161713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9" name="object 25899"/>
          <p:cNvSpPr/>
          <p:nvPr/>
        </p:nvSpPr>
        <p:spPr>
          <a:xfrm>
            <a:off x="3172831" y="621819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0" name="object 25900"/>
          <p:cNvSpPr/>
          <p:nvPr/>
        </p:nvSpPr>
        <p:spPr>
          <a:xfrm>
            <a:off x="3190937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1" name="object 25901"/>
          <p:cNvSpPr/>
          <p:nvPr/>
        </p:nvSpPr>
        <p:spPr>
          <a:xfrm>
            <a:off x="3198085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2" name="object 25902"/>
          <p:cNvSpPr/>
          <p:nvPr/>
        </p:nvSpPr>
        <p:spPr>
          <a:xfrm>
            <a:off x="3209520" y="62145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3" name="object 25903"/>
          <p:cNvSpPr/>
          <p:nvPr/>
        </p:nvSpPr>
        <p:spPr>
          <a:xfrm>
            <a:off x="3227626" y="62128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4" name="object 25904"/>
          <p:cNvSpPr/>
          <p:nvPr/>
        </p:nvSpPr>
        <p:spPr>
          <a:xfrm>
            <a:off x="3234773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5" name="object 25905"/>
          <p:cNvSpPr/>
          <p:nvPr/>
        </p:nvSpPr>
        <p:spPr>
          <a:xfrm>
            <a:off x="3245097" y="62108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6" name="object 25906"/>
          <p:cNvSpPr/>
          <p:nvPr/>
        </p:nvSpPr>
        <p:spPr>
          <a:xfrm>
            <a:off x="3263998" y="6209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7" name="object 25907"/>
          <p:cNvSpPr/>
          <p:nvPr/>
        </p:nvSpPr>
        <p:spPr>
          <a:xfrm>
            <a:off x="3271145" y="6208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8" name="object 25908"/>
          <p:cNvSpPr/>
          <p:nvPr/>
        </p:nvSpPr>
        <p:spPr>
          <a:xfrm>
            <a:off x="3281310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9" name="object 25909"/>
          <p:cNvSpPr/>
          <p:nvPr/>
        </p:nvSpPr>
        <p:spPr>
          <a:xfrm>
            <a:off x="3299892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0" name="object 25910"/>
          <p:cNvSpPr/>
          <p:nvPr/>
        </p:nvSpPr>
        <p:spPr>
          <a:xfrm>
            <a:off x="3306722" y="6204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1" name="object 25911"/>
          <p:cNvSpPr/>
          <p:nvPr/>
        </p:nvSpPr>
        <p:spPr>
          <a:xfrm>
            <a:off x="3318157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2" name="object 25912"/>
          <p:cNvSpPr/>
          <p:nvPr/>
        </p:nvSpPr>
        <p:spPr>
          <a:xfrm>
            <a:off x="3336264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3" name="object 25913"/>
          <p:cNvSpPr/>
          <p:nvPr/>
        </p:nvSpPr>
        <p:spPr>
          <a:xfrm>
            <a:off x="3343411" y="6201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4" name="object 25914"/>
          <p:cNvSpPr/>
          <p:nvPr/>
        </p:nvSpPr>
        <p:spPr>
          <a:xfrm>
            <a:off x="3354370" y="61998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5" name="object 25915"/>
          <p:cNvSpPr/>
          <p:nvPr/>
        </p:nvSpPr>
        <p:spPr>
          <a:xfrm>
            <a:off x="3372635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6" name="object 25916"/>
          <p:cNvSpPr/>
          <p:nvPr/>
        </p:nvSpPr>
        <p:spPr>
          <a:xfrm>
            <a:off x="3379782" y="6196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7" name="object 25917"/>
          <p:cNvSpPr/>
          <p:nvPr/>
        </p:nvSpPr>
        <p:spPr>
          <a:xfrm>
            <a:off x="3390741" y="61961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8" name="object 25918"/>
          <p:cNvSpPr/>
          <p:nvPr/>
        </p:nvSpPr>
        <p:spPr>
          <a:xfrm>
            <a:off x="3409007" y="61945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9" name="object 25919"/>
          <p:cNvSpPr/>
          <p:nvPr/>
        </p:nvSpPr>
        <p:spPr>
          <a:xfrm>
            <a:off x="3415995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0" name="object 25920"/>
          <p:cNvSpPr/>
          <p:nvPr/>
        </p:nvSpPr>
        <p:spPr>
          <a:xfrm>
            <a:off x="3427430" y="6192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1" name="object 25921"/>
          <p:cNvSpPr/>
          <p:nvPr/>
        </p:nvSpPr>
        <p:spPr>
          <a:xfrm>
            <a:off x="3445695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2" name="object 25922"/>
          <p:cNvSpPr/>
          <p:nvPr/>
        </p:nvSpPr>
        <p:spPr>
          <a:xfrm>
            <a:off x="3452366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3" name="object 25923"/>
          <p:cNvSpPr/>
          <p:nvPr/>
        </p:nvSpPr>
        <p:spPr>
          <a:xfrm>
            <a:off x="3463008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4" name="object 25924"/>
          <p:cNvSpPr/>
          <p:nvPr/>
        </p:nvSpPr>
        <p:spPr>
          <a:xfrm>
            <a:off x="3481273" y="6186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5" name="object 25925"/>
          <p:cNvSpPr/>
          <p:nvPr/>
        </p:nvSpPr>
        <p:spPr>
          <a:xfrm>
            <a:off x="3489055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6" name="object 25926"/>
          <p:cNvSpPr/>
          <p:nvPr/>
        </p:nvSpPr>
        <p:spPr>
          <a:xfrm>
            <a:off x="3499379" y="6185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7" name="object 25927"/>
          <p:cNvSpPr/>
          <p:nvPr/>
        </p:nvSpPr>
        <p:spPr>
          <a:xfrm>
            <a:off x="3517485" y="61831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8" name="object 25928"/>
          <p:cNvSpPr/>
          <p:nvPr/>
        </p:nvSpPr>
        <p:spPr>
          <a:xfrm>
            <a:off x="3524632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9" name="object 25929"/>
          <p:cNvSpPr/>
          <p:nvPr/>
        </p:nvSpPr>
        <p:spPr>
          <a:xfrm>
            <a:off x="3536068" y="618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0" name="object 25930"/>
          <p:cNvSpPr/>
          <p:nvPr/>
        </p:nvSpPr>
        <p:spPr>
          <a:xfrm>
            <a:off x="3554333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1" name="object 25931"/>
          <p:cNvSpPr/>
          <p:nvPr/>
        </p:nvSpPr>
        <p:spPr>
          <a:xfrm>
            <a:off x="3561003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2" name="object 25932"/>
          <p:cNvSpPr/>
          <p:nvPr/>
        </p:nvSpPr>
        <p:spPr>
          <a:xfrm>
            <a:off x="3572439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3" name="object 25933"/>
          <p:cNvSpPr/>
          <p:nvPr/>
        </p:nvSpPr>
        <p:spPr>
          <a:xfrm>
            <a:off x="3590545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4" name="object 25934"/>
          <p:cNvSpPr/>
          <p:nvPr/>
        </p:nvSpPr>
        <p:spPr>
          <a:xfrm>
            <a:off x="3597693" y="61749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5" name="object 25935"/>
          <p:cNvSpPr/>
          <p:nvPr/>
        </p:nvSpPr>
        <p:spPr>
          <a:xfrm>
            <a:off x="3608811" y="6173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6" name="object 25936"/>
          <p:cNvSpPr/>
          <p:nvPr/>
        </p:nvSpPr>
        <p:spPr>
          <a:xfrm>
            <a:off x="3626916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7" name="object 25937"/>
          <p:cNvSpPr/>
          <p:nvPr/>
        </p:nvSpPr>
        <p:spPr>
          <a:xfrm>
            <a:off x="3634064" y="6170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8" name="object 25938"/>
          <p:cNvSpPr/>
          <p:nvPr/>
        </p:nvSpPr>
        <p:spPr>
          <a:xfrm>
            <a:off x="3644705" y="61700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9" name="object 25939"/>
          <p:cNvSpPr/>
          <p:nvPr/>
        </p:nvSpPr>
        <p:spPr>
          <a:xfrm>
            <a:off x="3663606" y="6168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0" name="object 25940"/>
          <p:cNvSpPr/>
          <p:nvPr/>
        </p:nvSpPr>
        <p:spPr>
          <a:xfrm>
            <a:off x="3670435" y="6167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1" name="object 25941"/>
          <p:cNvSpPr/>
          <p:nvPr/>
        </p:nvSpPr>
        <p:spPr>
          <a:xfrm>
            <a:off x="3681077" y="6166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2" name="object 25942"/>
          <p:cNvSpPr/>
          <p:nvPr/>
        </p:nvSpPr>
        <p:spPr>
          <a:xfrm>
            <a:off x="3699183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3" name="object 25943"/>
          <p:cNvSpPr/>
          <p:nvPr/>
        </p:nvSpPr>
        <p:spPr>
          <a:xfrm>
            <a:off x="3706330" y="6163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4" name="object 25944"/>
          <p:cNvSpPr/>
          <p:nvPr/>
        </p:nvSpPr>
        <p:spPr>
          <a:xfrm>
            <a:off x="3717448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5" name="object 25945"/>
          <p:cNvSpPr/>
          <p:nvPr/>
        </p:nvSpPr>
        <p:spPr>
          <a:xfrm>
            <a:off x="3735554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6" name="object 25946"/>
          <p:cNvSpPr/>
          <p:nvPr/>
        </p:nvSpPr>
        <p:spPr>
          <a:xfrm>
            <a:off x="3742701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7" name="object 25947"/>
          <p:cNvSpPr/>
          <p:nvPr/>
        </p:nvSpPr>
        <p:spPr>
          <a:xfrm>
            <a:off x="3753660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8" name="object 25948"/>
          <p:cNvSpPr/>
          <p:nvPr/>
        </p:nvSpPr>
        <p:spPr>
          <a:xfrm>
            <a:off x="3772243" y="615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9" name="object 25949"/>
          <p:cNvSpPr/>
          <p:nvPr/>
        </p:nvSpPr>
        <p:spPr>
          <a:xfrm>
            <a:off x="3778914" y="6156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0" name="object 25950"/>
          <p:cNvSpPr/>
          <p:nvPr/>
        </p:nvSpPr>
        <p:spPr>
          <a:xfrm>
            <a:off x="3790508" y="61554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1" name="object 25951"/>
          <p:cNvSpPr/>
          <p:nvPr/>
        </p:nvSpPr>
        <p:spPr>
          <a:xfrm>
            <a:off x="3808614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2" name="object 25952"/>
          <p:cNvSpPr/>
          <p:nvPr/>
        </p:nvSpPr>
        <p:spPr>
          <a:xfrm>
            <a:off x="3815762" y="6152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3" name="object 25953"/>
          <p:cNvSpPr/>
          <p:nvPr/>
        </p:nvSpPr>
        <p:spPr>
          <a:xfrm>
            <a:off x="3826721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4" name="object 25954"/>
          <p:cNvSpPr/>
          <p:nvPr/>
        </p:nvSpPr>
        <p:spPr>
          <a:xfrm>
            <a:off x="3844986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5" name="object 25955"/>
          <p:cNvSpPr/>
          <p:nvPr/>
        </p:nvSpPr>
        <p:spPr>
          <a:xfrm>
            <a:off x="3851974" y="6148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6" name="object 25956"/>
          <p:cNvSpPr/>
          <p:nvPr/>
        </p:nvSpPr>
        <p:spPr>
          <a:xfrm>
            <a:off x="3862298" y="6147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7" name="object 25957"/>
          <p:cNvSpPr/>
          <p:nvPr/>
        </p:nvSpPr>
        <p:spPr>
          <a:xfrm>
            <a:off x="3880881" y="6146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8" name="object 25958"/>
          <p:cNvSpPr/>
          <p:nvPr/>
        </p:nvSpPr>
        <p:spPr>
          <a:xfrm>
            <a:off x="3888345" y="6144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9" name="object 25959"/>
          <p:cNvSpPr/>
          <p:nvPr/>
        </p:nvSpPr>
        <p:spPr>
          <a:xfrm>
            <a:off x="3898987" y="61439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0" name="object 25960"/>
          <p:cNvSpPr/>
          <p:nvPr/>
        </p:nvSpPr>
        <p:spPr>
          <a:xfrm>
            <a:off x="3917252" y="61423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1" name="object 25961"/>
          <p:cNvSpPr/>
          <p:nvPr/>
        </p:nvSpPr>
        <p:spPr>
          <a:xfrm>
            <a:off x="3924240" y="61415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2" name="object 25962"/>
          <p:cNvSpPr/>
          <p:nvPr/>
        </p:nvSpPr>
        <p:spPr>
          <a:xfrm>
            <a:off x="3935358" y="6140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3" name="object 25963"/>
          <p:cNvSpPr/>
          <p:nvPr/>
        </p:nvSpPr>
        <p:spPr>
          <a:xfrm>
            <a:off x="3953464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4" name="object 25964"/>
          <p:cNvSpPr/>
          <p:nvPr/>
        </p:nvSpPr>
        <p:spPr>
          <a:xfrm>
            <a:off x="3960612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5" name="object 25965"/>
          <p:cNvSpPr/>
          <p:nvPr/>
        </p:nvSpPr>
        <p:spPr>
          <a:xfrm>
            <a:off x="3971730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6" name="object 25966"/>
          <p:cNvSpPr/>
          <p:nvPr/>
        </p:nvSpPr>
        <p:spPr>
          <a:xfrm>
            <a:off x="3989836" y="6134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7" name="object 25967"/>
          <p:cNvSpPr/>
          <p:nvPr/>
        </p:nvSpPr>
        <p:spPr>
          <a:xfrm>
            <a:off x="3996983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8" name="object 25968"/>
          <p:cNvSpPr/>
          <p:nvPr/>
        </p:nvSpPr>
        <p:spPr>
          <a:xfrm>
            <a:off x="4008418" y="6132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9" name="object 25969"/>
          <p:cNvSpPr/>
          <p:nvPr/>
        </p:nvSpPr>
        <p:spPr>
          <a:xfrm>
            <a:off x="4026684" y="6130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0" name="object 25970"/>
          <p:cNvSpPr/>
          <p:nvPr/>
        </p:nvSpPr>
        <p:spPr>
          <a:xfrm>
            <a:off x="4033354" y="6130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1" name="object 25971"/>
          <p:cNvSpPr/>
          <p:nvPr/>
        </p:nvSpPr>
        <p:spPr>
          <a:xfrm>
            <a:off x="4043996" y="6129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2" name="object 25972"/>
          <p:cNvSpPr/>
          <p:nvPr/>
        </p:nvSpPr>
        <p:spPr>
          <a:xfrm>
            <a:off x="4062896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3" name="object 25973"/>
          <p:cNvSpPr/>
          <p:nvPr/>
        </p:nvSpPr>
        <p:spPr>
          <a:xfrm>
            <a:off x="4070043" y="6126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4" name="object 25974"/>
          <p:cNvSpPr/>
          <p:nvPr/>
        </p:nvSpPr>
        <p:spPr>
          <a:xfrm>
            <a:off x="4080367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5" name="object 25975"/>
          <p:cNvSpPr/>
          <p:nvPr/>
        </p:nvSpPr>
        <p:spPr>
          <a:xfrm>
            <a:off x="4098473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6" name="object 25976"/>
          <p:cNvSpPr/>
          <p:nvPr/>
        </p:nvSpPr>
        <p:spPr>
          <a:xfrm>
            <a:off x="4105621" y="6123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7" name="object 25977"/>
          <p:cNvSpPr/>
          <p:nvPr/>
        </p:nvSpPr>
        <p:spPr>
          <a:xfrm>
            <a:off x="4117056" y="6121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8" name="object 25978"/>
          <p:cNvSpPr/>
          <p:nvPr/>
        </p:nvSpPr>
        <p:spPr>
          <a:xfrm>
            <a:off x="4135162" y="61199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9" name="object 25979"/>
          <p:cNvSpPr/>
          <p:nvPr/>
        </p:nvSpPr>
        <p:spPr>
          <a:xfrm>
            <a:off x="4142309" y="61195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0" name="object 25980"/>
          <p:cNvSpPr/>
          <p:nvPr/>
        </p:nvSpPr>
        <p:spPr>
          <a:xfrm>
            <a:off x="4153427" y="61183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1" name="object 25981"/>
          <p:cNvSpPr/>
          <p:nvPr/>
        </p:nvSpPr>
        <p:spPr>
          <a:xfrm>
            <a:off x="4171534" y="6116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2" name="object 25982"/>
          <p:cNvSpPr/>
          <p:nvPr/>
        </p:nvSpPr>
        <p:spPr>
          <a:xfrm>
            <a:off x="4178681" y="61154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3" name="object 25983"/>
          <p:cNvSpPr/>
          <p:nvPr/>
        </p:nvSpPr>
        <p:spPr>
          <a:xfrm>
            <a:off x="4189640" y="6114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4" name="object 25984"/>
          <p:cNvSpPr/>
          <p:nvPr/>
        </p:nvSpPr>
        <p:spPr>
          <a:xfrm>
            <a:off x="4207905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5" name="object 25985"/>
          <p:cNvSpPr/>
          <p:nvPr/>
        </p:nvSpPr>
        <p:spPr>
          <a:xfrm>
            <a:off x="4215052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6" name="object 25986"/>
          <p:cNvSpPr/>
          <p:nvPr/>
        </p:nvSpPr>
        <p:spPr>
          <a:xfrm>
            <a:off x="4226011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7" name="object 25987"/>
          <p:cNvSpPr/>
          <p:nvPr/>
        </p:nvSpPr>
        <p:spPr>
          <a:xfrm>
            <a:off x="4244594" y="61089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8" name="object 25988"/>
          <p:cNvSpPr/>
          <p:nvPr/>
        </p:nvSpPr>
        <p:spPr>
          <a:xfrm>
            <a:off x="4251265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9" name="object 25989"/>
          <p:cNvSpPr/>
          <p:nvPr/>
        </p:nvSpPr>
        <p:spPr>
          <a:xfrm>
            <a:off x="4261906" y="61068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0" name="object 25990"/>
          <p:cNvSpPr/>
          <p:nvPr/>
        </p:nvSpPr>
        <p:spPr>
          <a:xfrm>
            <a:off x="4280171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1" name="object 25991"/>
          <p:cNvSpPr/>
          <p:nvPr/>
        </p:nvSpPr>
        <p:spPr>
          <a:xfrm>
            <a:off x="4288113" y="61040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2" name="object 25992"/>
          <p:cNvSpPr/>
          <p:nvPr/>
        </p:nvSpPr>
        <p:spPr>
          <a:xfrm>
            <a:off x="4298277" y="6103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3" name="object 25993"/>
          <p:cNvSpPr/>
          <p:nvPr/>
        </p:nvSpPr>
        <p:spPr>
          <a:xfrm>
            <a:off x="4316543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4" name="object 25994"/>
          <p:cNvSpPr/>
          <p:nvPr/>
        </p:nvSpPr>
        <p:spPr>
          <a:xfrm>
            <a:off x="4323531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5" name="object 25995"/>
          <p:cNvSpPr/>
          <p:nvPr/>
        </p:nvSpPr>
        <p:spPr>
          <a:xfrm>
            <a:off x="4334649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6" name="object 25996"/>
          <p:cNvSpPr/>
          <p:nvPr/>
        </p:nvSpPr>
        <p:spPr>
          <a:xfrm>
            <a:off x="4353231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7" name="object 25997"/>
          <p:cNvSpPr/>
          <p:nvPr/>
        </p:nvSpPr>
        <p:spPr>
          <a:xfrm>
            <a:off x="4359902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8" name="object 25998"/>
          <p:cNvSpPr/>
          <p:nvPr/>
        </p:nvSpPr>
        <p:spPr>
          <a:xfrm>
            <a:off x="4371338" y="60958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9" name="object 25999"/>
          <p:cNvSpPr/>
          <p:nvPr/>
        </p:nvSpPr>
        <p:spPr>
          <a:xfrm>
            <a:off x="3057840" y="62569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0" name="object 26000"/>
          <p:cNvSpPr/>
          <p:nvPr/>
        </p:nvSpPr>
        <p:spPr>
          <a:xfrm>
            <a:off x="3064988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1" name="object 26001"/>
          <p:cNvSpPr/>
          <p:nvPr/>
        </p:nvSpPr>
        <p:spPr>
          <a:xfrm>
            <a:off x="3075947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2" name="object 26002"/>
          <p:cNvSpPr/>
          <p:nvPr/>
        </p:nvSpPr>
        <p:spPr>
          <a:xfrm>
            <a:off x="3094529" y="62536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3" name="object 26003"/>
          <p:cNvSpPr/>
          <p:nvPr/>
        </p:nvSpPr>
        <p:spPr>
          <a:xfrm>
            <a:off x="3101359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4" name="object 26004"/>
          <p:cNvSpPr/>
          <p:nvPr/>
        </p:nvSpPr>
        <p:spPr>
          <a:xfrm>
            <a:off x="3112794" y="62512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5" name="object 26005"/>
          <p:cNvSpPr/>
          <p:nvPr/>
        </p:nvSpPr>
        <p:spPr>
          <a:xfrm>
            <a:off x="3130901" y="624959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6" name="object 26006"/>
          <p:cNvSpPr/>
          <p:nvPr/>
        </p:nvSpPr>
        <p:spPr>
          <a:xfrm>
            <a:off x="3138048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7" name="object 26007"/>
          <p:cNvSpPr/>
          <p:nvPr/>
        </p:nvSpPr>
        <p:spPr>
          <a:xfrm>
            <a:off x="3149007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8" name="object 26008"/>
          <p:cNvSpPr/>
          <p:nvPr/>
        </p:nvSpPr>
        <p:spPr>
          <a:xfrm>
            <a:off x="3167272" y="62459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9" name="object 26009"/>
          <p:cNvSpPr/>
          <p:nvPr/>
        </p:nvSpPr>
        <p:spPr>
          <a:xfrm>
            <a:off x="3174419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0" name="object 26010"/>
          <p:cNvSpPr/>
          <p:nvPr/>
        </p:nvSpPr>
        <p:spPr>
          <a:xfrm>
            <a:off x="3185378" y="62438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1" name="object 26011"/>
          <p:cNvSpPr/>
          <p:nvPr/>
        </p:nvSpPr>
        <p:spPr>
          <a:xfrm>
            <a:off x="3203643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2" name="object 26012"/>
          <p:cNvSpPr/>
          <p:nvPr/>
        </p:nvSpPr>
        <p:spPr>
          <a:xfrm>
            <a:off x="3210632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3" name="object 26013"/>
          <p:cNvSpPr/>
          <p:nvPr/>
        </p:nvSpPr>
        <p:spPr>
          <a:xfrm>
            <a:off x="3221273" y="62406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4" name="object 26014"/>
          <p:cNvSpPr/>
          <p:nvPr/>
        </p:nvSpPr>
        <p:spPr>
          <a:xfrm>
            <a:off x="3240332" y="62381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5" name="object 26015"/>
          <p:cNvSpPr/>
          <p:nvPr/>
        </p:nvSpPr>
        <p:spPr>
          <a:xfrm>
            <a:off x="3247003" y="62377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6" name="object 26016"/>
          <p:cNvSpPr/>
          <p:nvPr/>
        </p:nvSpPr>
        <p:spPr>
          <a:xfrm>
            <a:off x="3257644" y="6236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7" name="object 26017"/>
          <p:cNvSpPr/>
          <p:nvPr/>
        </p:nvSpPr>
        <p:spPr>
          <a:xfrm>
            <a:off x="3275910" y="623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8" name="object 26018"/>
          <p:cNvSpPr/>
          <p:nvPr/>
        </p:nvSpPr>
        <p:spPr>
          <a:xfrm>
            <a:off x="3282898" y="6234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9" name="object 26019"/>
          <p:cNvSpPr/>
          <p:nvPr/>
        </p:nvSpPr>
        <p:spPr>
          <a:xfrm>
            <a:off x="3294016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0" name="object 26020"/>
          <p:cNvSpPr/>
          <p:nvPr/>
        </p:nvSpPr>
        <p:spPr>
          <a:xfrm>
            <a:off x="3312122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1" name="object 26021"/>
          <p:cNvSpPr/>
          <p:nvPr/>
        </p:nvSpPr>
        <p:spPr>
          <a:xfrm>
            <a:off x="3319269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2" name="object 26022"/>
          <p:cNvSpPr/>
          <p:nvPr/>
        </p:nvSpPr>
        <p:spPr>
          <a:xfrm>
            <a:off x="3330705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3" name="object 26023"/>
          <p:cNvSpPr/>
          <p:nvPr/>
        </p:nvSpPr>
        <p:spPr>
          <a:xfrm>
            <a:off x="3348970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4" name="object 26024"/>
          <p:cNvSpPr/>
          <p:nvPr/>
        </p:nvSpPr>
        <p:spPr>
          <a:xfrm>
            <a:off x="3355958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5" name="object 26025"/>
          <p:cNvSpPr/>
          <p:nvPr/>
        </p:nvSpPr>
        <p:spPr>
          <a:xfrm>
            <a:off x="3367076" y="62255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6" name="object 26026"/>
          <p:cNvSpPr/>
          <p:nvPr/>
        </p:nvSpPr>
        <p:spPr>
          <a:xfrm>
            <a:off x="3385182" y="6223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7" name="object 26027"/>
          <p:cNvSpPr/>
          <p:nvPr/>
        </p:nvSpPr>
        <p:spPr>
          <a:xfrm>
            <a:off x="3392330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8" name="object 26028"/>
          <p:cNvSpPr/>
          <p:nvPr/>
        </p:nvSpPr>
        <p:spPr>
          <a:xfrm>
            <a:off x="3402653" y="6222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9" name="object 26029"/>
          <p:cNvSpPr/>
          <p:nvPr/>
        </p:nvSpPr>
        <p:spPr>
          <a:xfrm>
            <a:off x="3421554" y="6219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0" name="object 26030"/>
          <p:cNvSpPr/>
          <p:nvPr/>
        </p:nvSpPr>
        <p:spPr>
          <a:xfrm>
            <a:off x="3428701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1" name="object 26031"/>
          <p:cNvSpPr/>
          <p:nvPr/>
        </p:nvSpPr>
        <p:spPr>
          <a:xfrm>
            <a:off x="3439342" y="621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2" name="object 26032"/>
          <p:cNvSpPr/>
          <p:nvPr/>
        </p:nvSpPr>
        <p:spPr>
          <a:xfrm>
            <a:off x="3457449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3" name="object 26033"/>
          <p:cNvSpPr/>
          <p:nvPr/>
        </p:nvSpPr>
        <p:spPr>
          <a:xfrm>
            <a:off x="3464596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4" name="object 26034"/>
          <p:cNvSpPr/>
          <p:nvPr/>
        </p:nvSpPr>
        <p:spPr>
          <a:xfrm>
            <a:off x="3475714" y="62145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5" name="object 26035"/>
          <p:cNvSpPr/>
          <p:nvPr/>
        </p:nvSpPr>
        <p:spPr>
          <a:xfrm>
            <a:off x="3493820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6" name="object 26036"/>
          <p:cNvSpPr/>
          <p:nvPr/>
        </p:nvSpPr>
        <p:spPr>
          <a:xfrm>
            <a:off x="3500967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7" name="object 26037"/>
          <p:cNvSpPr/>
          <p:nvPr/>
        </p:nvSpPr>
        <p:spPr>
          <a:xfrm>
            <a:off x="3512085" y="6210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8" name="object 26038"/>
          <p:cNvSpPr/>
          <p:nvPr/>
        </p:nvSpPr>
        <p:spPr>
          <a:xfrm>
            <a:off x="3530191" y="6209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9" name="object 26039"/>
          <p:cNvSpPr/>
          <p:nvPr/>
        </p:nvSpPr>
        <p:spPr>
          <a:xfrm>
            <a:off x="3537338" y="6208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0" name="object 26040"/>
          <p:cNvSpPr/>
          <p:nvPr/>
        </p:nvSpPr>
        <p:spPr>
          <a:xfrm>
            <a:off x="3548297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1" name="object 26041"/>
          <p:cNvSpPr/>
          <p:nvPr/>
        </p:nvSpPr>
        <p:spPr>
          <a:xfrm>
            <a:off x="3566880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2" name="object 26042"/>
          <p:cNvSpPr/>
          <p:nvPr/>
        </p:nvSpPr>
        <p:spPr>
          <a:xfrm>
            <a:off x="3573551" y="6204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3" name="object 26043"/>
          <p:cNvSpPr/>
          <p:nvPr/>
        </p:nvSpPr>
        <p:spPr>
          <a:xfrm>
            <a:off x="3585145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4" name="object 26044"/>
          <p:cNvSpPr/>
          <p:nvPr/>
        </p:nvSpPr>
        <p:spPr>
          <a:xfrm>
            <a:off x="3603252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5" name="object 26045"/>
          <p:cNvSpPr/>
          <p:nvPr/>
        </p:nvSpPr>
        <p:spPr>
          <a:xfrm>
            <a:off x="3610399" y="6201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6" name="object 26046"/>
          <p:cNvSpPr/>
          <p:nvPr/>
        </p:nvSpPr>
        <p:spPr>
          <a:xfrm>
            <a:off x="3620564" y="61998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7" name="object 26047"/>
          <p:cNvSpPr/>
          <p:nvPr/>
        </p:nvSpPr>
        <p:spPr>
          <a:xfrm>
            <a:off x="3639623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8" name="object 26048"/>
          <p:cNvSpPr/>
          <p:nvPr/>
        </p:nvSpPr>
        <p:spPr>
          <a:xfrm>
            <a:off x="3646611" y="6196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9" name="object 26049"/>
          <p:cNvSpPr/>
          <p:nvPr/>
        </p:nvSpPr>
        <p:spPr>
          <a:xfrm>
            <a:off x="3657412" y="6196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0" name="object 26050"/>
          <p:cNvSpPr/>
          <p:nvPr/>
        </p:nvSpPr>
        <p:spPr>
          <a:xfrm>
            <a:off x="3675518" y="6193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1" name="object 26051"/>
          <p:cNvSpPr/>
          <p:nvPr/>
        </p:nvSpPr>
        <p:spPr>
          <a:xfrm>
            <a:off x="3682188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2" name="object 26052"/>
          <p:cNvSpPr/>
          <p:nvPr/>
        </p:nvSpPr>
        <p:spPr>
          <a:xfrm>
            <a:off x="3693624" y="6192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3" name="object 26053"/>
          <p:cNvSpPr/>
          <p:nvPr/>
        </p:nvSpPr>
        <p:spPr>
          <a:xfrm>
            <a:off x="3711889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4" name="object 26054"/>
          <p:cNvSpPr/>
          <p:nvPr/>
        </p:nvSpPr>
        <p:spPr>
          <a:xfrm>
            <a:off x="3718878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5" name="object 26055"/>
          <p:cNvSpPr/>
          <p:nvPr/>
        </p:nvSpPr>
        <p:spPr>
          <a:xfrm>
            <a:off x="3729995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6" name="object 26056"/>
          <p:cNvSpPr/>
          <p:nvPr/>
        </p:nvSpPr>
        <p:spPr>
          <a:xfrm>
            <a:off x="3748101" y="61868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7" name="object 26057"/>
          <p:cNvSpPr/>
          <p:nvPr/>
        </p:nvSpPr>
        <p:spPr>
          <a:xfrm>
            <a:off x="3755249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8" name="object 26058"/>
          <p:cNvSpPr/>
          <p:nvPr/>
        </p:nvSpPr>
        <p:spPr>
          <a:xfrm>
            <a:off x="3766367" y="61847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9" name="object 26059"/>
          <p:cNvSpPr/>
          <p:nvPr/>
        </p:nvSpPr>
        <p:spPr>
          <a:xfrm>
            <a:off x="3784949" y="6183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0" name="object 26060"/>
          <p:cNvSpPr/>
          <p:nvPr/>
        </p:nvSpPr>
        <p:spPr>
          <a:xfrm>
            <a:off x="3791620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1" name="object 26061"/>
          <p:cNvSpPr/>
          <p:nvPr/>
        </p:nvSpPr>
        <p:spPr>
          <a:xfrm>
            <a:off x="3802262" y="61806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2" name="object 26062"/>
          <p:cNvSpPr/>
          <p:nvPr/>
        </p:nvSpPr>
        <p:spPr>
          <a:xfrm>
            <a:off x="3821321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3" name="object 26063"/>
          <p:cNvSpPr/>
          <p:nvPr/>
        </p:nvSpPr>
        <p:spPr>
          <a:xfrm>
            <a:off x="3828309" y="6178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4" name="object 26064"/>
          <p:cNvSpPr/>
          <p:nvPr/>
        </p:nvSpPr>
        <p:spPr>
          <a:xfrm>
            <a:off x="3838633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5" name="object 26065"/>
          <p:cNvSpPr/>
          <p:nvPr/>
        </p:nvSpPr>
        <p:spPr>
          <a:xfrm>
            <a:off x="3856739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6" name="object 26066"/>
          <p:cNvSpPr/>
          <p:nvPr/>
        </p:nvSpPr>
        <p:spPr>
          <a:xfrm>
            <a:off x="3863886" y="6174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7" name="object 26067"/>
          <p:cNvSpPr/>
          <p:nvPr/>
        </p:nvSpPr>
        <p:spPr>
          <a:xfrm>
            <a:off x="3875004" y="61737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8" name="object 26068"/>
          <p:cNvSpPr/>
          <p:nvPr/>
        </p:nvSpPr>
        <p:spPr>
          <a:xfrm>
            <a:off x="3893587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9" name="object 26069"/>
          <p:cNvSpPr/>
          <p:nvPr/>
        </p:nvSpPr>
        <p:spPr>
          <a:xfrm>
            <a:off x="3900258" y="6170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0" name="object 26070"/>
          <p:cNvSpPr/>
          <p:nvPr/>
        </p:nvSpPr>
        <p:spPr>
          <a:xfrm>
            <a:off x="3911693" y="61700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1" name="object 26071"/>
          <p:cNvSpPr/>
          <p:nvPr/>
        </p:nvSpPr>
        <p:spPr>
          <a:xfrm>
            <a:off x="3929799" y="61684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2" name="object 26072"/>
          <p:cNvSpPr/>
          <p:nvPr/>
        </p:nvSpPr>
        <p:spPr>
          <a:xfrm>
            <a:off x="3936946" y="6167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3" name="object 26073"/>
          <p:cNvSpPr/>
          <p:nvPr/>
        </p:nvSpPr>
        <p:spPr>
          <a:xfrm>
            <a:off x="3948064" y="616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4" name="object 26074"/>
          <p:cNvSpPr/>
          <p:nvPr/>
        </p:nvSpPr>
        <p:spPr>
          <a:xfrm>
            <a:off x="3966171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5" name="object 26075"/>
          <p:cNvSpPr/>
          <p:nvPr/>
        </p:nvSpPr>
        <p:spPr>
          <a:xfrm>
            <a:off x="3973318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6" name="object 26076"/>
          <p:cNvSpPr/>
          <p:nvPr/>
        </p:nvSpPr>
        <p:spPr>
          <a:xfrm>
            <a:off x="3984277" y="6162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7" name="object 26077"/>
          <p:cNvSpPr/>
          <p:nvPr/>
        </p:nvSpPr>
        <p:spPr>
          <a:xfrm>
            <a:off x="4002542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8" name="object 26078"/>
          <p:cNvSpPr/>
          <p:nvPr/>
        </p:nvSpPr>
        <p:spPr>
          <a:xfrm>
            <a:off x="4009689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9" name="object 26079"/>
          <p:cNvSpPr/>
          <p:nvPr/>
        </p:nvSpPr>
        <p:spPr>
          <a:xfrm>
            <a:off x="4020330" y="615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0" name="object 26080"/>
          <p:cNvSpPr/>
          <p:nvPr/>
        </p:nvSpPr>
        <p:spPr>
          <a:xfrm>
            <a:off x="4039231" y="615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1" name="object 26081"/>
          <p:cNvSpPr/>
          <p:nvPr/>
        </p:nvSpPr>
        <p:spPr>
          <a:xfrm>
            <a:off x="4045902" y="6156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2" name="object 26082"/>
          <p:cNvSpPr/>
          <p:nvPr/>
        </p:nvSpPr>
        <p:spPr>
          <a:xfrm>
            <a:off x="4056543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3" name="object 26083"/>
          <p:cNvSpPr/>
          <p:nvPr/>
        </p:nvSpPr>
        <p:spPr>
          <a:xfrm>
            <a:off x="4074808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4" name="object 26084"/>
          <p:cNvSpPr/>
          <p:nvPr/>
        </p:nvSpPr>
        <p:spPr>
          <a:xfrm>
            <a:off x="4081955" y="6152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5" name="object 26085"/>
          <p:cNvSpPr/>
          <p:nvPr/>
        </p:nvSpPr>
        <p:spPr>
          <a:xfrm>
            <a:off x="4092914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6" name="object 26086"/>
          <p:cNvSpPr/>
          <p:nvPr/>
        </p:nvSpPr>
        <p:spPr>
          <a:xfrm>
            <a:off x="4111180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7" name="object 26087"/>
          <p:cNvSpPr/>
          <p:nvPr/>
        </p:nvSpPr>
        <p:spPr>
          <a:xfrm>
            <a:off x="4118168" y="61488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8" name="object 26088"/>
          <p:cNvSpPr/>
          <p:nvPr/>
        </p:nvSpPr>
        <p:spPr>
          <a:xfrm>
            <a:off x="4129603" y="61476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89" name="object 26089"/>
          <p:cNvSpPr/>
          <p:nvPr/>
        </p:nvSpPr>
        <p:spPr>
          <a:xfrm>
            <a:off x="4147868" y="61460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0" name="object 26090"/>
          <p:cNvSpPr/>
          <p:nvPr/>
        </p:nvSpPr>
        <p:spPr>
          <a:xfrm>
            <a:off x="4154539" y="6144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1" name="object 26091"/>
          <p:cNvSpPr/>
          <p:nvPr/>
        </p:nvSpPr>
        <p:spPr>
          <a:xfrm>
            <a:off x="4165975" y="61439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2" name="object 26092"/>
          <p:cNvSpPr/>
          <p:nvPr/>
        </p:nvSpPr>
        <p:spPr>
          <a:xfrm>
            <a:off x="4184240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3" name="object 26093"/>
          <p:cNvSpPr/>
          <p:nvPr/>
        </p:nvSpPr>
        <p:spPr>
          <a:xfrm>
            <a:off x="4191228" y="61411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4" name="object 26094"/>
          <p:cNvSpPr/>
          <p:nvPr/>
        </p:nvSpPr>
        <p:spPr>
          <a:xfrm>
            <a:off x="4201552" y="6139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5" name="object 26095"/>
          <p:cNvSpPr/>
          <p:nvPr/>
        </p:nvSpPr>
        <p:spPr>
          <a:xfrm>
            <a:off x="4220452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6" name="object 26096"/>
          <p:cNvSpPr/>
          <p:nvPr/>
        </p:nvSpPr>
        <p:spPr>
          <a:xfrm>
            <a:off x="4227600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7" name="object 26097"/>
          <p:cNvSpPr/>
          <p:nvPr/>
        </p:nvSpPr>
        <p:spPr>
          <a:xfrm>
            <a:off x="4238241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8" name="object 26098"/>
          <p:cNvSpPr/>
          <p:nvPr/>
        </p:nvSpPr>
        <p:spPr>
          <a:xfrm>
            <a:off x="4256506" y="61346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9" name="object 26099"/>
          <p:cNvSpPr/>
          <p:nvPr/>
        </p:nvSpPr>
        <p:spPr>
          <a:xfrm>
            <a:off x="4263176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0" name="object 26100"/>
          <p:cNvSpPr/>
          <p:nvPr/>
        </p:nvSpPr>
        <p:spPr>
          <a:xfrm>
            <a:off x="4274612" y="61329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1" name="object 26101"/>
          <p:cNvSpPr/>
          <p:nvPr/>
        </p:nvSpPr>
        <p:spPr>
          <a:xfrm>
            <a:off x="4292718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2" name="object 26102"/>
          <p:cNvSpPr/>
          <p:nvPr/>
        </p:nvSpPr>
        <p:spPr>
          <a:xfrm>
            <a:off x="4299866" y="61301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3" name="object 26103"/>
          <p:cNvSpPr/>
          <p:nvPr/>
        </p:nvSpPr>
        <p:spPr>
          <a:xfrm>
            <a:off x="4310984" y="6129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4" name="object 26104"/>
          <p:cNvSpPr/>
          <p:nvPr/>
        </p:nvSpPr>
        <p:spPr>
          <a:xfrm>
            <a:off x="4329090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5" name="object 26105"/>
          <p:cNvSpPr/>
          <p:nvPr/>
        </p:nvSpPr>
        <p:spPr>
          <a:xfrm>
            <a:off x="4336237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6" name="object 26106"/>
          <p:cNvSpPr/>
          <p:nvPr/>
        </p:nvSpPr>
        <p:spPr>
          <a:xfrm>
            <a:off x="4347355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7" name="object 26107"/>
          <p:cNvSpPr/>
          <p:nvPr/>
        </p:nvSpPr>
        <p:spPr>
          <a:xfrm>
            <a:off x="4365779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8" name="object 26108"/>
          <p:cNvSpPr/>
          <p:nvPr/>
        </p:nvSpPr>
        <p:spPr>
          <a:xfrm>
            <a:off x="3107236" y="627894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09" name="object 26109"/>
          <p:cNvSpPr/>
          <p:nvPr/>
        </p:nvSpPr>
        <p:spPr>
          <a:xfrm>
            <a:off x="3113906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0" name="object 26110"/>
          <p:cNvSpPr/>
          <p:nvPr/>
        </p:nvSpPr>
        <p:spPr>
          <a:xfrm>
            <a:off x="3125342" y="62773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1" name="object 26111"/>
          <p:cNvSpPr/>
          <p:nvPr/>
        </p:nvSpPr>
        <p:spPr>
          <a:xfrm>
            <a:off x="3143607" y="62752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2" name="object 26112"/>
          <p:cNvSpPr/>
          <p:nvPr/>
        </p:nvSpPr>
        <p:spPr>
          <a:xfrm>
            <a:off x="3150595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3" name="object 26113"/>
          <p:cNvSpPr/>
          <p:nvPr/>
        </p:nvSpPr>
        <p:spPr>
          <a:xfrm>
            <a:off x="3160919" y="627364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4" name="object 26114"/>
          <p:cNvSpPr/>
          <p:nvPr/>
        </p:nvSpPr>
        <p:spPr>
          <a:xfrm>
            <a:off x="3179819" y="62716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5" name="object 26115"/>
          <p:cNvSpPr/>
          <p:nvPr/>
        </p:nvSpPr>
        <p:spPr>
          <a:xfrm>
            <a:off x="3186967" y="627079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6" name="object 26116"/>
          <p:cNvSpPr/>
          <p:nvPr/>
        </p:nvSpPr>
        <p:spPr>
          <a:xfrm>
            <a:off x="3197290" y="62699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7" name="object 26117"/>
          <p:cNvSpPr/>
          <p:nvPr/>
        </p:nvSpPr>
        <p:spPr>
          <a:xfrm>
            <a:off x="3215873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8" name="object 26118"/>
          <p:cNvSpPr/>
          <p:nvPr/>
        </p:nvSpPr>
        <p:spPr>
          <a:xfrm>
            <a:off x="3222544" y="62671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9" name="object 26119"/>
          <p:cNvSpPr/>
          <p:nvPr/>
        </p:nvSpPr>
        <p:spPr>
          <a:xfrm>
            <a:off x="3233979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0" name="object 26120"/>
          <p:cNvSpPr/>
          <p:nvPr/>
        </p:nvSpPr>
        <p:spPr>
          <a:xfrm>
            <a:off x="3252085" y="62642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1" name="object 26121"/>
          <p:cNvSpPr/>
          <p:nvPr/>
        </p:nvSpPr>
        <p:spPr>
          <a:xfrm>
            <a:off x="3259233" y="6263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2" name="object 26122"/>
          <p:cNvSpPr/>
          <p:nvPr/>
        </p:nvSpPr>
        <p:spPr>
          <a:xfrm>
            <a:off x="3270351" y="6262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3" name="object 26123"/>
          <p:cNvSpPr/>
          <p:nvPr/>
        </p:nvSpPr>
        <p:spPr>
          <a:xfrm>
            <a:off x="3288457" y="6260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4" name="object 26124"/>
          <p:cNvSpPr/>
          <p:nvPr/>
        </p:nvSpPr>
        <p:spPr>
          <a:xfrm>
            <a:off x="3295604" y="6260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5" name="object 26125"/>
          <p:cNvSpPr/>
          <p:nvPr/>
        </p:nvSpPr>
        <p:spPr>
          <a:xfrm>
            <a:off x="3306722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6" name="object 26126"/>
          <p:cNvSpPr/>
          <p:nvPr/>
        </p:nvSpPr>
        <p:spPr>
          <a:xfrm>
            <a:off x="3324828" y="6256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7" name="object 26127"/>
          <p:cNvSpPr/>
          <p:nvPr/>
        </p:nvSpPr>
        <p:spPr>
          <a:xfrm>
            <a:off x="3331976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8" name="object 26128"/>
          <p:cNvSpPr/>
          <p:nvPr/>
        </p:nvSpPr>
        <p:spPr>
          <a:xfrm>
            <a:off x="3343411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29" name="object 26129"/>
          <p:cNvSpPr/>
          <p:nvPr/>
        </p:nvSpPr>
        <p:spPr>
          <a:xfrm>
            <a:off x="3361517" y="6252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0" name="object 26130"/>
          <p:cNvSpPr/>
          <p:nvPr/>
        </p:nvSpPr>
        <p:spPr>
          <a:xfrm>
            <a:off x="3368188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1" name="object 26131"/>
          <p:cNvSpPr/>
          <p:nvPr/>
        </p:nvSpPr>
        <p:spPr>
          <a:xfrm>
            <a:off x="3378988" y="6251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2" name="object 26132"/>
          <p:cNvSpPr/>
          <p:nvPr/>
        </p:nvSpPr>
        <p:spPr>
          <a:xfrm>
            <a:off x="3397889" y="624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3" name="object 26133"/>
          <p:cNvSpPr/>
          <p:nvPr/>
        </p:nvSpPr>
        <p:spPr>
          <a:xfrm>
            <a:off x="3405036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4" name="object 26134"/>
          <p:cNvSpPr/>
          <p:nvPr/>
        </p:nvSpPr>
        <p:spPr>
          <a:xfrm>
            <a:off x="3415201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5" name="object 26135"/>
          <p:cNvSpPr/>
          <p:nvPr/>
        </p:nvSpPr>
        <p:spPr>
          <a:xfrm>
            <a:off x="3433466" y="62459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6" name="object 26136"/>
          <p:cNvSpPr/>
          <p:nvPr/>
        </p:nvSpPr>
        <p:spPr>
          <a:xfrm>
            <a:off x="3440454" y="6244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7" name="object 26137"/>
          <p:cNvSpPr/>
          <p:nvPr/>
        </p:nvSpPr>
        <p:spPr>
          <a:xfrm>
            <a:off x="3452048" y="6243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8" name="object 26138"/>
          <p:cNvSpPr/>
          <p:nvPr/>
        </p:nvSpPr>
        <p:spPr>
          <a:xfrm>
            <a:off x="3470155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9" name="object 26139"/>
          <p:cNvSpPr/>
          <p:nvPr/>
        </p:nvSpPr>
        <p:spPr>
          <a:xfrm>
            <a:off x="3476825" y="624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0" name="object 26140"/>
          <p:cNvSpPr/>
          <p:nvPr/>
        </p:nvSpPr>
        <p:spPr>
          <a:xfrm>
            <a:off x="3488261" y="6239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1" name="object 26141"/>
          <p:cNvSpPr/>
          <p:nvPr/>
        </p:nvSpPr>
        <p:spPr>
          <a:xfrm>
            <a:off x="3506526" y="6238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2" name="object 26142"/>
          <p:cNvSpPr/>
          <p:nvPr/>
        </p:nvSpPr>
        <p:spPr>
          <a:xfrm>
            <a:off x="3513514" y="6237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3" name="object 26143"/>
          <p:cNvSpPr/>
          <p:nvPr/>
        </p:nvSpPr>
        <p:spPr>
          <a:xfrm>
            <a:off x="3524632" y="6236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4" name="object 26144"/>
          <p:cNvSpPr/>
          <p:nvPr/>
        </p:nvSpPr>
        <p:spPr>
          <a:xfrm>
            <a:off x="3542897" y="623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5" name="object 26145"/>
          <p:cNvSpPr/>
          <p:nvPr/>
        </p:nvSpPr>
        <p:spPr>
          <a:xfrm>
            <a:off x="3549886" y="6234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6" name="object 26146"/>
          <p:cNvSpPr/>
          <p:nvPr/>
        </p:nvSpPr>
        <p:spPr>
          <a:xfrm>
            <a:off x="3560527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7" name="object 26147"/>
          <p:cNvSpPr/>
          <p:nvPr/>
        </p:nvSpPr>
        <p:spPr>
          <a:xfrm>
            <a:off x="3579586" y="62308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8" name="object 26148"/>
          <p:cNvSpPr/>
          <p:nvPr/>
        </p:nvSpPr>
        <p:spPr>
          <a:xfrm>
            <a:off x="3586257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49" name="object 26149"/>
          <p:cNvSpPr/>
          <p:nvPr/>
        </p:nvSpPr>
        <p:spPr>
          <a:xfrm>
            <a:off x="3596899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0" name="object 26150"/>
          <p:cNvSpPr/>
          <p:nvPr/>
        </p:nvSpPr>
        <p:spPr>
          <a:xfrm>
            <a:off x="3615163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1" name="object 26151"/>
          <p:cNvSpPr/>
          <p:nvPr/>
        </p:nvSpPr>
        <p:spPr>
          <a:xfrm>
            <a:off x="3622152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2" name="object 26152"/>
          <p:cNvSpPr/>
          <p:nvPr/>
        </p:nvSpPr>
        <p:spPr>
          <a:xfrm>
            <a:off x="3633270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3" name="object 26153"/>
          <p:cNvSpPr/>
          <p:nvPr/>
        </p:nvSpPr>
        <p:spPr>
          <a:xfrm>
            <a:off x="3651376" y="6223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4" name="object 26154"/>
          <p:cNvSpPr/>
          <p:nvPr/>
        </p:nvSpPr>
        <p:spPr>
          <a:xfrm>
            <a:off x="3658523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5" name="object 26155"/>
          <p:cNvSpPr/>
          <p:nvPr/>
        </p:nvSpPr>
        <p:spPr>
          <a:xfrm>
            <a:off x="3669641" y="6221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6" name="object 26156"/>
          <p:cNvSpPr/>
          <p:nvPr/>
        </p:nvSpPr>
        <p:spPr>
          <a:xfrm>
            <a:off x="3688224" y="6219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7" name="object 26157"/>
          <p:cNvSpPr/>
          <p:nvPr/>
        </p:nvSpPr>
        <p:spPr>
          <a:xfrm>
            <a:off x="3694895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8" name="object 26158"/>
          <p:cNvSpPr/>
          <p:nvPr/>
        </p:nvSpPr>
        <p:spPr>
          <a:xfrm>
            <a:off x="3706330" y="62177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9" name="object 26159"/>
          <p:cNvSpPr/>
          <p:nvPr/>
        </p:nvSpPr>
        <p:spPr>
          <a:xfrm>
            <a:off x="3724436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0" name="object 26160"/>
          <p:cNvSpPr/>
          <p:nvPr/>
        </p:nvSpPr>
        <p:spPr>
          <a:xfrm>
            <a:off x="3731583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1" name="object 26161"/>
          <p:cNvSpPr/>
          <p:nvPr/>
        </p:nvSpPr>
        <p:spPr>
          <a:xfrm>
            <a:off x="3742701" y="6214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2" name="object 26162"/>
          <p:cNvSpPr/>
          <p:nvPr/>
        </p:nvSpPr>
        <p:spPr>
          <a:xfrm>
            <a:off x="3760808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3" name="object 26163"/>
          <p:cNvSpPr/>
          <p:nvPr/>
        </p:nvSpPr>
        <p:spPr>
          <a:xfrm>
            <a:off x="3767955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4" name="object 26164"/>
          <p:cNvSpPr/>
          <p:nvPr/>
        </p:nvSpPr>
        <p:spPr>
          <a:xfrm>
            <a:off x="3778596" y="6210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5" name="object 26165"/>
          <p:cNvSpPr/>
          <p:nvPr/>
        </p:nvSpPr>
        <p:spPr>
          <a:xfrm>
            <a:off x="3797179" y="6208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6" name="object 26166"/>
          <p:cNvSpPr/>
          <p:nvPr/>
        </p:nvSpPr>
        <p:spPr>
          <a:xfrm>
            <a:off x="3804326" y="6208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7" name="object 26167"/>
          <p:cNvSpPr/>
          <p:nvPr/>
        </p:nvSpPr>
        <p:spPr>
          <a:xfrm>
            <a:off x="3814967" y="6206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8" name="object 26168"/>
          <p:cNvSpPr/>
          <p:nvPr/>
        </p:nvSpPr>
        <p:spPr>
          <a:xfrm>
            <a:off x="3833074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69" name="object 26169"/>
          <p:cNvSpPr/>
          <p:nvPr/>
        </p:nvSpPr>
        <p:spPr>
          <a:xfrm>
            <a:off x="3840221" y="6204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0" name="object 26170"/>
          <p:cNvSpPr/>
          <p:nvPr/>
        </p:nvSpPr>
        <p:spPr>
          <a:xfrm>
            <a:off x="3851180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1" name="object 26171"/>
          <p:cNvSpPr/>
          <p:nvPr/>
        </p:nvSpPr>
        <p:spPr>
          <a:xfrm>
            <a:off x="3869445" y="6201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2" name="object 26172"/>
          <p:cNvSpPr/>
          <p:nvPr/>
        </p:nvSpPr>
        <p:spPr>
          <a:xfrm>
            <a:off x="3876592" y="6200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3" name="object 26173"/>
          <p:cNvSpPr/>
          <p:nvPr/>
        </p:nvSpPr>
        <p:spPr>
          <a:xfrm>
            <a:off x="3887551" y="6199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4" name="object 26174"/>
          <p:cNvSpPr/>
          <p:nvPr/>
        </p:nvSpPr>
        <p:spPr>
          <a:xfrm>
            <a:off x="3905817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5" name="object 26175"/>
          <p:cNvSpPr/>
          <p:nvPr/>
        </p:nvSpPr>
        <p:spPr>
          <a:xfrm>
            <a:off x="3912805" y="61969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6" name="object 26176"/>
          <p:cNvSpPr/>
          <p:nvPr/>
        </p:nvSpPr>
        <p:spPr>
          <a:xfrm>
            <a:off x="3924240" y="6196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7" name="object 26177"/>
          <p:cNvSpPr/>
          <p:nvPr/>
        </p:nvSpPr>
        <p:spPr>
          <a:xfrm>
            <a:off x="3942505" y="61937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8" name="object 26178"/>
          <p:cNvSpPr/>
          <p:nvPr/>
        </p:nvSpPr>
        <p:spPr>
          <a:xfrm>
            <a:off x="3949653" y="61933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9" name="object 26179"/>
          <p:cNvSpPr/>
          <p:nvPr/>
        </p:nvSpPr>
        <p:spPr>
          <a:xfrm>
            <a:off x="3959817" y="6192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0" name="object 26180"/>
          <p:cNvSpPr/>
          <p:nvPr/>
        </p:nvSpPr>
        <p:spPr>
          <a:xfrm>
            <a:off x="3978877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1" name="object 26181"/>
          <p:cNvSpPr/>
          <p:nvPr/>
        </p:nvSpPr>
        <p:spPr>
          <a:xfrm>
            <a:off x="3985865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2" name="object 26182"/>
          <p:cNvSpPr/>
          <p:nvPr/>
        </p:nvSpPr>
        <p:spPr>
          <a:xfrm>
            <a:off x="3996189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3" name="object 26183"/>
          <p:cNvSpPr/>
          <p:nvPr/>
        </p:nvSpPr>
        <p:spPr>
          <a:xfrm>
            <a:off x="4014771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4" name="object 26184"/>
          <p:cNvSpPr/>
          <p:nvPr/>
        </p:nvSpPr>
        <p:spPr>
          <a:xfrm>
            <a:off x="4021442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5" name="object 26185"/>
          <p:cNvSpPr/>
          <p:nvPr/>
        </p:nvSpPr>
        <p:spPr>
          <a:xfrm>
            <a:off x="4032878" y="61847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6" name="object 26186"/>
          <p:cNvSpPr/>
          <p:nvPr/>
        </p:nvSpPr>
        <p:spPr>
          <a:xfrm>
            <a:off x="4051143" y="6183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7" name="object 26187"/>
          <p:cNvSpPr/>
          <p:nvPr/>
        </p:nvSpPr>
        <p:spPr>
          <a:xfrm>
            <a:off x="4058131" y="61819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8" name="object 26188"/>
          <p:cNvSpPr/>
          <p:nvPr/>
        </p:nvSpPr>
        <p:spPr>
          <a:xfrm>
            <a:off x="4069249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89" name="object 26189"/>
          <p:cNvSpPr/>
          <p:nvPr/>
        </p:nvSpPr>
        <p:spPr>
          <a:xfrm>
            <a:off x="4087355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0" name="object 26190"/>
          <p:cNvSpPr/>
          <p:nvPr/>
        </p:nvSpPr>
        <p:spPr>
          <a:xfrm>
            <a:off x="4094503" y="6178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1" name="object 26191"/>
          <p:cNvSpPr/>
          <p:nvPr/>
        </p:nvSpPr>
        <p:spPr>
          <a:xfrm>
            <a:off x="4105621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2" name="object 26192"/>
          <p:cNvSpPr/>
          <p:nvPr/>
        </p:nvSpPr>
        <p:spPr>
          <a:xfrm>
            <a:off x="4123727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3" name="object 26193"/>
          <p:cNvSpPr/>
          <p:nvPr/>
        </p:nvSpPr>
        <p:spPr>
          <a:xfrm>
            <a:off x="4130874" y="6174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4" name="object 26194"/>
          <p:cNvSpPr/>
          <p:nvPr/>
        </p:nvSpPr>
        <p:spPr>
          <a:xfrm>
            <a:off x="4142309" y="6173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5" name="object 26195"/>
          <p:cNvSpPr/>
          <p:nvPr/>
        </p:nvSpPr>
        <p:spPr>
          <a:xfrm>
            <a:off x="4160416" y="61717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6" name="object 26196"/>
          <p:cNvSpPr/>
          <p:nvPr/>
        </p:nvSpPr>
        <p:spPr>
          <a:xfrm>
            <a:off x="4167245" y="61709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7" name="object 26197"/>
          <p:cNvSpPr/>
          <p:nvPr/>
        </p:nvSpPr>
        <p:spPr>
          <a:xfrm>
            <a:off x="4177887" y="6170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8" name="object 26198"/>
          <p:cNvSpPr/>
          <p:nvPr/>
        </p:nvSpPr>
        <p:spPr>
          <a:xfrm>
            <a:off x="4196787" y="61676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9" name="object 26199"/>
          <p:cNvSpPr/>
          <p:nvPr/>
        </p:nvSpPr>
        <p:spPr>
          <a:xfrm>
            <a:off x="4203934" y="61672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0" name="object 26200"/>
          <p:cNvSpPr/>
          <p:nvPr/>
        </p:nvSpPr>
        <p:spPr>
          <a:xfrm>
            <a:off x="4214258" y="616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1" name="object 26201"/>
          <p:cNvSpPr/>
          <p:nvPr/>
        </p:nvSpPr>
        <p:spPr>
          <a:xfrm>
            <a:off x="4232364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2" name="object 26202"/>
          <p:cNvSpPr/>
          <p:nvPr/>
        </p:nvSpPr>
        <p:spPr>
          <a:xfrm>
            <a:off x="4239512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3" name="object 26203"/>
          <p:cNvSpPr/>
          <p:nvPr/>
        </p:nvSpPr>
        <p:spPr>
          <a:xfrm>
            <a:off x="4250947" y="61623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4" name="object 26204"/>
          <p:cNvSpPr/>
          <p:nvPr/>
        </p:nvSpPr>
        <p:spPr>
          <a:xfrm>
            <a:off x="4269053" y="61607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5" name="object 26205"/>
          <p:cNvSpPr/>
          <p:nvPr/>
        </p:nvSpPr>
        <p:spPr>
          <a:xfrm>
            <a:off x="4275883" y="61594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6" name="object 26206"/>
          <p:cNvSpPr/>
          <p:nvPr/>
        </p:nvSpPr>
        <p:spPr>
          <a:xfrm>
            <a:off x="4287318" y="61586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7" name="object 26207"/>
          <p:cNvSpPr/>
          <p:nvPr/>
        </p:nvSpPr>
        <p:spPr>
          <a:xfrm>
            <a:off x="4305425" y="61570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8" name="object 26208"/>
          <p:cNvSpPr/>
          <p:nvPr/>
        </p:nvSpPr>
        <p:spPr>
          <a:xfrm>
            <a:off x="4312572" y="61558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09" name="object 26209"/>
          <p:cNvSpPr/>
          <p:nvPr/>
        </p:nvSpPr>
        <p:spPr>
          <a:xfrm>
            <a:off x="4323531" y="6154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0" name="object 26210"/>
          <p:cNvSpPr/>
          <p:nvPr/>
        </p:nvSpPr>
        <p:spPr>
          <a:xfrm>
            <a:off x="4341796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1" name="object 26211"/>
          <p:cNvSpPr/>
          <p:nvPr/>
        </p:nvSpPr>
        <p:spPr>
          <a:xfrm>
            <a:off x="4348943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2" name="object 26212"/>
          <p:cNvSpPr/>
          <p:nvPr/>
        </p:nvSpPr>
        <p:spPr>
          <a:xfrm>
            <a:off x="4359585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3" name="object 26213"/>
          <p:cNvSpPr/>
          <p:nvPr/>
        </p:nvSpPr>
        <p:spPr>
          <a:xfrm>
            <a:off x="3373429" y="627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4" name="object 26214"/>
          <p:cNvSpPr/>
          <p:nvPr/>
        </p:nvSpPr>
        <p:spPr>
          <a:xfrm>
            <a:off x="3380576" y="6278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5" name="object 26215"/>
          <p:cNvSpPr/>
          <p:nvPr/>
        </p:nvSpPr>
        <p:spPr>
          <a:xfrm>
            <a:off x="3391536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6" name="object 26216"/>
          <p:cNvSpPr/>
          <p:nvPr/>
        </p:nvSpPr>
        <p:spPr>
          <a:xfrm>
            <a:off x="3409801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7" name="object 26217"/>
          <p:cNvSpPr/>
          <p:nvPr/>
        </p:nvSpPr>
        <p:spPr>
          <a:xfrm>
            <a:off x="3416789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8" name="object 26218"/>
          <p:cNvSpPr/>
          <p:nvPr/>
        </p:nvSpPr>
        <p:spPr>
          <a:xfrm>
            <a:off x="3427907" y="62736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9" name="object 26219"/>
          <p:cNvSpPr/>
          <p:nvPr/>
        </p:nvSpPr>
        <p:spPr>
          <a:xfrm>
            <a:off x="3446013" y="6271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0" name="object 26220"/>
          <p:cNvSpPr/>
          <p:nvPr/>
        </p:nvSpPr>
        <p:spPr>
          <a:xfrm>
            <a:off x="3453160" y="62707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1" name="object 26221"/>
          <p:cNvSpPr/>
          <p:nvPr/>
        </p:nvSpPr>
        <p:spPr>
          <a:xfrm>
            <a:off x="3464596" y="6269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2" name="object 26222"/>
          <p:cNvSpPr/>
          <p:nvPr/>
        </p:nvSpPr>
        <p:spPr>
          <a:xfrm>
            <a:off x="3482861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3" name="object 26223"/>
          <p:cNvSpPr/>
          <p:nvPr/>
        </p:nvSpPr>
        <p:spPr>
          <a:xfrm>
            <a:off x="3489531" y="62671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4" name="object 26224"/>
          <p:cNvSpPr/>
          <p:nvPr/>
        </p:nvSpPr>
        <p:spPr>
          <a:xfrm>
            <a:off x="3500967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5" name="object 26225"/>
          <p:cNvSpPr/>
          <p:nvPr/>
        </p:nvSpPr>
        <p:spPr>
          <a:xfrm>
            <a:off x="3519073" y="62642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6" name="object 26226"/>
          <p:cNvSpPr/>
          <p:nvPr/>
        </p:nvSpPr>
        <p:spPr>
          <a:xfrm>
            <a:off x="3526221" y="6263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7" name="object 26227"/>
          <p:cNvSpPr/>
          <p:nvPr/>
        </p:nvSpPr>
        <p:spPr>
          <a:xfrm>
            <a:off x="3536544" y="6262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8" name="object 26228"/>
          <p:cNvSpPr/>
          <p:nvPr/>
        </p:nvSpPr>
        <p:spPr>
          <a:xfrm>
            <a:off x="3555444" y="62605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29" name="object 26229"/>
          <p:cNvSpPr/>
          <p:nvPr/>
        </p:nvSpPr>
        <p:spPr>
          <a:xfrm>
            <a:off x="3562592" y="6259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0" name="object 26230"/>
          <p:cNvSpPr/>
          <p:nvPr/>
        </p:nvSpPr>
        <p:spPr>
          <a:xfrm>
            <a:off x="3573233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1" name="object 26231"/>
          <p:cNvSpPr/>
          <p:nvPr/>
        </p:nvSpPr>
        <p:spPr>
          <a:xfrm>
            <a:off x="3591340" y="62569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2" name="object 26232"/>
          <p:cNvSpPr/>
          <p:nvPr/>
        </p:nvSpPr>
        <p:spPr>
          <a:xfrm>
            <a:off x="3598169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3" name="object 26233"/>
          <p:cNvSpPr/>
          <p:nvPr/>
        </p:nvSpPr>
        <p:spPr>
          <a:xfrm>
            <a:off x="3609605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4" name="object 26234"/>
          <p:cNvSpPr/>
          <p:nvPr/>
        </p:nvSpPr>
        <p:spPr>
          <a:xfrm>
            <a:off x="3627711" y="6252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5" name="object 26235"/>
          <p:cNvSpPr/>
          <p:nvPr/>
        </p:nvSpPr>
        <p:spPr>
          <a:xfrm>
            <a:off x="3634858" y="62524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6" name="object 26236"/>
          <p:cNvSpPr/>
          <p:nvPr/>
        </p:nvSpPr>
        <p:spPr>
          <a:xfrm>
            <a:off x="3645817" y="6251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7" name="object 26237"/>
          <p:cNvSpPr/>
          <p:nvPr/>
        </p:nvSpPr>
        <p:spPr>
          <a:xfrm>
            <a:off x="3664082" y="62491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8" name="object 26238"/>
          <p:cNvSpPr/>
          <p:nvPr/>
        </p:nvSpPr>
        <p:spPr>
          <a:xfrm>
            <a:off x="3671229" y="6248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9" name="object 26239"/>
          <p:cNvSpPr/>
          <p:nvPr/>
        </p:nvSpPr>
        <p:spPr>
          <a:xfrm>
            <a:off x="3682188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0" name="object 26240"/>
          <p:cNvSpPr/>
          <p:nvPr/>
        </p:nvSpPr>
        <p:spPr>
          <a:xfrm>
            <a:off x="3700771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1" name="object 26241"/>
          <p:cNvSpPr/>
          <p:nvPr/>
        </p:nvSpPr>
        <p:spPr>
          <a:xfrm>
            <a:off x="3707442" y="62446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2" name="object 26242"/>
          <p:cNvSpPr/>
          <p:nvPr/>
        </p:nvSpPr>
        <p:spPr>
          <a:xfrm>
            <a:off x="3718242" y="6243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3" name="object 26243"/>
          <p:cNvSpPr/>
          <p:nvPr/>
        </p:nvSpPr>
        <p:spPr>
          <a:xfrm>
            <a:off x="3737142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4" name="object 26244"/>
          <p:cNvSpPr/>
          <p:nvPr/>
        </p:nvSpPr>
        <p:spPr>
          <a:xfrm>
            <a:off x="3744290" y="624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5" name="object 26245"/>
          <p:cNvSpPr/>
          <p:nvPr/>
        </p:nvSpPr>
        <p:spPr>
          <a:xfrm>
            <a:off x="3754454" y="6239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6" name="object 26246"/>
          <p:cNvSpPr/>
          <p:nvPr/>
        </p:nvSpPr>
        <p:spPr>
          <a:xfrm>
            <a:off x="3772720" y="6238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7" name="object 26247"/>
          <p:cNvSpPr/>
          <p:nvPr/>
        </p:nvSpPr>
        <p:spPr>
          <a:xfrm>
            <a:off x="3779708" y="6237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8" name="object 26248"/>
          <p:cNvSpPr/>
          <p:nvPr/>
        </p:nvSpPr>
        <p:spPr>
          <a:xfrm>
            <a:off x="3790826" y="6236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49" name="object 26249"/>
          <p:cNvSpPr/>
          <p:nvPr/>
        </p:nvSpPr>
        <p:spPr>
          <a:xfrm>
            <a:off x="3809408" y="62345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0" name="object 26250"/>
          <p:cNvSpPr/>
          <p:nvPr/>
        </p:nvSpPr>
        <p:spPr>
          <a:xfrm>
            <a:off x="3816079" y="6234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1" name="object 26251"/>
          <p:cNvSpPr/>
          <p:nvPr/>
        </p:nvSpPr>
        <p:spPr>
          <a:xfrm>
            <a:off x="3827515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2" name="object 26252"/>
          <p:cNvSpPr/>
          <p:nvPr/>
        </p:nvSpPr>
        <p:spPr>
          <a:xfrm>
            <a:off x="3845780" y="62308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3" name="object 26253"/>
          <p:cNvSpPr/>
          <p:nvPr/>
        </p:nvSpPr>
        <p:spPr>
          <a:xfrm>
            <a:off x="3852768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4" name="object 26254"/>
          <p:cNvSpPr/>
          <p:nvPr/>
        </p:nvSpPr>
        <p:spPr>
          <a:xfrm>
            <a:off x="3863886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5" name="object 26255"/>
          <p:cNvSpPr/>
          <p:nvPr/>
        </p:nvSpPr>
        <p:spPr>
          <a:xfrm>
            <a:off x="3881992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6" name="object 26256"/>
          <p:cNvSpPr/>
          <p:nvPr/>
        </p:nvSpPr>
        <p:spPr>
          <a:xfrm>
            <a:off x="3889140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7" name="object 26257"/>
          <p:cNvSpPr/>
          <p:nvPr/>
        </p:nvSpPr>
        <p:spPr>
          <a:xfrm>
            <a:off x="3900258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8" name="object 26258"/>
          <p:cNvSpPr/>
          <p:nvPr/>
        </p:nvSpPr>
        <p:spPr>
          <a:xfrm>
            <a:off x="3918364" y="62230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9" name="object 26259"/>
          <p:cNvSpPr/>
          <p:nvPr/>
        </p:nvSpPr>
        <p:spPr>
          <a:xfrm>
            <a:off x="3925511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0" name="object 26260"/>
          <p:cNvSpPr/>
          <p:nvPr/>
        </p:nvSpPr>
        <p:spPr>
          <a:xfrm>
            <a:off x="3936152" y="6221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1" name="object 26261"/>
          <p:cNvSpPr/>
          <p:nvPr/>
        </p:nvSpPr>
        <p:spPr>
          <a:xfrm>
            <a:off x="3955053" y="6219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2" name="object 26262"/>
          <p:cNvSpPr/>
          <p:nvPr/>
        </p:nvSpPr>
        <p:spPr>
          <a:xfrm>
            <a:off x="3961882" y="621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3" name="object 26263"/>
          <p:cNvSpPr/>
          <p:nvPr/>
        </p:nvSpPr>
        <p:spPr>
          <a:xfrm>
            <a:off x="3972524" y="621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4" name="object 26264"/>
          <p:cNvSpPr/>
          <p:nvPr/>
        </p:nvSpPr>
        <p:spPr>
          <a:xfrm>
            <a:off x="3990630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5" name="object 26265"/>
          <p:cNvSpPr/>
          <p:nvPr/>
        </p:nvSpPr>
        <p:spPr>
          <a:xfrm>
            <a:off x="3997777" y="6214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6" name="object 26266"/>
          <p:cNvSpPr/>
          <p:nvPr/>
        </p:nvSpPr>
        <p:spPr>
          <a:xfrm>
            <a:off x="4008895" y="6214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7" name="object 26267"/>
          <p:cNvSpPr/>
          <p:nvPr/>
        </p:nvSpPr>
        <p:spPr>
          <a:xfrm>
            <a:off x="4027001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8" name="object 26268"/>
          <p:cNvSpPr/>
          <p:nvPr/>
        </p:nvSpPr>
        <p:spPr>
          <a:xfrm>
            <a:off x="4034149" y="62116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69" name="object 26269"/>
          <p:cNvSpPr/>
          <p:nvPr/>
        </p:nvSpPr>
        <p:spPr>
          <a:xfrm>
            <a:off x="4045584" y="6210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0" name="object 26270"/>
          <p:cNvSpPr/>
          <p:nvPr/>
        </p:nvSpPr>
        <p:spPr>
          <a:xfrm>
            <a:off x="4063690" y="6208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1" name="object 26271"/>
          <p:cNvSpPr/>
          <p:nvPr/>
        </p:nvSpPr>
        <p:spPr>
          <a:xfrm>
            <a:off x="4070837" y="6208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2" name="object 26272"/>
          <p:cNvSpPr/>
          <p:nvPr/>
        </p:nvSpPr>
        <p:spPr>
          <a:xfrm>
            <a:off x="4081955" y="62067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3" name="object 26273"/>
          <p:cNvSpPr/>
          <p:nvPr/>
        </p:nvSpPr>
        <p:spPr>
          <a:xfrm>
            <a:off x="4100062" y="6204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4" name="object 26274"/>
          <p:cNvSpPr/>
          <p:nvPr/>
        </p:nvSpPr>
        <p:spPr>
          <a:xfrm>
            <a:off x="4107209" y="6204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5" name="object 26275"/>
          <p:cNvSpPr/>
          <p:nvPr/>
        </p:nvSpPr>
        <p:spPr>
          <a:xfrm>
            <a:off x="4117374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6" name="object 26276"/>
          <p:cNvSpPr/>
          <p:nvPr/>
        </p:nvSpPr>
        <p:spPr>
          <a:xfrm>
            <a:off x="4136433" y="62010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7" name="object 26277"/>
          <p:cNvSpPr/>
          <p:nvPr/>
        </p:nvSpPr>
        <p:spPr>
          <a:xfrm>
            <a:off x="4143580" y="6200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8" name="object 26278"/>
          <p:cNvSpPr/>
          <p:nvPr/>
        </p:nvSpPr>
        <p:spPr>
          <a:xfrm>
            <a:off x="4154222" y="61994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9" name="object 26279"/>
          <p:cNvSpPr/>
          <p:nvPr/>
        </p:nvSpPr>
        <p:spPr>
          <a:xfrm>
            <a:off x="4172328" y="61978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0" name="object 26280"/>
          <p:cNvSpPr/>
          <p:nvPr/>
        </p:nvSpPr>
        <p:spPr>
          <a:xfrm>
            <a:off x="4179475" y="61965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1" name="object 26281"/>
          <p:cNvSpPr/>
          <p:nvPr/>
        </p:nvSpPr>
        <p:spPr>
          <a:xfrm>
            <a:off x="4190434" y="6195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2" name="object 26282"/>
          <p:cNvSpPr/>
          <p:nvPr/>
        </p:nvSpPr>
        <p:spPr>
          <a:xfrm>
            <a:off x="4208699" y="6193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3" name="object 26283"/>
          <p:cNvSpPr/>
          <p:nvPr/>
        </p:nvSpPr>
        <p:spPr>
          <a:xfrm>
            <a:off x="4215846" y="6192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4" name="object 26284"/>
          <p:cNvSpPr/>
          <p:nvPr/>
        </p:nvSpPr>
        <p:spPr>
          <a:xfrm>
            <a:off x="4226805" y="6191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5" name="object 26285"/>
          <p:cNvSpPr/>
          <p:nvPr/>
        </p:nvSpPr>
        <p:spPr>
          <a:xfrm>
            <a:off x="4245070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6" name="object 26286"/>
          <p:cNvSpPr/>
          <p:nvPr/>
        </p:nvSpPr>
        <p:spPr>
          <a:xfrm>
            <a:off x="4252059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7" name="object 26287"/>
          <p:cNvSpPr/>
          <p:nvPr/>
        </p:nvSpPr>
        <p:spPr>
          <a:xfrm>
            <a:off x="4263176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8" name="object 26288"/>
          <p:cNvSpPr/>
          <p:nvPr/>
        </p:nvSpPr>
        <p:spPr>
          <a:xfrm>
            <a:off x="4281759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89" name="object 26289"/>
          <p:cNvSpPr/>
          <p:nvPr/>
        </p:nvSpPr>
        <p:spPr>
          <a:xfrm>
            <a:off x="4288430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0" name="object 26290"/>
          <p:cNvSpPr/>
          <p:nvPr/>
        </p:nvSpPr>
        <p:spPr>
          <a:xfrm>
            <a:off x="4299866" y="61847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1" name="object 26291"/>
          <p:cNvSpPr/>
          <p:nvPr/>
        </p:nvSpPr>
        <p:spPr>
          <a:xfrm>
            <a:off x="4318131" y="61823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2" name="object 26292"/>
          <p:cNvSpPr/>
          <p:nvPr/>
        </p:nvSpPr>
        <p:spPr>
          <a:xfrm>
            <a:off x="4325119" y="61819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3" name="object 26293"/>
          <p:cNvSpPr/>
          <p:nvPr/>
        </p:nvSpPr>
        <p:spPr>
          <a:xfrm>
            <a:off x="4335443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4" name="object 26294"/>
          <p:cNvSpPr/>
          <p:nvPr/>
        </p:nvSpPr>
        <p:spPr>
          <a:xfrm>
            <a:off x="4354343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5" name="object 26295"/>
          <p:cNvSpPr/>
          <p:nvPr/>
        </p:nvSpPr>
        <p:spPr>
          <a:xfrm>
            <a:off x="4361490" y="61782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6" name="object 26296"/>
          <p:cNvSpPr/>
          <p:nvPr/>
        </p:nvSpPr>
        <p:spPr>
          <a:xfrm>
            <a:off x="3640417" y="62789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7" name="object 26297"/>
          <p:cNvSpPr/>
          <p:nvPr/>
        </p:nvSpPr>
        <p:spPr>
          <a:xfrm>
            <a:off x="3647405" y="627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8" name="object 26298"/>
          <p:cNvSpPr/>
          <p:nvPr/>
        </p:nvSpPr>
        <p:spPr>
          <a:xfrm>
            <a:off x="3658523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9" name="object 26299"/>
          <p:cNvSpPr/>
          <p:nvPr/>
        </p:nvSpPr>
        <p:spPr>
          <a:xfrm>
            <a:off x="3676629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0" name="object 26300"/>
          <p:cNvSpPr/>
          <p:nvPr/>
        </p:nvSpPr>
        <p:spPr>
          <a:xfrm>
            <a:off x="3683777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1" name="object 26301"/>
          <p:cNvSpPr/>
          <p:nvPr/>
        </p:nvSpPr>
        <p:spPr>
          <a:xfrm>
            <a:off x="3694418" y="6273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2" name="object 26302"/>
          <p:cNvSpPr/>
          <p:nvPr/>
        </p:nvSpPr>
        <p:spPr>
          <a:xfrm>
            <a:off x="3713477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3" name="object 26303"/>
          <p:cNvSpPr/>
          <p:nvPr/>
        </p:nvSpPr>
        <p:spPr>
          <a:xfrm>
            <a:off x="3720148" y="62707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4" name="object 26304"/>
          <p:cNvSpPr/>
          <p:nvPr/>
        </p:nvSpPr>
        <p:spPr>
          <a:xfrm>
            <a:off x="3730789" y="6269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5" name="object 26305"/>
          <p:cNvSpPr/>
          <p:nvPr/>
        </p:nvSpPr>
        <p:spPr>
          <a:xfrm>
            <a:off x="3748895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6" name="object 26306"/>
          <p:cNvSpPr/>
          <p:nvPr/>
        </p:nvSpPr>
        <p:spPr>
          <a:xfrm>
            <a:off x="3756043" y="626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7" name="object 26307"/>
          <p:cNvSpPr/>
          <p:nvPr/>
        </p:nvSpPr>
        <p:spPr>
          <a:xfrm>
            <a:off x="3767161" y="62658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8" name="object 26308"/>
          <p:cNvSpPr/>
          <p:nvPr/>
        </p:nvSpPr>
        <p:spPr>
          <a:xfrm>
            <a:off x="3785267" y="6263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9" name="object 26309"/>
          <p:cNvSpPr/>
          <p:nvPr/>
        </p:nvSpPr>
        <p:spPr>
          <a:xfrm>
            <a:off x="3792414" y="6263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0" name="object 26310"/>
          <p:cNvSpPr/>
          <p:nvPr/>
        </p:nvSpPr>
        <p:spPr>
          <a:xfrm>
            <a:off x="3803532" y="6262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1" name="object 26311"/>
          <p:cNvSpPr/>
          <p:nvPr/>
        </p:nvSpPr>
        <p:spPr>
          <a:xfrm>
            <a:off x="3821956" y="6260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2" name="object 26312"/>
          <p:cNvSpPr/>
          <p:nvPr/>
        </p:nvSpPr>
        <p:spPr>
          <a:xfrm>
            <a:off x="3828786" y="6259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3" name="object 26313"/>
          <p:cNvSpPr/>
          <p:nvPr/>
        </p:nvSpPr>
        <p:spPr>
          <a:xfrm>
            <a:off x="3840221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4" name="object 26314"/>
          <p:cNvSpPr/>
          <p:nvPr/>
        </p:nvSpPr>
        <p:spPr>
          <a:xfrm>
            <a:off x="3858327" y="62569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5" name="object 26315"/>
          <p:cNvSpPr/>
          <p:nvPr/>
        </p:nvSpPr>
        <p:spPr>
          <a:xfrm>
            <a:off x="3865474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6" name="object 26316"/>
          <p:cNvSpPr/>
          <p:nvPr/>
        </p:nvSpPr>
        <p:spPr>
          <a:xfrm>
            <a:off x="3876592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7" name="object 26317"/>
          <p:cNvSpPr/>
          <p:nvPr/>
        </p:nvSpPr>
        <p:spPr>
          <a:xfrm>
            <a:off x="3894699" y="6252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8" name="object 26318"/>
          <p:cNvSpPr/>
          <p:nvPr/>
        </p:nvSpPr>
        <p:spPr>
          <a:xfrm>
            <a:off x="3901846" y="6252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9" name="object 26319"/>
          <p:cNvSpPr/>
          <p:nvPr/>
        </p:nvSpPr>
        <p:spPr>
          <a:xfrm>
            <a:off x="3912011" y="625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0" name="object 26320"/>
          <p:cNvSpPr/>
          <p:nvPr/>
        </p:nvSpPr>
        <p:spPr>
          <a:xfrm>
            <a:off x="3930593" y="624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1" name="object 26321"/>
          <p:cNvSpPr/>
          <p:nvPr/>
        </p:nvSpPr>
        <p:spPr>
          <a:xfrm>
            <a:off x="3937423" y="6248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2" name="object 26322"/>
          <p:cNvSpPr/>
          <p:nvPr/>
        </p:nvSpPr>
        <p:spPr>
          <a:xfrm>
            <a:off x="3948858" y="6247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3" name="object 26323"/>
          <p:cNvSpPr/>
          <p:nvPr/>
        </p:nvSpPr>
        <p:spPr>
          <a:xfrm>
            <a:off x="3966965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4" name="object 26324"/>
          <p:cNvSpPr/>
          <p:nvPr/>
        </p:nvSpPr>
        <p:spPr>
          <a:xfrm>
            <a:off x="3974112" y="6244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5" name="object 26325"/>
          <p:cNvSpPr/>
          <p:nvPr/>
        </p:nvSpPr>
        <p:spPr>
          <a:xfrm>
            <a:off x="3985071" y="62438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6" name="object 26326"/>
          <p:cNvSpPr/>
          <p:nvPr/>
        </p:nvSpPr>
        <p:spPr>
          <a:xfrm>
            <a:off x="4003336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7" name="object 26327"/>
          <p:cNvSpPr/>
          <p:nvPr/>
        </p:nvSpPr>
        <p:spPr>
          <a:xfrm>
            <a:off x="4010483" y="624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8" name="object 26328"/>
          <p:cNvSpPr/>
          <p:nvPr/>
        </p:nvSpPr>
        <p:spPr>
          <a:xfrm>
            <a:off x="4021442" y="6239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29" name="object 26329"/>
          <p:cNvSpPr/>
          <p:nvPr/>
        </p:nvSpPr>
        <p:spPr>
          <a:xfrm>
            <a:off x="4039708" y="62377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0" name="object 26330"/>
          <p:cNvSpPr/>
          <p:nvPr/>
        </p:nvSpPr>
        <p:spPr>
          <a:xfrm>
            <a:off x="4046696" y="6237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1" name="object 26331"/>
          <p:cNvSpPr/>
          <p:nvPr/>
        </p:nvSpPr>
        <p:spPr>
          <a:xfrm>
            <a:off x="4058131" y="6236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2" name="object 26332"/>
          <p:cNvSpPr/>
          <p:nvPr/>
        </p:nvSpPr>
        <p:spPr>
          <a:xfrm>
            <a:off x="4076396" y="62345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3" name="object 26333"/>
          <p:cNvSpPr/>
          <p:nvPr/>
        </p:nvSpPr>
        <p:spPr>
          <a:xfrm>
            <a:off x="4083067" y="6233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4" name="object 26334"/>
          <p:cNvSpPr/>
          <p:nvPr/>
        </p:nvSpPr>
        <p:spPr>
          <a:xfrm>
            <a:off x="4093709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5" name="object 26335"/>
          <p:cNvSpPr/>
          <p:nvPr/>
        </p:nvSpPr>
        <p:spPr>
          <a:xfrm>
            <a:off x="4112768" y="62308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6" name="object 26336"/>
          <p:cNvSpPr/>
          <p:nvPr/>
        </p:nvSpPr>
        <p:spPr>
          <a:xfrm>
            <a:off x="4119756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7" name="object 26337"/>
          <p:cNvSpPr/>
          <p:nvPr/>
        </p:nvSpPr>
        <p:spPr>
          <a:xfrm>
            <a:off x="4130080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8" name="object 26338"/>
          <p:cNvSpPr/>
          <p:nvPr/>
        </p:nvSpPr>
        <p:spPr>
          <a:xfrm>
            <a:off x="4148186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9" name="object 26339"/>
          <p:cNvSpPr/>
          <p:nvPr/>
        </p:nvSpPr>
        <p:spPr>
          <a:xfrm>
            <a:off x="4155333" y="6226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0" name="object 26340"/>
          <p:cNvSpPr/>
          <p:nvPr/>
        </p:nvSpPr>
        <p:spPr>
          <a:xfrm>
            <a:off x="4166769" y="62255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1" name="object 26341"/>
          <p:cNvSpPr/>
          <p:nvPr/>
        </p:nvSpPr>
        <p:spPr>
          <a:xfrm>
            <a:off x="4185034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2" name="object 26342"/>
          <p:cNvSpPr/>
          <p:nvPr/>
        </p:nvSpPr>
        <p:spPr>
          <a:xfrm>
            <a:off x="4191704" y="62226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3" name="object 26343"/>
          <p:cNvSpPr/>
          <p:nvPr/>
        </p:nvSpPr>
        <p:spPr>
          <a:xfrm>
            <a:off x="4203140" y="6221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4" name="object 26344"/>
          <p:cNvSpPr/>
          <p:nvPr/>
        </p:nvSpPr>
        <p:spPr>
          <a:xfrm>
            <a:off x="4221246" y="6219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5" name="object 26345"/>
          <p:cNvSpPr/>
          <p:nvPr/>
        </p:nvSpPr>
        <p:spPr>
          <a:xfrm>
            <a:off x="4228394" y="6219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6" name="object 26346"/>
          <p:cNvSpPr/>
          <p:nvPr/>
        </p:nvSpPr>
        <p:spPr>
          <a:xfrm>
            <a:off x="4239512" y="621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7" name="object 26347"/>
          <p:cNvSpPr/>
          <p:nvPr/>
        </p:nvSpPr>
        <p:spPr>
          <a:xfrm>
            <a:off x="4257618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8" name="object 26348"/>
          <p:cNvSpPr/>
          <p:nvPr/>
        </p:nvSpPr>
        <p:spPr>
          <a:xfrm>
            <a:off x="4264765" y="6214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49" name="object 26349"/>
          <p:cNvSpPr/>
          <p:nvPr/>
        </p:nvSpPr>
        <p:spPr>
          <a:xfrm>
            <a:off x="4275883" y="62141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0" name="object 26350"/>
          <p:cNvSpPr/>
          <p:nvPr/>
        </p:nvSpPr>
        <p:spPr>
          <a:xfrm>
            <a:off x="4294307" y="6212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1" name="object 26351"/>
          <p:cNvSpPr/>
          <p:nvPr/>
        </p:nvSpPr>
        <p:spPr>
          <a:xfrm>
            <a:off x="4301136" y="62112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2" name="object 26352"/>
          <p:cNvSpPr/>
          <p:nvPr/>
        </p:nvSpPr>
        <p:spPr>
          <a:xfrm>
            <a:off x="4311778" y="621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3" name="object 26353"/>
          <p:cNvSpPr/>
          <p:nvPr/>
        </p:nvSpPr>
        <p:spPr>
          <a:xfrm>
            <a:off x="4329884" y="6208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4" name="object 26354"/>
          <p:cNvSpPr/>
          <p:nvPr/>
        </p:nvSpPr>
        <p:spPr>
          <a:xfrm>
            <a:off x="4337031" y="6208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5" name="object 26355"/>
          <p:cNvSpPr/>
          <p:nvPr/>
        </p:nvSpPr>
        <p:spPr>
          <a:xfrm>
            <a:off x="4348149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6" name="object 26356"/>
          <p:cNvSpPr/>
          <p:nvPr/>
        </p:nvSpPr>
        <p:spPr>
          <a:xfrm>
            <a:off x="4366255" y="6204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7" name="object 26357"/>
          <p:cNvSpPr/>
          <p:nvPr/>
        </p:nvSpPr>
        <p:spPr>
          <a:xfrm>
            <a:off x="3906611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8" name="object 26358"/>
          <p:cNvSpPr/>
          <p:nvPr/>
        </p:nvSpPr>
        <p:spPr>
          <a:xfrm>
            <a:off x="3913599" y="627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9" name="object 26359"/>
          <p:cNvSpPr/>
          <p:nvPr/>
        </p:nvSpPr>
        <p:spPr>
          <a:xfrm>
            <a:off x="3924717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0" name="object 26360"/>
          <p:cNvSpPr/>
          <p:nvPr/>
        </p:nvSpPr>
        <p:spPr>
          <a:xfrm>
            <a:off x="3943300" y="62752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1" name="object 26361"/>
          <p:cNvSpPr/>
          <p:nvPr/>
        </p:nvSpPr>
        <p:spPr>
          <a:xfrm>
            <a:off x="3949970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2" name="object 26362"/>
          <p:cNvSpPr/>
          <p:nvPr/>
        </p:nvSpPr>
        <p:spPr>
          <a:xfrm>
            <a:off x="3961406" y="6273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3" name="object 26363"/>
          <p:cNvSpPr/>
          <p:nvPr/>
        </p:nvSpPr>
        <p:spPr>
          <a:xfrm>
            <a:off x="3979671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4" name="object 26364"/>
          <p:cNvSpPr/>
          <p:nvPr/>
        </p:nvSpPr>
        <p:spPr>
          <a:xfrm>
            <a:off x="3986659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5" name="object 26365"/>
          <p:cNvSpPr/>
          <p:nvPr/>
        </p:nvSpPr>
        <p:spPr>
          <a:xfrm>
            <a:off x="3997777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6" name="object 26366"/>
          <p:cNvSpPr/>
          <p:nvPr/>
        </p:nvSpPr>
        <p:spPr>
          <a:xfrm>
            <a:off x="4015883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7" name="object 26367"/>
          <p:cNvSpPr/>
          <p:nvPr/>
        </p:nvSpPr>
        <p:spPr>
          <a:xfrm>
            <a:off x="4023031" y="626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8" name="object 26368"/>
          <p:cNvSpPr/>
          <p:nvPr/>
        </p:nvSpPr>
        <p:spPr>
          <a:xfrm>
            <a:off x="4034149" y="6265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9" name="object 26369"/>
          <p:cNvSpPr/>
          <p:nvPr/>
        </p:nvSpPr>
        <p:spPr>
          <a:xfrm>
            <a:off x="4052255" y="6263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0" name="object 26370"/>
          <p:cNvSpPr/>
          <p:nvPr/>
        </p:nvSpPr>
        <p:spPr>
          <a:xfrm>
            <a:off x="4059402" y="62634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1" name="object 26371"/>
          <p:cNvSpPr/>
          <p:nvPr/>
        </p:nvSpPr>
        <p:spPr>
          <a:xfrm>
            <a:off x="4070043" y="6262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2" name="object 26372"/>
          <p:cNvSpPr/>
          <p:nvPr/>
        </p:nvSpPr>
        <p:spPr>
          <a:xfrm>
            <a:off x="4088944" y="6260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3" name="object 26373"/>
          <p:cNvSpPr/>
          <p:nvPr/>
        </p:nvSpPr>
        <p:spPr>
          <a:xfrm>
            <a:off x="4095773" y="6259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4" name="object 26374"/>
          <p:cNvSpPr/>
          <p:nvPr/>
        </p:nvSpPr>
        <p:spPr>
          <a:xfrm>
            <a:off x="4106415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5" name="object 26375"/>
          <p:cNvSpPr/>
          <p:nvPr/>
        </p:nvSpPr>
        <p:spPr>
          <a:xfrm>
            <a:off x="4124521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6" name="object 26376"/>
          <p:cNvSpPr/>
          <p:nvPr/>
        </p:nvSpPr>
        <p:spPr>
          <a:xfrm>
            <a:off x="4131668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7" name="object 26377"/>
          <p:cNvSpPr/>
          <p:nvPr/>
        </p:nvSpPr>
        <p:spPr>
          <a:xfrm>
            <a:off x="4142786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8" name="object 26378"/>
          <p:cNvSpPr/>
          <p:nvPr/>
        </p:nvSpPr>
        <p:spPr>
          <a:xfrm>
            <a:off x="4160892" y="62528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9" name="object 26379"/>
          <p:cNvSpPr/>
          <p:nvPr/>
        </p:nvSpPr>
        <p:spPr>
          <a:xfrm>
            <a:off x="4168039" y="6252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0" name="object 26380"/>
          <p:cNvSpPr/>
          <p:nvPr/>
        </p:nvSpPr>
        <p:spPr>
          <a:xfrm>
            <a:off x="4179475" y="6250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1" name="object 26381"/>
          <p:cNvSpPr/>
          <p:nvPr/>
        </p:nvSpPr>
        <p:spPr>
          <a:xfrm>
            <a:off x="4197581" y="624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2" name="object 26382"/>
          <p:cNvSpPr/>
          <p:nvPr/>
        </p:nvSpPr>
        <p:spPr>
          <a:xfrm>
            <a:off x="4204252" y="6247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3" name="object 26383"/>
          <p:cNvSpPr/>
          <p:nvPr/>
        </p:nvSpPr>
        <p:spPr>
          <a:xfrm>
            <a:off x="4215846" y="6247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4" name="object 26384"/>
          <p:cNvSpPr/>
          <p:nvPr/>
        </p:nvSpPr>
        <p:spPr>
          <a:xfrm>
            <a:off x="4233953" y="6245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5" name="object 26385"/>
          <p:cNvSpPr/>
          <p:nvPr/>
        </p:nvSpPr>
        <p:spPr>
          <a:xfrm>
            <a:off x="4241100" y="6244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6" name="object 26386"/>
          <p:cNvSpPr/>
          <p:nvPr/>
        </p:nvSpPr>
        <p:spPr>
          <a:xfrm>
            <a:off x="4251265" y="62438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7" name="object 26387"/>
          <p:cNvSpPr/>
          <p:nvPr/>
        </p:nvSpPr>
        <p:spPr>
          <a:xfrm>
            <a:off x="4270324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8" name="object 26388"/>
          <p:cNvSpPr/>
          <p:nvPr/>
        </p:nvSpPr>
        <p:spPr>
          <a:xfrm>
            <a:off x="4277312" y="624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89" name="object 26389"/>
          <p:cNvSpPr/>
          <p:nvPr/>
        </p:nvSpPr>
        <p:spPr>
          <a:xfrm>
            <a:off x="4288113" y="6239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0" name="object 26390"/>
          <p:cNvSpPr/>
          <p:nvPr/>
        </p:nvSpPr>
        <p:spPr>
          <a:xfrm>
            <a:off x="4306219" y="6237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1" name="object 26391"/>
          <p:cNvSpPr/>
          <p:nvPr/>
        </p:nvSpPr>
        <p:spPr>
          <a:xfrm>
            <a:off x="4312889" y="62373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2" name="object 26392"/>
          <p:cNvSpPr/>
          <p:nvPr/>
        </p:nvSpPr>
        <p:spPr>
          <a:xfrm>
            <a:off x="4324325" y="6236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3" name="object 26393"/>
          <p:cNvSpPr/>
          <p:nvPr/>
        </p:nvSpPr>
        <p:spPr>
          <a:xfrm>
            <a:off x="4342590" y="62340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4" name="object 26394"/>
          <p:cNvSpPr/>
          <p:nvPr/>
        </p:nvSpPr>
        <p:spPr>
          <a:xfrm>
            <a:off x="4349579" y="6233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5" name="object 26395"/>
          <p:cNvSpPr/>
          <p:nvPr/>
        </p:nvSpPr>
        <p:spPr>
          <a:xfrm>
            <a:off x="4360696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6" name="object 26396"/>
          <p:cNvSpPr/>
          <p:nvPr/>
        </p:nvSpPr>
        <p:spPr>
          <a:xfrm>
            <a:off x="4173440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7" name="object 26397"/>
          <p:cNvSpPr/>
          <p:nvPr/>
        </p:nvSpPr>
        <p:spPr>
          <a:xfrm>
            <a:off x="4180587" y="62781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8" name="object 26398"/>
          <p:cNvSpPr/>
          <p:nvPr/>
        </p:nvSpPr>
        <p:spPr>
          <a:xfrm>
            <a:off x="4191704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9" name="object 26399"/>
          <p:cNvSpPr/>
          <p:nvPr/>
        </p:nvSpPr>
        <p:spPr>
          <a:xfrm>
            <a:off x="4210287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0" name="object 26400"/>
          <p:cNvSpPr/>
          <p:nvPr/>
        </p:nvSpPr>
        <p:spPr>
          <a:xfrm>
            <a:off x="4216958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1" name="object 26401"/>
          <p:cNvSpPr/>
          <p:nvPr/>
        </p:nvSpPr>
        <p:spPr>
          <a:xfrm>
            <a:off x="4227600" y="6273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2" name="object 26402"/>
          <p:cNvSpPr/>
          <p:nvPr/>
        </p:nvSpPr>
        <p:spPr>
          <a:xfrm>
            <a:off x="4246500" y="62707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3" name="object 26403"/>
          <p:cNvSpPr/>
          <p:nvPr/>
        </p:nvSpPr>
        <p:spPr>
          <a:xfrm>
            <a:off x="4253647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4" name="object 26404"/>
          <p:cNvSpPr/>
          <p:nvPr/>
        </p:nvSpPr>
        <p:spPr>
          <a:xfrm>
            <a:off x="4263971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5" name="object 26405"/>
          <p:cNvSpPr/>
          <p:nvPr/>
        </p:nvSpPr>
        <p:spPr>
          <a:xfrm>
            <a:off x="4282077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6" name="object 26406"/>
          <p:cNvSpPr/>
          <p:nvPr/>
        </p:nvSpPr>
        <p:spPr>
          <a:xfrm>
            <a:off x="4289224" y="6266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7" name="object 26407"/>
          <p:cNvSpPr/>
          <p:nvPr/>
        </p:nvSpPr>
        <p:spPr>
          <a:xfrm>
            <a:off x="4300660" y="62654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8" name="object 26408"/>
          <p:cNvSpPr/>
          <p:nvPr/>
        </p:nvSpPr>
        <p:spPr>
          <a:xfrm>
            <a:off x="4318925" y="626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09" name="object 26409"/>
          <p:cNvSpPr/>
          <p:nvPr/>
        </p:nvSpPr>
        <p:spPr>
          <a:xfrm>
            <a:off x="4325596" y="62626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0" name="object 26410"/>
          <p:cNvSpPr/>
          <p:nvPr/>
        </p:nvSpPr>
        <p:spPr>
          <a:xfrm>
            <a:off x="4337031" y="62618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1" name="object 26411"/>
          <p:cNvSpPr/>
          <p:nvPr/>
        </p:nvSpPr>
        <p:spPr>
          <a:xfrm>
            <a:off x="4355138" y="6260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2" name="object 26412"/>
          <p:cNvSpPr/>
          <p:nvPr/>
        </p:nvSpPr>
        <p:spPr>
          <a:xfrm>
            <a:off x="4362284" y="6259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3" name="object 26413"/>
          <p:cNvSpPr/>
          <p:nvPr/>
        </p:nvSpPr>
        <p:spPr>
          <a:xfrm>
            <a:off x="4341796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4" name="object 26414"/>
          <p:cNvSpPr/>
          <p:nvPr/>
        </p:nvSpPr>
        <p:spPr>
          <a:xfrm>
            <a:off x="4368637" y="5913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5" name="object 26415"/>
          <p:cNvSpPr/>
          <p:nvPr/>
        </p:nvSpPr>
        <p:spPr>
          <a:xfrm>
            <a:off x="4299866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6" name="object 26416"/>
          <p:cNvSpPr/>
          <p:nvPr/>
        </p:nvSpPr>
        <p:spPr>
          <a:xfrm>
            <a:off x="4326390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7" name="object 26417"/>
          <p:cNvSpPr/>
          <p:nvPr/>
        </p:nvSpPr>
        <p:spPr>
          <a:xfrm>
            <a:off x="4331949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8" name="object 26418"/>
          <p:cNvSpPr/>
          <p:nvPr/>
        </p:nvSpPr>
        <p:spPr>
          <a:xfrm>
            <a:off x="4353231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9" name="object 26419"/>
          <p:cNvSpPr/>
          <p:nvPr/>
        </p:nvSpPr>
        <p:spPr>
          <a:xfrm>
            <a:off x="4257618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0" name="object 26420"/>
          <p:cNvSpPr/>
          <p:nvPr/>
        </p:nvSpPr>
        <p:spPr>
          <a:xfrm>
            <a:off x="4284459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1" name="object 26421"/>
          <p:cNvSpPr/>
          <p:nvPr/>
        </p:nvSpPr>
        <p:spPr>
          <a:xfrm>
            <a:off x="4290018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2" name="object 26422"/>
          <p:cNvSpPr/>
          <p:nvPr/>
        </p:nvSpPr>
        <p:spPr>
          <a:xfrm>
            <a:off x="4310984" y="59266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3" name="object 26423"/>
          <p:cNvSpPr/>
          <p:nvPr/>
        </p:nvSpPr>
        <p:spPr>
          <a:xfrm>
            <a:off x="4337825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4" name="object 26424"/>
          <p:cNvSpPr/>
          <p:nvPr/>
        </p:nvSpPr>
        <p:spPr>
          <a:xfrm>
            <a:off x="4343384" y="5943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5" name="object 26425"/>
          <p:cNvSpPr/>
          <p:nvPr/>
        </p:nvSpPr>
        <p:spPr>
          <a:xfrm>
            <a:off x="4363555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6" name="object 26426"/>
          <p:cNvSpPr/>
          <p:nvPr/>
        </p:nvSpPr>
        <p:spPr>
          <a:xfrm>
            <a:off x="4215846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7" name="object 26427"/>
          <p:cNvSpPr/>
          <p:nvPr/>
        </p:nvSpPr>
        <p:spPr>
          <a:xfrm>
            <a:off x="4242211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8" name="object 26428"/>
          <p:cNvSpPr/>
          <p:nvPr/>
        </p:nvSpPr>
        <p:spPr>
          <a:xfrm>
            <a:off x="4247770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9" name="object 26429"/>
          <p:cNvSpPr/>
          <p:nvPr/>
        </p:nvSpPr>
        <p:spPr>
          <a:xfrm>
            <a:off x="4269053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0" name="object 26430"/>
          <p:cNvSpPr/>
          <p:nvPr/>
        </p:nvSpPr>
        <p:spPr>
          <a:xfrm>
            <a:off x="4295577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1" name="object 26431"/>
          <p:cNvSpPr/>
          <p:nvPr/>
        </p:nvSpPr>
        <p:spPr>
          <a:xfrm>
            <a:off x="4301136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2" name="object 26432"/>
          <p:cNvSpPr/>
          <p:nvPr/>
        </p:nvSpPr>
        <p:spPr>
          <a:xfrm>
            <a:off x="4321625" y="595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3" name="object 26433"/>
          <p:cNvSpPr/>
          <p:nvPr/>
        </p:nvSpPr>
        <p:spPr>
          <a:xfrm>
            <a:off x="4348149" y="5966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4" name="object 26434"/>
          <p:cNvSpPr/>
          <p:nvPr/>
        </p:nvSpPr>
        <p:spPr>
          <a:xfrm>
            <a:off x="4353549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5" name="object 26435"/>
          <p:cNvSpPr/>
          <p:nvPr/>
        </p:nvSpPr>
        <p:spPr>
          <a:xfrm>
            <a:off x="4173440" y="59006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6" name="object 26436"/>
          <p:cNvSpPr/>
          <p:nvPr/>
        </p:nvSpPr>
        <p:spPr>
          <a:xfrm>
            <a:off x="4200440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7" name="object 26437"/>
          <p:cNvSpPr/>
          <p:nvPr/>
        </p:nvSpPr>
        <p:spPr>
          <a:xfrm>
            <a:off x="4206634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8" name="object 26438"/>
          <p:cNvSpPr/>
          <p:nvPr/>
        </p:nvSpPr>
        <p:spPr>
          <a:xfrm>
            <a:off x="4226805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9" name="object 26439"/>
          <p:cNvSpPr/>
          <p:nvPr/>
        </p:nvSpPr>
        <p:spPr>
          <a:xfrm>
            <a:off x="4253647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0" name="object 26440"/>
          <p:cNvSpPr/>
          <p:nvPr/>
        </p:nvSpPr>
        <p:spPr>
          <a:xfrm>
            <a:off x="4259206" y="5943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1" name="object 26441"/>
          <p:cNvSpPr/>
          <p:nvPr/>
        </p:nvSpPr>
        <p:spPr>
          <a:xfrm>
            <a:off x="4279377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2" name="object 26442"/>
          <p:cNvSpPr/>
          <p:nvPr/>
        </p:nvSpPr>
        <p:spPr>
          <a:xfrm>
            <a:off x="4306219" y="5966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3" name="object 26443"/>
          <p:cNvSpPr/>
          <p:nvPr/>
        </p:nvSpPr>
        <p:spPr>
          <a:xfrm>
            <a:off x="4312572" y="5969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4" name="object 26444"/>
          <p:cNvSpPr/>
          <p:nvPr/>
        </p:nvSpPr>
        <p:spPr>
          <a:xfrm>
            <a:off x="4332743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5" name="object 26445"/>
          <p:cNvSpPr/>
          <p:nvPr/>
        </p:nvSpPr>
        <p:spPr>
          <a:xfrm>
            <a:off x="4359585" y="59923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6" name="object 26446"/>
          <p:cNvSpPr/>
          <p:nvPr/>
        </p:nvSpPr>
        <p:spPr>
          <a:xfrm>
            <a:off x="4364985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7" name="object 26447"/>
          <p:cNvSpPr/>
          <p:nvPr/>
        </p:nvSpPr>
        <p:spPr>
          <a:xfrm>
            <a:off x="4131668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8" name="object 26448"/>
          <p:cNvSpPr/>
          <p:nvPr/>
        </p:nvSpPr>
        <p:spPr>
          <a:xfrm>
            <a:off x="4158192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49" name="object 26449"/>
          <p:cNvSpPr/>
          <p:nvPr/>
        </p:nvSpPr>
        <p:spPr>
          <a:xfrm>
            <a:off x="4164386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0" name="object 26450"/>
          <p:cNvSpPr/>
          <p:nvPr/>
        </p:nvSpPr>
        <p:spPr>
          <a:xfrm>
            <a:off x="4185034" y="592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1" name="object 26451"/>
          <p:cNvSpPr/>
          <p:nvPr/>
        </p:nvSpPr>
        <p:spPr>
          <a:xfrm>
            <a:off x="4211399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2" name="object 26452"/>
          <p:cNvSpPr/>
          <p:nvPr/>
        </p:nvSpPr>
        <p:spPr>
          <a:xfrm>
            <a:off x="4216958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3" name="object 26453"/>
          <p:cNvSpPr/>
          <p:nvPr/>
        </p:nvSpPr>
        <p:spPr>
          <a:xfrm>
            <a:off x="4237447" y="595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4" name="object 26454"/>
          <p:cNvSpPr/>
          <p:nvPr/>
        </p:nvSpPr>
        <p:spPr>
          <a:xfrm>
            <a:off x="4263971" y="5966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5" name="object 26455"/>
          <p:cNvSpPr/>
          <p:nvPr/>
        </p:nvSpPr>
        <p:spPr>
          <a:xfrm>
            <a:off x="4270324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6" name="object 26456"/>
          <p:cNvSpPr/>
          <p:nvPr/>
        </p:nvSpPr>
        <p:spPr>
          <a:xfrm>
            <a:off x="4290812" y="5979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7" name="object 26457"/>
          <p:cNvSpPr/>
          <p:nvPr/>
        </p:nvSpPr>
        <p:spPr>
          <a:xfrm>
            <a:off x="4317337" y="5992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8" name="object 26458"/>
          <p:cNvSpPr/>
          <p:nvPr/>
        </p:nvSpPr>
        <p:spPr>
          <a:xfrm>
            <a:off x="4322737" y="59951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9" name="object 26459"/>
          <p:cNvSpPr/>
          <p:nvPr/>
        </p:nvSpPr>
        <p:spPr>
          <a:xfrm>
            <a:off x="4343384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0" name="object 26460"/>
          <p:cNvSpPr/>
          <p:nvPr/>
        </p:nvSpPr>
        <p:spPr>
          <a:xfrm>
            <a:off x="4369749" y="6018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1" name="object 26461"/>
          <p:cNvSpPr/>
          <p:nvPr/>
        </p:nvSpPr>
        <p:spPr>
          <a:xfrm>
            <a:off x="4089420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2" name="object 26462"/>
          <p:cNvSpPr/>
          <p:nvPr/>
        </p:nvSpPr>
        <p:spPr>
          <a:xfrm>
            <a:off x="4117056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3" name="object 26463"/>
          <p:cNvSpPr/>
          <p:nvPr/>
        </p:nvSpPr>
        <p:spPr>
          <a:xfrm>
            <a:off x="4122615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4" name="object 26464"/>
          <p:cNvSpPr/>
          <p:nvPr/>
        </p:nvSpPr>
        <p:spPr>
          <a:xfrm>
            <a:off x="4142786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5" name="object 26465"/>
          <p:cNvSpPr/>
          <p:nvPr/>
        </p:nvSpPr>
        <p:spPr>
          <a:xfrm>
            <a:off x="4169628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6" name="object 26466"/>
          <p:cNvSpPr/>
          <p:nvPr/>
        </p:nvSpPr>
        <p:spPr>
          <a:xfrm>
            <a:off x="4175028" y="59430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7" name="object 26467"/>
          <p:cNvSpPr/>
          <p:nvPr/>
        </p:nvSpPr>
        <p:spPr>
          <a:xfrm>
            <a:off x="4195199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8" name="object 26468"/>
          <p:cNvSpPr/>
          <p:nvPr/>
        </p:nvSpPr>
        <p:spPr>
          <a:xfrm>
            <a:off x="4222835" y="5966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69" name="object 26469"/>
          <p:cNvSpPr/>
          <p:nvPr/>
        </p:nvSpPr>
        <p:spPr>
          <a:xfrm>
            <a:off x="4228394" y="59690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0" name="object 26470"/>
          <p:cNvSpPr/>
          <p:nvPr/>
        </p:nvSpPr>
        <p:spPr>
          <a:xfrm>
            <a:off x="4248565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1" name="object 26471"/>
          <p:cNvSpPr/>
          <p:nvPr/>
        </p:nvSpPr>
        <p:spPr>
          <a:xfrm>
            <a:off x="4275406" y="59923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2" name="object 26472"/>
          <p:cNvSpPr/>
          <p:nvPr/>
        </p:nvSpPr>
        <p:spPr>
          <a:xfrm>
            <a:off x="4280965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3" name="object 26473"/>
          <p:cNvSpPr/>
          <p:nvPr/>
        </p:nvSpPr>
        <p:spPr>
          <a:xfrm>
            <a:off x="4301136" y="60053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4" name="object 26474"/>
          <p:cNvSpPr/>
          <p:nvPr/>
        </p:nvSpPr>
        <p:spPr>
          <a:xfrm>
            <a:off x="4328772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5" name="object 26475"/>
          <p:cNvSpPr/>
          <p:nvPr/>
        </p:nvSpPr>
        <p:spPr>
          <a:xfrm>
            <a:off x="4334331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6" name="object 26476"/>
          <p:cNvSpPr/>
          <p:nvPr/>
        </p:nvSpPr>
        <p:spPr>
          <a:xfrm>
            <a:off x="4354343" y="60314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7" name="object 26477"/>
          <p:cNvSpPr/>
          <p:nvPr/>
        </p:nvSpPr>
        <p:spPr>
          <a:xfrm>
            <a:off x="4047490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8" name="object 26478"/>
          <p:cNvSpPr/>
          <p:nvPr/>
        </p:nvSpPr>
        <p:spPr>
          <a:xfrm>
            <a:off x="4074808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9" name="object 26479"/>
          <p:cNvSpPr/>
          <p:nvPr/>
        </p:nvSpPr>
        <p:spPr>
          <a:xfrm>
            <a:off x="4080367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0" name="object 26480"/>
          <p:cNvSpPr/>
          <p:nvPr/>
        </p:nvSpPr>
        <p:spPr>
          <a:xfrm>
            <a:off x="4100856" y="592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1" name="object 26481"/>
          <p:cNvSpPr/>
          <p:nvPr/>
        </p:nvSpPr>
        <p:spPr>
          <a:xfrm>
            <a:off x="4127380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2" name="object 26482"/>
          <p:cNvSpPr/>
          <p:nvPr/>
        </p:nvSpPr>
        <p:spPr>
          <a:xfrm>
            <a:off x="4132780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3" name="object 26483"/>
          <p:cNvSpPr/>
          <p:nvPr/>
        </p:nvSpPr>
        <p:spPr>
          <a:xfrm>
            <a:off x="4153427" y="595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4" name="object 26484"/>
          <p:cNvSpPr/>
          <p:nvPr/>
        </p:nvSpPr>
        <p:spPr>
          <a:xfrm>
            <a:off x="4180587" y="5966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5" name="object 26485"/>
          <p:cNvSpPr/>
          <p:nvPr/>
        </p:nvSpPr>
        <p:spPr>
          <a:xfrm>
            <a:off x="4186146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6" name="object 26486"/>
          <p:cNvSpPr/>
          <p:nvPr/>
        </p:nvSpPr>
        <p:spPr>
          <a:xfrm>
            <a:off x="4206634" y="5979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7" name="object 26487"/>
          <p:cNvSpPr/>
          <p:nvPr/>
        </p:nvSpPr>
        <p:spPr>
          <a:xfrm>
            <a:off x="4233159" y="5992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8" name="object 26488"/>
          <p:cNvSpPr/>
          <p:nvPr/>
        </p:nvSpPr>
        <p:spPr>
          <a:xfrm>
            <a:off x="4238718" y="5995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89" name="object 26489"/>
          <p:cNvSpPr/>
          <p:nvPr/>
        </p:nvSpPr>
        <p:spPr>
          <a:xfrm>
            <a:off x="4259206" y="60053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0" name="object 26490"/>
          <p:cNvSpPr/>
          <p:nvPr/>
        </p:nvSpPr>
        <p:spPr>
          <a:xfrm>
            <a:off x="4286524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1" name="object 26491"/>
          <p:cNvSpPr/>
          <p:nvPr/>
        </p:nvSpPr>
        <p:spPr>
          <a:xfrm>
            <a:off x="4291924" y="6021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2" name="object 26492"/>
          <p:cNvSpPr/>
          <p:nvPr/>
        </p:nvSpPr>
        <p:spPr>
          <a:xfrm>
            <a:off x="4312572" y="60314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3" name="object 26493"/>
          <p:cNvSpPr/>
          <p:nvPr/>
        </p:nvSpPr>
        <p:spPr>
          <a:xfrm>
            <a:off x="4338937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4" name="object 26494"/>
          <p:cNvSpPr/>
          <p:nvPr/>
        </p:nvSpPr>
        <p:spPr>
          <a:xfrm>
            <a:off x="4344496" y="6047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5" name="object 26495"/>
          <p:cNvSpPr/>
          <p:nvPr/>
        </p:nvSpPr>
        <p:spPr>
          <a:xfrm>
            <a:off x="4364985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6" name="object 26496"/>
          <p:cNvSpPr/>
          <p:nvPr/>
        </p:nvSpPr>
        <p:spPr>
          <a:xfrm>
            <a:off x="4005242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7" name="object 26497"/>
          <p:cNvSpPr/>
          <p:nvPr/>
        </p:nvSpPr>
        <p:spPr>
          <a:xfrm>
            <a:off x="4032878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8" name="object 26498"/>
          <p:cNvSpPr/>
          <p:nvPr/>
        </p:nvSpPr>
        <p:spPr>
          <a:xfrm>
            <a:off x="4038437" y="5916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9" name="object 26499"/>
          <p:cNvSpPr/>
          <p:nvPr/>
        </p:nvSpPr>
        <p:spPr>
          <a:xfrm>
            <a:off x="4058608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0" name="object 26500"/>
          <p:cNvSpPr/>
          <p:nvPr/>
        </p:nvSpPr>
        <p:spPr>
          <a:xfrm>
            <a:off x="4085449" y="59401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1" name="object 26501"/>
          <p:cNvSpPr/>
          <p:nvPr/>
        </p:nvSpPr>
        <p:spPr>
          <a:xfrm>
            <a:off x="4091008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2" name="object 26502"/>
          <p:cNvSpPr/>
          <p:nvPr/>
        </p:nvSpPr>
        <p:spPr>
          <a:xfrm>
            <a:off x="4111180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3" name="object 26503"/>
          <p:cNvSpPr/>
          <p:nvPr/>
        </p:nvSpPr>
        <p:spPr>
          <a:xfrm>
            <a:off x="4138815" y="5966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4" name="object 26504"/>
          <p:cNvSpPr/>
          <p:nvPr/>
        </p:nvSpPr>
        <p:spPr>
          <a:xfrm>
            <a:off x="4144216" y="596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5" name="object 26505"/>
          <p:cNvSpPr/>
          <p:nvPr/>
        </p:nvSpPr>
        <p:spPr>
          <a:xfrm>
            <a:off x="4164386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6" name="object 26506"/>
          <p:cNvSpPr/>
          <p:nvPr/>
        </p:nvSpPr>
        <p:spPr>
          <a:xfrm>
            <a:off x="4191228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7" name="object 26507"/>
          <p:cNvSpPr/>
          <p:nvPr/>
        </p:nvSpPr>
        <p:spPr>
          <a:xfrm>
            <a:off x="4196787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8" name="object 26508"/>
          <p:cNvSpPr/>
          <p:nvPr/>
        </p:nvSpPr>
        <p:spPr>
          <a:xfrm>
            <a:off x="4216958" y="60053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09" name="object 26509"/>
          <p:cNvSpPr/>
          <p:nvPr/>
        </p:nvSpPr>
        <p:spPr>
          <a:xfrm>
            <a:off x="4244594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0" name="object 26510"/>
          <p:cNvSpPr/>
          <p:nvPr/>
        </p:nvSpPr>
        <p:spPr>
          <a:xfrm>
            <a:off x="4250153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1" name="object 26511"/>
          <p:cNvSpPr/>
          <p:nvPr/>
        </p:nvSpPr>
        <p:spPr>
          <a:xfrm>
            <a:off x="4270324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2" name="object 26512"/>
          <p:cNvSpPr/>
          <p:nvPr/>
        </p:nvSpPr>
        <p:spPr>
          <a:xfrm>
            <a:off x="4297166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3" name="object 26513"/>
          <p:cNvSpPr/>
          <p:nvPr/>
        </p:nvSpPr>
        <p:spPr>
          <a:xfrm>
            <a:off x="4302724" y="6047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4" name="object 26514"/>
          <p:cNvSpPr/>
          <p:nvPr/>
        </p:nvSpPr>
        <p:spPr>
          <a:xfrm>
            <a:off x="4322737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5" name="object 26515"/>
          <p:cNvSpPr/>
          <p:nvPr/>
        </p:nvSpPr>
        <p:spPr>
          <a:xfrm>
            <a:off x="4350373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6" name="object 26516"/>
          <p:cNvSpPr/>
          <p:nvPr/>
        </p:nvSpPr>
        <p:spPr>
          <a:xfrm>
            <a:off x="4355932" y="6073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7" name="object 26517"/>
          <p:cNvSpPr/>
          <p:nvPr/>
        </p:nvSpPr>
        <p:spPr>
          <a:xfrm>
            <a:off x="3964265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8" name="object 26518"/>
          <p:cNvSpPr/>
          <p:nvPr/>
        </p:nvSpPr>
        <p:spPr>
          <a:xfrm>
            <a:off x="3990630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9" name="object 26519"/>
          <p:cNvSpPr/>
          <p:nvPr/>
        </p:nvSpPr>
        <p:spPr>
          <a:xfrm>
            <a:off x="3996189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0" name="object 26520"/>
          <p:cNvSpPr/>
          <p:nvPr/>
        </p:nvSpPr>
        <p:spPr>
          <a:xfrm>
            <a:off x="4016678" y="592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1" name="object 26521"/>
          <p:cNvSpPr/>
          <p:nvPr/>
        </p:nvSpPr>
        <p:spPr>
          <a:xfrm>
            <a:off x="4043202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2" name="object 26522"/>
          <p:cNvSpPr/>
          <p:nvPr/>
        </p:nvSpPr>
        <p:spPr>
          <a:xfrm>
            <a:off x="4048761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3" name="object 26523"/>
          <p:cNvSpPr/>
          <p:nvPr/>
        </p:nvSpPr>
        <p:spPr>
          <a:xfrm>
            <a:off x="4070043" y="595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4" name="object 26524"/>
          <p:cNvSpPr/>
          <p:nvPr/>
        </p:nvSpPr>
        <p:spPr>
          <a:xfrm>
            <a:off x="4096567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5" name="object 26525"/>
          <p:cNvSpPr/>
          <p:nvPr/>
        </p:nvSpPr>
        <p:spPr>
          <a:xfrm>
            <a:off x="4101967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6" name="object 26526"/>
          <p:cNvSpPr/>
          <p:nvPr/>
        </p:nvSpPr>
        <p:spPr>
          <a:xfrm>
            <a:off x="4122615" y="5979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7" name="object 26527"/>
          <p:cNvSpPr/>
          <p:nvPr/>
        </p:nvSpPr>
        <p:spPr>
          <a:xfrm>
            <a:off x="4148980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8" name="object 26528"/>
          <p:cNvSpPr/>
          <p:nvPr/>
        </p:nvSpPr>
        <p:spPr>
          <a:xfrm>
            <a:off x="4154539" y="5995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29" name="object 26529"/>
          <p:cNvSpPr/>
          <p:nvPr/>
        </p:nvSpPr>
        <p:spPr>
          <a:xfrm>
            <a:off x="4175822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0" name="object 26530"/>
          <p:cNvSpPr/>
          <p:nvPr/>
        </p:nvSpPr>
        <p:spPr>
          <a:xfrm>
            <a:off x="4202346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1" name="object 26531"/>
          <p:cNvSpPr/>
          <p:nvPr/>
        </p:nvSpPr>
        <p:spPr>
          <a:xfrm>
            <a:off x="4207905" y="6021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2" name="object 26532"/>
          <p:cNvSpPr/>
          <p:nvPr/>
        </p:nvSpPr>
        <p:spPr>
          <a:xfrm>
            <a:off x="4228394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3" name="object 26533"/>
          <p:cNvSpPr/>
          <p:nvPr/>
        </p:nvSpPr>
        <p:spPr>
          <a:xfrm>
            <a:off x="4254918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4" name="object 26534"/>
          <p:cNvSpPr/>
          <p:nvPr/>
        </p:nvSpPr>
        <p:spPr>
          <a:xfrm>
            <a:off x="4260477" y="6047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5" name="object 26535"/>
          <p:cNvSpPr/>
          <p:nvPr/>
        </p:nvSpPr>
        <p:spPr>
          <a:xfrm>
            <a:off x="4280965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6" name="object 26536"/>
          <p:cNvSpPr/>
          <p:nvPr/>
        </p:nvSpPr>
        <p:spPr>
          <a:xfrm>
            <a:off x="4308125" y="6071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7" name="object 26537"/>
          <p:cNvSpPr/>
          <p:nvPr/>
        </p:nvSpPr>
        <p:spPr>
          <a:xfrm>
            <a:off x="4313683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8" name="object 26538"/>
          <p:cNvSpPr/>
          <p:nvPr/>
        </p:nvSpPr>
        <p:spPr>
          <a:xfrm>
            <a:off x="4334331" y="60840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9" name="object 26539"/>
          <p:cNvSpPr/>
          <p:nvPr/>
        </p:nvSpPr>
        <p:spPr>
          <a:xfrm>
            <a:off x="4360696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0" name="object 26540"/>
          <p:cNvSpPr/>
          <p:nvPr/>
        </p:nvSpPr>
        <p:spPr>
          <a:xfrm>
            <a:off x="4366255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1" name="object 26541"/>
          <p:cNvSpPr/>
          <p:nvPr/>
        </p:nvSpPr>
        <p:spPr>
          <a:xfrm>
            <a:off x="3922017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2" name="object 26542"/>
          <p:cNvSpPr/>
          <p:nvPr/>
        </p:nvSpPr>
        <p:spPr>
          <a:xfrm>
            <a:off x="3948858" y="59140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3" name="object 26543"/>
          <p:cNvSpPr/>
          <p:nvPr/>
        </p:nvSpPr>
        <p:spPr>
          <a:xfrm>
            <a:off x="3954259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4" name="object 26544"/>
          <p:cNvSpPr/>
          <p:nvPr/>
        </p:nvSpPr>
        <p:spPr>
          <a:xfrm>
            <a:off x="3974430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5" name="object 26545"/>
          <p:cNvSpPr/>
          <p:nvPr/>
        </p:nvSpPr>
        <p:spPr>
          <a:xfrm>
            <a:off x="4001271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6" name="object 26546"/>
          <p:cNvSpPr/>
          <p:nvPr/>
        </p:nvSpPr>
        <p:spPr>
          <a:xfrm>
            <a:off x="4006830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7" name="object 26547"/>
          <p:cNvSpPr/>
          <p:nvPr/>
        </p:nvSpPr>
        <p:spPr>
          <a:xfrm>
            <a:off x="4027796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8" name="object 26548"/>
          <p:cNvSpPr/>
          <p:nvPr/>
        </p:nvSpPr>
        <p:spPr>
          <a:xfrm>
            <a:off x="4054637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49" name="object 26549"/>
          <p:cNvSpPr/>
          <p:nvPr/>
        </p:nvSpPr>
        <p:spPr>
          <a:xfrm>
            <a:off x="4060196" y="596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0" name="object 26550"/>
          <p:cNvSpPr/>
          <p:nvPr/>
        </p:nvSpPr>
        <p:spPr>
          <a:xfrm>
            <a:off x="4080367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1" name="object 26551"/>
          <p:cNvSpPr/>
          <p:nvPr/>
        </p:nvSpPr>
        <p:spPr>
          <a:xfrm>
            <a:off x="4107209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2" name="object 26552"/>
          <p:cNvSpPr/>
          <p:nvPr/>
        </p:nvSpPr>
        <p:spPr>
          <a:xfrm>
            <a:off x="4112768" y="5995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3" name="object 26553"/>
          <p:cNvSpPr/>
          <p:nvPr/>
        </p:nvSpPr>
        <p:spPr>
          <a:xfrm>
            <a:off x="4133574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4" name="object 26554"/>
          <p:cNvSpPr/>
          <p:nvPr/>
        </p:nvSpPr>
        <p:spPr>
          <a:xfrm>
            <a:off x="4160416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5" name="object 26555"/>
          <p:cNvSpPr/>
          <p:nvPr/>
        </p:nvSpPr>
        <p:spPr>
          <a:xfrm>
            <a:off x="4165975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6" name="object 26556"/>
          <p:cNvSpPr/>
          <p:nvPr/>
        </p:nvSpPr>
        <p:spPr>
          <a:xfrm>
            <a:off x="4186146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7" name="object 26557"/>
          <p:cNvSpPr/>
          <p:nvPr/>
        </p:nvSpPr>
        <p:spPr>
          <a:xfrm>
            <a:off x="4212987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8" name="object 26558"/>
          <p:cNvSpPr/>
          <p:nvPr/>
        </p:nvSpPr>
        <p:spPr>
          <a:xfrm>
            <a:off x="4218546" y="60477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9" name="object 26559"/>
          <p:cNvSpPr/>
          <p:nvPr/>
        </p:nvSpPr>
        <p:spPr>
          <a:xfrm>
            <a:off x="4239512" y="60579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0" name="object 26560"/>
          <p:cNvSpPr/>
          <p:nvPr/>
        </p:nvSpPr>
        <p:spPr>
          <a:xfrm>
            <a:off x="4266353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1" name="object 26561"/>
          <p:cNvSpPr/>
          <p:nvPr/>
        </p:nvSpPr>
        <p:spPr>
          <a:xfrm>
            <a:off x="4271912" y="6073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2" name="object 26562"/>
          <p:cNvSpPr/>
          <p:nvPr/>
        </p:nvSpPr>
        <p:spPr>
          <a:xfrm>
            <a:off x="4291924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3" name="object 26563"/>
          <p:cNvSpPr/>
          <p:nvPr/>
        </p:nvSpPr>
        <p:spPr>
          <a:xfrm>
            <a:off x="4318925" y="60971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4" name="object 26564"/>
          <p:cNvSpPr/>
          <p:nvPr/>
        </p:nvSpPr>
        <p:spPr>
          <a:xfrm>
            <a:off x="4324325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5" name="object 26565"/>
          <p:cNvSpPr/>
          <p:nvPr/>
        </p:nvSpPr>
        <p:spPr>
          <a:xfrm>
            <a:off x="4345290" y="6110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6" name="object 26566"/>
          <p:cNvSpPr/>
          <p:nvPr/>
        </p:nvSpPr>
        <p:spPr>
          <a:xfrm>
            <a:off x="3880087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7" name="object 26567"/>
          <p:cNvSpPr/>
          <p:nvPr/>
        </p:nvSpPr>
        <p:spPr>
          <a:xfrm>
            <a:off x="3906611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8" name="object 26568"/>
          <p:cNvSpPr/>
          <p:nvPr/>
        </p:nvSpPr>
        <p:spPr>
          <a:xfrm>
            <a:off x="3912011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69" name="object 26569"/>
          <p:cNvSpPr/>
          <p:nvPr/>
        </p:nvSpPr>
        <p:spPr>
          <a:xfrm>
            <a:off x="3932658" y="59271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0" name="object 26570"/>
          <p:cNvSpPr/>
          <p:nvPr/>
        </p:nvSpPr>
        <p:spPr>
          <a:xfrm>
            <a:off x="3959023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1" name="object 26571"/>
          <p:cNvSpPr/>
          <p:nvPr/>
        </p:nvSpPr>
        <p:spPr>
          <a:xfrm>
            <a:off x="3965059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2" name="object 26572"/>
          <p:cNvSpPr/>
          <p:nvPr/>
        </p:nvSpPr>
        <p:spPr>
          <a:xfrm>
            <a:off x="3985865" y="5953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3" name="object 26573"/>
          <p:cNvSpPr/>
          <p:nvPr/>
        </p:nvSpPr>
        <p:spPr>
          <a:xfrm>
            <a:off x="4012389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4" name="object 26574"/>
          <p:cNvSpPr/>
          <p:nvPr/>
        </p:nvSpPr>
        <p:spPr>
          <a:xfrm>
            <a:off x="4017948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5" name="object 26575"/>
          <p:cNvSpPr/>
          <p:nvPr/>
        </p:nvSpPr>
        <p:spPr>
          <a:xfrm>
            <a:off x="4038437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6" name="object 26576"/>
          <p:cNvSpPr/>
          <p:nvPr/>
        </p:nvSpPr>
        <p:spPr>
          <a:xfrm>
            <a:off x="4064961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7" name="object 26577"/>
          <p:cNvSpPr/>
          <p:nvPr/>
        </p:nvSpPr>
        <p:spPr>
          <a:xfrm>
            <a:off x="4070837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8" name="object 26578"/>
          <p:cNvSpPr/>
          <p:nvPr/>
        </p:nvSpPr>
        <p:spPr>
          <a:xfrm>
            <a:off x="4091802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9" name="object 26579"/>
          <p:cNvSpPr/>
          <p:nvPr/>
        </p:nvSpPr>
        <p:spPr>
          <a:xfrm>
            <a:off x="4118168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0" name="object 26580"/>
          <p:cNvSpPr/>
          <p:nvPr/>
        </p:nvSpPr>
        <p:spPr>
          <a:xfrm>
            <a:off x="4123727" y="6021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1" name="object 26581"/>
          <p:cNvSpPr/>
          <p:nvPr/>
        </p:nvSpPr>
        <p:spPr>
          <a:xfrm>
            <a:off x="4144216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2" name="object 26582"/>
          <p:cNvSpPr/>
          <p:nvPr/>
        </p:nvSpPr>
        <p:spPr>
          <a:xfrm>
            <a:off x="4170739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3" name="object 26583"/>
          <p:cNvSpPr/>
          <p:nvPr/>
        </p:nvSpPr>
        <p:spPr>
          <a:xfrm>
            <a:off x="4176298" y="6047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4" name="object 26584"/>
          <p:cNvSpPr/>
          <p:nvPr/>
        </p:nvSpPr>
        <p:spPr>
          <a:xfrm>
            <a:off x="4197581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5" name="object 26585"/>
          <p:cNvSpPr/>
          <p:nvPr/>
        </p:nvSpPr>
        <p:spPr>
          <a:xfrm>
            <a:off x="4224105" y="60710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6" name="object 26586"/>
          <p:cNvSpPr/>
          <p:nvPr/>
        </p:nvSpPr>
        <p:spPr>
          <a:xfrm>
            <a:off x="4229664" y="60738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7" name="object 26587"/>
          <p:cNvSpPr/>
          <p:nvPr/>
        </p:nvSpPr>
        <p:spPr>
          <a:xfrm>
            <a:off x="4250153" y="60840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8" name="object 26588"/>
          <p:cNvSpPr/>
          <p:nvPr/>
        </p:nvSpPr>
        <p:spPr>
          <a:xfrm>
            <a:off x="4276518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89" name="object 26589"/>
          <p:cNvSpPr/>
          <p:nvPr/>
        </p:nvSpPr>
        <p:spPr>
          <a:xfrm>
            <a:off x="4282077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0" name="object 26590"/>
          <p:cNvSpPr/>
          <p:nvPr/>
        </p:nvSpPr>
        <p:spPr>
          <a:xfrm>
            <a:off x="4303519" y="6110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1" name="object 26591"/>
          <p:cNvSpPr/>
          <p:nvPr/>
        </p:nvSpPr>
        <p:spPr>
          <a:xfrm>
            <a:off x="4329884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2" name="object 26592"/>
          <p:cNvSpPr/>
          <p:nvPr/>
        </p:nvSpPr>
        <p:spPr>
          <a:xfrm>
            <a:off x="4335443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3" name="object 26593"/>
          <p:cNvSpPr/>
          <p:nvPr/>
        </p:nvSpPr>
        <p:spPr>
          <a:xfrm>
            <a:off x="4355932" y="6136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4" name="object 26594"/>
          <p:cNvSpPr/>
          <p:nvPr/>
        </p:nvSpPr>
        <p:spPr>
          <a:xfrm>
            <a:off x="3837838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5" name="object 26595"/>
          <p:cNvSpPr/>
          <p:nvPr/>
        </p:nvSpPr>
        <p:spPr>
          <a:xfrm>
            <a:off x="3864680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6" name="object 26596"/>
          <p:cNvSpPr/>
          <p:nvPr/>
        </p:nvSpPr>
        <p:spPr>
          <a:xfrm>
            <a:off x="3870239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7" name="object 26597"/>
          <p:cNvSpPr/>
          <p:nvPr/>
        </p:nvSpPr>
        <p:spPr>
          <a:xfrm>
            <a:off x="3890410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8" name="object 26598"/>
          <p:cNvSpPr/>
          <p:nvPr/>
        </p:nvSpPr>
        <p:spPr>
          <a:xfrm>
            <a:off x="3917252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9" name="object 26599"/>
          <p:cNvSpPr/>
          <p:nvPr/>
        </p:nvSpPr>
        <p:spPr>
          <a:xfrm>
            <a:off x="3922811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0" name="object 26600"/>
          <p:cNvSpPr/>
          <p:nvPr/>
        </p:nvSpPr>
        <p:spPr>
          <a:xfrm>
            <a:off x="3943617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1" name="object 26601"/>
          <p:cNvSpPr/>
          <p:nvPr/>
        </p:nvSpPr>
        <p:spPr>
          <a:xfrm>
            <a:off x="3970459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2" name="object 26602"/>
          <p:cNvSpPr/>
          <p:nvPr/>
        </p:nvSpPr>
        <p:spPr>
          <a:xfrm>
            <a:off x="3976018" y="596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3" name="object 26603"/>
          <p:cNvSpPr/>
          <p:nvPr/>
        </p:nvSpPr>
        <p:spPr>
          <a:xfrm>
            <a:off x="3996189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4" name="object 26604"/>
          <p:cNvSpPr/>
          <p:nvPr/>
        </p:nvSpPr>
        <p:spPr>
          <a:xfrm>
            <a:off x="4023031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5" name="object 26605"/>
          <p:cNvSpPr/>
          <p:nvPr/>
        </p:nvSpPr>
        <p:spPr>
          <a:xfrm>
            <a:off x="4028590" y="5995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6" name="object 26606"/>
          <p:cNvSpPr/>
          <p:nvPr/>
        </p:nvSpPr>
        <p:spPr>
          <a:xfrm>
            <a:off x="4049555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7" name="object 26607"/>
          <p:cNvSpPr/>
          <p:nvPr/>
        </p:nvSpPr>
        <p:spPr>
          <a:xfrm>
            <a:off x="4076396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8" name="object 26608"/>
          <p:cNvSpPr/>
          <p:nvPr/>
        </p:nvSpPr>
        <p:spPr>
          <a:xfrm>
            <a:off x="4081955" y="60216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09" name="object 26609"/>
          <p:cNvSpPr/>
          <p:nvPr/>
        </p:nvSpPr>
        <p:spPr>
          <a:xfrm>
            <a:off x="4101967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0" name="object 26610"/>
          <p:cNvSpPr/>
          <p:nvPr/>
        </p:nvSpPr>
        <p:spPr>
          <a:xfrm>
            <a:off x="4128968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1" name="object 26611"/>
          <p:cNvSpPr/>
          <p:nvPr/>
        </p:nvSpPr>
        <p:spPr>
          <a:xfrm>
            <a:off x="4134368" y="60477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2" name="object 26612"/>
          <p:cNvSpPr/>
          <p:nvPr/>
        </p:nvSpPr>
        <p:spPr>
          <a:xfrm>
            <a:off x="4182175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3" name="object 26613"/>
          <p:cNvSpPr/>
          <p:nvPr/>
        </p:nvSpPr>
        <p:spPr>
          <a:xfrm>
            <a:off x="4187734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4" name="object 26614"/>
          <p:cNvSpPr/>
          <p:nvPr/>
        </p:nvSpPr>
        <p:spPr>
          <a:xfrm>
            <a:off x="4207905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5" name="object 26615"/>
          <p:cNvSpPr/>
          <p:nvPr/>
        </p:nvSpPr>
        <p:spPr>
          <a:xfrm>
            <a:off x="4234747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6" name="object 26616"/>
          <p:cNvSpPr/>
          <p:nvPr/>
        </p:nvSpPr>
        <p:spPr>
          <a:xfrm>
            <a:off x="4240306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7" name="object 26617"/>
          <p:cNvSpPr/>
          <p:nvPr/>
        </p:nvSpPr>
        <p:spPr>
          <a:xfrm>
            <a:off x="4261271" y="6110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8" name="object 26618"/>
          <p:cNvSpPr/>
          <p:nvPr/>
        </p:nvSpPr>
        <p:spPr>
          <a:xfrm>
            <a:off x="4288113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9" name="object 26619"/>
          <p:cNvSpPr/>
          <p:nvPr/>
        </p:nvSpPr>
        <p:spPr>
          <a:xfrm>
            <a:off x="4293513" y="6126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0" name="object 26620"/>
          <p:cNvSpPr/>
          <p:nvPr/>
        </p:nvSpPr>
        <p:spPr>
          <a:xfrm>
            <a:off x="4313683" y="61362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1" name="object 26621"/>
          <p:cNvSpPr/>
          <p:nvPr/>
        </p:nvSpPr>
        <p:spPr>
          <a:xfrm>
            <a:off x="4340525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2" name="object 26622"/>
          <p:cNvSpPr/>
          <p:nvPr/>
        </p:nvSpPr>
        <p:spPr>
          <a:xfrm>
            <a:off x="4346084" y="6152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3" name="object 26623"/>
          <p:cNvSpPr/>
          <p:nvPr/>
        </p:nvSpPr>
        <p:spPr>
          <a:xfrm>
            <a:off x="4367049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4" name="object 26624"/>
          <p:cNvSpPr/>
          <p:nvPr/>
        </p:nvSpPr>
        <p:spPr>
          <a:xfrm>
            <a:off x="3795908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5" name="object 26625"/>
          <p:cNvSpPr/>
          <p:nvPr/>
        </p:nvSpPr>
        <p:spPr>
          <a:xfrm>
            <a:off x="3822432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6" name="object 26626"/>
          <p:cNvSpPr/>
          <p:nvPr/>
        </p:nvSpPr>
        <p:spPr>
          <a:xfrm>
            <a:off x="3828309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7" name="object 26627"/>
          <p:cNvSpPr/>
          <p:nvPr/>
        </p:nvSpPr>
        <p:spPr>
          <a:xfrm>
            <a:off x="3848480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8" name="object 26628"/>
          <p:cNvSpPr/>
          <p:nvPr/>
        </p:nvSpPr>
        <p:spPr>
          <a:xfrm>
            <a:off x="3875004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29" name="object 26629"/>
          <p:cNvSpPr/>
          <p:nvPr/>
        </p:nvSpPr>
        <p:spPr>
          <a:xfrm>
            <a:off x="3880881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0" name="object 26630"/>
          <p:cNvSpPr/>
          <p:nvPr/>
        </p:nvSpPr>
        <p:spPr>
          <a:xfrm>
            <a:off x="3901846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1" name="object 26631"/>
          <p:cNvSpPr/>
          <p:nvPr/>
        </p:nvSpPr>
        <p:spPr>
          <a:xfrm>
            <a:off x="3928211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2" name="object 26632"/>
          <p:cNvSpPr/>
          <p:nvPr/>
        </p:nvSpPr>
        <p:spPr>
          <a:xfrm>
            <a:off x="3933770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3" name="object 26633"/>
          <p:cNvSpPr/>
          <p:nvPr/>
        </p:nvSpPr>
        <p:spPr>
          <a:xfrm>
            <a:off x="3954259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4" name="object 26634"/>
          <p:cNvSpPr/>
          <p:nvPr/>
        </p:nvSpPr>
        <p:spPr>
          <a:xfrm>
            <a:off x="3980783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5" name="object 26635"/>
          <p:cNvSpPr/>
          <p:nvPr/>
        </p:nvSpPr>
        <p:spPr>
          <a:xfrm>
            <a:off x="3986659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6" name="object 26636"/>
          <p:cNvSpPr/>
          <p:nvPr/>
        </p:nvSpPr>
        <p:spPr>
          <a:xfrm>
            <a:off x="4007624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7" name="object 26637"/>
          <p:cNvSpPr/>
          <p:nvPr/>
        </p:nvSpPr>
        <p:spPr>
          <a:xfrm>
            <a:off x="4034149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8" name="object 26638"/>
          <p:cNvSpPr/>
          <p:nvPr/>
        </p:nvSpPr>
        <p:spPr>
          <a:xfrm>
            <a:off x="4039708" y="6021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9" name="object 26639"/>
          <p:cNvSpPr/>
          <p:nvPr/>
        </p:nvSpPr>
        <p:spPr>
          <a:xfrm>
            <a:off x="4060196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0" name="object 26640"/>
          <p:cNvSpPr/>
          <p:nvPr/>
        </p:nvSpPr>
        <p:spPr>
          <a:xfrm>
            <a:off x="4086561" y="60449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1" name="object 26641"/>
          <p:cNvSpPr/>
          <p:nvPr/>
        </p:nvSpPr>
        <p:spPr>
          <a:xfrm>
            <a:off x="4092597" y="60481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2" name="object 26642"/>
          <p:cNvSpPr/>
          <p:nvPr/>
        </p:nvSpPr>
        <p:spPr>
          <a:xfrm>
            <a:off x="4139927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3" name="object 26643"/>
          <p:cNvSpPr/>
          <p:nvPr/>
        </p:nvSpPr>
        <p:spPr>
          <a:xfrm>
            <a:off x="4145486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4" name="object 26644"/>
          <p:cNvSpPr/>
          <p:nvPr/>
        </p:nvSpPr>
        <p:spPr>
          <a:xfrm>
            <a:off x="4165975" y="60840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5" name="object 26645"/>
          <p:cNvSpPr/>
          <p:nvPr/>
        </p:nvSpPr>
        <p:spPr>
          <a:xfrm>
            <a:off x="4192499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6" name="object 26646"/>
          <p:cNvSpPr/>
          <p:nvPr/>
        </p:nvSpPr>
        <p:spPr>
          <a:xfrm>
            <a:off x="4198058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7" name="object 26647"/>
          <p:cNvSpPr/>
          <p:nvPr/>
        </p:nvSpPr>
        <p:spPr>
          <a:xfrm>
            <a:off x="4219340" y="61101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8" name="object 26648"/>
          <p:cNvSpPr/>
          <p:nvPr/>
        </p:nvSpPr>
        <p:spPr>
          <a:xfrm>
            <a:off x="4245864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49" name="object 26649"/>
          <p:cNvSpPr/>
          <p:nvPr/>
        </p:nvSpPr>
        <p:spPr>
          <a:xfrm>
            <a:off x="4251265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0" name="object 26650"/>
          <p:cNvSpPr/>
          <p:nvPr/>
        </p:nvSpPr>
        <p:spPr>
          <a:xfrm>
            <a:off x="4271912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1" name="object 26651"/>
          <p:cNvSpPr/>
          <p:nvPr/>
        </p:nvSpPr>
        <p:spPr>
          <a:xfrm>
            <a:off x="4298277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2" name="object 26652"/>
          <p:cNvSpPr/>
          <p:nvPr/>
        </p:nvSpPr>
        <p:spPr>
          <a:xfrm>
            <a:off x="4303836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3" name="object 26653"/>
          <p:cNvSpPr/>
          <p:nvPr/>
        </p:nvSpPr>
        <p:spPr>
          <a:xfrm>
            <a:off x="4325119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4" name="object 26654"/>
          <p:cNvSpPr/>
          <p:nvPr/>
        </p:nvSpPr>
        <p:spPr>
          <a:xfrm>
            <a:off x="4351643" y="6175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5" name="object 26655"/>
          <p:cNvSpPr/>
          <p:nvPr/>
        </p:nvSpPr>
        <p:spPr>
          <a:xfrm>
            <a:off x="4357202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6" name="object 26656"/>
          <p:cNvSpPr/>
          <p:nvPr/>
        </p:nvSpPr>
        <p:spPr>
          <a:xfrm>
            <a:off x="3753660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7" name="object 26657"/>
          <p:cNvSpPr/>
          <p:nvPr/>
        </p:nvSpPr>
        <p:spPr>
          <a:xfrm>
            <a:off x="3780502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8" name="object 26658"/>
          <p:cNvSpPr/>
          <p:nvPr/>
        </p:nvSpPr>
        <p:spPr>
          <a:xfrm>
            <a:off x="3786061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9" name="object 26659"/>
          <p:cNvSpPr/>
          <p:nvPr/>
        </p:nvSpPr>
        <p:spPr>
          <a:xfrm>
            <a:off x="3806709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0" name="object 26660"/>
          <p:cNvSpPr/>
          <p:nvPr/>
        </p:nvSpPr>
        <p:spPr>
          <a:xfrm>
            <a:off x="3833074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1" name="object 26661"/>
          <p:cNvSpPr/>
          <p:nvPr/>
        </p:nvSpPr>
        <p:spPr>
          <a:xfrm>
            <a:off x="3839427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2" name="object 26662"/>
          <p:cNvSpPr/>
          <p:nvPr/>
        </p:nvSpPr>
        <p:spPr>
          <a:xfrm>
            <a:off x="3859598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3" name="object 26663"/>
          <p:cNvSpPr/>
          <p:nvPr/>
        </p:nvSpPr>
        <p:spPr>
          <a:xfrm>
            <a:off x="3886439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4" name="object 26664"/>
          <p:cNvSpPr/>
          <p:nvPr/>
        </p:nvSpPr>
        <p:spPr>
          <a:xfrm>
            <a:off x="3891998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5" name="object 26665"/>
          <p:cNvSpPr/>
          <p:nvPr/>
        </p:nvSpPr>
        <p:spPr>
          <a:xfrm>
            <a:off x="3912011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6" name="object 26666"/>
          <p:cNvSpPr/>
          <p:nvPr/>
        </p:nvSpPr>
        <p:spPr>
          <a:xfrm>
            <a:off x="3938852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7" name="object 26667"/>
          <p:cNvSpPr/>
          <p:nvPr/>
        </p:nvSpPr>
        <p:spPr>
          <a:xfrm>
            <a:off x="3945206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8" name="object 26668"/>
          <p:cNvSpPr/>
          <p:nvPr/>
        </p:nvSpPr>
        <p:spPr>
          <a:xfrm>
            <a:off x="3965376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69" name="object 26669"/>
          <p:cNvSpPr/>
          <p:nvPr/>
        </p:nvSpPr>
        <p:spPr>
          <a:xfrm>
            <a:off x="3992218" y="60188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0" name="object 26670"/>
          <p:cNvSpPr/>
          <p:nvPr/>
        </p:nvSpPr>
        <p:spPr>
          <a:xfrm>
            <a:off x="3997777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1" name="object 26671"/>
          <p:cNvSpPr/>
          <p:nvPr/>
        </p:nvSpPr>
        <p:spPr>
          <a:xfrm>
            <a:off x="4017948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2" name="object 26672"/>
          <p:cNvSpPr/>
          <p:nvPr/>
        </p:nvSpPr>
        <p:spPr>
          <a:xfrm>
            <a:off x="4098156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3" name="object 26673"/>
          <p:cNvSpPr/>
          <p:nvPr/>
        </p:nvSpPr>
        <p:spPr>
          <a:xfrm>
            <a:off x="4103556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4" name="object 26674"/>
          <p:cNvSpPr/>
          <p:nvPr/>
        </p:nvSpPr>
        <p:spPr>
          <a:xfrm>
            <a:off x="4123727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5" name="object 26675"/>
          <p:cNvSpPr/>
          <p:nvPr/>
        </p:nvSpPr>
        <p:spPr>
          <a:xfrm>
            <a:off x="4150569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6" name="object 26676"/>
          <p:cNvSpPr/>
          <p:nvPr/>
        </p:nvSpPr>
        <p:spPr>
          <a:xfrm>
            <a:off x="4156922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7" name="object 26677"/>
          <p:cNvSpPr/>
          <p:nvPr/>
        </p:nvSpPr>
        <p:spPr>
          <a:xfrm>
            <a:off x="4177093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8" name="object 26678"/>
          <p:cNvSpPr/>
          <p:nvPr/>
        </p:nvSpPr>
        <p:spPr>
          <a:xfrm>
            <a:off x="4203934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9" name="object 26679"/>
          <p:cNvSpPr/>
          <p:nvPr/>
        </p:nvSpPr>
        <p:spPr>
          <a:xfrm>
            <a:off x="4209493" y="6126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0" name="object 26680"/>
          <p:cNvSpPr/>
          <p:nvPr/>
        </p:nvSpPr>
        <p:spPr>
          <a:xfrm>
            <a:off x="4229664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1" name="object 26681"/>
          <p:cNvSpPr/>
          <p:nvPr/>
        </p:nvSpPr>
        <p:spPr>
          <a:xfrm>
            <a:off x="4256506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2" name="object 26682"/>
          <p:cNvSpPr/>
          <p:nvPr/>
        </p:nvSpPr>
        <p:spPr>
          <a:xfrm>
            <a:off x="4262700" y="6152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3" name="object 26683"/>
          <p:cNvSpPr/>
          <p:nvPr/>
        </p:nvSpPr>
        <p:spPr>
          <a:xfrm>
            <a:off x="4282871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4" name="object 26684"/>
          <p:cNvSpPr/>
          <p:nvPr/>
        </p:nvSpPr>
        <p:spPr>
          <a:xfrm>
            <a:off x="4309713" y="6175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5" name="object 26685"/>
          <p:cNvSpPr/>
          <p:nvPr/>
        </p:nvSpPr>
        <p:spPr>
          <a:xfrm>
            <a:off x="4315272" y="61786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6" name="object 26686"/>
          <p:cNvSpPr/>
          <p:nvPr/>
        </p:nvSpPr>
        <p:spPr>
          <a:xfrm>
            <a:off x="4335443" y="6188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7" name="object 26687"/>
          <p:cNvSpPr/>
          <p:nvPr/>
        </p:nvSpPr>
        <p:spPr>
          <a:xfrm>
            <a:off x="4362284" y="620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8" name="object 26688"/>
          <p:cNvSpPr/>
          <p:nvPr/>
        </p:nvSpPr>
        <p:spPr>
          <a:xfrm>
            <a:off x="4368637" y="62047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89" name="object 26689"/>
          <p:cNvSpPr/>
          <p:nvPr/>
        </p:nvSpPr>
        <p:spPr>
          <a:xfrm>
            <a:off x="3711889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0" name="object 26690"/>
          <p:cNvSpPr/>
          <p:nvPr/>
        </p:nvSpPr>
        <p:spPr>
          <a:xfrm>
            <a:off x="3738254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1" name="object 26691"/>
          <p:cNvSpPr/>
          <p:nvPr/>
        </p:nvSpPr>
        <p:spPr>
          <a:xfrm>
            <a:off x="3744290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2" name="object 26692"/>
          <p:cNvSpPr/>
          <p:nvPr/>
        </p:nvSpPr>
        <p:spPr>
          <a:xfrm>
            <a:off x="3764302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3" name="object 26693"/>
          <p:cNvSpPr/>
          <p:nvPr/>
        </p:nvSpPr>
        <p:spPr>
          <a:xfrm>
            <a:off x="3790826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4" name="object 26694"/>
          <p:cNvSpPr/>
          <p:nvPr/>
        </p:nvSpPr>
        <p:spPr>
          <a:xfrm>
            <a:off x="3797179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5" name="object 26695"/>
          <p:cNvSpPr/>
          <p:nvPr/>
        </p:nvSpPr>
        <p:spPr>
          <a:xfrm>
            <a:off x="3817668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6" name="object 26696"/>
          <p:cNvSpPr/>
          <p:nvPr/>
        </p:nvSpPr>
        <p:spPr>
          <a:xfrm>
            <a:off x="3844192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7" name="object 26697"/>
          <p:cNvSpPr/>
          <p:nvPr/>
        </p:nvSpPr>
        <p:spPr>
          <a:xfrm>
            <a:off x="3850068" y="59695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8" name="object 26698"/>
          <p:cNvSpPr/>
          <p:nvPr/>
        </p:nvSpPr>
        <p:spPr>
          <a:xfrm>
            <a:off x="3870239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99" name="object 26699"/>
          <p:cNvSpPr/>
          <p:nvPr/>
        </p:nvSpPr>
        <p:spPr>
          <a:xfrm>
            <a:off x="3896605" y="59927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0" name="object 26700"/>
          <p:cNvSpPr/>
          <p:nvPr/>
        </p:nvSpPr>
        <p:spPr>
          <a:xfrm>
            <a:off x="3902957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1" name="object 26701"/>
          <p:cNvSpPr/>
          <p:nvPr/>
        </p:nvSpPr>
        <p:spPr>
          <a:xfrm>
            <a:off x="3923605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2" name="object 26702"/>
          <p:cNvSpPr/>
          <p:nvPr/>
        </p:nvSpPr>
        <p:spPr>
          <a:xfrm>
            <a:off x="3949970" y="60188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3" name="object 26703"/>
          <p:cNvSpPr/>
          <p:nvPr/>
        </p:nvSpPr>
        <p:spPr>
          <a:xfrm>
            <a:off x="3955529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4" name="object 26704"/>
          <p:cNvSpPr/>
          <p:nvPr/>
        </p:nvSpPr>
        <p:spPr>
          <a:xfrm>
            <a:off x="3976018" y="60318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5" name="object 26705"/>
          <p:cNvSpPr/>
          <p:nvPr/>
        </p:nvSpPr>
        <p:spPr>
          <a:xfrm>
            <a:off x="4055908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6" name="object 26706"/>
          <p:cNvSpPr/>
          <p:nvPr/>
        </p:nvSpPr>
        <p:spPr>
          <a:xfrm>
            <a:off x="4061308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7" name="object 26707"/>
          <p:cNvSpPr/>
          <p:nvPr/>
        </p:nvSpPr>
        <p:spPr>
          <a:xfrm>
            <a:off x="4081955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8" name="object 26708"/>
          <p:cNvSpPr/>
          <p:nvPr/>
        </p:nvSpPr>
        <p:spPr>
          <a:xfrm>
            <a:off x="4108320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09" name="object 26709"/>
          <p:cNvSpPr/>
          <p:nvPr/>
        </p:nvSpPr>
        <p:spPr>
          <a:xfrm>
            <a:off x="4114674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0" name="object 26710"/>
          <p:cNvSpPr/>
          <p:nvPr/>
        </p:nvSpPr>
        <p:spPr>
          <a:xfrm>
            <a:off x="4135162" y="61105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1" name="object 26711"/>
          <p:cNvSpPr/>
          <p:nvPr/>
        </p:nvSpPr>
        <p:spPr>
          <a:xfrm>
            <a:off x="4161687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2" name="object 26712"/>
          <p:cNvSpPr/>
          <p:nvPr/>
        </p:nvSpPr>
        <p:spPr>
          <a:xfrm>
            <a:off x="4167245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3" name="object 26713"/>
          <p:cNvSpPr/>
          <p:nvPr/>
        </p:nvSpPr>
        <p:spPr>
          <a:xfrm>
            <a:off x="4187734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4" name="object 26714"/>
          <p:cNvSpPr/>
          <p:nvPr/>
        </p:nvSpPr>
        <p:spPr>
          <a:xfrm>
            <a:off x="4214258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5" name="object 26715"/>
          <p:cNvSpPr/>
          <p:nvPr/>
        </p:nvSpPr>
        <p:spPr>
          <a:xfrm>
            <a:off x="4220452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6" name="object 26716"/>
          <p:cNvSpPr/>
          <p:nvPr/>
        </p:nvSpPr>
        <p:spPr>
          <a:xfrm>
            <a:off x="4241100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7" name="object 26717"/>
          <p:cNvSpPr/>
          <p:nvPr/>
        </p:nvSpPr>
        <p:spPr>
          <a:xfrm>
            <a:off x="4267465" y="6175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8" name="object 26718"/>
          <p:cNvSpPr/>
          <p:nvPr/>
        </p:nvSpPr>
        <p:spPr>
          <a:xfrm>
            <a:off x="4273024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19" name="object 26719"/>
          <p:cNvSpPr/>
          <p:nvPr/>
        </p:nvSpPr>
        <p:spPr>
          <a:xfrm>
            <a:off x="4293513" y="6188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0" name="object 26720"/>
          <p:cNvSpPr/>
          <p:nvPr/>
        </p:nvSpPr>
        <p:spPr>
          <a:xfrm>
            <a:off x="4320037" y="620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1" name="object 26721"/>
          <p:cNvSpPr/>
          <p:nvPr/>
        </p:nvSpPr>
        <p:spPr>
          <a:xfrm>
            <a:off x="4326390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2" name="object 26722"/>
          <p:cNvSpPr/>
          <p:nvPr/>
        </p:nvSpPr>
        <p:spPr>
          <a:xfrm>
            <a:off x="4346878" y="6214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3" name="object 26723"/>
          <p:cNvSpPr/>
          <p:nvPr/>
        </p:nvSpPr>
        <p:spPr>
          <a:xfrm>
            <a:off x="3669641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4" name="object 26724"/>
          <p:cNvSpPr/>
          <p:nvPr/>
        </p:nvSpPr>
        <p:spPr>
          <a:xfrm>
            <a:off x="3696483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5" name="object 26725"/>
          <p:cNvSpPr/>
          <p:nvPr/>
        </p:nvSpPr>
        <p:spPr>
          <a:xfrm>
            <a:off x="3702042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6" name="object 26726"/>
          <p:cNvSpPr/>
          <p:nvPr/>
        </p:nvSpPr>
        <p:spPr>
          <a:xfrm>
            <a:off x="3722530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7" name="object 26727"/>
          <p:cNvSpPr/>
          <p:nvPr/>
        </p:nvSpPr>
        <p:spPr>
          <a:xfrm>
            <a:off x="3749690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8" name="object 26728"/>
          <p:cNvSpPr/>
          <p:nvPr/>
        </p:nvSpPr>
        <p:spPr>
          <a:xfrm>
            <a:off x="3755249" y="59434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29" name="object 26729"/>
          <p:cNvSpPr/>
          <p:nvPr/>
        </p:nvSpPr>
        <p:spPr>
          <a:xfrm>
            <a:off x="3775420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0" name="object 26730"/>
          <p:cNvSpPr/>
          <p:nvPr/>
        </p:nvSpPr>
        <p:spPr>
          <a:xfrm>
            <a:off x="3802262" y="59666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1" name="object 26731"/>
          <p:cNvSpPr/>
          <p:nvPr/>
        </p:nvSpPr>
        <p:spPr>
          <a:xfrm>
            <a:off x="3807820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2" name="object 26732"/>
          <p:cNvSpPr/>
          <p:nvPr/>
        </p:nvSpPr>
        <p:spPr>
          <a:xfrm>
            <a:off x="3828309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3" name="object 26733"/>
          <p:cNvSpPr/>
          <p:nvPr/>
        </p:nvSpPr>
        <p:spPr>
          <a:xfrm>
            <a:off x="3855627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4" name="object 26734"/>
          <p:cNvSpPr/>
          <p:nvPr/>
        </p:nvSpPr>
        <p:spPr>
          <a:xfrm>
            <a:off x="3861186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5" name="object 26735"/>
          <p:cNvSpPr/>
          <p:nvPr/>
        </p:nvSpPr>
        <p:spPr>
          <a:xfrm>
            <a:off x="3881198" y="60057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6" name="object 26736"/>
          <p:cNvSpPr/>
          <p:nvPr/>
        </p:nvSpPr>
        <p:spPr>
          <a:xfrm>
            <a:off x="3908199" y="6019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7" name="object 26737"/>
          <p:cNvSpPr/>
          <p:nvPr/>
        </p:nvSpPr>
        <p:spPr>
          <a:xfrm>
            <a:off x="3913599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8" name="object 26738"/>
          <p:cNvSpPr/>
          <p:nvPr/>
        </p:nvSpPr>
        <p:spPr>
          <a:xfrm>
            <a:off x="3933770" y="603188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39" name="object 26739"/>
          <p:cNvSpPr/>
          <p:nvPr/>
        </p:nvSpPr>
        <p:spPr>
          <a:xfrm>
            <a:off x="4013977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0" name="object 26740"/>
          <p:cNvSpPr/>
          <p:nvPr/>
        </p:nvSpPr>
        <p:spPr>
          <a:xfrm>
            <a:off x="4019536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1" name="object 26741"/>
          <p:cNvSpPr/>
          <p:nvPr/>
        </p:nvSpPr>
        <p:spPr>
          <a:xfrm>
            <a:off x="4039708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2" name="object 26742"/>
          <p:cNvSpPr/>
          <p:nvPr/>
        </p:nvSpPr>
        <p:spPr>
          <a:xfrm>
            <a:off x="4067343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3" name="object 26743"/>
          <p:cNvSpPr/>
          <p:nvPr/>
        </p:nvSpPr>
        <p:spPr>
          <a:xfrm>
            <a:off x="4072744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4" name="object 26744"/>
          <p:cNvSpPr/>
          <p:nvPr/>
        </p:nvSpPr>
        <p:spPr>
          <a:xfrm>
            <a:off x="4092914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5" name="object 26745"/>
          <p:cNvSpPr/>
          <p:nvPr/>
        </p:nvSpPr>
        <p:spPr>
          <a:xfrm>
            <a:off x="4119756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6" name="object 26746"/>
          <p:cNvSpPr/>
          <p:nvPr/>
        </p:nvSpPr>
        <p:spPr>
          <a:xfrm>
            <a:off x="4125315" y="61264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7" name="object 26747"/>
          <p:cNvSpPr/>
          <p:nvPr/>
        </p:nvSpPr>
        <p:spPr>
          <a:xfrm>
            <a:off x="4145486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8" name="object 26748"/>
          <p:cNvSpPr/>
          <p:nvPr/>
        </p:nvSpPr>
        <p:spPr>
          <a:xfrm>
            <a:off x="4173122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49" name="object 26749"/>
          <p:cNvSpPr/>
          <p:nvPr/>
        </p:nvSpPr>
        <p:spPr>
          <a:xfrm>
            <a:off x="4178681" y="61525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0" name="object 26750"/>
          <p:cNvSpPr/>
          <p:nvPr/>
        </p:nvSpPr>
        <p:spPr>
          <a:xfrm>
            <a:off x="4198852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1" name="object 26751"/>
          <p:cNvSpPr/>
          <p:nvPr/>
        </p:nvSpPr>
        <p:spPr>
          <a:xfrm>
            <a:off x="4225694" y="61757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2" name="object 26752"/>
          <p:cNvSpPr/>
          <p:nvPr/>
        </p:nvSpPr>
        <p:spPr>
          <a:xfrm>
            <a:off x="4231252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3" name="object 26753"/>
          <p:cNvSpPr/>
          <p:nvPr/>
        </p:nvSpPr>
        <p:spPr>
          <a:xfrm>
            <a:off x="4251265" y="6188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4" name="object 26754"/>
          <p:cNvSpPr/>
          <p:nvPr/>
        </p:nvSpPr>
        <p:spPr>
          <a:xfrm>
            <a:off x="4278106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5" name="object 26755"/>
          <p:cNvSpPr/>
          <p:nvPr/>
        </p:nvSpPr>
        <p:spPr>
          <a:xfrm>
            <a:off x="4284459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6" name="object 26756"/>
          <p:cNvSpPr/>
          <p:nvPr/>
        </p:nvSpPr>
        <p:spPr>
          <a:xfrm>
            <a:off x="4304631" y="62149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7" name="object 26757"/>
          <p:cNvSpPr/>
          <p:nvPr/>
        </p:nvSpPr>
        <p:spPr>
          <a:xfrm>
            <a:off x="4331472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8" name="object 26758"/>
          <p:cNvSpPr/>
          <p:nvPr/>
        </p:nvSpPr>
        <p:spPr>
          <a:xfrm>
            <a:off x="4337031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59" name="object 26759"/>
          <p:cNvSpPr/>
          <p:nvPr/>
        </p:nvSpPr>
        <p:spPr>
          <a:xfrm>
            <a:off x="4357202" y="624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0" name="object 26760"/>
          <p:cNvSpPr/>
          <p:nvPr/>
        </p:nvSpPr>
        <p:spPr>
          <a:xfrm>
            <a:off x="3627711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1" name="object 26761"/>
          <p:cNvSpPr/>
          <p:nvPr/>
        </p:nvSpPr>
        <p:spPr>
          <a:xfrm>
            <a:off x="3654235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2" name="object 26762"/>
          <p:cNvSpPr/>
          <p:nvPr/>
        </p:nvSpPr>
        <p:spPr>
          <a:xfrm>
            <a:off x="3660111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3" name="object 26763"/>
          <p:cNvSpPr/>
          <p:nvPr/>
        </p:nvSpPr>
        <p:spPr>
          <a:xfrm>
            <a:off x="3680283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4" name="object 26764"/>
          <p:cNvSpPr/>
          <p:nvPr/>
        </p:nvSpPr>
        <p:spPr>
          <a:xfrm>
            <a:off x="3707442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5" name="object 26765"/>
          <p:cNvSpPr/>
          <p:nvPr/>
        </p:nvSpPr>
        <p:spPr>
          <a:xfrm>
            <a:off x="3713477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6" name="object 26766"/>
          <p:cNvSpPr/>
          <p:nvPr/>
        </p:nvSpPr>
        <p:spPr>
          <a:xfrm>
            <a:off x="3733489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7" name="object 26767"/>
          <p:cNvSpPr/>
          <p:nvPr/>
        </p:nvSpPr>
        <p:spPr>
          <a:xfrm>
            <a:off x="3760013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8" name="object 26768"/>
          <p:cNvSpPr/>
          <p:nvPr/>
        </p:nvSpPr>
        <p:spPr>
          <a:xfrm>
            <a:off x="3765890" y="596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69" name="object 26769"/>
          <p:cNvSpPr/>
          <p:nvPr/>
        </p:nvSpPr>
        <p:spPr>
          <a:xfrm>
            <a:off x="3786061" y="59796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0" name="object 26770"/>
          <p:cNvSpPr/>
          <p:nvPr/>
        </p:nvSpPr>
        <p:spPr>
          <a:xfrm>
            <a:off x="3813379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1" name="object 26771"/>
          <p:cNvSpPr/>
          <p:nvPr/>
        </p:nvSpPr>
        <p:spPr>
          <a:xfrm>
            <a:off x="3818938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2" name="object 26772"/>
          <p:cNvSpPr/>
          <p:nvPr/>
        </p:nvSpPr>
        <p:spPr>
          <a:xfrm>
            <a:off x="3839427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3" name="object 26773"/>
          <p:cNvSpPr/>
          <p:nvPr/>
        </p:nvSpPr>
        <p:spPr>
          <a:xfrm>
            <a:off x="3865792" y="60196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4" name="object 26774"/>
          <p:cNvSpPr/>
          <p:nvPr/>
        </p:nvSpPr>
        <p:spPr>
          <a:xfrm>
            <a:off x="3871828" y="60220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5" name="object 26775"/>
          <p:cNvSpPr/>
          <p:nvPr/>
        </p:nvSpPr>
        <p:spPr>
          <a:xfrm>
            <a:off x="3971730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6" name="object 26776"/>
          <p:cNvSpPr/>
          <p:nvPr/>
        </p:nvSpPr>
        <p:spPr>
          <a:xfrm>
            <a:off x="3977289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7" name="object 26777"/>
          <p:cNvSpPr/>
          <p:nvPr/>
        </p:nvSpPr>
        <p:spPr>
          <a:xfrm>
            <a:off x="3997777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8" name="object 26778"/>
          <p:cNvSpPr/>
          <p:nvPr/>
        </p:nvSpPr>
        <p:spPr>
          <a:xfrm>
            <a:off x="4025095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79" name="object 26779"/>
          <p:cNvSpPr/>
          <p:nvPr/>
        </p:nvSpPr>
        <p:spPr>
          <a:xfrm>
            <a:off x="4030495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0" name="object 26780"/>
          <p:cNvSpPr/>
          <p:nvPr/>
        </p:nvSpPr>
        <p:spPr>
          <a:xfrm>
            <a:off x="4051143" y="61105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1" name="object 26781"/>
          <p:cNvSpPr/>
          <p:nvPr/>
        </p:nvSpPr>
        <p:spPr>
          <a:xfrm>
            <a:off x="4077508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2" name="object 26782"/>
          <p:cNvSpPr/>
          <p:nvPr/>
        </p:nvSpPr>
        <p:spPr>
          <a:xfrm>
            <a:off x="4083067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3" name="object 26783"/>
          <p:cNvSpPr/>
          <p:nvPr/>
        </p:nvSpPr>
        <p:spPr>
          <a:xfrm>
            <a:off x="4103556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4" name="object 26784"/>
          <p:cNvSpPr/>
          <p:nvPr/>
        </p:nvSpPr>
        <p:spPr>
          <a:xfrm>
            <a:off x="4130874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5" name="object 26785"/>
          <p:cNvSpPr/>
          <p:nvPr/>
        </p:nvSpPr>
        <p:spPr>
          <a:xfrm>
            <a:off x="4136433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6" name="object 26786"/>
          <p:cNvSpPr/>
          <p:nvPr/>
        </p:nvSpPr>
        <p:spPr>
          <a:xfrm>
            <a:off x="4156922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7" name="object 26787"/>
          <p:cNvSpPr/>
          <p:nvPr/>
        </p:nvSpPr>
        <p:spPr>
          <a:xfrm>
            <a:off x="4183446" y="6175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8" name="object 26788"/>
          <p:cNvSpPr/>
          <p:nvPr/>
        </p:nvSpPr>
        <p:spPr>
          <a:xfrm>
            <a:off x="4188846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89" name="object 26789"/>
          <p:cNvSpPr/>
          <p:nvPr/>
        </p:nvSpPr>
        <p:spPr>
          <a:xfrm>
            <a:off x="4209493" y="61888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0" name="object 26790"/>
          <p:cNvSpPr/>
          <p:nvPr/>
        </p:nvSpPr>
        <p:spPr>
          <a:xfrm>
            <a:off x="4236653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1" name="object 26791"/>
          <p:cNvSpPr/>
          <p:nvPr/>
        </p:nvSpPr>
        <p:spPr>
          <a:xfrm>
            <a:off x="4242211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2" name="object 26792"/>
          <p:cNvSpPr/>
          <p:nvPr/>
        </p:nvSpPr>
        <p:spPr>
          <a:xfrm>
            <a:off x="4262700" y="6214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3" name="object 26793"/>
          <p:cNvSpPr/>
          <p:nvPr/>
        </p:nvSpPr>
        <p:spPr>
          <a:xfrm>
            <a:off x="4289224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4" name="object 26794"/>
          <p:cNvSpPr/>
          <p:nvPr/>
        </p:nvSpPr>
        <p:spPr>
          <a:xfrm>
            <a:off x="4294783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5" name="object 26795"/>
          <p:cNvSpPr/>
          <p:nvPr/>
        </p:nvSpPr>
        <p:spPr>
          <a:xfrm>
            <a:off x="4315272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6" name="object 26796"/>
          <p:cNvSpPr/>
          <p:nvPr/>
        </p:nvSpPr>
        <p:spPr>
          <a:xfrm>
            <a:off x="4342590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7" name="object 26797"/>
          <p:cNvSpPr/>
          <p:nvPr/>
        </p:nvSpPr>
        <p:spPr>
          <a:xfrm>
            <a:off x="4348149" y="6257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8" name="object 26798"/>
          <p:cNvSpPr/>
          <p:nvPr/>
        </p:nvSpPr>
        <p:spPr>
          <a:xfrm>
            <a:off x="4368637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99" name="object 26799"/>
          <p:cNvSpPr/>
          <p:nvPr/>
        </p:nvSpPr>
        <p:spPr>
          <a:xfrm>
            <a:off x="3585940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0" name="object 26800"/>
          <p:cNvSpPr/>
          <p:nvPr/>
        </p:nvSpPr>
        <p:spPr>
          <a:xfrm>
            <a:off x="3612305" y="59148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1" name="object 26801"/>
          <p:cNvSpPr/>
          <p:nvPr/>
        </p:nvSpPr>
        <p:spPr>
          <a:xfrm>
            <a:off x="3617864" y="59173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2" name="object 26802"/>
          <p:cNvSpPr/>
          <p:nvPr/>
        </p:nvSpPr>
        <p:spPr>
          <a:xfrm>
            <a:off x="3638352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3" name="object 26803"/>
          <p:cNvSpPr/>
          <p:nvPr/>
        </p:nvSpPr>
        <p:spPr>
          <a:xfrm>
            <a:off x="3665670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4" name="object 26804"/>
          <p:cNvSpPr/>
          <p:nvPr/>
        </p:nvSpPr>
        <p:spPr>
          <a:xfrm>
            <a:off x="3671229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5" name="object 26805"/>
          <p:cNvSpPr/>
          <p:nvPr/>
        </p:nvSpPr>
        <p:spPr>
          <a:xfrm>
            <a:off x="3691242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6" name="object 26806"/>
          <p:cNvSpPr/>
          <p:nvPr/>
        </p:nvSpPr>
        <p:spPr>
          <a:xfrm>
            <a:off x="3718242" y="5967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7" name="object 26807"/>
          <p:cNvSpPr/>
          <p:nvPr/>
        </p:nvSpPr>
        <p:spPr>
          <a:xfrm>
            <a:off x="3723642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8" name="object 26808"/>
          <p:cNvSpPr/>
          <p:nvPr/>
        </p:nvSpPr>
        <p:spPr>
          <a:xfrm>
            <a:off x="3744290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09" name="object 26809"/>
          <p:cNvSpPr/>
          <p:nvPr/>
        </p:nvSpPr>
        <p:spPr>
          <a:xfrm>
            <a:off x="3771449" y="5993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0" name="object 26810"/>
          <p:cNvSpPr/>
          <p:nvPr/>
        </p:nvSpPr>
        <p:spPr>
          <a:xfrm>
            <a:off x="3777008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1" name="object 26811"/>
          <p:cNvSpPr/>
          <p:nvPr/>
        </p:nvSpPr>
        <p:spPr>
          <a:xfrm>
            <a:off x="3797179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2" name="object 26812"/>
          <p:cNvSpPr/>
          <p:nvPr/>
        </p:nvSpPr>
        <p:spPr>
          <a:xfrm>
            <a:off x="3824021" y="60196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3" name="object 26813"/>
          <p:cNvSpPr/>
          <p:nvPr/>
        </p:nvSpPr>
        <p:spPr>
          <a:xfrm>
            <a:off x="3829580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4" name="object 26814"/>
          <p:cNvSpPr/>
          <p:nvPr/>
        </p:nvSpPr>
        <p:spPr>
          <a:xfrm>
            <a:off x="3929799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5" name="object 26815"/>
          <p:cNvSpPr/>
          <p:nvPr/>
        </p:nvSpPr>
        <p:spPr>
          <a:xfrm>
            <a:off x="3935358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6" name="object 26816"/>
          <p:cNvSpPr/>
          <p:nvPr/>
        </p:nvSpPr>
        <p:spPr>
          <a:xfrm>
            <a:off x="3955529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7" name="object 26817"/>
          <p:cNvSpPr/>
          <p:nvPr/>
        </p:nvSpPr>
        <p:spPr>
          <a:xfrm>
            <a:off x="3983165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8" name="object 26818"/>
          <p:cNvSpPr/>
          <p:nvPr/>
        </p:nvSpPr>
        <p:spPr>
          <a:xfrm>
            <a:off x="3988724" y="61003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19" name="object 26819"/>
          <p:cNvSpPr/>
          <p:nvPr/>
        </p:nvSpPr>
        <p:spPr>
          <a:xfrm>
            <a:off x="4008895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0" name="object 26820"/>
          <p:cNvSpPr/>
          <p:nvPr/>
        </p:nvSpPr>
        <p:spPr>
          <a:xfrm>
            <a:off x="4035737" y="61236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1" name="object 26821"/>
          <p:cNvSpPr/>
          <p:nvPr/>
        </p:nvSpPr>
        <p:spPr>
          <a:xfrm>
            <a:off x="4041296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2" name="object 26822"/>
          <p:cNvSpPr/>
          <p:nvPr/>
        </p:nvSpPr>
        <p:spPr>
          <a:xfrm>
            <a:off x="4061308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3" name="object 26823"/>
          <p:cNvSpPr/>
          <p:nvPr/>
        </p:nvSpPr>
        <p:spPr>
          <a:xfrm>
            <a:off x="4088944" y="61497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4" name="object 26824"/>
          <p:cNvSpPr/>
          <p:nvPr/>
        </p:nvSpPr>
        <p:spPr>
          <a:xfrm>
            <a:off x="4094503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5" name="object 26825"/>
          <p:cNvSpPr/>
          <p:nvPr/>
        </p:nvSpPr>
        <p:spPr>
          <a:xfrm>
            <a:off x="4114674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6" name="object 26826"/>
          <p:cNvSpPr/>
          <p:nvPr/>
        </p:nvSpPr>
        <p:spPr>
          <a:xfrm>
            <a:off x="4141515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7" name="object 26827"/>
          <p:cNvSpPr/>
          <p:nvPr/>
        </p:nvSpPr>
        <p:spPr>
          <a:xfrm>
            <a:off x="4147074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8" name="object 26828"/>
          <p:cNvSpPr/>
          <p:nvPr/>
        </p:nvSpPr>
        <p:spPr>
          <a:xfrm>
            <a:off x="4167245" y="6188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29" name="object 26829"/>
          <p:cNvSpPr/>
          <p:nvPr/>
        </p:nvSpPr>
        <p:spPr>
          <a:xfrm>
            <a:off x="4194881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0" name="object 26830"/>
          <p:cNvSpPr/>
          <p:nvPr/>
        </p:nvSpPr>
        <p:spPr>
          <a:xfrm>
            <a:off x="4200440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1" name="object 26831"/>
          <p:cNvSpPr/>
          <p:nvPr/>
        </p:nvSpPr>
        <p:spPr>
          <a:xfrm>
            <a:off x="4220452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2" name="object 26832"/>
          <p:cNvSpPr/>
          <p:nvPr/>
        </p:nvSpPr>
        <p:spPr>
          <a:xfrm>
            <a:off x="4247294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3" name="object 26833"/>
          <p:cNvSpPr/>
          <p:nvPr/>
        </p:nvSpPr>
        <p:spPr>
          <a:xfrm>
            <a:off x="4252853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4" name="object 26834"/>
          <p:cNvSpPr/>
          <p:nvPr/>
        </p:nvSpPr>
        <p:spPr>
          <a:xfrm>
            <a:off x="4273024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5" name="object 26835"/>
          <p:cNvSpPr/>
          <p:nvPr/>
        </p:nvSpPr>
        <p:spPr>
          <a:xfrm>
            <a:off x="4300660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6" name="object 26836"/>
          <p:cNvSpPr/>
          <p:nvPr/>
        </p:nvSpPr>
        <p:spPr>
          <a:xfrm>
            <a:off x="4306219" y="6257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7" name="object 26837"/>
          <p:cNvSpPr/>
          <p:nvPr/>
        </p:nvSpPr>
        <p:spPr>
          <a:xfrm>
            <a:off x="4326390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8" name="object 26838"/>
          <p:cNvSpPr/>
          <p:nvPr/>
        </p:nvSpPr>
        <p:spPr>
          <a:xfrm>
            <a:off x="3543533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39" name="object 26839"/>
          <p:cNvSpPr/>
          <p:nvPr/>
        </p:nvSpPr>
        <p:spPr>
          <a:xfrm>
            <a:off x="3570533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0" name="object 26840"/>
          <p:cNvSpPr/>
          <p:nvPr/>
        </p:nvSpPr>
        <p:spPr>
          <a:xfrm>
            <a:off x="3575933" y="5918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1" name="object 26841"/>
          <p:cNvSpPr/>
          <p:nvPr/>
        </p:nvSpPr>
        <p:spPr>
          <a:xfrm>
            <a:off x="3596899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2" name="object 26842"/>
          <p:cNvSpPr/>
          <p:nvPr/>
        </p:nvSpPr>
        <p:spPr>
          <a:xfrm>
            <a:off x="3623423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3" name="object 26843"/>
          <p:cNvSpPr/>
          <p:nvPr/>
        </p:nvSpPr>
        <p:spPr>
          <a:xfrm>
            <a:off x="3629299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4" name="object 26844"/>
          <p:cNvSpPr/>
          <p:nvPr/>
        </p:nvSpPr>
        <p:spPr>
          <a:xfrm>
            <a:off x="3649470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5" name="object 26845"/>
          <p:cNvSpPr/>
          <p:nvPr/>
        </p:nvSpPr>
        <p:spPr>
          <a:xfrm>
            <a:off x="3675835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6" name="object 26846"/>
          <p:cNvSpPr/>
          <p:nvPr/>
        </p:nvSpPr>
        <p:spPr>
          <a:xfrm>
            <a:off x="3681871" y="596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7" name="object 26847"/>
          <p:cNvSpPr/>
          <p:nvPr/>
        </p:nvSpPr>
        <p:spPr>
          <a:xfrm>
            <a:off x="3702836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8" name="object 26848"/>
          <p:cNvSpPr/>
          <p:nvPr/>
        </p:nvSpPr>
        <p:spPr>
          <a:xfrm>
            <a:off x="3729201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49" name="object 26849"/>
          <p:cNvSpPr/>
          <p:nvPr/>
        </p:nvSpPr>
        <p:spPr>
          <a:xfrm>
            <a:off x="3735078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0" name="object 26850"/>
          <p:cNvSpPr/>
          <p:nvPr/>
        </p:nvSpPr>
        <p:spPr>
          <a:xfrm>
            <a:off x="3755249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1" name="object 26851"/>
          <p:cNvSpPr/>
          <p:nvPr/>
        </p:nvSpPr>
        <p:spPr>
          <a:xfrm>
            <a:off x="3887551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2" name="object 26852"/>
          <p:cNvSpPr/>
          <p:nvPr/>
        </p:nvSpPr>
        <p:spPr>
          <a:xfrm>
            <a:off x="3893587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3" name="object 26853"/>
          <p:cNvSpPr/>
          <p:nvPr/>
        </p:nvSpPr>
        <p:spPr>
          <a:xfrm>
            <a:off x="3914393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4" name="object 26854"/>
          <p:cNvSpPr/>
          <p:nvPr/>
        </p:nvSpPr>
        <p:spPr>
          <a:xfrm>
            <a:off x="3940917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5" name="object 26855"/>
          <p:cNvSpPr/>
          <p:nvPr/>
        </p:nvSpPr>
        <p:spPr>
          <a:xfrm>
            <a:off x="3946476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6" name="object 26856"/>
          <p:cNvSpPr/>
          <p:nvPr/>
        </p:nvSpPr>
        <p:spPr>
          <a:xfrm>
            <a:off x="3966965" y="61105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7" name="object 26857"/>
          <p:cNvSpPr/>
          <p:nvPr/>
        </p:nvSpPr>
        <p:spPr>
          <a:xfrm>
            <a:off x="3993489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8" name="object 26858"/>
          <p:cNvSpPr/>
          <p:nvPr/>
        </p:nvSpPr>
        <p:spPr>
          <a:xfrm>
            <a:off x="3999365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59" name="object 26859"/>
          <p:cNvSpPr/>
          <p:nvPr/>
        </p:nvSpPr>
        <p:spPr>
          <a:xfrm>
            <a:off x="4020330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0" name="object 26860"/>
          <p:cNvSpPr/>
          <p:nvPr/>
        </p:nvSpPr>
        <p:spPr>
          <a:xfrm>
            <a:off x="4046696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1" name="object 26861"/>
          <p:cNvSpPr/>
          <p:nvPr/>
        </p:nvSpPr>
        <p:spPr>
          <a:xfrm>
            <a:off x="4052255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2" name="object 26862"/>
          <p:cNvSpPr/>
          <p:nvPr/>
        </p:nvSpPr>
        <p:spPr>
          <a:xfrm>
            <a:off x="4072744" y="61627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3" name="object 26863"/>
          <p:cNvSpPr/>
          <p:nvPr/>
        </p:nvSpPr>
        <p:spPr>
          <a:xfrm>
            <a:off x="4099268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4" name="object 26864"/>
          <p:cNvSpPr/>
          <p:nvPr/>
        </p:nvSpPr>
        <p:spPr>
          <a:xfrm>
            <a:off x="4104826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5" name="object 26865"/>
          <p:cNvSpPr/>
          <p:nvPr/>
        </p:nvSpPr>
        <p:spPr>
          <a:xfrm>
            <a:off x="4125315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6" name="object 26866"/>
          <p:cNvSpPr/>
          <p:nvPr/>
        </p:nvSpPr>
        <p:spPr>
          <a:xfrm>
            <a:off x="4152633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7" name="object 26867"/>
          <p:cNvSpPr/>
          <p:nvPr/>
        </p:nvSpPr>
        <p:spPr>
          <a:xfrm>
            <a:off x="4158192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8" name="object 26868"/>
          <p:cNvSpPr/>
          <p:nvPr/>
        </p:nvSpPr>
        <p:spPr>
          <a:xfrm>
            <a:off x="4178681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69" name="object 26869"/>
          <p:cNvSpPr/>
          <p:nvPr/>
        </p:nvSpPr>
        <p:spPr>
          <a:xfrm>
            <a:off x="4205046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0" name="object 26870"/>
          <p:cNvSpPr/>
          <p:nvPr/>
        </p:nvSpPr>
        <p:spPr>
          <a:xfrm>
            <a:off x="4210605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1" name="object 26871"/>
          <p:cNvSpPr/>
          <p:nvPr/>
        </p:nvSpPr>
        <p:spPr>
          <a:xfrm>
            <a:off x="4231252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2" name="object 26872"/>
          <p:cNvSpPr/>
          <p:nvPr/>
        </p:nvSpPr>
        <p:spPr>
          <a:xfrm>
            <a:off x="4258412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3" name="object 26873"/>
          <p:cNvSpPr/>
          <p:nvPr/>
        </p:nvSpPr>
        <p:spPr>
          <a:xfrm>
            <a:off x="4263971" y="6257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4" name="object 26874"/>
          <p:cNvSpPr/>
          <p:nvPr/>
        </p:nvSpPr>
        <p:spPr>
          <a:xfrm>
            <a:off x="4284459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5" name="object 26875"/>
          <p:cNvSpPr/>
          <p:nvPr/>
        </p:nvSpPr>
        <p:spPr>
          <a:xfrm>
            <a:off x="3501761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6" name="object 26876"/>
          <p:cNvSpPr/>
          <p:nvPr/>
        </p:nvSpPr>
        <p:spPr>
          <a:xfrm>
            <a:off x="3528126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7" name="object 26877"/>
          <p:cNvSpPr/>
          <p:nvPr/>
        </p:nvSpPr>
        <p:spPr>
          <a:xfrm>
            <a:off x="3533685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8" name="object 26878"/>
          <p:cNvSpPr/>
          <p:nvPr/>
        </p:nvSpPr>
        <p:spPr>
          <a:xfrm>
            <a:off x="3554650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79" name="object 26879"/>
          <p:cNvSpPr/>
          <p:nvPr/>
        </p:nvSpPr>
        <p:spPr>
          <a:xfrm>
            <a:off x="3581492" y="5941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0" name="object 26880"/>
          <p:cNvSpPr/>
          <p:nvPr/>
        </p:nvSpPr>
        <p:spPr>
          <a:xfrm>
            <a:off x="3587051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1" name="object 26881"/>
          <p:cNvSpPr/>
          <p:nvPr/>
        </p:nvSpPr>
        <p:spPr>
          <a:xfrm>
            <a:off x="3607540" y="59536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2" name="object 26882"/>
          <p:cNvSpPr/>
          <p:nvPr/>
        </p:nvSpPr>
        <p:spPr>
          <a:xfrm>
            <a:off x="3634064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3" name="object 26883"/>
          <p:cNvSpPr/>
          <p:nvPr/>
        </p:nvSpPr>
        <p:spPr>
          <a:xfrm>
            <a:off x="3639623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4" name="object 26884"/>
          <p:cNvSpPr/>
          <p:nvPr/>
        </p:nvSpPr>
        <p:spPr>
          <a:xfrm>
            <a:off x="3660429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5" name="object 26885"/>
          <p:cNvSpPr/>
          <p:nvPr/>
        </p:nvSpPr>
        <p:spPr>
          <a:xfrm>
            <a:off x="3687430" y="5993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6" name="object 26886"/>
          <p:cNvSpPr/>
          <p:nvPr/>
        </p:nvSpPr>
        <p:spPr>
          <a:xfrm>
            <a:off x="3692830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7" name="object 26887"/>
          <p:cNvSpPr/>
          <p:nvPr/>
        </p:nvSpPr>
        <p:spPr>
          <a:xfrm>
            <a:off x="3713477" y="60066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8" name="object 26888"/>
          <p:cNvSpPr/>
          <p:nvPr/>
        </p:nvSpPr>
        <p:spPr>
          <a:xfrm>
            <a:off x="3845780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89" name="object 26889"/>
          <p:cNvSpPr/>
          <p:nvPr/>
        </p:nvSpPr>
        <p:spPr>
          <a:xfrm>
            <a:off x="3851180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0" name="object 26890"/>
          <p:cNvSpPr/>
          <p:nvPr/>
        </p:nvSpPr>
        <p:spPr>
          <a:xfrm>
            <a:off x="3872145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1" name="object 26891"/>
          <p:cNvSpPr/>
          <p:nvPr/>
        </p:nvSpPr>
        <p:spPr>
          <a:xfrm>
            <a:off x="3898987" y="60975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2" name="object 26892"/>
          <p:cNvSpPr/>
          <p:nvPr/>
        </p:nvSpPr>
        <p:spPr>
          <a:xfrm>
            <a:off x="3904546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3" name="object 26893"/>
          <p:cNvSpPr/>
          <p:nvPr/>
        </p:nvSpPr>
        <p:spPr>
          <a:xfrm>
            <a:off x="3924717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4" name="object 26894"/>
          <p:cNvSpPr/>
          <p:nvPr/>
        </p:nvSpPr>
        <p:spPr>
          <a:xfrm>
            <a:off x="3951559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5" name="object 26895"/>
          <p:cNvSpPr/>
          <p:nvPr/>
        </p:nvSpPr>
        <p:spPr>
          <a:xfrm>
            <a:off x="3957118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6" name="object 26896"/>
          <p:cNvSpPr/>
          <p:nvPr/>
        </p:nvSpPr>
        <p:spPr>
          <a:xfrm>
            <a:off x="3978083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7" name="object 26897"/>
          <p:cNvSpPr/>
          <p:nvPr/>
        </p:nvSpPr>
        <p:spPr>
          <a:xfrm>
            <a:off x="4004924" y="615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8" name="object 26898"/>
          <p:cNvSpPr/>
          <p:nvPr/>
        </p:nvSpPr>
        <p:spPr>
          <a:xfrm>
            <a:off x="4010483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99" name="object 26899"/>
          <p:cNvSpPr/>
          <p:nvPr/>
        </p:nvSpPr>
        <p:spPr>
          <a:xfrm>
            <a:off x="4030495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0" name="object 26900"/>
          <p:cNvSpPr/>
          <p:nvPr/>
        </p:nvSpPr>
        <p:spPr>
          <a:xfrm>
            <a:off x="4057337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1" name="object 26901"/>
          <p:cNvSpPr/>
          <p:nvPr/>
        </p:nvSpPr>
        <p:spPr>
          <a:xfrm>
            <a:off x="4062896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2" name="object 26902"/>
          <p:cNvSpPr/>
          <p:nvPr/>
        </p:nvSpPr>
        <p:spPr>
          <a:xfrm>
            <a:off x="4083861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3" name="object 26903"/>
          <p:cNvSpPr/>
          <p:nvPr/>
        </p:nvSpPr>
        <p:spPr>
          <a:xfrm>
            <a:off x="4110703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4" name="object 26904"/>
          <p:cNvSpPr/>
          <p:nvPr/>
        </p:nvSpPr>
        <p:spPr>
          <a:xfrm>
            <a:off x="4116262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5" name="object 26905"/>
          <p:cNvSpPr/>
          <p:nvPr/>
        </p:nvSpPr>
        <p:spPr>
          <a:xfrm>
            <a:off x="4136433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6" name="object 26906"/>
          <p:cNvSpPr/>
          <p:nvPr/>
        </p:nvSpPr>
        <p:spPr>
          <a:xfrm>
            <a:off x="4163274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7" name="object 26907"/>
          <p:cNvSpPr/>
          <p:nvPr/>
        </p:nvSpPr>
        <p:spPr>
          <a:xfrm>
            <a:off x="4168833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8" name="object 26908"/>
          <p:cNvSpPr/>
          <p:nvPr/>
        </p:nvSpPr>
        <p:spPr>
          <a:xfrm>
            <a:off x="4189640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09" name="object 26909"/>
          <p:cNvSpPr/>
          <p:nvPr/>
        </p:nvSpPr>
        <p:spPr>
          <a:xfrm>
            <a:off x="4216641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0" name="object 26910"/>
          <p:cNvSpPr/>
          <p:nvPr/>
        </p:nvSpPr>
        <p:spPr>
          <a:xfrm>
            <a:off x="4222041" y="6257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1" name="object 26911"/>
          <p:cNvSpPr/>
          <p:nvPr/>
        </p:nvSpPr>
        <p:spPr>
          <a:xfrm>
            <a:off x="4242211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2" name="object 26912"/>
          <p:cNvSpPr/>
          <p:nvPr/>
        </p:nvSpPr>
        <p:spPr>
          <a:xfrm>
            <a:off x="3459513" y="59018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3" name="object 26913"/>
          <p:cNvSpPr/>
          <p:nvPr/>
        </p:nvSpPr>
        <p:spPr>
          <a:xfrm>
            <a:off x="3486355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4" name="object 26914"/>
          <p:cNvSpPr/>
          <p:nvPr/>
        </p:nvSpPr>
        <p:spPr>
          <a:xfrm>
            <a:off x="3491914" y="5918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5" name="object 26915"/>
          <p:cNvSpPr/>
          <p:nvPr/>
        </p:nvSpPr>
        <p:spPr>
          <a:xfrm>
            <a:off x="3512879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6" name="object 26916"/>
          <p:cNvSpPr/>
          <p:nvPr/>
        </p:nvSpPr>
        <p:spPr>
          <a:xfrm>
            <a:off x="3539244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7" name="object 26917"/>
          <p:cNvSpPr/>
          <p:nvPr/>
        </p:nvSpPr>
        <p:spPr>
          <a:xfrm>
            <a:off x="3545121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8" name="object 26918"/>
          <p:cNvSpPr/>
          <p:nvPr/>
        </p:nvSpPr>
        <p:spPr>
          <a:xfrm>
            <a:off x="3565292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19" name="object 26919"/>
          <p:cNvSpPr/>
          <p:nvPr/>
        </p:nvSpPr>
        <p:spPr>
          <a:xfrm>
            <a:off x="3592134" y="5967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0" name="object 26920"/>
          <p:cNvSpPr/>
          <p:nvPr/>
        </p:nvSpPr>
        <p:spPr>
          <a:xfrm>
            <a:off x="3597693" y="596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1" name="object 26921"/>
          <p:cNvSpPr/>
          <p:nvPr/>
        </p:nvSpPr>
        <p:spPr>
          <a:xfrm>
            <a:off x="3618658" y="59805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2" name="object 26922"/>
          <p:cNvSpPr/>
          <p:nvPr/>
        </p:nvSpPr>
        <p:spPr>
          <a:xfrm>
            <a:off x="3645182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3" name="object 26923"/>
          <p:cNvSpPr/>
          <p:nvPr/>
        </p:nvSpPr>
        <p:spPr>
          <a:xfrm>
            <a:off x="3651058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4" name="object 26924"/>
          <p:cNvSpPr/>
          <p:nvPr/>
        </p:nvSpPr>
        <p:spPr>
          <a:xfrm>
            <a:off x="3671229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5" name="object 26925"/>
          <p:cNvSpPr/>
          <p:nvPr/>
        </p:nvSpPr>
        <p:spPr>
          <a:xfrm>
            <a:off x="3803532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6" name="object 26926"/>
          <p:cNvSpPr/>
          <p:nvPr/>
        </p:nvSpPr>
        <p:spPr>
          <a:xfrm>
            <a:off x="3809408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7" name="object 26927"/>
          <p:cNvSpPr/>
          <p:nvPr/>
        </p:nvSpPr>
        <p:spPr>
          <a:xfrm>
            <a:off x="3830374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8" name="object 26928"/>
          <p:cNvSpPr/>
          <p:nvPr/>
        </p:nvSpPr>
        <p:spPr>
          <a:xfrm>
            <a:off x="3856739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29" name="object 26929"/>
          <p:cNvSpPr/>
          <p:nvPr/>
        </p:nvSpPr>
        <p:spPr>
          <a:xfrm>
            <a:off x="3862298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0" name="object 26930"/>
          <p:cNvSpPr/>
          <p:nvPr/>
        </p:nvSpPr>
        <p:spPr>
          <a:xfrm>
            <a:off x="3882787" y="61105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1" name="object 26931"/>
          <p:cNvSpPr/>
          <p:nvPr/>
        </p:nvSpPr>
        <p:spPr>
          <a:xfrm>
            <a:off x="3909310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2" name="object 26932"/>
          <p:cNvSpPr/>
          <p:nvPr/>
        </p:nvSpPr>
        <p:spPr>
          <a:xfrm>
            <a:off x="3915187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3" name="object 26933"/>
          <p:cNvSpPr/>
          <p:nvPr/>
        </p:nvSpPr>
        <p:spPr>
          <a:xfrm>
            <a:off x="3936152" y="61366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4" name="object 26934"/>
          <p:cNvSpPr/>
          <p:nvPr/>
        </p:nvSpPr>
        <p:spPr>
          <a:xfrm>
            <a:off x="3962677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5" name="object 26935"/>
          <p:cNvSpPr/>
          <p:nvPr/>
        </p:nvSpPr>
        <p:spPr>
          <a:xfrm>
            <a:off x="3968077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6" name="object 26936"/>
          <p:cNvSpPr/>
          <p:nvPr/>
        </p:nvSpPr>
        <p:spPr>
          <a:xfrm>
            <a:off x="3988724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7" name="object 26937"/>
          <p:cNvSpPr/>
          <p:nvPr/>
        </p:nvSpPr>
        <p:spPr>
          <a:xfrm>
            <a:off x="4015089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8" name="object 26938"/>
          <p:cNvSpPr/>
          <p:nvPr/>
        </p:nvSpPr>
        <p:spPr>
          <a:xfrm>
            <a:off x="4021125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39" name="object 26939"/>
          <p:cNvSpPr/>
          <p:nvPr/>
        </p:nvSpPr>
        <p:spPr>
          <a:xfrm>
            <a:off x="4041931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0" name="object 26940"/>
          <p:cNvSpPr/>
          <p:nvPr/>
        </p:nvSpPr>
        <p:spPr>
          <a:xfrm>
            <a:off x="4068455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1" name="object 26941"/>
          <p:cNvSpPr/>
          <p:nvPr/>
        </p:nvSpPr>
        <p:spPr>
          <a:xfrm>
            <a:off x="4074014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2" name="object 26942"/>
          <p:cNvSpPr/>
          <p:nvPr/>
        </p:nvSpPr>
        <p:spPr>
          <a:xfrm>
            <a:off x="4094503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3" name="object 26943"/>
          <p:cNvSpPr/>
          <p:nvPr/>
        </p:nvSpPr>
        <p:spPr>
          <a:xfrm>
            <a:off x="4121027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4" name="object 26944"/>
          <p:cNvSpPr/>
          <p:nvPr/>
        </p:nvSpPr>
        <p:spPr>
          <a:xfrm>
            <a:off x="4126586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5" name="object 26945"/>
          <p:cNvSpPr/>
          <p:nvPr/>
        </p:nvSpPr>
        <p:spPr>
          <a:xfrm>
            <a:off x="4147868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6" name="object 26946"/>
          <p:cNvSpPr/>
          <p:nvPr/>
        </p:nvSpPr>
        <p:spPr>
          <a:xfrm>
            <a:off x="4174234" y="6254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7" name="object 26947"/>
          <p:cNvSpPr/>
          <p:nvPr/>
        </p:nvSpPr>
        <p:spPr>
          <a:xfrm>
            <a:off x="4179792" y="6257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8" name="object 26948"/>
          <p:cNvSpPr/>
          <p:nvPr/>
        </p:nvSpPr>
        <p:spPr>
          <a:xfrm>
            <a:off x="4200440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49" name="object 26949"/>
          <p:cNvSpPr/>
          <p:nvPr/>
        </p:nvSpPr>
        <p:spPr>
          <a:xfrm>
            <a:off x="3417583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0" name="object 26950"/>
          <p:cNvSpPr/>
          <p:nvPr/>
        </p:nvSpPr>
        <p:spPr>
          <a:xfrm>
            <a:off x="3444107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1" name="object 26951"/>
          <p:cNvSpPr/>
          <p:nvPr/>
        </p:nvSpPr>
        <p:spPr>
          <a:xfrm>
            <a:off x="3449666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2" name="object 26952"/>
          <p:cNvSpPr/>
          <p:nvPr/>
        </p:nvSpPr>
        <p:spPr>
          <a:xfrm>
            <a:off x="3470949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3" name="object 26953"/>
          <p:cNvSpPr/>
          <p:nvPr/>
        </p:nvSpPr>
        <p:spPr>
          <a:xfrm>
            <a:off x="3497473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4" name="object 26954"/>
          <p:cNvSpPr/>
          <p:nvPr/>
        </p:nvSpPr>
        <p:spPr>
          <a:xfrm>
            <a:off x="3502873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5" name="object 26955"/>
          <p:cNvSpPr/>
          <p:nvPr/>
        </p:nvSpPr>
        <p:spPr>
          <a:xfrm>
            <a:off x="3523520" y="5954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6" name="object 26956"/>
          <p:cNvSpPr/>
          <p:nvPr/>
        </p:nvSpPr>
        <p:spPr>
          <a:xfrm>
            <a:off x="3549886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7" name="object 26957"/>
          <p:cNvSpPr/>
          <p:nvPr/>
        </p:nvSpPr>
        <p:spPr>
          <a:xfrm>
            <a:off x="3555444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8" name="object 26958"/>
          <p:cNvSpPr/>
          <p:nvPr/>
        </p:nvSpPr>
        <p:spPr>
          <a:xfrm>
            <a:off x="3576410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59" name="object 26959"/>
          <p:cNvSpPr/>
          <p:nvPr/>
        </p:nvSpPr>
        <p:spPr>
          <a:xfrm>
            <a:off x="3603252" y="59935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0" name="object 26960"/>
          <p:cNvSpPr/>
          <p:nvPr/>
        </p:nvSpPr>
        <p:spPr>
          <a:xfrm>
            <a:off x="3608811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1" name="object 26961"/>
          <p:cNvSpPr/>
          <p:nvPr/>
        </p:nvSpPr>
        <p:spPr>
          <a:xfrm>
            <a:off x="3761602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2" name="object 26962"/>
          <p:cNvSpPr/>
          <p:nvPr/>
        </p:nvSpPr>
        <p:spPr>
          <a:xfrm>
            <a:off x="3767161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3" name="object 26963"/>
          <p:cNvSpPr/>
          <p:nvPr/>
        </p:nvSpPr>
        <p:spPr>
          <a:xfrm>
            <a:off x="3788126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4" name="object 26964"/>
          <p:cNvSpPr/>
          <p:nvPr/>
        </p:nvSpPr>
        <p:spPr>
          <a:xfrm>
            <a:off x="3814967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5" name="object 26965"/>
          <p:cNvSpPr/>
          <p:nvPr/>
        </p:nvSpPr>
        <p:spPr>
          <a:xfrm>
            <a:off x="3820526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6" name="object 26966"/>
          <p:cNvSpPr/>
          <p:nvPr/>
        </p:nvSpPr>
        <p:spPr>
          <a:xfrm>
            <a:off x="3840539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7" name="object 26967"/>
          <p:cNvSpPr/>
          <p:nvPr/>
        </p:nvSpPr>
        <p:spPr>
          <a:xfrm>
            <a:off x="3867380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8" name="object 26968"/>
          <p:cNvSpPr/>
          <p:nvPr/>
        </p:nvSpPr>
        <p:spPr>
          <a:xfrm>
            <a:off x="3872939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69" name="object 26969"/>
          <p:cNvSpPr/>
          <p:nvPr/>
        </p:nvSpPr>
        <p:spPr>
          <a:xfrm>
            <a:off x="3893904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0" name="object 26970"/>
          <p:cNvSpPr/>
          <p:nvPr/>
        </p:nvSpPr>
        <p:spPr>
          <a:xfrm>
            <a:off x="3920746" y="615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1" name="object 26971"/>
          <p:cNvSpPr/>
          <p:nvPr/>
        </p:nvSpPr>
        <p:spPr>
          <a:xfrm>
            <a:off x="3926305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2" name="object 26972"/>
          <p:cNvSpPr/>
          <p:nvPr/>
        </p:nvSpPr>
        <p:spPr>
          <a:xfrm>
            <a:off x="3946476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3" name="object 26973"/>
          <p:cNvSpPr/>
          <p:nvPr/>
        </p:nvSpPr>
        <p:spPr>
          <a:xfrm>
            <a:off x="3973318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4" name="object 26974"/>
          <p:cNvSpPr/>
          <p:nvPr/>
        </p:nvSpPr>
        <p:spPr>
          <a:xfrm>
            <a:off x="3978877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5" name="object 26975"/>
          <p:cNvSpPr/>
          <p:nvPr/>
        </p:nvSpPr>
        <p:spPr>
          <a:xfrm>
            <a:off x="3999683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6" name="object 26976"/>
          <p:cNvSpPr/>
          <p:nvPr/>
        </p:nvSpPr>
        <p:spPr>
          <a:xfrm>
            <a:off x="4026684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7" name="object 26977"/>
          <p:cNvSpPr/>
          <p:nvPr/>
        </p:nvSpPr>
        <p:spPr>
          <a:xfrm>
            <a:off x="4032084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8" name="object 26978"/>
          <p:cNvSpPr/>
          <p:nvPr/>
        </p:nvSpPr>
        <p:spPr>
          <a:xfrm>
            <a:off x="4052255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79" name="object 26979"/>
          <p:cNvSpPr/>
          <p:nvPr/>
        </p:nvSpPr>
        <p:spPr>
          <a:xfrm>
            <a:off x="4079097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0" name="object 26980"/>
          <p:cNvSpPr/>
          <p:nvPr/>
        </p:nvSpPr>
        <p:spPr>
          <a:xfrm>
            <a:off x="4084655" y="62312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1" name="object 26981"/>
          <p:cNvSpPr/>
          <p:nvPr/>
        </p:nvSpPr>
        <p:spPr>
          <a:xfrm>
            <a:off x="4105621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2" name="object 26982"/>
          <p:cNvSpPr/>
          <p:nvPr/>
        </p:nvSpPr>
        <p:spPr>
          <a:xfrm>
            <a:off x="4132462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3" name="object 26983"/>
          <p:cNvSpPr/>
          <p:nvPr/>
        </p:nvSpPr>
        <p:spPr>
          <a:xfrm>
            <a:off x="4138021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4" name="object 26984"/>
          <p:cNvSpPr/>
          <p:nvPr/>
        </p:nvSpPr>
        <p:spPr>
          <a:xfrm>
            <a:off x="4158192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5" name="object 26985"/>
          <p:cNvSpPr/>
          <p:nvPr/>
        </p:nvSpPr>
        <p:spPr>
          <a:xfrm>
            <a:off x="3375335" y="5902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6" name="object 26986"/>
          <p:cNvSpPr/>
          <p:nvPr/>
        </p:nvSpPr>
        <p:spPr>
          <a:xfrm>
            <a:off x="3402177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7" name="object 26987"/>
          <p:cNvSpPr/>
          <p:nvPr/>
        </p:nvSpPr>
        <p:spPr>
          <a:xfrm>
            <a:off x="3408530" y="5918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8" name="object 26988"/>
          <p:cNvSpPr/>
          <p:nvPr/>
        </p:nvSpPr>
        <p:spPr>
          <a:xfrm>
            <a:off x="3428701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89" name="object 26989"/>
          <p:cNvSpPr/>
          <p:nvPr/>
        </p:nvSpPr>
        <p:spPr>
          <a:xfrm>
            <a:off x="3455066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0" name="object 26990"/>
          <p:cNvSpPr/>
          <p:nvPr/>
        </p:nvSpPr>
        <p:spPr>
          <a:xfrm>
            <a:off x="3461101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1" name="object 26991"/>
          <p:cNvSpPr/>
          <p:nvPr/>
        </p:nvSpPr>
        <p:spPr>
          <a:xfrm>
            <a:off x="3481273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2" name="object 26992"/>
          <p:cNvSpPr/>
          <p:nvPr/>
        </p:nvSpPr>
        <p:spPr>
          <a:xfrm>
            <a:off x="3508114" y="5967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3" name="object 26993"/>
          <p:cNvSpPr/>
          <p:nvPr/>
        </p:nvSpPr>
        <p:spPr>
          <a:xfrm>
            <a:off x="3514309" y="5969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4" name="object 26994"/>
          <p:cNvSpPr/>
          <p:nvPr/>
        </p:nvSpPr>
        <p:spPr>
          <a:xfrm>
            <a:off x="3534479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5" name="object 26995"/>
          <p:cNvSpPr/>
          <p:nvPr/>
        </p:nvSpPr>
        <p:spPr>
          <a:xfrm>
            <a:off x="3561003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6" name="object 26996"/>
          <p:cNvSpPr/>
          <p:nvPr/>
        </p:nvSpPr>
        <p:spPr>
          <a:xfrm>
            <a:off x="3566880" y="59960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7" name="object 26997"/>
          <p:cNvSpPr/>
          <p:nvPr/>
        </p:nvSpPr>
        <p:spPr>
          <a:xfrm>
            <a:off x="3719354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8" name="object 26998"/>
          <p:cNvSpPr/>
          <p:nvPr/>
        </p:nvSpPr>
        <p:spPr>
          <a:xfrm>
            <a:off x="3725230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99" name="object 26999"/>
          <p:cNvSpPr/>
          <p:nvPr/>
        </p:nvSpPr>
        <p:spPr>
          <a:xfrm>
            <a:off x="3746196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0" name="object 27000"/>
          <p:cNvSpPr/>
          <p:nvPr/>
        </p:nvSpPr>
        <p:spPr>
          <a:xfrm>
            <a:off x="3772720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1" name="object 27001"/>
          <p:cNvSpPr/>
          <p:nvPr/>
        </p:nvSpPr>
        <p:spPr>
          <a:xfrm>
            <a:off x="3778596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2" name="object 27002"/>
          <p:cNvSpPr/>
          <p:nvPr/>
        </p:nvSpPr>
        <p:spPr>
          <a:xfrm>
            <a:off x="3798767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3" name="object 27003"/>
          <p:cNvSpPr/>
          <p:nvPr/>
        </p:nvSpPr>
        <p:spPr>
          <a:xfrm>
            <a:off x="3825132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4" name="object 27004"/>
          <p:cNvSpPr/>
          <p:nvPr/>
        </p:nvSpPr>
        <p:spPr>
          <a:xfrm>
            <a:off x="3831168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5" name="object 27005"/>
          <p:cNvSpPr/>
          <p:nvPr/>
        </p:nvSpPr>
        <p:spPr>
          <a:xfrm>
            <a:off x="3851974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6" name="object 27006"/>
          <p:cNvSpPr/>
          <p:nvPr/>
        </p:nvSpPr>
        <p:spPr>
          <a:xfrm>
            <a:off x="3878498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7" name="object 27007"/>
          <p:cNvSpPr/>
          <p:nvPr/>
        </p:nvSpPr>
        <p:spPr>
          <a:xfrm>
            <a:off x="3884057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8" name="object 27008"/>
          <p:cNvSpPr/>
          <p:nvPr/>
        </p:nvSpPr>
        <p:spPr>
          <a:xfrm>
            <a:off x="3904546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09" name="object 27009"/>
          <p:cNvSpPr/>
          <p:nvPr/>
        </p:nvSpPr>
        <p:spPr>
          <a:xfrm>
            <a:off x="3931070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0" name="object 27010"/>
          <p:cNvSpPr/>
          <p:nvPr/>
        </p:nvSpPr>
        <p:spPr>
          <a:xfrm>
            <a:off x="3936946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1" name="object 27011"/>
          <p:cNvSpPr/>
          <p:nvPr/>
        </p:nvSpPr>
        <p:spPr>
          <a:xfrm>
            <a:off x="3957912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2" name="object 27012"/>
          <p:cNvSpPr/>
          <p:nvPr/>
        </p:nvSpPr>
        <p:spPr>
          <a:xfrm>
            <a:off x="3984277" y="62027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3" name="object 27013"/>
          <p:cNvSpPr/>
          <p:nvPr/>
        </p:nvSpPr>
        <p:spPr>
          <a:xfrm>
            <a:off x="3989836" y="62051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4" name="object 27014"/>
          <p:cNvSpPr/>
          <p:nvPr/>
        </p:nvSpPr>
        <p:spPr>
          <a:xfrm>
            <a:off x="4010483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5" name="object 27015"/>
          <p:cNvSpPr/>
          <p:nvPr/>
        </p:nvSpPr>
        <p:spPr>
          <a:xfrm>
            <a:off x="4036848" y="62287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6" name="object 27016"/>
          <p:cNvSpPr/>
          <p:nvPr/>
        </p:nvSpPr>
        <p:spPr>
          <a:xfrm>
            <a:off x="4042725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7" name="object 27017"/>
          <p:cNvSpPr/>
          <p:nvPr/>
        </p:nvSpPr>
        <p:spPr>
          <a:xfrm>
            <a:off x="4063690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8" name="object 27018"/>
          <p:cNvSpPr/>
          <p:nvPr/>
        </p:nvSpPr>
        <p:spPr>
          <a:xfrm>
            <a:off x="4090214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19" name="object 27019"/>
          <p:cNvSpPr/>
          <p:nvPr/>
        </p:nvSpPr>
        <p:spPr>
          <a:xfrm>
            <a:off x="4095773" y="6257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0" name="object 27020"/>
          <p:cNvSpPr/>
          <p:nvPr/>
        </p:nvSpPr>
        <p:spPr>
          <a:xfrm>
            <a:off x="4116262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1" name="object 27021"/>
          <p:cNvSpPr/>
          <p:nvPr/>
        </p:nvSpPr>
        <p:spPr>
          <a:xfrm>
            <a:off x="3333563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2" name="object 27022"/>
          <p:cNvSpPr/>
          <p:nvPr/>
        </p:nvSpPr>
        <p:spPr>
          <a:xfrm>
            <a:off x="3359929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3" name="object 27023"/>
          <p:cNvSpPr/>
          <p:nvPr/>
        </p:nvSpPr>
        <p:spPr>
          <a:xfrm>
            <a:off x="3366282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4" name="object 27024"/>
          <p:cNvSpPr/>
          <p:nvPr/>
        </p:nvSpPr>
        <p:spPr>
          <a:xfrm>
            <a:off x="3386771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5" name="object 27025"/>
          <p:cNvSpPr/>
          <p:nvPr/>
        </p:nvSpPr>
        <p:spPr>
          <a:xfrm>
            <a:off x="3413295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6" name="object 27026"/>
          <p:cNvSpPr/>
          <p:nvPr/>
        </p:nvSpPr>
        <p:spPr>
          <a:xfrm>
            <a:off x="3418854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7" name="object 27027"/>
          <p:cNvSpPr/>
          <p:nvPr/>
        </p:nvSpPr>
        <p:spPr>
          <a:xfrm>
            <a:off x="3439342" y="5954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8" name="object 27028"/>
          <p:cNvSpPr/>
          <p:nvPr/>
        </p:nvSpPr>
        <p:spPr>
          <a:xfrm>
            <a:off x="3465866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29" name="object 27029"/>
          <p:cNvSpPr/>
          <p:nvPr/>
        </p:nvSpPr>
        <p:spPr>
          <a:xfrm>
            <a:off x="3472060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0" name="object 27030"/>
          <p:cNvSpPr/>
          <p:nvPr/>
        </p:nvSpPr>
        <p:spPr>
          <a:xfrm>
            <a:off x="3492708" y="59805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1" name="object 27031"/>
          <p:cNvSpPr/>
          <p:nvPr/>
        </p:nvSpPr>
        <p:spPr>
          <a:xfrm>
            <a:off x="3677423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2" name="object 27032"/>
          <p:cNvSpPr/>
          <p:nvPr/>
        </p:nvSpPr>
        <p:spPr>
          <a:xfrm>
            <a:off x="3683777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3" name="object 27033"/>
          <p:cNvSpPr/>
          <p:nvPr/>
        </p:nvSpPr>
        <p:spPr>
          <a:xfrm>
            <a:off x="3703948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4" name="object 27034"/>
          <p:cNvSpPr/>
          <p:nvPr/>
        </p:nvSpPr>
        <p:spPr>
          <a:xfrm>
            <a:off x="3730789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5" name="object 27035"/>
          <p:cNvSpPr/>
          <p:nvPr/>
        </p:nvSpPr>
        <p:spPr>
          <a:xfrm>
            <a:off x="3736348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6" name="object 27036"/>
          <p:cNvSpPr/>
          <p:nvPr/>
        </p:nvSpPr>
        <p:spPr>
          <a:xfrm>
            <a:off x="3756837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7" name="object 27037"/>
          <p:cNvSpPr/>
          <p:nvPr/>
        </p:nvSpPr>
        <p:spPr>
          <a:xfrm>
            <a:off x="3783361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8" name="object 27038"/>
          <p:cNvSpPr/>
          <p:nvPr/>
        </p:nvSpPr>
        <p:spPr>
          <a:xfrm>
            <a:off x="3789714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39" name="object 27039"/>
          <p:cNvSpPr/>
          <p:nvPr/>
        </p:nvSpPr>
        <p:spPr>
          <a:xfrm>
            <a:off x="3809726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0" name="object 27040"/>
          <p:cNvSpPr/>
          <p:nvPr/>
        </p:nvSpPr>
        <p:spPr>
          <a:xfrm>
            <a:off x="3836568" y="615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1" name="object 27041"/>
          <p:cNvSpPr/>
          <p:nvPr/>
        </p:nvSpPr>
        <p:spPr>
          <a:xfrm>
            <a:off x="3842127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2" name="object 27042"/>
          <p:cNvSpPr/>
          <p:nvPr/>
        </p:nvSpPr>
        <p:spPr>
          <a:xfrm>
            <a:off x="3862298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3" name="object 27043"/>
          <p:cNvSpPr/>
          <p:nvPr/>
        </p:nvSpPr>
        <p:spPr>
          <a:xfrm>
            <a:off x="3889140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4" name="object 27044"/>
          <p:cNvSpPr/>
          <p:nvPr/>
        </p:nvSpPr>
        <p:spPr>
          <a:xfrm>
            <a:off x="3895493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5" name="object 27045"/>
          <p:cNvSpPr/>
          <p:nvPr/>
        </p:nvSpPr>
        <p:spPr>
          <a:xfrm>
            <a:off x="3915664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6" name="object 27046"/>
          <p:cNvSpPr/>
          <p:nvPr/>
        </p:nvSpPr>
        <p:spPr>
          <a:xfrm>
            <a:off x="3942505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7" name="object 27047"/>
          <p:cNvSpPr/>
          <p:nvPr/>
        </p:nvSpPr>
        <p:spPr>
          <a:xfrm>
            <a:off x="3948064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8" name="object 27048"/>
          <p:cNvSpPr/>
          <p:nvPr/>
        </p:nvSpPr>
        <p:spPr>
          <a:xfrm>
            <a:off x="3968077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49" name="object 27049"/>
          <p:cNvSpPr/>
          <p:nvPr/>
        </p:nvSpPr>
        <p:spPr>
          <a:xfrm>
            <a:off x="3995077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0" name="object 27050"/>
          <p:cNvSpPr/>
          <p:nvPr/>
        </p:nvSpPr>
        <p:spPr>
          <a:xfrm>
            <a:off x="4001271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1" name="object 27051"/>
          <p:cNvSpPr/>
          <p:nvPr/>
        </p:nvSpPr>
        <p:spPr>
          <a:xfrm>
            <a:off x="4021442" y="6241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2" name="object 27052"/>
          <p:cNvSpPr/>
          <p:nvPr/>
        </p:nvSpPr>
        <p:spPr>
          <a:xfrm>
            <a:off x="4048284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3" name="object 27053"/>
          <p:cNvSpPr/>
          <p:nvPr/>
        </p:nvSpPr>
        <p:spPr>
          <a:xfrm>
            <a:off x="4053843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4" name="object 27054"/>
          <p:cNvSpPr/>
          <p:nvPr/>
        </p:nvSpPr>
        <p:spPr>
          <a:xfrm>
            <a:off x="4074014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5" name="object 27055"/>
          <p:cNvSpPr/>
          <p:nvPr/>
        </p:nvSpPr>
        <p:spPr>
          <a:xfrm>
            <a:off x="3291316" y="5902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6" name="object 27056"/>
          <p:cNvSpPr/>
          <p:nvPr/>
        </p:nvSpPr>
        <p:spPr>
          <a:xfrm>
            <a:off x="3318157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7" name="object 27057"/>
          <p:cNvSpPr/>
          <p:nvPr/>
        </p:nvSpPr>
        <p:spPr>
          <a:xfrm>
            <a:off x="3324352" y="5918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8" name="object 27058"/>
          <p:cNvSpPr/>
          <p:nvPr/>
        </p:nvSpPr>
        <p:spPr>
          <a:xfrm>
            <a:off x="3344523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59" name="object 27059"/>
          <p:cNvSpPr/>
          <p:nvPr/>
        </p:nvSpPr>
        <p:spPr>
          <a:xfrm>
            <a:off x="3371364" y="5941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0" name="object 27060"/>
          <p:cNvSpPr/>
          <p:nvPr/>
        </p:nvSpPr>
        <p:spPr>
          <a:xfrm>
            <a:off x="3376923" y="5944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1" name="object 27061"/>
          <p:cNvSpPr/>
          <p:nvPr/>
        </p:nvSpPr>
        <p:spPr>
          <a:xfrm>
            <a:off x="3397094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2" name="object 27062"/>
          <p:cNvSpPr/>
          <p:nvPr/>
        </p:nvSpPr>
        <p:spPr>
          <a:xfrm>
            <a:off x="3423936" y="5967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3" name="object 27063"/>
          <p:cNvSpPr/>
          <p:nvPr/>
        </p:nvSpPr>
        <p:spPr>
          <a:xfrm>
            <a:off x="3430289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4" name="object 27064"/>
          <p:cNvSpPr/>
          <p:nvPr/>
        </p:nvSpPr>
        <p:spPr>
          <a:xfrm>
            <a:off x="3450460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5" name="object 27065"/>
          <p:cNvSpPr/>
          <p:nvPr/>
        </p:nvSpPr>
        <p:spPr>
          <a:xfrm>
            <a:off x="3635652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6" name="object 27066"/>
          <p:cNvSpPr/>
          <p:nvPr/>
        </p:nvSpPr>
        <p:spPr>
          <a:xfrm>
            <a:off x="3642005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7" name="object 27067"/>
          <p:cNvSpPr/>
          <p:nvPr/>
        </p:nvSpPr>
        <p:spPr>
          <a:xfrm>
            <a:off x="3662017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8" name="object 27068"/>
          <p:cNvSpPr/>
          <p:nvPr/>
        </p:nvSpPr>
        <p:spPr>
          <a:xfrm>
            <a:off x="3688541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69" name="object 27069"/>
          <p:cNvSpPr/>
          <p:nvPr/>
        </p:nvSpPr>
        <p:spPr>
          <a:xfrm>
            <a:off x="3694418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0" name="object 27070"/>
          <p:cNvSpPr/>
          <p:nvPr/>
        </p:nvSpPr>
        <p:spPr>
          <a:xfrm>
            <a:off x="3714589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1" name="object 27071"/>
          <p:cNvSpPr/>
          <p:nvPr/>
        </p:nvSpPr>
        <p:spPr>
          <a:xfrm>
            <a:off x="3741113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2" name="object 27072"/>
          <p:cNvSpPr/>
          <p:nvPr/>
        </p:nvSpPr>
        <p:spPr>
          <a:xfrm>
            <a:off x="3747466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3" name="object 27073"/>
          <p:cNvSpPr/>
          <p:nvPr/>
        </p:nvSpPr>
        <p:spPr>
          <a:xfrm>
            <a:off x="3767955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4" name="object 27074"/>
          <p:cNvSpPr/>
          <p:nvPr/>
        </p:nvSpPr>
        <p:spPr>
          <a:xfrm>
            <a:off x="3794320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5" name="object 27075"/>
          <p:cNvSpPr/>
          <p:nvPr/>
        </p:nvSpPr>
        <p:spPr>
          <a:xfrm>
            <a:off x="3800356" y="615297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6" name="object 27076"/>
          <p:cNvSpPr/>
          <p:nvPr/>
        </p:nvSpPr>
        <p:spPr>
          <a:xfrm>
            <a:off x="3820526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7" name="object 27077"/>
          <p:cNvSpPr/>
          <p:nvPr/>
        </p:nvSpPr>
        <p:spPr>
          <a:xfrm>
            <a:off x="3846892" y="61766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8" name="object 27078"/>
          <p:cNvSpPr/>
          <p:nvPr/>
        </p:nvSpPr>
        <p:spPr>
          <a:xfrm>
            <a:off x="3853245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79" name="object 27079"/>
          <p:cNvSpPr/>
          <p:nvPr/>
        </p:nvSpPr>
        <p:spPr>
          <a:xfrm>
            <a:off x="3873734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0" name="object 27080"/>
          <p:cNvSpPr/>
          <p:nvPr/>
        </p:nvSpPr>
        <p:spPr>
          <a:xfrm>
            <a:off x="3900258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1" name="object 27081"/>
          <p:cNvSpPr/>
          <p:nvPr/>
        </p:nvSpPr>
        <p:spPr>
          <a:xfrm>
            <a:off x="3905817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2" name="object 27082"/>
          <p:cNvSpPr/>
          <p:nvPr/>
        </p:nvSpPr>
        <p:spPr>
          <a:xfrm>
            <a:off x="3926305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3" name="object 27083"/>
          <p:cNvSpPr/>
          <p:nvPr/>
        </p:nvSpPr>
        <p:spPr>
          <a:xfrm>
            <a:off x="3952829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4" name="object 27084"/>
          <p:cNvSpPr/>
          <p:nvPr/>
        </p:nvSpPr>
        <p:spPr>
          <a:xfrm>
            <a:off x="3959023" y="6232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5" name="object 27085"/>
          <p:cNvSpPr/>
          <p:nvPr/>
        </p:nvSpPr>
        <p:spPr>
          <a:xfrm>
            <a:off x="3979671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6" name="object 27086"/>
          <p:cNvSpPr/>
          <p:nvPr/>
        </p:nvSpPr>
        <p:spPr>
          <a:xfrm>
            <a:off x="4006036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7" name="object 27087"/>
          <p:cNvSpPr/>
          <p:nvPr/>
        </p:nvSpPr>
        <p:spPr>
          <a:xfrm>
            <a:off x="4011595" y="6257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8" name="object 27088"/>
          <p:cNvSpPr/>
          <p:nvPr/>
        </p:nvSpPr>
        <p:spPr>
          <a:xfrm>
            <a:off x="4032084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89" name="object 27089"/>
          <p:cNvSpPr/>
          <p:nvPr/>
        </p:nvSpPr>
        <p:spPr>
          <a:xfrm>
            <a:off x="3249385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0" name="object 27090"/>
          <p:cNvSpPr/>
          <p:nvPr/>
        </p:nvSpPr>
        <p:spPr>
          <a:xfrm>
            <a:off x="3276704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1" name="object 27091"/>
          <p:cNvSpPr/>
          <p:nvPr/>
        </p:nvSpPr>
        <p:spPr>
          <a:xfrm>
            <a:off x="3282104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2" name="object 27092"/>
          <p:cNvSpPr/>
          <p:nvPr/>
        </p:nvSpPr>
        <p:spPr>
          <a:xfrm>
            <a:off x="3302751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3" name="object 27093"/>
          <p:cNvSpPr/>
          <p:nvPr/>
        </p:nvSpPr>
        <p:spPr>
          <a:xfrm>
            <a:off x="3329116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4" name="object 27094"/>
          <p:cNvSpPr/>
          <p:nvPr/>
        </p:nvSpPr>
        <p:spPr>
          <a:xfrm>
            <a:off x="3334675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5" name="object 27095"/>
          <p:cNvSpPr/>
          <p:nvPr/>
        </p:nvSpPr>
        <p:spPr>
          <a:xfrm>
            <a:off x="3355164" y="5954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6" name="object 27096"/>
          <p:cNvSpPr/>
          <p:nvPr/>
        </p:nvSpPr>
        <p:spPr>
          <a:xfrm>
            <a:off x="3382482" y="59674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7" name="object 27097"/>
          <p:cNvSpPr/>
          <p:nvPr/>
        </p:nvSpPr>
        <p:spPr>
          <a:xfrm>
            <a:off x="3388041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8" name="object 27098"/>
          <p:cNvSpPr/>
          <p:nvPr/>
        </p:nvSpPr>
        <p:spPr>
          <a:xfrm>
            <a:off x="3408530" y="59805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99" name="object 27099"/>
          <p:cNvSpPr/>
          <p:nvPr/>
        </p:nvSpPr>
        <p:spPr>
          <a:xfrm>
            <a:off x="3594198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0" name="object 27100"/>
          <p:cNvSpPr/>
          <p:nvPr/>
        </p:nvSpPr>
        <p:spPr>
          <a:xfrm>
            <a:off x="3599757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1" name="object 27101"/>
          <p:cNvSpPr/>
          <p:nvPr/>
        </p:nvSpPr>
        <p:spPr>
          <a:xfrm>
            <a:off x="3619770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2" name="object 27102"/>
          <p:cNvSpPr/>
          <p:nvPr/>
        </p:nvSpPr>
        <p:spPr>
          <a:xfrm>
            <a:off x="3646611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3" name="object 27103"/>
          <p:cNvSpPr/>
          <p:nvPr/>
        </p:nvSpPr>
        <p:spPr>
          <a:xfrm>
            <a:off x="3652170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4" name="object 27104"/>
          <p:cNvSpPr/>
          <p:nvPr/>
        </p:nvSpPr>
        <p:spPr>
          <a:xfrm>
            <a:off x="3672818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5" name="object 27105"/>
          <p:cNvSpPr/>
          <p:nvPr/>
        </p:nvSpPr>
        <p:spPr>
          <a:xfrm>
            <a:off x="3699977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6" name="object 27106"/>
          <p:cNvSpPr/>
          <p:nvPr/>
        </p:nvSpPr>
        <p:spPr>
          <a:xfrm>
            <a:off x="3705536" y="61268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7" name="object 27107"/>
          <p:cNvSpPr/>
          <p:nvPr/>
        </p:nvSpPr>
        <p:spPr>
          <a:xfrm>
            <a:off x="3725707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8" name="object 27108"/>
          <p:cNvSpPr/>
          <p:nvPr/>
        </p:nvSpPr>
        <p:spPr>
          <a:xfrm>
            <a:off x="3752549" y="61505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09" name="object 27109"/>
          <p:cNvSpPr/>
          <p:nvPr/>
        </p:nvSpPr>
        <p:spPr>
          <a:xfrm>
            <a:off x="3758108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0" name="object 27110"/>
          <p:cNvSpPr/>
          <p:nvPr/>
        </p:nvSpPr>
        <p:spPr>
          <a:xfrm>
            <a:off x="3778596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1" name="object 27111"/>
          <p:cNvSpPr/>
          <p:nvPr/>
        </p:nvSpPr>
        <p:spPr>
          <a:xfrm>
            <a:off x="3805914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2" name="object 27112"/>
          <p:cNvSpPr/>
          <p:nvPr/>
        </p:nvSpPr>
        <p:spPr>
          <a:xfrm>
            <a:off x="3811315" y="6179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3" name="object 27113"/>
          <p:cNvSpPr/>
          <p:nvPr/>
        </p:nvSpPr>
        <p:spPr>
          <a:xfrm>
            <a:off x="3831485" y="61896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4" name="object 27114"/>
          <p:cNvSpPr/>
          <p:nvPr/>
        </p:nvSpPr>
        <p:spPr>
          <a:xfrm>
            <a:off x="3858327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5" name="object 27115"/>
          <p:cNvSpPr/>
          <p:nvPr/>
        </p:nvSpPr>
        <p:spPr>
          <a:xfrm>
            <a:off x="3863886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6" name="object 27116"/>
          <p:cNvSpPr/>
          <p:nvPr/>
        </p:nvSpPr>
        <p:spPr>
          <a:xfrm>
            <a:off x="3884057" y="62157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7" name="object 27117"/>
          <p:cNvSpPr/>
          <p:nvPr/>
        </p:nvSpPr>
        <p:spPr>
          <a:xfrm>
            <a:off x="3911693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8" name="object 27118"/>
          <p:cNvSpPr/>
          <p:nvPr/>
        </p:nvSpPr>
        <p:spPr>
          <a:xfrm>
            <a:off x="3917252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19" name="object 27119"/>
          <p:cNvSpPr/>
          <p:nvPr/>
        </p:nvSpPr>
        <p:spPr>
          <a:xfrm>
            <a:off x="3937423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0" name="object 27120"/>
          <p:cNvSpPr/>
          <p:nvPr/>
        </p:nvSpPr>
        <p:spPr>
          <a:xfrm>
            <a:off x="3964265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1" name="object 27121"/>
          <p:cNvSpPr/>
          <p:nvPr/>
        </p:nvSpPr>
        <p:spPr>
          <a:xfrm>
            <a:off x="3969665" y="6257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2" name="object 27122"/>
          <p:cNvSpPr/>
          <p:nvPr/>
        </p:nvSpPr>
        <p:spPr>
          <a:xfrm>
            <a:off x="3989836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3" name="object 27123"/>
          <p:cNvSpPr/>
          <p:nvPr/>
        </p:nvSpPr>
        <p:spPr>
          <a:xfrm>
            <a:off x="3207137" y="5902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4" name="object 27124"/>
          <p:cNvSpPr/>
          <p:nvPr/>
        </p:nvSpPr>
        <p:spPr>
          <a:xfrm>
            <a:off x="3234773" y="59152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5" name="object 27125"/>
          <p:cNvSpPr/>
          <p:nvPr/>
        </p:nvSpPr>
        <p:spPr>
          <a:xfrm>
            <a:off x="3240332" y="59181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6" name="object 27126"/>
          <p:cNvSpPr/>
          <p:nvPr/>
        </p:nvSpPr>
        <p:spPr>
          <a:xfrm>
            <a:off x="3260503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7" name="object 27127"/>
          <p:cNvSpPr/>
          <p:nvPr/>
        </p:nvSpPr>
        <p:spPr>
          <a:xfrm>
            <a:off x="3287345" y="59413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8" name="object 27128"/>
          <p:cNvSpPr/>
          <p:nvPr/>
        </p:nvSpPr>
        <p:spPr>
          <a:xfrm>
            <a:off x="3292904" y="59446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29" name="object 27129"/>
          <p:cNvSpPr/>
          <p:nvPr/>
        </p:nvSpPr>
        <p:spPr>
          <a:xfrm>
            <a:off x="3312916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0" name="object 27130"/>
          <p:cNvSpPr/>
          <p:nvPr/>
        </p:nvSpPr>
        <p:spPr>
          <a:xfrm>
            <a:off x="3340234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1" name="object 27131"/>
          <p:cNvSpPr/>
          <p:nvPr/>
        </p:nvSpPr>
        <p:spPr>
          <a:xfrm>
            <a:off x="3346111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2" name="object 27132"/>
          <p:cNvSpPr/>
          <p:nvPr/>
        </p:nvSpPr>
        <p:spPr>
          <a:xfrm>
            <a:off x="3551951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3" name="object 27133"/>
          <p:cNvSpPr/>
          <p:nvPr/>
        </p:nvSpPr>
        <p:spPr>
          <a:xfrm>
            <a:off x="3557827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4" name="object 27134"/>
          <p:cNvSpPr/>
          <p:nvPr/>
        </p:nvSpPr>
        <p:spPr>
          <a:xfrm>
            <a:off x="3577998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5" name="object 27135"/>
          <p:cNvSpPr/>
          <p:nvPr/>
        </p:nvSpPr>
        <p:spPr>
          <a:xfrm>
            <a:off x="3604363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6" name="object 27136"/>
          <p:cNvSpPr/>
          <p:nvPr/>
        </p:nvSpPr>
        <p:spPr>
          <a:xfrm>
            <a:off x="3610399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7" name="object 27137"/>
          <p:cNvSpPr/>
          <p:nvPr/>
        </p:nvSpPr>
        <p:spPr>
          <a:xfrm>
            <a:off x="3630570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8" name="object 27138"/>
          <p:cNvSpPr/>
          <p:nvPr/>
        </p:nvSpPr>
        <p:spPr>
          <a:xfrm>
            <a:off x="3657729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39" name="object 27139"/>
          <p:cNvSpPr/>
          <p:nvPr/>
        </p:nvSpPr>
        <p:spPr>
          <a:xfrm>
            <a:off x="3663606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0" name="object 27140"/>
          <p:cNvSpPr/>
          <p:nvPr/>
        </p:nvSpPr>
        <p:spPr>
          <a:xfrm>
            <a:off x="3683777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1" name="object 27141"/>
          <p:cNvSpPr/>
          <p:nvPr/>
        </p:nvSpPr>
        <p:spPr>
          <a:xfrm>
            <a:off x="3710301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2" name="object 27142"/>
          <p:cNvSpPr/>
          <p:nvPr/>
        </p:nvSpPr>
        <p:spPr>
          <a:xfrm>
            <a:off x="3716177" y="6153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3" name="object 27143"/>
          <p:cNvSpPr/>
          <p:nvPr/>
        </p:nvSpPr>
        <p:spPr>
          <a:xfrm>
            <a:off x="3736348" y="61635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4" name="object 27144"/>
          <p:cNvSpPr/>
          <p:nvPr/>
        </p:nvSpPr>
        <p:spPr>
          <a:xfrm>
            <a:off x="3763508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5" name="object 27145"/>
          <p:cNvSpPr/>
          <p:nvPr/>
        </p:nvSpPr>
        <p:spPr>
          <a:xfrm>
            <a:off x="3769067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6" name="object 27146"/>
          <p:cNvSpPr/>
          <p:nvPr/>
        </p:nvSpPr>
        <p:spPr>
          <a:xfrm>
            <a:off x="3789714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7" name="object 27147"/>
          <p:cNvSpPr/>
          <p:nvPr/>
        </p:nvSpPr>
        <p:spPr>
          <a:xfrm>
            <a:off x="3816079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8" name="object 27148"/>
          <p:cNvSpPr/>
          <p:nvPr/>
        </p:nvSpPr>
        <p:spPr>
          <a:xfrm>
            <a:off x="3821956" y="6205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49" name="object 27149"/>
          <p:cNvSpPr/>
          <p:nvPr/>
        </p:nvSpPr>
        <p:spPr>
          <a:xfrm>
            <a:off x="3842127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0" name="object 27150"/>
          <p:cNvSpPr/>
          <p:nvPr/>
        </p:nvSpPr>
        <p:spPr>
          <a:xfrm>
            <a:off x="3869445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1" name="object 27151"/>
          <p:cNvSpPr/>
          <p:nvPr/>
        </p:nvSpPr>
        <p:spPr>
          <a:xfrm>
            <a:off x="3875004" y="6232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2" name="object 27152"/>
          <p:cNvSpPr/>
          <p:nvPr/>
        </p:nvSpPr>
        <p:spPr>
          <a:xfrm>
            <a:off x="3895493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3" name="object 27153"/>
          <p:cNvSpPr/>
          <p:nvPr/>
        </p:nvSpPr>
        <p:spPr>
          <a:xfrm>
            <a:off x="3922017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4" name="object 27154"/>
          <p:cNvSpPr/>
          <p:nvPr/>
        </p:nvSpPr>
        <p:spPr>
          <a:xfrm>
            <a:off x="3927893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5" name="object 27155"/>
          <p:cNvSpPr/>
          <p:nvPr/>
        </p:nvSpPr>
        <p:spPr>
          <a:xfrm>
            <a:off x="3948064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6" name="object 27156"/>
          <p:cNvSpPr/>
          <p:nvPr/>
        </p:nvSpPr>
        <p:spPr>
          <a:xfrm>
            <a:off x="3166001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7" name="object 27157"/>
          <p:cNvSpPr/>
          <p:nvPr/>
        </p:nvSpPr>
        <p:spPr>
          <a:xfrm>
            <a:off x="3192526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8" name="object 27158"/>
          <p:cNvSpPr/>
          <p:nvPr/>
        </p:nvSpPr>
        <p:spPr>
          <a:xfrm>
            <a:off x="3198085" y="5918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59" name="object 27159"/>
          <p:cNvSpPr/>
          <p:nvPr/>
        </p:nvSpPr>
        <p:spPr>
          <a:xfrm>
            <a:off x="3218573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0" name="object 27160"/>
          <p:cNvSpPr/>
          <p:nvPr/>
        </p:nvSpPr>
        <p:spPr>
          <a:xfrm>
            <a:off x="3245097" y="59417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1" name="object 27161"/>
          <p:cNvSpPr/>
          <p:nvPr/>
        </p:nvSpPr>
        <p:spPr>
          <a:xfrm>
            <a:off x="3250497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2" name="object 27162"/>
          <p:cNvSpPr/>
          <p:nvPr/>
        </p:nvSpPr>
        <p:spPr>
          <a:xfrm>
            <a:off x="3271145" y="59544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3" name="object 27163"/>
          <p:cNvSpPr/>
          <p:nvPr/>
        </p:nvSpPr>
        <p:spPr>
          <a:xfrm>
            <a:off x="3298304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4" name="object 27164"/>
          <p:cNvSpPr/>
          <p:nvPr/>
        </p:nvSpPr>
        <p:spPr>
          <a:xfrm>
            <a:off x="3303863" y="59707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5" name="object 27165"/>
          <p:cNvSpPr/>
          <p:nvPr/>
        </p:nvSpPr>
        <p:spPr>
          <a:xfrm>
            <a:off x="3510020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6" name="object 27166"/>
          <p:cNvSpPr/>
          <p:nvPr/>
        </p:nvSpPr>
        <p:spPr>
          <a:xfrm>
            <a:off x="3515579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7" name="object 27167"/>
          <p:cNvSpPr/>
          <p:nvPr/>
        </p:nvSpPr>
        <p:spPr>
          <a:xfrm>
            <a:off x="3536068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8" name="object 27168"/>
          <p:cNvSpPr/>
          <p:nvPr/>
        </p:nvSpPr>
        <p:spPr>
          <a:xfrm>
            <a:off x="3562592" y="60983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69" name="object 27169"/>
          <p:cNvSpPr/>
          <p:nvPr/>
        </p:nvSpPr>
        <p:spPr>
          <a:xfrm>
            <a:off x="3568151" y="61007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0" name="object 27170"/>
          <p:cNvSpPr/>
          <p:nvPr/>
        </p:nvSpPr>
        <p:spPr>
          <a:xfrm>
            <a:off x="3588639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1" name="object 27171"/>
          <p:cNvSpPr/>
          <p:nvPr/>
        </p:nvSpPr>
        <p:spPr>
          <a:xfrm>
            <a:off x="3615957" y="61244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2" name="object 27172"/>
          <p:cNvSpPr/>
          <p:nvPr/>
        </p:nvSpPr>
        <p:spPr>
          <a:xfrm>
            <a:off x="3621358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3" name="object 27173"/>
          <p:cNvSpPr/>
          <p:nvPr/>
        </p:nvSpPr>
        <p:spPr>
          <a:xfrm>
            <a:off x="3642005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4" name="object 27174"/>
          <p:cNvSpPr/>
          <p:nvPr/>
        </p:nvSpPr>
        <p:spPr>
          <a:xfrm>
            <a:off x="3668371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5" name="object 27175"/>
          <p:cNvSpPr/>
          <p:nvPr/>
        </p:nvSpPr>
        <p:spPr>
          <a:xfrm>
            <a:off x="3673930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6" name="object 27176"/>
          <p:cNvSpPr/>
          <p:nvPr/>
        </p:nvSpPr>
        <p:spPr>
          <a:xfrm>
            <a:off x="3694418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7" name="object 27177"/>
          <p:cNvSpPr/>
          <p:nvPr/>
        </p:nvSpPr>
        <p:spPr>
          <a:xfrm>
            <a:off x="3721736" y="6177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8" name="object 27178"/>
          <p:cNvSpPr/>
          <p:nvPr/>
        </p:nvSpPr>
        <p:spPr>
          <a:xfrm>
            <a:off x="3727295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79" name="object 27179"/>
          <p:cNvSpPr/>
          <p:nvPr/>
        </p:nvSpPr>
        <p:spPr>
          <a:xfrm>
            <a:off x="3747466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0" name="object 27180"/>
          <p:cNvSpPr/>
          <p:nvPr/>
        </p:nvSpPr>
        <p:spPr>
          <a:xfrm>
            <a:off x="3774308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1" name="object 27181"/>
          <p:cNvSpPr/>
          <p:nvPr/>
        </p:nvSpPr>
        <p:spPr>
          <a:xfrm>
            <a:off x="3779708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2" name="object 27182"/>
          <p:cNvSpPr/>
          <p:nvPr/>
        </p:nvSpPr>
        <p:spPr>
          <a:xfrm>
            <a:off x="3800356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3" name="object 27183"/>
          <p:cNvSpPr/>
          <p:nvPr/>
        </p:nvSpPr>
        <p:spPr>
          <a:xfrm>
            <a:off x="3827515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4" name="object 27184"/>
          <p:cNvSpPr/>
          <p:nvPr/>
        </p:nvSpPr>
        <p:spPr>
          <a:xfrm>
            <a:off x="3833074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5" name="object 27185"/>
          <p:cNvSpPr/>
          <p:nvPr/>
        </p:nvSpPr>
        <p:spPr>
          <a:xfrm>
            <a:off x="3853245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6" name="object 27186"/>
          <p:cNvSpPr/>
          <p:nvPr/>
        </p:nvSpPr>
        <p:spPr>
          <a:xfrm>
            <a:off x="3880087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7" name="object 27187"/>
          <p:cNvSpPr/>
          <p:nvPr/>
        </p:nvSpPr>
        <p:spPr>
          <a:xfrm>
            <a:off x="3885646" y="6257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8" name="object 27188"/>
          <p:cNvSpPr/>
          <p:nvPr/>
        </p:nvSpPr>
        <p:spPr>
          <a:xfrm>
            <a:off x="3905817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89" name="object 27189"/>
          <p:cNvSpPr/>
          <p:nvPr/>
        </p:nvSpPr>
        <p:spPr>
          <a:xfrm>
            <a:off x="3123754" y="59022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0" name="object 27190"/>
          <p:cNvSpPr/>
          <p:nvPr/>
        </p:nvSpPr>
        <p:spPr>
          <a:xfrm>
            <a:off x="3150595" y="59156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1" name="object 27191"/>
          <p:cNvSpPr/>
          <p:nvPr/>
        </p:nvSpPr>
        <p:spPr>
          <a:xfrm>
            <a:off x="3156154" y="59185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2" name="object 27192"/>
          <p:cNvSpPr/>
          <p:nvPr/>
        </p:nvSpPr>
        <p:spPr>
          <a:xfrm>
            <a:off x="3176325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3" name="object 27193"/>
          <p:cNvSpPr/>
          <p:nvPr/>
        </p:nvSpPr>
        <p:spPr>
          <a:xfrm>
            <a:off x="3203167" y="59417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4" name="object 27194"/>
          <p:cNvSpPr/>
          <p:nvPr/>
        </p:nvSpPr>
        <p:spPr>
          <a:xfrm>
            <a:off x="3208726" y="59446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5" name="object 27195"/>
          <p:cNvSpPr/>
          <p:nvPr/>
        </p:nvSpPr>
        <p:spPr>
          <a:xfrm>
            <a:off x="3229691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6" name="object 27196"/>
          <p:cNvSpPr/>
          <p:nvPr/>
        </p:nvSpPr>
        <p:spPr>
          <a:xfrm>
            <a:off x="3467772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7" name="object 27197"/>
          <p:cNvSpPr/>
          <p:nvPr/>
        </p:nvSpPr>
        <p:spPr>
          <a:xfrm>
            <a:off x="3473649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8" name="object 27198"/>
          <p:cNvSpPr/>
          <p:nvPr/>
        </p:nvSpPr>
        <p:spPr>
          <a:xfrm>
            <a:off x="3493820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99" name="object 27199"/>
          <p:cNvSpPr/>
          <p:nvPr/>
        </p:nvSpPr>
        <p:spPr>
          <a:xfrm>
            <a:off x="3520662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0" name="object 27200"/>
          <p:cNvSpPr/>
          <p:nvPr/>
        </p:nvSpPr>
        <p:spPr>
          <a:xfrm>
            <a:off x="3526221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1" name="object 27201"/>
          <p:cNvSpPr/>
          <p:nvPr/>
        </p:nvSpPr>
        <p:spPr>
          <a:xfrm>
            <a:off x="3547186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2" name="object 27202"/>
          <p:cNvSpPr/>
          <p:nvPr/>
        </p:nvSpPr>
        <p:spPr>
          <a:xfrm>
            <a:off x="3573551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3" name="object 27203"/>
          <p:cNvSpPr/>
          <p:nvPr/>
        </p:nvSpPr>
        <p:spPr>
          <a:xfrm>
            <a:off x="3579586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4" name="object 27204"/>
          <p:cNvSpPr/>
          <p:nvPr/>
        </p:nvSpPr>
        <p:spPr>
          <a:xfrm>
            <a:off x="3599757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5" name="object 27205"/>
          <p:cNvSpPr/>
          <p:nvPr/>
        </p:nvSpPr>
        <p:spPr>
          <a:xfrm>
            <a:off x="3626122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6" name="object 27206"/>
          <p:cNvSpPr/>
          <p:nvPr/>
        </p:nvSpPr>
        <p:spPr>
          <a:xfrm>
            <a:off x="3631999" y="6153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7" name="object 27207"/>
          <p:cNvSpPr/>
          <p:nvPr/>
        </p:nvSpPr>
        <p:spPr>
          <a:xfrm>
            <a:off x="3652964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8" name="object 27208"/>
          <p:cNvSpPr/>
          <p:nvPr/>
        </p:nvSpPr>
        <p:spPr>
          <a:xfrm>
            <a:off x="3679488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09" name="object 27209"/>
          <p:cNvSpPr/>
          <p:nvPr/>
        </p:nvSpPr>
        <p:spPr>
          <a:xfrm>
            <a:off x="3685365" y="6179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0" name="object 27210"/>
          <p:cNvSpPr/>
          <p:nvPr/>
        </p:nvSpPr>
        <p:spPr>
          <a:xfrm>
            <a:off x="3705536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1" name="object 27211"/>
          <p:cNvSpPr/>
          <p:nvPr/>
        </p:nvSpPr>
        <p:spPr>
          <a:xfrm>
            <a:off x="3732060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2" name="object 27212"/>
          <p:cNvSpPr/>
          <p:nvPr/>
        </p:nvSpPr>
        <p:spPr>
          <a:xfrm>
            <a:off x="3737936" y="6205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3" name="object 27213"/>
          <p:cNvSpPr/>
          <p:nvPr/>
        </p:nvSpPr>
        <p:spPr>
          <a:xfrm>
            <a:off x="3758902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4" name="object 27214"/>
          <p:cNvSpPr/>
          <p:nvPr/>
        </p:nvSpPr>
        <p:spPr>
          <a:xfrm>
            <a:off x="3785267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5" name="object 27215"/>
          <p:cNvSpPr/>
          <p:nvPr/>
        </p:nvSpPr>
        <p:spPr>
          <a:xfrm>
            <a:off x="3790826" y="6232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6" name="object 27216"/>
          <p:cNvSpPr/>
          <p:nvPr/>
        </p:nvSpPr>
        <p:spPr>
          <a:xfrm>
            <a:off x="3811315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7" name="object 27217"/>
          <p:cNvSpPr/>
          <p:nvPr/>
        </p:nvSpPr>
        <p:spPr>
          <a:xfrm>
            <a:off x="3837838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8" name="object 27218"/>
          <p:cNvSpPr/>
          <p:nvPr/>
        </p:nvSpPr>
        <p:spPr>
          <a:xfrm>
            <a:off x="3843715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19" name="object 27219"/>
          <p:cNvSpPr/>
          <p:nvPr/>
        </p:nvSpPr>
        <p:spPr>
          <a:xfrm>
            <a:off x="3863886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0" name="object 27220"/>
          <p:cNvSpPr/>
          <p:nvPr/>
        </p:nvSpPr>
        <p:spPr>
          <a:xfrm>
            <a:off x="3081982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1" name="object 27221"/>
          <p:cNvSpPr/>
          <p:nvPr/>
        </p:nvSpPr>
        <p:spPr>
          <a:xfrm>
            <a:off x="3108347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2" name="object 27222"/>
          <p:cNvSpPr/>
          <p:nvPr/>
        </p:nvSpPr>
        <p:spPr>
          <a:xfrm>
            <a:off x="3113906" y="5918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3" name="object 27223"/>
          <p:cNvSpPr/>
          <p:nvPr/>
        </p:nvSpPr>
        <p:spPr>
          <a:xfrm>
            <a:off x="3134395" y="59283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4" name="object 27224"/>
          <p:cNvSpPr/>
          <p:nvPr/>
        </p:nvSpPr>
        <p:spPr>
          <a:xfrm>
            <a:off x="3160919" y="59417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5" name="object 27225"/>
          <p:cNvSpPr/>
          <p:nvPr/>
        </p:nvSpPr>
        <p:spPr>
          <a:xfrm>
            <a:off x="3166478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6" name="object 27226"/>
          <p:cNvSpPr/>
          <p:nvPr/>
        </p:nvSpPr>
        <p:spPr>
          <a:xfrm>
            <a:off x="3187761" y="59548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7" name="object 27227"/>
          <p:cNvSpPr/>
          <p:nvPr/>
        </p:nvSpPr>
        <p:spPr>
          <a:xfrm>
            <a:off x="3425842" y="60722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8" name="object 27228"/>
          <p:cNvSpPr/>
          <p:nvPr/>
        </p:nvSpPr>
        <p:spPr>
          <a:xfrm>
            <a:off x="3431401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29" name="object 27229"/>
          <p:cNvSpPr/>
          <p:nvPr/>
        </p:nvSpPr>
        <p:spPr>
          <a:xfrm>
            <a:off x="3452048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0" name="object 27230"/>
          <p:cNvSpPr/>
          <p:nvPr/>
        </p:nvSpPr>
        <p:spPr>
          <a:xfrm>
            <a:off x="3478414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1" name="object 27231"/>
          <p:cNvSpPr/>
          <p:nvPr/>
        </p:nvSpPr>
        <p:spPr>
          <a:xfrm>
            <a:off x="3483973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2" name="object 27232"/>
          <p:cNvSpPr/>
          <p:nvPr/>
        </p:nvSpPr>
        <p:spPr>
          <a:xfrm>
            <a:off x="3504938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3" name="object 27233"/>
          <p:cNvSpPr/>
          <p:nvPr/>
        </p:nvSpPr>
        <p:spPr>
          <a:xfrm>
            <a:off x="3531779" y="6124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4" name="object 27234"/>
          <p:cNvSpPr/>
          <p:nvPr/>
        </p:nvSpPr>
        <p:spPr>
          <a:xfrm>
            <a:off x="3537338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5" name="object 27235"/>
          <p:cNvSpPr/>
          <p:nvPr/>
        </p:nvSpPr>
        <p:spPr>
          <a:xfrm>
            <a:off x="3557827" y="61374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6" name="object 27236"/>
          <p:cNvSpPr/>
          <p:nvPr/>
        </p:nvSpPr>
        <p:spPr>
          <a:xfrm>
            <a:off x="3584351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7" name="object 27237"/>
          <p:cNvSpPr/>
          <p:nvPr/>
        </p:nvSpPr>
        <p:spPr>
          <a:xfrm>
            <a:off x="3589751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8" name="object 27238"/>
          <p:cNvSpPr/>
          <p:nvPr/>
        </p:nvSpPr>
        <p:spPr>
          <a:xfrm>
            <a:off x="3610716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39" name="object 27239"/>
          <p:cNvSpPr/>
          <p:nvPr/>
        </p:nvSpPr>
        <p:spPr>
          <a:xfrm>
            <a:off x="3637558" y="6177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0" name="object 27240"/>
          <p:cNvSpPr/>
          <p:nvPr/>
        </p:nvSpPr>
        <p:spPr>
          <a:xfrm>
            <a:off x="3643117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1" name="object 27241"/>
          <p:cNvSpPr/>
          <p:nvPr/>
        </p:nvSpPr>
        <p:spPr>
          <a:xfrm>
            <a:off x="3663606" y="6190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2" name="object 27242"/>
          <p:cNvSpPr/>
          <p:nvPr/>
        </p:nvSpPr>
        <p:spPr>
          <a:xfrm>
            <a:off x="3690130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3" name="object 27243"/>
          <p:cNvSpPr/>
          <p:nvPr/>
        </p:nvSpPr>
        <p:spPr>
          <a:xfrm>
            <a:off x="3695689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4" name="object 27244"/>
          <p:cNvSpPr/>
          <p:nvPr/>
        </p:nvSpPr>
        <p:spPr>
          <a:xfrm>
            <a:off x="3716654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5" name="object 27245"/>
          <p:cNvSpPr/>
          <p:nvPr/>
        </p:nvSpPr>
        <p:spPr>
          <a:xfrm>
            <a:off x="3743495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6" name="object 27246"/>
          <p:cNvSpPr/>
          <p:nvPr/>
        </p:nvSpPr>
        <p:spPr>
          <a:xfrm>
            <a:off x="3748895" y="6232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7" name="object 27247"/>
          <p:cNvSpPr/>
          <p:nvPr/>
        </p:nvSpPr>
        <p:spPr>
          <a:xfrm>
            <a:off x="3769067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8" name="object 27248"/>
          <p:cNvSpPr/>
          <p:nvPr/>
        </p:nvSpPr>
        <p:spPr>
          <a:xfrm>
            <a:off x="3795908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49" name="object 27249"/>
          <p:cNvSpPr/>
          <p:nvPr/>
        </p:nvSpPr>
        <p:spPr>
          <a:xfrm>
            <a:off x="3801467" y="62577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0" name="object 27250"/>
          <p:cNvSpPr/>
          <p:nvPr/>
        </p:nvSpPr>
        <p:spPr>
          <a:xfrm>
            <a:off x="3822432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1" name="object 27251"/>
          <p:cNvSpPr/>
          <p:nvPr/>
        </p:nvSpPr>
        <p:spPr>
          <a:xfrm>
            <a:off x="3066576" y="59156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2" name="object 27252"/>
          <p:cNvSpPr/>
          <p:nvPr/>
        </p:nvSpPr>
        <p:spPr>
          <a:xfrm>
            <a:off x="3072135" y="59185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3" name="object 27253"/>
          <p:cNvSpPr/>
          <p:nvPr/>
        </p:nvSpPr>
        <p:spPr>
          <a:xfrm>
            <a:off x="3092147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4" name="object 27254"/>
          <p:cNvSpPr/>
          <p:nvPr/>
        </p:nvSpPr>
        <p:spPr>
          <a:xfrm>
            <a:off x="3118989" y="59417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5" name="object 27255"/>
          <p:cNvSpPr/>
          <p:nvPr/>
        </p:nvSpPr>
        <p:spPr>
          <a:xfrm>
            <a:off x="3124548" y="59446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6" name="object 27256"/>
          <p:cNvSpPr/>
          <p:nvPr/>
        </p:nvSpPr>
        <p:spPr>
          <a:xfrm>
            <a:off x="3145513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7" name="object 27257"/>
          <p:cNvSpPr/>
          <p:nvPr/>
        </p:nvSpPr>
        <p:spPr>
          <a:xfrm>
            <a:off x="3383594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8" name="object 27258"/>
          <p:cNvSpPr/>
          <p:nvPr/>
        </p:nvSpPr>
        <p:spPr>
          <a:xfrm>
            <a:off x="3389629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59" name="object 27259"/>
          <p:cNvSpPr/>
          <p:nvPr/>
        </p:nvSpPr>
        <p:spPr>
          <a:xfrm>
            <a:off x="3409801" y="60852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0" name="object 27260"/>
          <p:cNvSpPr/>
          <p:nvPr/>
        </p:nvSpPr>
        <p:spPr>
          <a:xfrm>
            <a:off x="3436642" y="6098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1" name="object 27261"/>
          <p:cNvSpPr/>
          <p:nvPr/>
        </p:nvSpPr>
        <p:spPr>
          <a:xfrm>
            <a:off x="3442043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2" name="object 27262"/>
          <p:cNvSpPr/>
          <p:nvPr/>
        </p:nvSpPr>
        <p:spPr>
          <a:xfrm>
            <a:off x="3463008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3" name="object 27263"/>
          <p:cNvSpPr/>
          <p:nvPr/>
        </p:nvSpPr>
        <p:spPr>
          <a:xfrm>
            <a:off x="3489531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4" name="object 27264"/>
          <p:cNvSpPr/>
          <p:nvPr/>
        </p:nvSpPr>
        <p:spPr>
          <a:xfrm>
            <a:off x="3495408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5" name="object 27265"/>
          <p:cNvSpPr/>
          <p:nvPr/>
        </p:nvSpPr>
        <p:spPr>
          <a:xfrm>
            <a:off x="3515579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6" name="object 27266"/>
          <p:cNvSpPr/>
          <p:nvPr/>
        </p:nvSpPr>
        <p:spPr>
          <a:xfrm>
            <a:off x="3542421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7" name="object 27267"/>
          <p:cNvSpPr/>
          <p:nvPr/>
        </p:nvSpPr>
        <p:spPr>
          <a:xfrm>
            <a:off x="3547980" y="6153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8" name="object 27268"/>
          <p:cNvSpPr/>
          <p:nvPr/>
        </p:nvSpPr>
        <p:spPr>
          <a:xfrm>
            <a:off x="3568945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69" name="object 27269"/>
          <p:cNvSpPr/>
          <p:nvPr/>
        </p:nvSpPr>
        <p:spPr>
          <a:xfrm>
            <a:off x="3595310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0" name="object 27270"/>
          <p:cNvSpPr/>
          <p:nvPr/>
        </p:nvSpPr>
        <p:spPr>
          <a:xfrm>
            <a:off x="3601346" y="6179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1" name="object 27271"/>
          <p:cNvSpPr/>
          <p:nvPr/>
        </p:nvSpPr>
        <p:spPr>
          <a:xfrm>
            <a:off x="3621358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2" name="object 27272"/>
          <p:cNvSpPr/>
          <p:nvPr/>
        </p:nvSpPr>
        <p:spPr>
          <a:xfrm>
            <a:off x="3647882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3" name="object 27273"/>
          <p:cNvSpPr/>
          <p:nvPr/>
        </p:nvSpPr>
        <p:spPr>
          <a:xfrm>
            <a:off x="3653758" y="62059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4" name="object 27274"/>
          <p:cNvSpPr/>
          <p:nvPr/>
        </p:nvSpPr>
        <p:spPr>
          <a:xfrm>
            <a:off x="3674724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5" name="object 27275"/>
          <p:cNvSpPr/>
          <p:nvPr/>
        </p:nvSpPr>
        <p:spPr>
          <a:xfrm>
            <a:off x="3701248" y="6229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6" name="object 27276"/>
          <p:cNvSpPr/>
          <p:nvPr/>
        </p:nvSpPr>
        <p:spPr>
          <a:xfrm>
            <a:off x="3707124" y="62320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7" name="object 27277"/>
          <p:cNvSpPr/>
          <p:nvPr/>
        </p:nvSpPr>
        <p:spPr>
          <a:xfrm>
            <a:off x="3727295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8" name="object 27278"/>
          <p:cNvSpPr/>
          <p:nvPr/>
        </p:nvSpPr>
        <p:spPr>
          <a:xfrm>
            <a:off x="3753660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79" name="object 27279"/>
          <p:cNvSpPr/>
          <p:nvPr/>
        </p:nvSpPr>
        <p:spPr>
          <a:xfrm>
            <a:off x="3759696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0" name="object 27280"/>
          <p:cNvSpPr/>
          <p:nvPr/>
        </p:nvSpPr>
        <p:spPr>
          <a:xfrm>
            <a:off x="3780502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1" name="object 27281"/>
          <p:cNvSpPr/>
          <p:nvPr/>
        </p:nvSpPr>
        <p:spPr>
          <a:xfrm>
            <a:off x="3076741" y="59417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2" name="object 27282"/>
          <p:cNvSpPr/>
          <p:nvPr/>
        </p:nvSpPr>
        <p:spPr>
          <a:xfrm>
            <a:off x="3082300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3" name="object 27283"/>
          <p:cNvSpPr/>
          <p:nvPr/>
        </p:nvSpPr>
        <p:spPr>
          <a:xfrm>
            <a:off x="3341823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4" name="object 27284"/>
          <p:cNvSpPr/>
          <p:nvPr/>
        </p:nvSpPr>
        <p:spPr>
          <a:xfrm>
            <a:off x="3347382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5" name="object 27285"/>
          <p:cNvSpPr/>
          <p:nvPr/>
        </p:nvSpPr>
        <p:spPr>
          <a:xfrm>
            <a:off x="3367870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6" name="object 27286"/>
          <p:cNvSpPr/>
          <p:nvPr/>
        </p:nvSpPr>
        <p:spPr>
          <a:xfrm>
            <a:off x="3394394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7" name="object 27287"/>
          <p:cNvSpPr/>
          <p:nvPr/>
        </p:nvSpPr>
        <p:spPr>
          <a:xfrm>
            <a:off x="3399794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8" name="object 27288"/>
          <p:cNvSpPr/>
          <p:nvPr/>
        </p:nvSpPr>
        <p:spPr>
          <a:xfrm>
            <a:off x="3421236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89" name="object 27289"/>
          <p:cNvSpPr/>
          <p:nvPr/>
        </p:nvSpPr>
        <p:spPr>
          <a:xfrm>
            <a:off x="3447601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0" name="object 27290"/>
          <p:cNvSpPr/>
          <p:nvPr/>
        </p:nvSpPr>
        <p:spPr>
          <a:xfrm>
            <a:off x="3453160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1" name="object 27291"/>
          <p:cNvSpPr/>
          <p:nvPr/>
        </p:nvSpPr>
        <p:spPr>
          <a:xfrm>
            <a:off x="3473649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2" name="object 27292"/>
          <p:cNvSpPr/>
          <p:nvPr/>
        </p:nvSpPr>
        <p:spPr>
          <a:xfrm>
            <a:off x="3500173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3" name="object 27293"/>
          <p:cNvSpPr/>
          <p:nvPr/>
        </p:nvSpPr>
        <p:spPr>
          <a:xfrm>
            <a:off x="3505732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4" name="object 27294"/>
          <p:cNvSpPr/>
          <p:nvPr/>
        </p:nvSpPr>
        <p:spPr>
          <a:xfrm>
            <a:off x="3526697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5" name="object 27295"/>
          <p:cNvSpPr/>
          <p:nvPr/>
        </p:nvSpPr>
        <p:spPr>
          <a:xfrm>
            <a:off x="3553539" y="6177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6" name="object 27296"/>
          <p:cNvSpPr/>
          <p:nvPr/>
        </p:nvSpPr>
        <p:spPr>
          <a:xfrm>
            <a:off x="3558939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7" name="object 27297"/>
          <p:cNvSpPr/>
          <p:nvPr/>
        </p:nvSpPr>
        <p:spPr>
          <a:xfrm>
            <a:off x="3579586" y="6190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8" name="object 27298"/>
          <p:cNvSpPr/>
          <p:nvPr/>
        </p:nvSpPr>
        <p:spPr>
          <a:xfrm>
            <a:off x="3605951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99" name="object 27299"/>
          <p:cNvSpPr/>
          <p:nvPr/>
        </p:nvSpPr>
        <p:spPr>
          <a:xfrm>
            <a:off x="3611510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0" name="object 27300"/>
          <p:cNvSpPr/>
          <p:nvPr/>
        </p:nvSpPr>
        <p:spPr>
          <a:xfrm>
            <a:off x="3632475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1" name="object 27301"/>
          <p:cNvSpPr/>
          <p:nvPr/>
        </p:nvSpPr>
        <p:spPr>
          <a:xfrm>
            <a:off x="3659317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2" name="object 27302"/>
          <p:cNvSpPr/>
          <p:nvPr/>
        </p:nvSpPr>
        <p:spPr>
          <a:xfrm>
            <a:off x="3664876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3" name="object 27303"/>
          <p:cNvSpPr/>
          <p:nvPr/>
        </p:nvSpPr>
        <p:spPr>
          <a:xfrm>
            <a:off x="3685365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4" name="object 27304"/>
          <p:cNvSpPr/>
          <p:nvPr/>
        </p:nvSpPr>
        <p:spPr>
          <a:xfrm>
            <a:off x="3711889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5" name="object 27305"/>
          <p:cNvSpPr/>
          <p:nvPr/>
        </p:nvSpPr>
        <p:spPr>
          <a:xfrm>
            <a:off x="3717448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6" name="object 27306"/>
          <p:cNvSpPr/>
          <p:nvPr/>
        </p:nvSpPr>
        <p:spPr>
          <a:xfrm>
            <a:off x="3738254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7" name="object 27307"/>
          <p:cNvSpPr/>
          <p:nvPr/>
        </p:nvSpPr>
        <p:spPr>
          <a:xfrm>
            <a:off x="3299892" y="60726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8" name="object 27308"/>
          <p:cNvSpPr/>
          <p:nvPr/>
        </p:nvSpPr>
        <p:spPr>
          <a:xfrm>
            <a:off x="3305451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09" name="object 27309"/>
          <p:cNvSpPr/>
          <p:nvPr/>
        </p:nvSpPr>
        <p:spPr>
          <a:xfrm>
            <a:off x="3325622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0" name="object 27310"/>
          <p:cNvSpPr/>
          <p:nvPr/>
        </p:nvSpPr>
        <p:spPr>
          <a:xfrm>
            <a:off x="3352464" y="6098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1" name="object 27311"/>
          <p:cNvSpPr/>
          <p:nvPr/>
        </p:nvSpPr>
        <p:spPr>
          <a:xfrm>
            <a:off x="3358023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2" name="object 27312"/>
          <p:cNvSpPr/>
          <p:nvPr/>
        </p:nvSpPr>
        <p:spPr>
          <a:xfrm>
            <a:off x="3378988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3" name="object 27313"/>
          <p:cNvSpPr/>
          <p:nvPr/>
        </p:nvSpPr>
        <p:spPr>
          <a:xfrm>
            <a:off x="3405353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4" name="object 27314"/>
          <p:cNvSpPr/>
          <p:nvPr/>
        </p:nvSpPr>
        <p:spPr>
          <a:xfrm>
            <a:off x="3411230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5" name="object 27315"/>
          <p:cNvSpPr/>
          <p:nvPr/>
        </p:nvSpPr>
        <p:spPr>
          <a:xfrm>
            <a:off x="3431401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6" name="object 27316"/>
          <p:cNvSpPr/>
          <p:nvPr/>
        </p:nvSpPr>
        <p:spPr>
          <a:xfrm>
            <a:off x="3458243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7" name="object 27317"/>
          <p:cNvSpPr/>
          <p:nvPr/>
        </p:nvSpPr>
        <p:spPr>
          <a:xfrm>
            <a:off x="3463802" y="61537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8" name="object 27318"/>
          <p:cNvSpPr/>
          <p:nvPr/>
        </p:nvSpPr>
        <p:spPr>
          <a:xfrm>
            <a:off x="3484767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19" name="object 27319"/>
          <p:cNvSpPr/>
          <p:nvPr/>
        </p:nvSpPr>
        <p:spPr>
          <a:xfrm>
            <a:off x="3511291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0" name="object 27320"/>
          <p:cNvSpPr/>
          <p:nvPr/>
        </p:nvSpPr>
        <p:spPr>
          <a:xfrm>
            <a:off x="3517167" y="61798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1" name="object 27321"/>
          <p:cNvSpPr/>
          <p:nvPr/>
        </p:nvSpPr>
        <p:spPr>
          <a:xfrm>
            <a:off x="3537338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2" name="object 27322"/>
          <p:cNvSpPr/>
          <p:nvPr/>
        </p:nvSpPr>
        <p:spPr>
          <a:xfrm>
            <a:off x="3564180" y="62031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3" name="object 27323"/>
          <p:cNvSpPr/>
          <p:nvPr/>
        </p:nvSpPr>
        <p:spPr>
          <a:xfrm>
            <a:off x="3569739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4" name="object 27324"/>
          <p:cNvSpPr/>
          <p:nvPr/>
        </p:nvSpPr>
        <p:spPr>
          <a:xfrm>
            <a:off x="3590545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5" name="object 27325"/>
          <p:cNvSpPr/>
          <p:nvPr/>
        </p:nvSpPr>
        <p:spPr>
          <a:xfrm>
            <a:off x="3617069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6" name="object 27326"/>
          <p:cNvSpPr/>
          <p:nvPr/>
        </p:nvSpPr>
        <p:spPr>
          <a:xfrm>
            <a:off x="3622946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7" name="object 27327"/>
          <p:cNvSpPr/>
          <p:nvPr/>
        </p:nvSpPr>
        <p:spPr>
          <a:xfrm>
            <a:off x="3643117" y="62422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8" name="object 27328"/>
          <p:cNvSpPr/>
          <p:nvPr/>
        </p:nvSpPr>
        <p:spPr>
          <a:xfrm>
            <a:off x="3669641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29" name="object 27329"/>
          <p:cNvSpPr/>
          <p:nvPr/>
        </p:nvSpPr>
        <p:spPr>
          <a:xfrm>
            <a:off x="3675518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0" name="object 27330"/>
          <p:cNvSpPr/>
          <p:nvPr/>
        </p:nvSpPr>
        <p:spPr>
          <a:xfrm>
            <a:off x="3696483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1" name="object 27331"/>
          <p:cNvSpPr/>
          <p:nvPr/>
        </p:nvSpPr>
        <p:spPr>
          <a:xfrm>
            <a:off x="3257644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2" name="object 27332"/>
          <p:cNvSpPr/>
          <p:nvPr/>
        </p:nvSpPr>
        <p:spPr>
          <a:xfrm>
            <a:off x="3263203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3" name="object 27333"/>
          <p:cNvSpPr/>
          <p:nvPr/>
        </p:nvSpPr>
        <p:spPr>
          <a:xfrm>
            <a:off x="3283692" y="6085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4" name="object 27334"/>
          <p:cNvSpPr/>
          <p:nvPr/>
        </p:nvSpPr>
        <p:spPr>
          <a:xfrm>
            <a:off x="3310216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5" name="object 27335"/>
          <p:cNvSpPr/>
          <p:nvPr/>
        </p:nvSpPr>
        <p:spPr>
          <a:xfrm>
            <a:off x="3316569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6" name="object 27336"/>
          <p:cNvSpPr/>
          <p:nvPr/>
        </p:nvSpPr>
        <p:spPr>
          <a:xfrm>
            <a:off x="3337058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7" name="object 27337"/>
          <p:cNvSpPr/>
          <p:nvPr/>
        </p:nvSpPr>
        <p:spPr>
          <a:xfrm>
            <a:off x="3363582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8" name="object 27338"/>
          <p:cNvSpPr/>
          <p:nvPr/>
        </p:nvSpPr>
        <p:spPr>
          <a:xfrm>
            <a:off x="3368982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39" name="object 27339"/>
          <p:cNvSpPr/>
          <p:nvPr/>
        </p:nvSpPr>
        <p:spPr>
          <a:xfrm>
            <a:off x="3389629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0" name="object 27340"/>
          <p:cNvSpPr/>
          <p:nvPr/>
        </p:nvSpPr>
        <p:spPr>
          <a:xfrm>
            <a:off x="3415995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1" name="object 27341"/>
          <p:cNvSpPr/>
          <p:nvPr/>
        </p:nvSpPr>
        <p:spPr>
          <a:xfrm>
            <a:off x="3422348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2" name="object 27342"/>
          <p:cNvSpPr/>
          <p:nvPr/>
        </p:nvSpPr>
        <p:spPr>
          <a:xfrm>
            <a:off x="3442837" y="6163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3" name="object 27343"/>
          <p:cNvSpPr/>
          <p:nvPr/>
        </p:nvSpPr>
        <p:spPr>
          <a:xfrm>
            <a:off x="3469361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4" name="object 27344"/>
          <p:cNvSpPr/>
          <p:nvPr/>
        </p:nvSpPr>
        <p:spPr>
          <a:xfrm>
            <a:off x="3474920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5" name="object 27345"/>
          <p:cNvSpPr/>
          <p:nvPr/>
        </p:nvSpPr>
        <p:spPr>
          <a:xfrm>
            <a:off x="3495408" y="6190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6" name="object 27346"/>
          <p:cNvSpPr/>
          <p:nvPr/>
        </p:nvSpPr>
        <p:spPr>
          <a:xfrm>
            <a:off x="3521932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7" name="object 27347"/>
          <p:cNvSpPr/>
          <p:nvPr/>
        </p:nvSpPr>
        <p:spPr>
          <a:xfrm>
            <a:off x="3528126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8" name="object 27348"/>
          <p:cNvSpPr/>
          <p:nvPr/>
        </p:nvSpPr>
        <p:spPr>
          <a:xfrm>
            <a:off x="3548297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49" name="object 27349"/>
          <p:cNvSpPr/>
          <p:nvPr/>
        </p:nvSpPr>
        <p:spPr>
          <a:xfrm>
            <a:off x="3575139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0" name="object 27350"/>
          <p:cNvSpPr/>
          <p:nvPr/>
        </p:nvSpPr>
        <p:spPr>
          <a:xfrm>
            <a:off x="3580698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1" name="object 27351"/>
          <p:cNvSpPr/>
          <p:nvPr/>
        </p:nvSpPr>
        <p:spPr>
          <a:xfrm>
            <a:off x="3601346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2" name="object 27352"/>
          <p:cNvSpPr/>
          <p:nvPr/>
        </p:nvSpPr>
        <p:spPr>
          <a:xfrm>
            <a:off x="3627711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3" name="object 27353"/>
          <p:cNvSpPr/>
          <p:nvPr/>
        </p:nvSpPr>
        <p:spPr>
          <a:xfrm>
            <a:off x="3634064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4" name="object 27354"/>
          <p:cNvSpPr/>
          <p:nvPr/>
        </p:nvSpPr>
        <p:spPr>
          <a:xfrm>
            <a:off x="3654235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5" name="object 27355"/>
          <p:cNvSpPr/>
          <p:nvPr/>
        </p:nvSpPr>
        <p:spPr>
          <a:xfrm>
            <a:off x="3215873" y="60726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6" name="object 27356"/>
          <p:cNvSpPr/>
          <p:nvPr/>
        </p:nvSpPr>
        <p:spPr>
          <a:xfrm>
            <a:off x="3221273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7" name="object 27357"/>
          <p:cNvSpPr/>
          <p:nvPr/>
        </p:nvSpPr>
        <p:spPr>
          <a:xfrm>
            <a:off x="3241444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8" name="object 27358"/>
          <p:cNvSpPr/>
          <p:nvPr/>
        </p:nvSpPr>
        <p:spPr>
          <a:xfrm>
            <a:off x="3268286" y="60987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59" name="object 27359"/>
          <p:cNvSpPr/>
          <p:nvPr/>
        </p:nvSpPr>
        <p:spPr>
          <a:xfrm>
            <a:off x="3274639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0" name="object 27360"/>
          <p:cNvSpPr/>
          <p:nvPr/>
        </p:nvSpPr>
        <p:spPr>
          <a:xfrm>
            <a:off x="3294810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1" name="object 27361"/>
          <p:cNvSpPr/>
          <p:nvPr/>
        </p:nvSpPr>
        <p:spPr>
          <a:xfrm>
            <a:off x="3321652" y="61248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2" name="object 27362"/>
          <p:cNvSpPr/>
          <p:nvPr/>
        </p:nvSpPr>
        <p:spPr>
          <a:xfrm>
            <a:off x="3327211" y="61276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3" name="object 27363"/>
          <p:cNvSpPr/>
          <p:nvPr/>
        </p:nvSpPr>
        <p:spPr>
          <a:xfrm>
            <a:off x="3347382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4" name="object 27364"/>
          <p:cNvSpPr/>
          <p:nvPr/>
        </p:nvSpPr>
        <p:spPr>
          <a:xfrm>
            <a:off x="3374223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5" name="object 27365"/>
          <p:cNvSpPr/>
          <p:nvPr/>
        </p:nvSpPr>
        <p:spPr>
          <a:xfrm>
            <a:off x="3380576" y="6154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6" name="object 27366"/>
          <p:cNvSpPr/>
          <p:nvPr/>
        </p:nvSpPr>
        <p:spPr>
          <a:xfrm>
            <a:off x="3400588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7" name="object 27367"/>
          <p:cNvSpPr/>
          <p:nvPr/>
        </p:nvSpPr>
        <p:spPr>
          <a:xfrm>
            <a:off x="3427430" y="61770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8" name="object 27368"/>
          <p:cNvSpPr/>
          <p:nvPr/>
        </p:nvSpPr>
        <p:spPr>
          <a:xfrm>
            <a:off x="3432989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69" name="object 27369"/>
          <p:cNvSpPr/>
          <p:nvPr/>
        </p:nvSpPr>
        <p:spPr>
          <a:xfrm>
            <a:off x="3453160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0" name="object 27370"/>
          <p:cNvSpPr/>
          <p:nvPr/>
        </p:nvSpPr>
        <p:spPr>
          <a:xfrm>
            <a:off x="3480002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1" name="object 27371"/>
          <p:cNvSpPr/>
          <p:nvPr/>
        </p:nvSpPr>
        <p:spPr>
          <a:xfrm>
            <a:off x="3486355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2" name="object 27372"/>
          <p:cNvSpPr/>
          <p:nvPr/>
        </p:nvSpPr>
        <p:spPr>
          <a:xfrm>
            <a:off x="3506526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3" name="object 27373"/>
          <p:cNvSpPr/>
          <p:nvPr/>
        </p:nvSpPr>
        <p:spPr>
          <a:xfrm>
            <a:off x="3532891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4" name="object 27374"/>
          <p:cNvSpPr/>
          <p:nvPr/>
        </p:nvSpPr>
        <p:spPr>
          <a:xfrm>
            <a:off x="3538927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5" name="object 27375"/>
          <p:cNvSpPr/>
          <p:nvPr/>
        </p:nvSpPr>
        <p:spPr>
          <a:xfrm>
            <a:off x="3558939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6" name="object 27376"/>
          <p:cNvSpPr/>
          <p:nvPr/>
        </p:nvSpPr>
        <p:spPr>
          <a:xfrm>
            <a:off x="3585940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7" name="object 27377"/>
          <p:cNvSpPr/>
          <p:nvPr/>
        </p:nvSpPr>
        <p:spPr>
          <a:xfrm>
            <a:off x="3592134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8" name="object 27378"/>
          <p:cNvSpPr/>
          <p:nvPr/>
        </p:nvSpPr>
        <p:spPr>
          <a:xfrm>
            <a:off x="3612305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79" name="object 27379"/>
          <p:cNvSpPr/>
          <p:nvPr/>
        </p:nvSpPr>
        <p:spPr>
          <a:xfrm>
            <a:off x="3173625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0" name="object 27380"/>
          <p:cNvSpPr/>
          <p:nvPr/>
        </p:nvSpPr>
        <p:spPr>
          <a:xfrm>
            <a:off x="3179025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1" name="object 27381"/>
          <p:cNvSpPr/>
          <p:nvPr/>
        </p:nvSpPr>
        <p:spPr>
          <a:xfrm>
            <a:off x="3199673" y="60856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2" name="object 27382"/>
          <p:cNvSpPr/>
          <p:nvPr/>
        </p:nvSpPr>
        <p:spPr>
          <a:xfrm>
            <a:off x="3226832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3" name="object 27383"/>
          <p:cNvSpPr/>
          <p:nvPr/>
        </p:nvSpPr>
        <p:spPr>
          <a:xfrm>
            <a:off x="3232391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4" name="object 27384"/>
          <p:cNvSpPr/>
          <p:nvPr/>
        </p:nvSpPr>
        <p:spPr>
          <a:xfrm>
            <a:off x="3252880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5" name="object 27385"/>
          <p:cNvSpPr/>
          <p:nvPr/>
        </p:nvSpPr>
        <p:spPr>
          <a:xfrm>
            <a:off x="3279404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6" name="object 27386"/>
          <p:cNvSpPr/>
          <p:nvPr/>
        </p:nvSpPr>
        <p:spPr>
          <a:xfrm>
            <a:off x="3284963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7" name="object 27387"/>
          <p:cNvSpPr/>
          <p:nvPr/>
        </p:nvSpPr>
        <p:spPr>
          <a:xfrm>
            <a:off x="3305451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8" name="object 27388"/>
          <p:cNvSpPr/>
          <p:nvPr/>
        </p:nvSpPr>
        <p:spPr>
          <a:xfrm>
            <a:off x="3332770" y="61509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89" name="object 27389"/>
          <p:cNvSpPr/>
          <p:nvPr/>
        </p:nvSpPr>
        <p:spPr>
          <a:xfrm>
            <a:off x="3338170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0" name="object 27390"/>
          <p:cNvSpPr/>
          <p:nvPr/>
        </p:nvSpPr>
        <p:spPr>
          <a:xfrm>
            <a:off x="3358817" y="6163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1" name="object 27391"/>
          <p:cNvSpPr/>
          <p:nvPr/>
        </p:nvSpPr>
        <p:spPr>
          <a:xfrm>
            <a:off x="3385182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2" name="object 27392"/>
          <p:cNvSpPr/>
          <p:nvPr/>
        </p:nvSpPr>
        <p:spPr>
          <a:xfrm>
            <a:off x="3390741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3" name="object 27393"/>
          <p:cNvSpPr/>
          <p:nvPr/>
        </p:nvSpPr>
        <p:spPr>
          <a:xfrm>
            <a:off x="3411230" y="61900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4" name="object 27394"/>
          <p:cNvSpPr/>
          <p:nvPr/>
        </p:nvSpPr>
        <p:spPr>
          <a:xfrm>
            <a:off x="3438548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5" name="object 27395"/>
          <p:cNvSpPr/>
          <p:nvPr/>
        </p:nvSpPr>
        <p:spPr>
          <a:xfrm>
            <a:off x="3444107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6" name="object 27396"/>
          <p:cNvSpPr/>
          <p:nvPr/>
        </p:nvSpPr>
        <p:spPr>
          <a:xfrm>
            <a:off x="3464596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7" name="object 27397"/>
          <p:cNvSpPr/>
          <p:nvPr/>
        </p:nvSpPr>
        <p:spPr>
          <a:xfrm>
            <a:off x="3491120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8" name="object 27398"/>
          <p:cNvSpPr/>
          <p:nvPr/>
        </p:nvSpPr>
        <p:spPr>
          <a:xfrm>
            <a:off x="3496679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99" name="object 27399"/>
          <p:cNvSpPr/>
          <p:nvPr/>
        </p:nvSpPr>
        <p:spPr>
          <a:xfrm>
            <a:off x="3517167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0" name="object 27400"/>
          <p:cNvSpPr/>
          <p:nvPr/>
        </p:nvSpPr>
        <p:spPr>
          <a:xfrm>
            <a:off x="3544327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1" name="object 27401"/>
          <p:cNvSpPr/>
          <p:nvPr/>
        </p:nvSpPr>
        <p:spPr>
          <a:xfrm>
            <a:off x="3549886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2" name="object 27402"/>
          <p:cNvSpPr/>
          <p:nvPr/>
        </p:nvSpPr>
        <p:spPr>
          <a:xfrm>
            <a:off x="3570533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3" name="object 27403"/>
          <p:cNvSpPr/>
          <p:nvPr/>
        </p:nvSpPr>
        <p:spPr>
          <a:xfrm>
            <a:off x="3131695" y="60726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4" name="object 27404"/>
          <p:cNvSpPr/>
          <p:nvPr/>
        </p:nvSpPr>
        <p:spPr>
          <a:xfrm>
            <a:off x="3137254" y="607551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5" name="object 27405"/>
          <p:cNvSpPr/>
          <p:nvPr/>
        </p:nvSpPr>
        <p:spPr>
          <a:xfrm>
            <a:off x="3157425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6" name="object 27406"/>
          <p:cNvSpPr/>
          <p:nvPr/>
        </p:nvSpPr>
        <p:spPr>
          <a:xfrm>
            <a:off x="3185061" y="60987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7" name="object 27407"/>
          <p:cNvSpPr/>
          <p:nvPr/>
        </p:nvSpPr>
        <p:spPr>
          <a:xfrm>
            <a:off x="3190620" y="610159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8" name="object 27408"/>
          <p:cNvSpPr/>
          <p:nvPr/>
        </p:nvSpPr>
        <p:spPr>
          <a:xfrm>
            <a:off x="3210632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09" name="object 27409"/>
          <p:cNvSpPr/>
          <p:nvPr/>
        </p:nvSpPr>
        <p:spPr>
          <a:xfrm>
            <a:off x="3237473" y="61248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0" name="object 27410"/>
          <p:cNvSpPr/>
          <p:nvPr/>
        </p:nvSpPr>
        <p:spPr>
          <a:xfrm>
            <a:off x="3243032" y="612809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1" name="object 27411"/>
          <p:cNvSpPr/>
          <p:nvPr/>
        </p:nvSpPr>
        <p:spPr>
          <a:xfrm>
            <a:off x="3263203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2" name="object 27412"/>
          <p:cNvSpPr/>
          <p:nvPr/>
        </p:nvSpPr>
        <p:spPr>
          <a:xfrm>
            <a:off x="3290522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3" name="object 27413"/>
          <p:cNvSpPr/>
          <p:nvPr/>
        </p:nvSpPr>
        <p:spPr>
          <a:xfrm>
            <a:off x="3296398" y="61541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4" name="object 27414"/>
          <p:cNvSpPr/>
          <p:nvPr/>
        </p:nvSpPr>
        <p:spPr>
          <a:xfrm>
            <a:off x="3316569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5" name="object 27415"/>
          <p:cNvSpPr/>
          <p:nvPr/>
        </p:nvSpPr>
        <p:spPr>
          <a:xfrm>
            <a:off x="3343411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6" name="object 27416"/>
          <p:cNvSpPr/>
          <p:nvPr/>
        </p:nvSpPr>
        <p:spPr>
          <a:xfrm>
            <a:off x="3348970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7" name="object 27417"/>
          <p:cNvSpPr/>
          <p:nvPr/>
        </p:nvSpPr>
        <p:spPr>
          <a:xfrm>
            <a:off x="3368982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8" name="object 27418"/>
          <p:cNvSpPr/>
          <p:nvPr/>
        </p:nvSpPr>
        <p:spPr>
          <a:xfrm>
            <a:off x="3396300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19" name="object 27419"/>
          <p:cNvSpPr/>
          <p:nvPr/>
        </p:nvSpPr>
        <p:spPr>
          <a:xfrm>
            <a:off x="3402177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0" name="object 27420"/>
          <p:cNvSpPr/>
          <p:nvPr/>
        </p:nvSpPr>
        <p:spPr>
          <a:xfrm>
            <a:off x="3422348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1" name="object 27421"/>
          <p:cNvSpPr/>
          <p:nvPr/>
        </p:nvSpPr>
        <p:spPr>
          <a:xfrm>
            <a:off x="3449189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2" name="object 27422"/>
          <p:cNvSpPr/>
          <p:nvPr/>
        </p:nvSpPr>
        <p:spPr>
          <a:xfrm>
            <a:off x="3454748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3" name="object 27423"/>
          <p:cNvSpPr/>
          <p:nvPr/>
        </p:nvSpPr>
        <p:spPr>
          <a:xfrm>
            <a:off x="3474920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4" name="object 27424"/>
          <p:cNvSpPr/>
          <p:nvPr/>
        </p:nvSpPr>
        <p:spPr>
          <a:xfrm>
            <a:off x="3502079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5" name="object 27425"/>
          <p:cNvSpPr/>
          <p:nvPr/>
        </p:nvSpPr>
        <p:spPr>
          <a:xfrm>
            <a:off x="3508114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6" name="object 27426"/>
          <p:cNvSpPr/>
          <p:nvPr/>
        </p:nvSpPr>
        <p:spPr>
          <a:xfrm>
            <a:off x="3528126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7" name="object 27427"/>
          <p:cNvSpPr/>
          <p:nvPr/>
        </p:nvSpPr>
        <p:spPr>
          <a:xfrm>
            <a:off x="3089447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8" name="object 27428"/>
          <p:cNvSpPr/>
          <p:nvPr/>
        </p:nvSpPr>
        <p:spPr>
          <a:xfrm>
            <a:off x="3095006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29" name="object 27429"/>
          <p:cNvSpPr/>
          <p:nvPr/>
        </p:nvSpPr>
        <p:spPr>
          <a:xfrm>
            <a:off x="3115495" y="608569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0" name="object 27430"/>
          <p:cNvSpPr/>
          <p:nvPr/>
        </p:nvSpPr>
        <p:spPr>
          <a:xfrm>
            <a:off x="3142813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1" name="object 27431"/>
          <p:cNvSpPr/>
          <p:nvPr/>
        </p:nvSpPr>
        <p:spPr>
          <a:xfrm>
            <a:off x="3148213" y="61020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2" name="object 27432"/>
          <p:cNvSpPr/>
          <p:nvPr/>
        </p:nvSpPr>
        <p:spPr>
          <a:xfrm>
            <a:off x="3168860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3" name="object 27433"/>
          <p:cNvSpPr/>
          <p:nvPr/>
        </p:nvSpPr>
        <p:spPr>
          <a:xfrm>
            <a:off x="3195226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4" name="object 27434"/>
          <p:cNvSpPr/>
          <p:nvPr/>
        </p:nvSpPr>
        <p:spPr>
          <a:xfrm>
            <a:off x="3200785" y="61280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5" name="object 27435"/>
          <p:cNvSpPr/>
          <p:nvPr/>
        </p:nvSpPr>
        <p:spPr>
          <a:xfrm>
            <a:off x="3221273" y="61378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6" name="object 27436"/>
          <p:cNvSpPr/>
          <p:nvPr/>
        </p:nvSpPr>
        <p:spPr>
          <a:xfrm>
            <a:off x="3248591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7" name="object 27437"/>
          <p:cNvSpPr/>
          <p:nvPr/>
        </p:nvSpPr>
        <p:spPr>
          <a:xfrm>
            <a:off x="3254150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8" name="object 27438"/>
          <p:cNvSpPr/>
          <p:nvPr/>
        </p:nvSpPr>
        <p:spPr>
          <a:xfrm>
            <a:off x="3274639" y="6163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39" name="object 27439"/>
          <p:cNvSpPr/>
          <p:nvPr/>
        </p:nvSpPr>
        <p:spPr>
          <a:xfrm>
            <a:off x="3301163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0" name="object 27440"/>
          <p:cNvSpPr/>
          <p:nvPr/>
        </p:nvSpPr>
        <p:spPr>
          <a:xfrm>
            <a:off x="3306722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1" name="object 27441"/>
          <p:cNvSpPr/>
          <p:nvPr/>
        </p:nvSpPr>
        <p:spPr>
          <a:xfrm>
            <a:off x="3327211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2" name="object 27442"/>
          <p:cNvSpPr/>
          <p:nvPr/>
        </p:nvSpPr>
        <p:spPr>
          <a:xfrm>
            <a:off x="3354370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3" name="object 27443"/>
          <p:cNvSpPr/>
          <p:nvPr/>
        </p:nvSpPr>
        <p:spPr>
          <a:xfrm>
            <a:off x="3359929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4" name="object 27444"/>
          <p:cNvSpPr/>
          <p:nvPr/>
        </p:nvSpPr>
        <p:spPr>
          <a:xfrm>
            <a:off x="3380576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5" name="object 27445"/>
          <p:cNvSpPr/>
          <p:nvPr/>
        </p:nvSpPr>
        <p:spPr>
          <a:xfrm>
            <a:off x="3406942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6" name="object 27446"/>
          <p:cNvSpPr/>
          <p:nvPr/>
        </p:nvSpPr>
        <p:spPr>
          <a:xfrm>
            <a:off x="3412501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7" name="object 27447"/>
          <p:cNvSpPr/>
          <p:nvPr/>
        </p:nvSpPr>
        <p:spPr>
          <a:xfrm>
            <a:off x="3432989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8" name="object 27448"/>
          <p:cNvSpPr/>
          <p:nvPr/>
        </p:nvSpPr>
        <p:spPr>
          <a:xfrm>
            <a:off x="3460307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49" name="object 27449"/>
          <p:cNvSpPr/>
          <p:nvPr/>
        </p:nvSpPr>
        <p:spPr>
          <a:xfrm>
            <a:off x="3465866" y="6258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0" name="object 27450"/>
          <p:cNvSpPr/>
          <p:nvPr/>
        </p:nvSpPr>
        <p:spPr>
          <a:xfrm>
            <a:off x="3486355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1" name="object 27451"/>
          <p:cNvSpPr/>
          <p:nvPr/>
        </p:nvSpPr>
        <p:spPr>
          <a:xfrm>
            <a:off x="3074041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2" name="object 27452"/>
          <p:cNvSpPr/>
          <p:nvPr/>
        </p:nvSpPr>
        <p:spPr>
          <a:xfrm>
            <a:off x="3100883" y="60991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3" name="object 27453"/>
          <p:cNvSpPr/>
          <p:nvPr/>
        </p:nvSpPr>
        <p:spPr>
          <a:xfrm>
            <a:off x="3106441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4" name="object 27454"/>
          <p:cNvSpPr/>
          <p:nvPr/>
        </p:nvSpPr>
        <p:spPr>
          <a:xfrm>
            <a:off x="3126612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5" name="object 27455"/>
          <p:cNvSpPr/>
          <p:nvPr/>
        </p:nvSpPr>
        <p:spPr>
          <a:xfrm>
            <a:off x="3153454" y="61252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6" name="object 27456"/>
          <p:cNvSpPr/>
          <p:nvPr/>
        </p:nvSpPr>
        <p:spPr>
          <a:xfrm>
            <a:off x="3159013" y="612809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7" name="object 27457"/>
          <p:cNvSpPr/>
          <p:nvPr/>
        </p:nvSpPr>
        <p:spPr>
          <a:xfrm>
            <a:off x="3179819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8" name="object 27458"/>
          <p:cNvSpPr/>
          <p:nvPr/>
        </p:nvSpPr>
        <p:spPr>
          <a:xfrm>
            <a:off x="3206661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59" name="object 27459"/>
          <p:cNvSpPr/>
          <p:nvPr/>
        </p:nvSpPr>
        <p:spPr>
          <a:xfrm>
            <a:off x="3212220" y="6154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0" name="object 27460"/>
          <p:cNvSpPr/>
          <p:nvPr/>
        </p:nvSpPr>
        <p:spPr>
          <a:xfrm>
            <a:off x="3232391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1" name="object 27461"/>
          <p:cNvSpPr/>
          <p:nvPr/>
        </p:nvSpPr>
        <p:spPr>
          <a:xfrm>
            <a:off x="3259233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2" name="object 27462"/>
          <p:cNvSpPr/>
          <p:nvPr/>
        </p:nvSpPr>
        <p:spPr>
          <a:xfrm>
            <a:off x="3264792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3" name="object 27463"/>
          <p:cNvSpPr/>
          <p:nvPr/>
        </p:nvSpPr>
        <p:spPr>
          <a:xfrm>
            <a:off x="3285757" y="61904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4" name="object 27464"/>
          <p:cNvSpPr/>
          <p:nvPr/>
        </p:nvSpPr>
        <p:spPr>
          <a:xfrm>
            <a:off x="3312122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5" name="object 27465"/>
          <p:cNvSpPr/>
          <p:nvPr/>
        </p:nvSpPr>
        <p:spPr>
          <a:xfrm>
            <a:off x="3318157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6" name="object 27466"/>
          <p:cNvSpPr/>
          <p:nvPr/>
        </p:nvSpPr>
        <p:spPr>
          <a:xfrm>
            <a:off x="3338170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7" name="object 27467"/>
          <p:cNvSpPr/>
          <p:nvPr/>
        </p:nvSpPr>
        <p:spPr>
          <a:xfrm>
            <a:off x="3365170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8" name="object 27468"/>
          <p:cNvSpPr/>
          <p:nvPr/>
        </p:nvSpPr>
        <p:spPr>
          <a:xfrm>
            <a:off x="3370570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69" name="object 27469"/>
          <p:cNvSpPr/>
          <p:nvPr/>
        </p:nvSpPr>
        <p:spPr>
          <a:xfrm>
            <a:off x="3391536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0" name="object 27470"/>
          <p:cNvSpPr/>
          <p:nvPr/>
        </p:nvSpPr>
        <p:spPr>
          <a:xfrm>
            <a:off x="3418059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1" name="object 27471"/>
          <p:cNvSpPr/>
          <p:nvPr/>
        </p:nvSpPr>
        <p:spPr>
          <a:xfrm>
            <a:off x="3423936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2" name="object 27472"/>
          <p:cNvSpPr/>
          <p:nvPr/>
        </p:nvSpPr>
        <p:spPr>
          <a:xfrm>
            <a:off x="3444107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3" name="object 27473"/>
          <p:cNvSpPr/>
          <p:nvPr/>
        </p:nvSpPr>
        <p:spPr>
          <a:xfrm>
            <a:off x="3058635" y="60991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4" name="object 27474"/>
          <p:cNvSpPr/>
          <p:nvPr/>
        </p:nvSpPr>
        <p:spPr>
          <a:xfrm>
            <a:off x="3064193" y="61020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5" name="object 27475"/>
          <p:cNvSpPr/>
          <p:nvPr/>
        </p:nvSpPr>
        <p:spPr>
          <a:xfrm>
            <a:off x="3084682" y="61117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6" name="object 27476"/>
          <p:cNvSpPr/>
          <p:nvPr/>
        </p:nvSpPr>
        <p:spPr>
          <a:xfrm>
            <a:off x="3111206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7" name="object 27477"/>
          <p:cNvSpPr/>
          <p:nvPr/>
        </p:nvSpPr>
        <p:spPr>
          <a:xfrm>
            <a:off x="3116765" y="61280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8" name="object 27478"/>
          <p:cNvSpPr/>
          <p:nvPr/>
        </p:nvSpPr>
        <p:spPr>
          <a:xfrm>
            <a:off x="3138048" y="61382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79" name="object 27479"/>
          <p:cNvSpPr/>
          <p:nvPr/>
        </p:nvSpPr>
        <p:spPr>
          <a:xfrm>
            <a:off x="3164413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0" name="object 27480"/>
          <p:cNvSpPr/>
          <p:nvPr/>
        </p:nvSpPr>
        <p:spPr>
          <a:xfrm>
            <a:off x="3169972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1" name="object 27481"/>
          <p:cNvSpPr/>
          <p:nvPr/>
        </p:nvSpPr>
        <p:spPr>
          <a:xfrm>
            <a:off x="3190620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2" name="object 27482"/>
          <p:cNvSpPr/>
          <p:nvPr/>
        </p:nvSpPr>
        <p:spPr>
          <a:xfrm>
            <a:off x="3216985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3" name="object 27483"/>
          <p:cNvSpPr/>
          <p:nvPr/>
        </p:nvSpPr>
        <p:spPr>
          <a:xfrm>
            <a:off x="3222544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4" name="object 27484"/>
          <p:cNvSpPr/>
          <p:nvPr/>
        </p:nvSpPr>
        <p:spPr>
          <a:xfrm>
            <a:off x="3243827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5" name="object 27485"/>
          <p:cNvSpPr/>
          <p:nvPr/>
        </p:nvSpPr>
        <p:spPr>
          <a:xfrm>
            <a:off x="3270351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6" name="object 27486"/>
          <p:cNvSpPr/>
          <p:nvPr/>
        </p:nvSpPr>
        <p:spPr>
          <a:xfrm>
            <a:off x="3275910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7" name="object 27487"/>
          <p:cNvSpPr/>
          <p:nvPr/>
        </p:nvSpPr>
        <p:spPr>
          <a:xfrm>
            <a:off x="3296398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8" name="object 27488"/>
          <p:cNvSpPr/>
          <p:nvPr/>
        </p:nvSpPr>
        <p:spPr>
          <a:xfrm>
            <a:off x="3322922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89" name="object 27489"/>
          <p:cNvSpPr/>
          <p:nvPr/>
        </p:nvSpPr>
        <p:spPr>
          <a:xfrm>
            <a:off x="3328322" y="6232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0" name="object 27490"/>
          <p:cNvSpPr/>
          <p:nvPr/>
        </p:nvSpPr>
        <p:spPr>
          <a:xfrm>
            <a:off x="3349764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1" name="object 27491"/>
          <p:cNvSpPr/>
          <p:nvPr/>
        </p:nvSpPr>
        <p:spPr>
          <a:xfrm>
            <a:off x="3376129" y="62557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2" name="object 27492"/>
          <p:cNvSpPr/>
          <p:nvPr/>
        </p:nvSpPr>
        <p:spPr>
          <a:xfrm>
            <a:off x="3381688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3" name="object 27493"/>
          <p:cNvSpPr/>
          <p:nvPr/>
        </p:nvSpPr>
        <p:spPr>
          <a:xfrm>
            <a:off x="3402177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4" name="object 27494"/>
          <p:cNvSpPr/>
          <p:nvPr/>
        </p:nvSpPr>
        <p:spPr>
          <a:xfrm>
            <a:off x="3069276" y="61252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5" name="object 27495"/>
          <p:cNvSpPr/>
          <p:nvPr/>
        </p:nvSpPr>
        <p:spPr>
          <a:xfrm>
            <a:off x="3074835" y="612809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6" name="object 27496"/>
          <p:cNvSpPr/>
          <p:nvPr/>
        </p:nvSpPr>
        <p:spPr>
          <a:xfrm>
            <a:off x="3095800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7" name="object 27497"/>
          <p:cNvSpPr/>
          <p:nvPr/>
        </p:nvSpPr>
        <p:spPr>
          <a:xfrm>
            <a:off x="3122642" y="615133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8" name="object 27498"/>
          <p:cNvSpPr/>
          <p:nvPr/>
        </p:nvSpPr>
        <p:spPr>
          <a:xfrm>
            <a:off x="3128201" y="61541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99" name="object 27499"/>
          <p:cNvSpPr/>
          <p:nvPr/>
        </p:nvSpPr>
        <p:spPr>
          <a:xfrm>
            <a:off x="3148213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0" name="object 27500"/>
          <p:cNvSpPr/>
          <p:nvPr/>
        </p:nvSpPr>
        <p:spPr>
          <a:xfrm>
            <a:off x="3175213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1" name="object 27501"/>
          <p:cNvSpPr/>
          <p:nvPr/>
        </p:nvSpPr>
        <p:spPr>
          <a:xfrm>
            <a:off x="3180613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2" name="object 27502"/>
          <p:cNvSpPr/>
          <p:nvPr/>
        </p:nvSpPr>
        <p:spPr>
          <a:xfrm>
            <a:off x="3201579" y="6190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3" name="object 27503"/>
          <p:cNvSpPr/>
          <p:nvPr/>
        </p:nvSpPr>
        <p:spPr>
          <a:xfrm>
            <a:off x="3228420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4" name="object 27504"/>
          <p:cNvSpPr/>
          <p:nvPr/>
        </p:nvSpPr>
        <p:spPr>
          <a:xfrm>
            <a:off x="3233979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5" name="object 27505"/>
          <p:cNvSpPr/>
          <p:nvPr/>
        </p:nvSpPr>
        <p:spPr>
          <a:xfrm>
            <a:off x="3254150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6" name="object 27506"/>
          <p:cNvSpPr/>
          <p:nvPr/>
        </p:nvSpPr>
        <p:spPr>
          <a:xfrm>
            <a:off x="3280992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7" name="object 27507"/>
          <p:cNvSpPr/>
          <p:nvPr/>
        </p:nvSpPr>
        <p:spPr>
          <a:xfrm>
            <a:off x="3286551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8" name="object 27508"/>
          <p:cNvSpPr/>
          <p:nvPr/>
        </p:nvSpPr>
        <p:spPr>
          <a:xfrm>
            <a:off x="3307516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09" name="object 27509"/>
          <p:cNvSpPr/>
          <p:nvPr/>
        </p:nvSpPr>
        <p:spPr>
          <a:xfrm>
            <a:off x="3333881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0" name="object 27510"/>
          <p:cNvSpPr/>
          <p:nvPr/>
        </p:nvSpPr>
        <p:spPr>
          <a:xfrm>
            <a:off x="3339758" y="625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1" name="object 27511"/>
          <p:cNvSpPr/>
          <p:nvPr/>
        </p:nvSpPr>
        <p:spPr>
          <a:xfrm>
            <a:off x="3359929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2" name="object 27512"/>
          <p:cNvSpPr/>
          <p:nvPr/>
        </p:nvSpPr>
        <p:spPr>
          <a:xfrm>
            <a:off x="3080394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3" name="object 27513"/>
          <p:cNvSpPr/>
          <p:nvPr/>
        </p:nvSpPr>
        <p:spPr>
          <a:xfrm>
            <a:off x="3085953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4" name="object 27514"/>
          <p:cNvSpPr/>
          <p:nvPr/>
        </p:nvSpPr>
        <p:spPr>
          <a:xfrm>
            <a:off x="3106441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5" name="object 27515"/>
          <p:cNvSpPr/>
          <p:nvPr/>
        </p:nvSpPr>
        <p:spPr>
          <a:xfrm>
            <a:off x="3132807" y="61774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6" name="object 27516"/>
          <p:cNvSpPr/>
          <p:nvPr/>
        </p:nvSpPr>
        <p:spPr>
          <a:xfrm>
            <a:off x="3138365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7" name="object 27517"/>
          <p:cNvSpPr/>
          <p:nvPr/>
        </p:nvSpPr>
        <p:spPr>
          <a:xfrm>
            <a:off x="3159807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8" name="object 27518"/>
          <p:cNvSpPr/>
          <p:nvPr/>
        </p:nvSpPr>
        <p:spPr>
          <a:xfrm>
            <a:off x="3186172" y="62035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19" name="object 27519"/>
          <p:cNvSpPr/>
          <p:nvPr/>
        </p:nvSpPr>
        <p:spPr>
          <a:xfrm>
            <a:off x="3191731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0" name="object 27520"/>
          <p:cNvSpPr/>
          <p:nvPr/>
        </p:nvSpPr>
        <p:spPr>
          <a:xfrm>
            <a:off x="3212220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1" name="object 27521"/>
          <p:cNvSpPr/>
          <p:nvPr/>
        </p:nvSpPr>
        <p:spPr>
          <a:xfrm>
            <a:off x="3238744" y="62296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2" name="object 27522"/>
          <p:cNvSpPr/>
          <p:nvPr/>
        </p:nvSpPr>
        <p:spPr>
          <a:xfrm>
            <a:off x="3244303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3" name="object 27523"/>
          <p:cNvSpPr/>
          <p:nvPr/>
        </p:nvSpPr>
        <p:spPr>
          <a:xfrm>
            <a:off x="3265586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4" name="object 27524"/>
          <p:cNvSpPr/>
          <p:nvPr/>
        </p:nvSpPr>
        <p:spPr>
          <a:xfrm>
            <a:off x="3292110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5" name="object 27525"/>
          <p:cNvSpPr/>
          <p:nvPr/>
        </p:nvSpPr>
        <p:spPr>
          <a:xfrm>
            <a:off x="3297510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6" name="object 27526"/>
          <p:cNvSpPr/>
          <p:nvPr/>
        </p:nvSpPr>
        <p:spPr>
          <a:xfrm>
            <a:off x="3318157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7" name="object 27527"/>
          <p:cNvSpPr/>
          <p:nvPr/>
        </p:nvSpPr>
        <p:spPr>
          <a:xfrm>
            <a:off x="3064193" y="61643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8" name="object 27528"/>
          <p:cNvSpPr/>
          <p:nvPr/>
        </p:nvSpPr>
        <p:spPr>
          <a:xfrm>
            <a:off x="3091035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29" name="object 27529"/>
          <p:cNvSpPr/>
          <p:nvPr/>
        </p:nvSpPr>
        <p:spPr>
          <a:xfrm>
            <a:off x="3097388" y="61806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0" name="object 27530"/>
          <p:cNvSpPr/>
          <p:nvPr/>
        </p:nvSpPr>
        <p:spPr>
          <a:xfrm>
            <a:off x="3117559" y="6190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1" name="object 27531"/>
          <p:cNvSpPr/>
          <p:nvPr/>
        </p:nvSpPr>
        <p:spPr>
          <a:xfrm>
            <a:off x="3144401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2" name="object 27532"/>
          <p:cNvSpPr/>
          <p:nvPr/>
        </p:nvSpPr>
        <p:spPr>
          <a:xfrm>
            <a:off x="3149801" y="62067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3" name="object 27533"/>
          <p:cNvSpPr/>
          <p:nvPr/>
        </p:nvSpPr>
        <p:spPr>
          <a:xfrm>
            <a:off x="3169972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4" name="object 27534"/>
          <p:cNvSpPr/>
          <p:nvPr/>
        </p:nvSpPr>
        <p:spPr>
          <a:xfrm>
            <a:off x="3196814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5" name="object 27535"/>
          <p:cNvSpPr/>
          <p:nvPr/>
        </p:nvSpPr>
        <p:spPr>
          <a:xfrm>
            <a:off x="3202373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6" name="object 27536"/>
          <p:cNvSpPr/>
          <p:nvPr/>
        </p:nvSpPr>
        <p:spPr>
          <a:xfrm>
            <a:off x="3223338" y="624266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7" name="object 27537"/>
          <p:cNvSpPr/>
          <p:nvPr/>
        </p:nvSpPr>
        <p:spPr>
          <a:xfrm>
            <a:off x="3250180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8" name="object 27538"/>
          <p:cNvSpPr/>
          <p:nvPr/>
        </p:nvSpPr>
        <p:spPr>
          <a:xfrm>
            <a:off x="3255738" y="625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39" name="object 27539"/>
          <p:cNvSpPr/>
          <p:nvPr/>
        </p:nvSpPr>
        <p:spPr>
          <a:xfrm>
            <a:off x="3275910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0" name="object 27540"/>
          <p:cNvSpPr/>
          <p:nvPr/>
        </p:nvSpPr>
        <p:spPr>
          <a:xfrm>
            <a:off x="3055140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1" name="object 27541"/>
          <p:cNvSpPr/>
          <p:nvPr/>
        </p:nvSpPr>
        <p:spPr>
          <a:xfrm>
            <a:off x="3075629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2" name="object 27542"/>
          <p:cNvSpPr/>
          <p:nvPr/>
        </p:nvSpPr>
        <p:spPr>
          <a:xfrm>
            <a:off x="3102153" y="62043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3" name="object 27543"/>
          <p:cNvSpPr/>
          <p:nvPr/>
        </p:nvSpPr>
        <p:spPr>
          <a:xfrm>
            <a:off x="3107553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4" name="object 27544"/>
          <p:cNvSpPr/>
          <p:nvPr/>
        </p:nvSpPr>
        <p:spPr>
          <a:xfrm>
            <a:off x="3128201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5" name="object 27545"/>
          <p:cNvSpPr/>
          <p:nvPr/>
        </p:nvSpPr>
        <p:spPr>
          <a:xfrm>
            <a:off x="3154566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6" name="object 27546"/>
          <p:cNvSpPr/>
          <p:nvPr/>
        </p:nvSpPr>
        <p:spPr>
          <a:xfrm>
            <a:off x="3160919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7" name="object 27547"/>
          <p:cNvSpPr/>
          <p:nvPr/>
        </p:nvSpPr>
        <p:spPr>
          <a:xfrm>
            <a:off x="3181408" y="62430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8" name="object 27548"/>
          <p:cNvSpPr/>
          <p:nvPr/>
        </p:nvSpPr>
        <p:spPr>
          <a:xfrm>
            <a:off x="3207932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49" name="object 27549"/>
          <p:cNvSpPr/>
          <p:nvPr/>
        </p:nvSpPr>
        <p:spPr>
          <a:xfrm>
            <a:off x="3213491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0" name="object 27550"/>
          <p:cNvSpPr/>
          <p:nvPr/>
        </p:nvSpPr>
        <p:spPr>
          <a:xfrm>
            <a:off x="3233979" y="6269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1" name="object 27551"/>
          <p:cNvSpPr/>
          <p:nvPr/>
        </p:nvSpPr>
        <p:spPr>
          <a:xfrm>
            <a:off x="3060223" y="62043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2" name="object 27552"/>
          <p:cNvSpPr/>
          <p:nvPr/>
        </p:nvSpPr>
        <p:spPr>
          <a:xfrm>
            <a:off x="3065782" y="62067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3" name="object 27553"/>
          <p:cNvSpPr/>
          <p:nvPr/>
        </p:nvSpPr>
        <p:spPr>
          <a:xfrm>
            <a:off x="3085953" y="62165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4" name="object 27554"/>
          <p:cNvSpPr/>
          <p:nvPr/>
        </p:nvSpPr>
        <p:spPr>
          <a:xfrm>
            <a:off x="3112794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5" name="object 27555"/>
          <p:cNvSpPr/>
          <p:nvPr/>
        </p:nvSpPr>
        <p:spPr>
          <a:xfrm>
            <a:off x="3118989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6" name="object 27556"/>
          <p:cNvSpPr/>
          <p:nvPr/>
        </p:nvSpPr>
        <p:spPr>
          <a:xfrm>
            <a:off x="3139160" y="62430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7" name="object 27557"/>
          <p:cNvSpPr/>
          <p:nvPr/>
        </p:nvSpPr>
        <p:spPr>
          <a:xfrm>
            <a:off x="3166001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8" name="object 27558"/>
          <p:cNvSpPr/>
          <p:nvPr/>
        </p:nvSpPr>
        <p:spPr>
          <a:xfrm>
            <a:off x="3171560" y="62589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59" name="object 27559"/>
          <p:cNvSpPr/>
          <p:nvPr/>
        </p:nvSpPr>
        <p:spPr>
          <a:xfrm>
            <a:off x="3191731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0" name="object 27560"/>
          <p:cNvSpPr/>
          <p:nvPr/>
        </p:nvSpPr>
        <p:spPr>
          <a:xfrm>
            <a:off x="3071341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1" name="object 27561"/>
          <p:cNvSpPr/>
          <p:nvPr/>
        </p:nvSpPr>
        <p:spPr>
          <a:xfrm>
            <a:off x="3076741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2" name="object 27562"/>
          <p:cNvSpPr/>
          <p:nvPr/>
        </p:nvSpPr>
        <p:spPr>
          <a:xfrm>
            <a:off x="3097388" y="62430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3" name="object 27563"/>
          <p:cNvSpPr/>
          <p:nvPr/>
        </p:nvSpPr>
        <p:spPr>
          <a:xfrm>
            <a:off x="3123754" y="625612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4" name="object 27564"/>
          <p:cNvSpPr/>
          <p:nvPr/>
        </p:nvSpPr>
        <p:spPr>
          <a:xfrm>
            <a:off x="3129312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5" name="object 27565"/>
          <p:cNvSpPr/>
          <p:nvPr/>
        </p:nvSpPr>
        <p:spPr>
          <a:xfrm>
            <a:off x="3149801" y="6269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6" name="object 27566"/>
          <p:cNvSpPr/>
          <p:nvPr/>
        </p:nvSpPr>
        <p:spPr>
          <a:xfrm>
            <a:off x="3055140" y="62430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7" name="object 27567"/>
          <p:cNvSpPr/>
          <p:nvPr/>
        </p:nvSpPr>
        <p:spPr>
          <a:xfrm>
            <a:off x="3081982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8" name="object 27568"/>
          <p:cNvSpPr/>
          <p:nvPr/>
        </p:nvSpPr>
        <p:spPr>
          <a:xfrm>
            <a:off x="3087541" y="62589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69" name="object 27569"/>
          <p:cNvSpPr/>
          <p:nvPr/>
        </p:nvSpPr>
        <p:spPr>
          <a:xfrm>
            <a:off x="3107553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0" name="object 27570"/>
          <p:cNvSpPr/>
          <p:nvPr/>
        </p:nvSpPr>
        <p:spPr>
          <a:xfrm>
            <a:off x="3065782" y="62691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1" name="object 27571"/>
          <p:cNvSpPr/>
          <p:nvPr/>
        </p:nvSpPr>
        <p:spPr>
          <a:xfrm>
            <a:off x="4318131" y="5894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2" name="object 27572"/>
          <p:cNvSpPr/>
          <p:nvPr/>
        </p:nvSpPr>
        <p:spPr>
          <a:xfrm>
            <a:off x="4329884" y="59022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3" name="object 27573"/>
          <p:cNvSpPr/>
          <p:nvPr/>
        </p:nvSpPr>
        <p:spPr>
          <a:xfrm>
            <a:off x="4343384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4" name="object 27574"/>
          <p:cNvSpPr/>
          <p:nvPr/>
        </p:nvSpPr>
        <p:spPr>
          <a:xfrm>
            <a:off x="4345290" y="59136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5" name="object 27575"/>
          <p:cNvSpPr/>
          <p:nvPr/>
        </p:nvSpPr>
        <p:spPr>
          <a:xfrm>
            <a:off x="4357202" y="5922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6" name="object 27576"/>
          <p:cNvSpPr/>
          <p:nvPr/>
        </p:nvSpPr>
        <p:spPr>
          <a:xfrm>
            <a:off x="4370544" y="5931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7" name="object 27577"/>
          <p:cNvSpPr/>
          <p:nvPr/>
        </p:nvSpPr>
        <p:spPr>
          <a:xfrm>
            <a:off x="4275406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8" name="object 27578"/>
          <p:cNvSpPr/>
          <p:nvPr/>
        </p:nvSpPr>
        <p:spPr>
          <a:xfrm>
            <a:off x="4277312" y="59034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79" name="object 27579"/>
          <p:cNvSpPr/>
          <p:nvPr/>
        </p:nvSpPr>
        <p:spPr>
          <a:xfrm>
            <a:off x="4289224" y="5911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0" name="object 27580"/>
          <p:cNvSpPr/>
          <p:nvPr/>
        </p:nvSpPr>
        <p:spPr>
          <a:xfrm>
            <a:off x="4302724" y="59213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1" name="object 27581"/>
          <p:cNvSpPr/>
          <p:nvPr/>
        </p:nvSpPr>
        <p:spPr>
          <a:xfrm>
            <a:off x="4305425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2" name="object 27582"/>
          <p:cNvSpPr/>
          <p:nvPr/>
        </p:nvSpPr>
        <p:spPr>
          <a:xfrm>
            <a:off x="4316543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3" name="object 27583"/>
          <p:cNvSpPr/>
          <p:nvPr/>
        </p:nvSpPr>
        <p:spPr>
          <a:xfrm>
            <a:off x="4330678" y="59409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4" name="object 27584"/>
          <p:cNvSpPr/>
          <p:nvPr/>
        </p:nvSpPr>
        <p:spPr>
          <a:xfrm>
            <a:off x="4332743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5" name="object 27585"/>
          <p:cNvSpPr/>
          <p:nvPr/>
        </p:nvSpPr>
        <p:spPr>
          <a:xfrm>
            <a:off x="4344496" y="5951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6" name="object 27586"/>
          <p:cNvSpPr/>
          <p:nvPr/>
        </p:nvSpPr>
        <p:spPr>
          <a:xfrm>
            <a:off x="4357996" y="5960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7" name="object 27587"/>
          <p:cNvSpPr/>
          <p:nvPr/>
        </p:nvSpPr>
        <p:spPr>
          <a:xfrm>
            <a:off x="4360696" y="596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8" name="object 27588"/>
          <p:cNvSpPr/>
          <p:nvPr/>
        </p:nvSpPr>
        <p:spPr>
          <a:xfrm>
            <a:off x="4221246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89" name="object 27589"/>
          <p:cNvSpPr/>
          <p:nvPr/>
        </p:nvSpPr>
        <p:spPr>
          <a:xfrm>
            <a:off x="4234747" y="59107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0" name="object 27590"/>
          <p:cNvSpPr/>
          <p:nvPr/>
        </p:nvSpPr>
        <p:spPr>
          <a:xfrm>
            <a:off x="4236653" y="591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1" name="object 27591"/>
          <p:cNvSpPr/>
          <p:nvPr/>
        </p:nvSpPr>
        <p:spPr>
          <a:xfrm>
            <a:off x="4248565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2" name="object 27592"/>
          <p:cNvSpPr/>
          <p:nvPr/>
        </p:nvSpPr>
        <p:spPr>
          <a:xfrm>
            <a:off x="4261906" y="5930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3" name="object 27593"/>
          <p:cNvSpPr/>
          <p:nvPr/>
        </p:nvSpPr>
        <p:spPr>
          <a:xfrm>
            <a:off x="4264765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4" name="object 27594"/>
          <p:cNvSpPr/>
          <p:nvPr/>
        </p:nvSpPr>
        <p:spPr>
          <a:xfrm>
            <a:off x="4275883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5" name="object 27595"/>
          <p:cNvSpPr/>
          <p:nvPr/>
        </p:nvSpPr>
        <p:spPr>
          <a:xfrm>
            <a:off x="4290018" y="59499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6" name="object 27596"/>
          <p:cNvSpPr/>
          <p:nvPr/>
        </p:nvSpPr>
        <p:spPr>
          <a:xfrm>
            <a:off x="4291924" y="59515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7" name="object 27597"/>
          <p:cNvSpPr/>
          <p:nvPr/>
        </p:nvSpPr>
        <p:spPr>
          <a:xfrm>
            <a:off x="4303836" y="5960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8" name="object 27598"/>
          <p:cNvSpPr/>
          <p:nvPr/>
        </p:nvSpPr>
        <p:spPr>
          <a:xfrm>
            <a:off x="4317337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99" name="object 27599"/>
          <p:cNvSpPr/>
          <p:nvPr/>
        </p:nvSpPr>
        <p:spPr>
          <a:xfrm>
            <a:off x="4320037" y="5971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0" name="object 27600"/>
          <p:cNvSpPr/>
          <p:nvPr/>
        </p:nvSpPr>
        <p:spPr>
          <a:xfrm>
            <a:off x="4331472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1" name="object 27601"/>
          <p:cNvSpPr/>
          <p:nvPr/>
        </p:nvSpPr>
        <p:spPr>
          <a:xfrm>
            <a:off x="4345290" y="5989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2" name="object 27602"/>
          <p:cNvSpPr/>
          <p:nvPr/>
        </p:nvSpPr>
        <p:spPr>
          <a:xfrm>
            <a:off x="4347355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3" name="object 27603"/>
          <p:cNvSpPr/>
          <p:nvPr/>
        </p:nvSpPr>
        <p:spPr>
          <a:xfrm>
            <a:off x="4359585" y="59992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4" name="object 27604"/>
          <p:cNvSpPr/>
          <p:nvPr/>
        </p:nvSpPr>
        <p:spPr>
          <a:xfrm>
            <a:off x="4165975" y="59001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5" name="object 27605"/>
          <p:cNvSpPr/>
          <p:nvPr/>
        </p:nvSpPr>
        <p:spPr>
          <a:xfrm>
            <a:off x="4168833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6" name="object 27606"/>
          <p:cNvSpPr/>
          <p:nvPr/>
        </p:nvSpPr>
        <p:spPr>
          <a:xfrm>
            <a:off x="4180587" y="5910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7" name="object 27607"/>
          <p:cNvSpPr/>
          <p:nvPr/>
        </p:nvSpPr>
        <p:spPr>
          <a:xfrm>
            <a:off x="4194087" y="59197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8" name="object 27608"/>
          <p:cNvSpPr/>
          <p:nvPr/>
        </p:nvSpPr>
        <p:spPr>
          <a:xfrm>
            <a:off x="4195993" y="5921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09" name="object 27609"/>
          <p:cNvSpPr/>
          <p:nvPr/>
        </p:nvSpPr>
        <p:spPr>
          <a:xfrm>
            <a:off x="4207905" y="5929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0" name="object 27610"/>
          <p:cNvSpPr/>
          <p:nvPr/>
        </p:nvSpPr>
        <p:spPr>
          <a:xfrm>
            <a:off x="4221246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1" name="object 27611"/>
          <p:cNvSpPr/>
          <p:nvPr/>
        </p:nvSpPr>
        <p:spPr>
          <a:xfrm>
            <a:off x="4224105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2" name="object 27612"/>
          <p:cNvSpPr/>
          <p:nvPr/>
        </p:nvSpPr>
        <p:spPr>
          <a:xfrm>
            <a:off x="4235858" y="59495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3" name="object 27613"/>
          <p:cNvSpPr/>
          <p:nvPr/>
        </p:nvSpPr>
        <p:spPr>
          <a:xfrm>
            <a:off x="4249359" y="5959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4" name="object 27614"/>
          <p:cNvSpPr/>
          <p:nvPr/>
        </p:nvSpPr>
        <p:spPr>
          <a:xfrm>
            <a:off x="4251265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5" name="object 27615"/>
          <p:cNvSpPr/>
          <p:nvPr/>
        </p:nvSpPr>
        <p:spPr>
          <a:xfrm>
            <a:off x="4263176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6" name="object 27616"/>
          <p:cNvSpPr/>
          <p:nvPr/>
        </p:nvSpPr>
        <p:spPr>
          <a:xfrm>
            <a:off x="4276518" y="5978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7" name="object 27617"/>
          <p:cNvSpPr/>
          <p:nvPr/>
        </p:nvSpPr>
        <p:spPr>
          <a:xfrm>
            <a:off x="4279377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8" name="object 27618"/>
          <p:cNvSpPr/>
          <p:nvPr/>
        </p:nvSpPr>
        <p:spPr>
          <a:xfrm>
            <a:off x="4291130" y="59890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19" name="object 27619"/>
          <p:cNvSpPr/>
          <p:nvPr/>
        </p:nvSpPr>
        <p:spPr>
          <a:xfrm>
            <a:off x="4304631" y="59984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0" name="object 27620"/>
          <p:cNvSpPr/>
          <p:nvPr/>
        </p:nvSpPr>
        <p:spPr>
          <a:xfrm>
            <a:off x="4307013" y="60000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1" name="object 27621"/>
          <p:cNvSpPr/>
          <p:nvPr/>
        </p:nvSpPr>
        <p:spPr>
          <a:xfrm>
            <a:off x="4318925" y="60086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2" name="object 27622"/>
          <p:cNvSpPr/>
          <p:nvPr/>
        </p:nvSpPr>
        <p:spPr>
          <a:xfrm>
            <a:off x="4331949" y="60180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3" name="object 27623"/>
          <p:cNvSpPr/>
          <p:nvPr/>
        </p:nvSpPr>
        <p:spPr>
          <a:xfrm>
            <a:off x="4334649" y="60200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4" name="object 27624"/>
          <p:cNvSpPr/>
          <p:nvPr/>
        </p:nvSpPr>
        <p:spPr>
          <a:xfrm>
            <a:off x="4346084" y="60282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5" name="object 27625"/>
          <p:cNvSpPr/>
          <p:nvPr/>
        </p:nvSpPr>
        <p:spPr>
          <a:xfrm>
            <a:off x="4359902" y="60379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6" name="object 27626"/>
          <p:cNvSpPr/>
          <p:nvPr/>
        </p:nvSpPr>
        <p:spPr>
          <a:xfrm>
            <a:off x="4362284" y="60396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7" name="object 27627"/>
          <p:cNvSpPr/>
          <p:nvPr/>
        </p:nvSpPr>
        <p:spPr>
          <a:xfrm>
            <a:off x="4111974" y="590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8" name="object 27628"/>
          <p:cNvSpPr/>
          <p:nvPr/>
        </p:nvSpPr>
        <p:spPr>
          <a:xfrm>
            <a:off x="4126109" y="59091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29" name="object 27629"/>
          <p:cNvSpPr/>
          <p:nvPr/>
        </p:nvSpPr>
        <p:spPr>
          <a:xfrm>
            <a:off x="4128174" y="59107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0" name="object 27630"/>
          <p:cNvSpPr/>
          <p:nvPr/>
        </p:nvSpPr>
        <p:spPr>
          <a:xfrm>
            <a:off x="4139927" y="59197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1" name="object 27631"/>
          <p:cNvSpPr/>
          <p:nvPr/>
        </p:nvSpPr>
        <p:spPr>
          <a:xfrm>
            <a:off x="4153427" y="59287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2" name="object 27632"/>
          <p:cNvSpPr/>
          <p:nvPr/>
        </p:nvSpPr>
        <p:spPr>
          <a:xfrm>
            <a:off x="4156128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3" name="object 27633"/>
          <p:cNvSpPr/>
          <p:nvPr/>
        </p:nvSpPr>
        <p:spPr>
          <a:xfrm>
            <a:off x="4167245" y="5939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4" name="object 27634"/>
          <p:cNvSpPr/>
          <p:nvPr/>
        </p:nvSpPr>
        <p:spPr>
          <a:xfrm>
            <a:off x="4180587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5" name="object 27635"/>
          <p:cNvSpPr/>
          <p:nvPr/>
        </p:nvSpPr>
        <p:spPr>
          <a:xfrm>
            <a:off x="4183446" y="5950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6" name="object 27636"/>
          <p:cNvSpPr/>
          <p:nvPr/>
        </p:nvSpPr>
        <p:spPr>
          <a:xfrm>
            <a:off x="4195199" y="5958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7" name="object 27637"/>
          <p:cNvSpPr/>
          <p:nvPr/>
        </p:nvSpPr>
        <p:spPr>
          <a:xfrm>
            <a:off x="4208699" y="5968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8" name="object 27638"/>
          <p:cNvSpPr/>
          <p:nvPr/>
        </p:nvSpPr>
        <p:spPr>
          <a:xfrm>
            <a:off x="4210605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39" name="object 27639"/>
          <p:cNvSpPr/>
          <p:nvPr/>
        </p:nvSpPr>
        <p:spPr>
          <a:xfrm>
            <a:off x="4222835" y="59780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0" name="object 27640"/>
          <p:cNvSpPr/>
          <p:nvPr/>
        </p:nvSpPr>
        <p:spPr>
          <a:xfrm>
            <a:off x="4235858" y="59878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1" name="object 27641"/>
          <p:cNvSpPr/>
          <p:nvPr/>
        </p:nvSpPr>
        <p:spPr>
          <a:xfrm>
            <a:off x="4238718" y="59894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2" name="object 27642"/>
          <p:cNvSpPr/>
          <p:nvPr/>
        </p:nvSpPr>
        <p:spPr>
          <a:xfrm>
            <a:off x="4250947" y="59984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3" name="object 27643"/>
          <p:cNvSpPr/>
          <p:nvPr/>
        </p:nvSpPr>
        <p:spPr>
          <a:xfrm>
            <a:off x="4263971" y="60074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4" name="object 27644"/>
          <p:cNvSpPr/>
          <p:nvPr/>
        </p:nvSpPr>
        <p:spPr>
          <a:xfrm>
            <a:off x="4266353" y="60090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5" name="object 27645"/>
          <p:cNvSpPr/>
          <p:nvPr/>
        </p:nvSpPr>
        <p:spPr>
          <a:xfrm>
            <a:off x="4278106" y="60180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6" name="object 27646"/>
          <p:cNvSpPr/>
          <p:nvPr/>
        </p:nvSpPr>
        <p:spPr>
          <a:xfrm>
            <a:off x="4291130" y="60269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7" name="object 27647"/>
          <p:cNvSpPr/>
          <p:nvPr/>
        </p:nvSpPr>
        <p:spPr>
          <a:xfrm>
            <a:off x="4294307" y="60294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8" name="object 27648"/>
          <p:cNvSpPr/>
          <p:nvPr/>
        </p:nvSpPr>
        <p:spPr>
          <a:xfrm>
            <a:off x="4306219" y="60375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49" name="object 27649"/>
          <p:cNvSpPr/>
          <p:nvPr/>
        </p:nvSpPr>
        <p:spPr>
          <a:xfrm>
            <a:off x="4319242" y="60465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0" name="object 27650"/>
          <p:cNvSpPr/>
          <p:nvPr/>
        </p:nvSpPr>
        <p:spPr>
          <a:xfrm>
            <a:off x="4321625" y="60490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1" name="object 27651"/>
          <p:cNvSpPr/>
          <p:nvPr/>
        </p:nvSpPr>
        <p:spPr>
          <a:xfrm>
            <a:off x="4333537" y="60571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2" name="object 27652"/>
          <p:cNvSpPr/>
          <p:nvPr/>
        </p:nvSpPr>
        <p:spPr>
          <a:xfrm>
            <a:off x="4346878" y="60669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3" name="object 27653"/>
          <p:cNvSpPr/>
          <p:nvPr/>
        </p:nvSpPr>
        <p:spPr>
          <a:xfrm>
            <a:off x="4349579" y="60685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4" name="object 27654"/>
          <p:cNvSpPr/>
          <p:nvPr/>
        </p:nvSpPr>
        <p:spPr>
          <a:xfrm>
            <a:off x="4360696" y="6076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5" name="object 27655"/>
          <p:cNvSpPr/>
          <p:nvPr/>
        </p:nvSpPr>
        <p:spPr>
          <a:xfrm>
            <a:off x="4057337" y="589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6" name="object 27656"/>
          <p:cNvSpPr/>
          <p:nvPr/>
        </p:nvSpPr>
        <p:spPr>
          <a:xfrm>
            <a:off x="4060196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7" name="object 27657"/>
          <p:cNvSpPr/>
          <p:nvPr/>
        </p:nvSpPr>
        <p:spPr>
          <a:xfrm>
            <a:off x="4071949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8" name="object 27658"/>
          <p:cNvSpPr/>
          <p:nvPr/>
        </p:nvSpPr>
        <p:spPr>
          <a:xfrm>
            <a:off x="4085449" y="59185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59" name="object 27659"/>
          <p:cNvSpPr/>
          <p:nvPr/>
        </p:nvSpPr>
        <p:spPr>
          <a:xfrm>
            <a:off x="4087355" y="59201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0" name="object 27660"/>
          <p:cNvSpPr/>
          <p:nvPr/>
        </p:nvSpPr>
        <p:spPr>
          <a:xfrm>
            <a:off x="4099268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1" name="object 27661"/>
          <p:cNvSpPr/>
          <p:nvPr/>
        </p:nvSpPr>
        <p:spPr>
          <a:xfrm>
            <a:off x="4112768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2" name="object 27662"/>
          <p:cNvSpPr/>
          <p:nvPr/>
        </p:nvSpPr>
        <p:spPr>
          <a:xfrm>
            <a:off x="4115468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3" name="object 27663"/>
          <p:cNvSpPr/>
          <p:nvPr/>
        </p:nvSpPr>
        <p:spPr>
          <a:xfrm>
            <a:off x="4126586" y="59483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4" name="object 27664"/>
          <p:cNvSpPr/>
          <p:nvPr/>
        </p:nvSpPr>
        <p:spPr>
          <a:xfrm>
            <a:off x="4140721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5" name="object 27665"/>
          <p:cNvSpPr/>
          <p:nvPr/>
        </p:nvSpPr>
        <p:spPr>
          <a:xfrm>
            <a:off x="4142786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6" name="object 27666"/>
          <p:cNvSpPr/>
          <p:nvPr/>
        </p:nvSpPr>
        <p:spPr>
          <a:xfrm>
            <a:off x="4154539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7" name="object 27667"/>
          <p:cNvSpPr/>
          <p:nvPr/>
        </p:nvSpPr>
        <p:spPr>
          <a:xfrm>
            <a:off x="4168039" y="59776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8" name="object 27668"/>
          <p:cNvSpPr/>
          <p:nvPr/>
        </p:nvSpPr>
        <p:spPr>
          <a:xfrm>
            <a:off x="4170739" y="59792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69" name="object 27669"/>
          <p:cNvSpPr/>
          <p:nvPr/>
        </p:nvSpPr>
        <p:spPr>
          <a:xfrm>
            <a:off x="4182175" y="5987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0" name="object 27670"/>
          <p:cNvSpPr/>
          <p:nvPr/>
        </p:nvSpPr>
        <p:spPr>
          <a:xfrm>
            <a:off x="4195993" y="59972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1" name="object 27671"/>
          <p:cNvSpPr/>
          <p:nvPr/>
        </p:nvSpPr>
        <p:spPr>
          <a:xfrm>
            <a:off x="4198058" y="59988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2" name="object 27672"/>
          <p:cNvSpPr/>
          <p:nvPr/>
        </p:nvSpPr>
        <p:spPr>
          <a:xfrm>
            <a:off x="4210287" y="60070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3" name="object 27673"/>
          <p:cNvSpPr/>
          <p:nvPr/>
        </p:nvSpPr>
        <p:spPr>
          <a:xfrm>
            <a:off x="4223311" y="60167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4" name="object 27674"/>
          <p:cNvSpPr/>
          <p:nvPr/>
        </p:nvSpPr>
        <p:spPr>
          <a:xfrm>
            <a:off x="4226011" y="60184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5" name="object 27675"/>
          <p:cNvSpPr/>
          <p:nvPr/>
        </p:nvSpPr>
        <p:spPr>
          <a:xfrm>
            <a:off x="4237447" y="60269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6" name="object 27676"/>
          <p:cNvSpPr/>
          <p:nvPr/>
        </p:nvSpPr>
        <p:spPr>
          <a:xfrm>
            <a:off x="4250947" y="60363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7" name="object 27677"/>
          <p:cNvSpPr/>
          <p:nvPr/>
        </p:nvSpPr>
        <p:spPr>
          <a:xfrm>
            <a:off x="4253647" y="60379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8" name="object 27678"/>
          <p:cNvSpPr/>
          <p:nvPr/>
        </p:nvSpPr>
        <p:spPr>
          <a:xfrm>
            <a:off x="4265559" y="60465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79" name="object 27679"/>
          <p:cNvSpPr/>
          <p:nvPr/>
        </p:nvSpPr>
        <p:spPr>
          <a:xfrm>
            <a:off x="4278900" y="6055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0" name="object 27680"/>
          <p:cNvSpPr/>
          <p:nvPr/>
        </p:nvSpPr>
        <p:spPr>
          <a:xfrm>
            <a:off x="4280965" y="60579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1" name="object 27681"/>
          <p:cNvSpPr/>
          <p:nvPr/>
        </p:nvSpPr>
        <p:spPr>
          <a:xfrm>
            <a:off x="4292718" y="60661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2" name="object 27682"/>
          <p:cNvSpPr/>
          <p:nvPr/>
        </p:nvSpPr>
        <p:spPr>
          <a:xfrm>
            <a:off x="4306219" y="607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3" name="object 27683"/>
          <p:cNvSpPr/>
          <p:nvPr/>
        </p:nvSpPr>
        <p:spPr>
          <a:xfrm>
            <a:off x="4308919" y="6077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4" name="object 27684"/>
          <p:cNvSpPr/>
          <p:nvPr/>
        </p:nvSpPr>
        <p:spPr>
          <a:xfrm>
            <a:off x="4320831" y="60856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5" name="object 27685"/>
          <p:cNvSpPr/>
          <p:nvPr/>
        </p:nvSpPr>
        <p:spPr>
          <a:xfrm>
            <a:off x="4334331" y="60954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6" name="object 27686"/>
          <p:cNvSpPr/>
          <p:nvPr/>
        </p:nvSpPr>
        <p:spPr>
          <a:xfrm>
            <a:off x="4336237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7" name="object 27687"/>
          <p:cNvSpPr/>
          <p:nvPr/>
        </p:nvSpPr>
        <p:spPr>
          <a:xfrm>
            <a:off x="4348149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8" name="object 27688"/>
          <p:cNvSpPr/>
          <p:nvPr/>
        </p:nvSpPr>
        <p:spPr>
          <a:xfrm>
            <a:off x="4361490" y="6115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89" name="object 27689"/>
          <p:cNvSpPr/>
          <p:nvPr/>
        </p:nvSpPr>
        <p:spPr>
          <a:xfrm>
            <a:off x="4364190" y="61166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0" name="object 27690"/>
          <p:cNvSpPr/>
          <p:nvPr/>
        </p:nvSpPr>
        <p:spPr>
          <a:xfrm>
            <a:off x="4003336" y="58985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1" name="object 27691"/>
          <p:cNvSpPr/>
          <p:nvPr/>
        </p:nvSpPr>
        <p:spPr>
          <a:xfrm>
            <a:off x="4016678" y="59083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2" name="object 27692"/>
          <p:cNvSpPr/>
          <p:nvPr/>
        </p:nvSpPr>
        <p:spPr>
          <a:xfrm>
            <a:off x="4019536" y="5909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3" name="object 27693"/>
          <p:cNvSpPr/>
          <p:nvPr/>
        </p:nvSpPr>
        <p:spPr>
          <a:xfrm>
            <a:off x="4031289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4" name="object 27694"/>
          <p:cNvSpPr/>
          <p:nvPr/>
        </p:nvSpPr>
        <p:spPr>
          <a:xfrm>
            <a:off x="4044790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5" name="object 27695"/>
          <p:cNvSpPr/>
          <p:nvPr/>
        </p:nvSpPr>
        <p:spPr>
          <a:xfrm>
            <a:off x="4046696" y="59295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6" name="object 27696"/>
          <p:cNvSpPr/>
          <p:nvPr/>
        </p:nvSpPr>
        <p:spPr>
          <a:xfrm>
            <a:off x="4058608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7" name="object 27697"/>
          <p:cNvSpPr/>
          <p:nvPr/>
        </p:nvSpPr>
        <p:spPr>
          <a:xfrm>
            <a:off x="4071949" y="5947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8" name="object 27698"/>
          <p:cNvSpPr/>
          <p:nvPr/>
        </p:nvSpPr>
        <p:spPr>
          <a:xfrm>
            <a:off x="4074808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99" name="object 27699"/>
          <p:cNvSpPr/>
          <p:nvPr/>
        </p:nvSpPr>
        <p:spPr>
          <a:xfrm>
            <a:off x="4086561" y="59576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0" name="object 27700"/>
          <p:cNvSpPr/>
          <p:nvPr/>
        </p:nvSpPr>
        <p:spPr>
          <a:xfrm>
            <a:off x="4100062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1" name="object 27701"/>
          <p:cNvSpPr/>
          <p:nvPr/>
        </p:nvSpPr>
        <p:spPr>
          <a:xfrm>
            <a:off x="4101967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2" name="object 27702"/>
          <p:cNvSpPr/>
          <p:nvPr/>
        </p:nvSpPr>
        <p:spPr>
          <a:xfrm>
            <a:off x="4114356" y="59772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3" name="object 27703"/>
          <p:cNvSpPr/>
          <p:nvPr/>
        </p:nvSpPr>
        <p:spPr>
          <a:xfrm>
            <a:off x="4127380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4" name="object 27704"/>
          <p:cNvSpPr/>
          <p:nvPr/>
        </p:nvSpPr>
        <p:spPr>
          <a:xfrm>
            <a:off x="4130080" y="59886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5" name="object 27705"/>
          <p:cNvSpPr/>
          <p:nvPr/>
        </p:nvSpPr>
        <p:spPr>
          <a:xfrm>
            <a:off x="4141515" y="59968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6" name="object 27706"/>
          <p:cNvSpPr/>
          <p:nvPr/>
        </p:nvSpPr>
        <p:spPr>
          <a:xfrm>
            <a:off x="4155333" y="60066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7" name="object 27707"/>
          <p:cNvSpPr/>
          <p:nvPr/>
        </p:nvSpPr>
        <p:spPr>
          <a:xfrm>
            <a:off x="4157716" y="60082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8" name="object 27708"/>
          <p:cNvSpPr/>
          <p:nvPr/>
        </p:nvSpPr>
        <p:spPr>
          <a:xfrm>
            <a:off x="4169628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09" name="object 27709"/>
          <p:cNvSpPr/>
          <p:nvPr/>
        </p:nvSpPr>
        <p:spPr>
          <a:xfrm>
            <a:off x="4182652" y="60261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0" name="object 27710"/>
          <p:cNvSpPr/>
          <p:nvPr/>
        </p:nvSpPr>
        <p:spPr>
          <a:xfrm>
            <a:off x="4185828" y="60278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1" name="object 27711"/>
          <p:cNvSpPr/>
          <p:nvPr/>
        </p:nvSpPr>
        <p:spPr>
          <a:xfrm>
            <a:off x="4196787" y="60363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2" name="object 27712"/>
          <p:cNvSpPr/>
          <p:nvPr/>
        </p:nvSpPr>
        <p:spPr>
          <a:xfrm>
            <a:off x="4210605" y="604574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3" name="object 27713"/>
          <p:cNvSpPr/>
          <p:nvPr/>
        </p:nvSpPr>
        <p:spPr>
          <a:xfrm>
            <a:off x="4212987" y="60473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4" name="object 27714"/>
          <p:cNvSpPr/>
          <p:nvPr/>
        </p:nvSpPr>
        <p:spPr>
          <a:xfrm>
            <a:off x="4224899" y="60559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5" name="object 27715"/>
          <p:cNvSpPr/>
          <p:nvPr/>
        </p:nvSpPr>
        <p:spPr>
          <a:xfrm>
            <a:off x="4252059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6" name="object 27716"/>
          <p:cNvSpPr/>
          <p:nvPr/>
        </p:nvSpPr>
        <p:spPr>
          <a:xfrm>
            <a:off x="4265559" y="60848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7" name="object 27717"/>
          <p:cNvSpPr/>
          <p:nvPr/>
        </p:nvSpPr>
        <p:spPr>
          <a:xfrm>
            <a:off x="4268259" y="6086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8" name="object 27718"/>
          <p:cNvSpPr/>
          <p:nvPr/>
        </p:nvSpPr>
        <p:spPr>
          <a:xfrm>
            <a:off x="4280171" y="6095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19" name="object 27719"/>
          <p:cNvSpPr/>
          <p:nvPr/>
        </p:nvSpPr>
        <p:spPr>
          <a:xfrm>
            <a:off x="4293513" y="6104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0" name="object 27720"/>
          <p:cNvSpPr/>
          <p:nvPr/>
        </p:nvSpPr>
        <p:spPr>
          <a:xfrm>
            <a:off x="4295577" y="6106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1" name="object 27721"/>
          <p:cNvSpPr/>
          <p:nvPr/>
        </p:nvSpPr>
        <p:spPr>
          <a:xfrm>
            <a:off x="4307330" y="6114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2" name="object 27722"/>
          <p:cNvSpPr/>
          <p:nvPr/>
        </p:nvSpPr>
        <p:spPr>
          <a:xfrm>
            <a:off x="4320831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3" name="object 27723"/>
          <p:cNvSpPr/>
          <p:nvPr/>
        </p:nvSpPr>
        <p:spPr>
          <a:xfrm>
            <a:off x="4323531" y="6126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4" name="object 27724"/>
          <p:cNvSpPr/>
          <p:nvPr/>
        </p:nvSpPr>
        <p:spPr>
          <a:xfrm>
            <a:off x="4335443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5" name="object 27725"/>
          <p:cNvSpPr/>
          <p:nvPr/>
        </p:nvSpPr>
        <p:spPr>
          <a:xfrm>
            <a:off x="4348943" y="6143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6" name="object 27726"/>
          <p:cNvSpPr/>
          <p:nvPr/>
        </p:nvSpPr>
        <p:spPr>
          <a:xfrm>
            <a:off x="4350849" y="6145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7" name="object 27727"/>
          <p:cNvSpPr/>
          <p:nvPr/>
        </p:nvSpPr>
        <p:spPr>
          <a:xfrm>
            <a:off x="4362761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8" name="object 27728"/>
          <p:cNvSpPr/>
          <p:nvPr/>
        </p:nvSpPr>
        <p:spPr>
          <a:xfrm>
            <a:off x="3948858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29" name="object 27729"/>
          <p:cNvSpPr/>
          <p:nvPr/>
        </p:nvSpPr>
        <p:spPr>
          <a:xfrm>
            <a:off x="3951559" y="5899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0" name="object 27730"/>
          <p:cNvSpPr/>
          <p:nvPr/>
        </p:nvSpPr>
        <p:spPr>
          <a:xfrm>
            <a:off x="3962677" y="59075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1" name="object 27731"/>
          <p:cNvSpPr/>
          <p:nvPr/>
        </p:nvSpPr>
        <p:spPr>
          <a:xfrm>
            <a:off x="3976018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2" name="object 27732"/>
          <p:cNvSpPr/>
          <p:nvPr/>
        </p:nvSpPr>
        <p:spPr>
          <a:xfrm>
            <a:off x="3978877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3" name="object 27733"/>
          <p:cNvSpPr/>
          <p:nvPr/>
        </p:nvSpPr>
        <p:spPr>
          <a:xfrm>
            <a:off x="3990630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4" name="object 27734"/>
          <p:cNvSpPr/>
          <p:nvPr/>
        </p:nvSpPr>
        <p:spPr>
          <a:xfrm>
            <a:off x="4004130" y="5936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5" name="object 27735"/>
          <p:cNvSpPr/>
          <p:nvPr/>
        </p:nvSpPr>
        <p:spPr>
          <a:xfrm>
            <a:off x="4006036" y="59385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6" name="object 27736"/>
          <p:cNvSpPr/>
          <p:nvPr/>
        </p:nvSpPr>
        <p:spPr>
          <a:xfrm>
            <a:off x="4017948" y="59474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7" name="object 27737"/>
          <p:cNvSpPr/>
          <p:nvPr/>
        </p:nvSpPr>
        <p:spPr>
          <a:xfrm>
            <a:off x="4031289" y="59564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8" name="object 27738"/>
          <p:cNvSpPr/>
          <p:nvPr/>
        </p:nvSpPr>
        <p:spPr>
          <a:xfrm>
            <a:off x="4034149" y="5958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39" name="object 27739"/>
          <p:cNvSpPr/>
          <p:nvPr/>
        </p:nvSpPr>
        <p:spPr>
          <a:xfrm>
            <a:off x="4045902" y="59666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0" name="object 27740"/>
          <p:cNvSpPr/>
          <p:nvPr/>
        </p:nvSpPr>
        <p:spPr>
          <a:xfrm>
            <a:off x="4059402" y="597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1" name="object 27741"/>
          <p:cNvSpPr/>
          <p:nvPr/>
        </p:nvSpPr>
        <p:spPr>
          <a:xfrm>
            <a:off x="4061308" y="59780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2" name="object 27742"/>
          <p:cNvSpPr/>
          <p:nvPr/>
        </p:nvSpPr>
        <p:spPr>
          <a:xfrm>
            <a:off x="4073538" y="59862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3" name="object 27743"/>
          <p:cNvSpPr/>
          <p:nvPr/>
        </p:nvSpPr>
        <p:spPr>
          <a:xfrm>
            <a:off x="4086561" y="59955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4" name="object 27744"/>
          <p:cNvSpPr/>
          <p:nvPr/>
        </p:nvSpPr>
        <p:spPr>
          <a:xfrm>
            <a:off x="4089420" y="59976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5" name="object 27745"/>
          <p:cNvSpPr/>
          <p:nvPr/>
        </p:nvSpPr>
        <p:spPr>
          <a:xfrm>
            <a:off x="4101650" y="60057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6" name="object 27746"/>
          <p:cNvSpPr/>
          <p:nvPr/>
        </p:nvSpPr>
        <p:spPr>
          <a:xfrm>
            <a:off x="4114674" y="60155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7" name="object 27747"/>
          <p:cNvSpPr/>
          <p:nvPr/>
        </p:nvSpPr>
        <p:spPr>
          <a:xfrm>
            <a:off x="4117056" y="60172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8" name="object 27748"/>
          <p:cNvSpPr/>
          <p:nvPr/>
        </p:nvSpPr>
        <p:spPr>
          <a:xfrm>
            <a:off x="4128968" y="60253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49" name="object 27749"/>
          <p:cNvSpPr/>
          <p:nvPr/>
        </p:nvSpPr>
        <p:spPr>
          <a:xfrm>
            <a:off x="4142309" y="60351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0" name="object 27750"/>
          <p:cNvSpPr/>
          <p:nvPr/>
        </p:nvSpPr>
        <p:spPr>
          <a:xfrm>
            <a:off x="4145010" y="60367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1" name="object 27751"/>
          <p:cNvSpPr/>
          <p:nvPr/>
        </p:nvSpPr>
        <p:spPr>
          <a:xfrm>
            <a:off x="4156922" y="60449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2" name="object 27752"/>
          <p:cNvSpPr/>
          <p:nvPr/>
        </p:nvSpPr>
        <p:spPr>
          <a:xfrm>
            <a:off x="4169945" y="60547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3" name="object 27753"/>
          <p:cNvSpPr/>
          <p:nvPr/>
        </p:nvSpPr>
        <p:spPr>
          <a:xfrm>
            <a:off x="4172328" y="60563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4" name="object 27754"/>
          <p:cNvSpPr/>
          <p:nvPr/>
        </p:nvSpPr>
        <p:spPr>
          <a:xfrm>
            <a:off x="4197581" y="60742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5" name="object 27755"/>
          <p:cNvSpPr/>
          <p:nvPr/>
        </p:nvSpPr>
        <p:spPr>
          <a:xfrm>
            <a:off x="4200440" y="607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6" name="object 27756"/>
          <p:cNvSpPr/>
          <p:nvPr/>
        </p:nvSpPr>
        <p:spPr>
          <a:xfrm>
            <a:off x="4211399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7" name="object 27757"/>
          <p:cNvSpPr/>
          <p:nvPr/>
        </p:nvSpPr>
        <p:spPr>
          <a:xfrm>
            <a:off x="4225694" y="609384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8" name="object 27758"/>
          <p:cNvSpPr/>
          <p:nvPr/>
        </p:nvSpPr>
        <p:spPr>
          <a:xfrm>
            <a:off x="4227600" y="6095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59" name="object 27759"/>
          <p:cNvSpPr/>
          <p:nvPr/>
        </p:nvSpPr>
        <p:spPr>
          <a:xfrm>
            <a:off x="4239512" y="61040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0" name="object 27760"/>
          <p:cNvSpPr/>
          <p:nvPr/>
        </p:nvSpPr>
        <p:spPr>
          <a:xfrm>
            <a:off x="4252853" y="6113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1" name="object 27761"/>
          <p:cNvSpPr/>
          <p:nvPr/>
        </p:nvSpPr>
        <p:spPr>
          <a:xfrm>
            <a:off x="4255712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2" name="object 27762"/>
          <p:cNvSpPr/>
          <p:nvPr/>
        </p:nvSpPr>
        <p:spPr>
          <a:xfrm>
            <a:off x="4266671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3" name="object 27763"/>
          <p:cNvSpPr/>
          <p:nvPr/>
        </p:nvSpPr>
        <p:spPr>
          <a:xfrm>
            <a:off x="4280965" y="61333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4" name="object 27764"/>
          <p:cNvSpPr/>
          <p:nvPr/>
        </p:nvSpPr>
        <p:spPr>
          <a:xfrm>
            <a:off x="4282871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5" name="object 27765"/>
          <p:cNvSpPr/>
          <p:nvPr/>
        </p:nvSpPr>
        <p:spPr>
          <a:xfrm>
            <a:off x="4294783" y="614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6" name="object 27766"/>
          <p:cNvSpPr/>
          <p:nvPr/>
        </p:nvSpPr>
        <p:spPr>
          <a:xfrm>
            <a:off x="4308125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7" name="object 27767"/>
          <p:cNvSpPr/>
          <p:nvPr/>
        </p:nvSpPr>
        <p:spPr>
          <a:xfrm>
            <a:off x="4310984" y="6154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8" name="object 27768"/>
          <p:cNvSpPr/>
          <p:nvPr/>
        </p:nvSpPr>
        <p:spPr>
          <a:xfrm>
            <a:off x="4322419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69" name="object 27769"/>
          <p:cNvSpPr/>
          <p:nvPr/>
        </p:nvSpPr>
        <p:spPr>
          <a:xfrm>
            <a:off x="4335443" y="61725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0" name="object 27770"/>
          <p:cNvSpPr/>
          <p:nvPr/>
        </p:nvSpPr>
        <p:spPr>
          <a:xfrm>
            <a:off x="4338143" y="617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1" name="object 27771"/>
          <p:cNvSpPr/>
          <p:nvPr/>
        </p:nvSpPr>
        <p:spPr>
          <a:xfrm>
            <a:off x="4350373" y="6183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2" name="object 27772"/>
          <p:cNvSpPr/>
          <p:nvPr/>
        </p:nvSpPr>
        <p:spPr>
          <a:xfrm>
            <a:off x="4363555" y="6192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3" name="object 27773"/>
          <p:cNvSpPr/>
          <p:nvPr/>
        </p:nvSpPr>
        <p:spPr>
          <a:xfrm>
            <a:off x="4365779" y="61945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4" name="object 27774"/>
          <p:cNvSpPr/>
          <p:nvPr/>
        </p:nvSpPr>
        <p:spPr>
          <a:xfrm>
            <a:off x="3894699" y="5897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5" name="object 27775"/>
          <p:cNvSpPr/>
          <p:nvPr/>
        </p:nvSpPr>
        <p:spPr>
          <a:xfrm>
            <a:off x="3908199" y="59067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6" name="object 27776"/>
          <p:cNvSpPr/>
          <p:nvPr/>
        </p:nvSpPr>
        <p:spPr>
          <a:xfrm>
            <a:off x="3910899" y="59087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7" name="object 27777"/>
          <p:cNvSpPr/>
          <p:nvPr/>
        </p:nvSpPr>
        <p:spPr>
          <a:xfrm>
            <a:off x="3922017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8" name="object 27778"/>
          <p:cNvSpPr/>
          <p:nvPr/>
        </p:nvSpPr>
        <p:spPr>
          <a:xfrm>
            <a:off x="3936152" y="59266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79" name="object 27779"/>
          <p:cNvSpPr/>
          <p:nvPr/>
        </p:nvSpPr>
        <p:spPr>
          <a:xfrm>
            <a:off x="3938217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0" name="object 27780"/>
          <p:cNvSpPr/>
          <p:nvPr/>
        </p:nvSpPr>
        <p:spPr>
          <a:xfrm>
            <a:off x="3949970" y="59364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1" name="object 27781"/>
          <p:cNvSpPr/>
          <p:nvPr/>
        </p:nvSpPr>
        <p:spPr>
          <a:xfrm>
            <a:off x="3963471" y="594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2" name="object 27782"/>
          <p:cNvSpPr/>
          <p:nvPr/>
        </p:nvSpPr>
        <p:spPr>
          <a:xfrm>
            <a:off x="3966171" y="5947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3" name="object 27783"/>
          <p:cNvSpPr/>
          <p:nvPr/>
        </p:nvSpPr>
        <p:spPr>
          <a:xfrm>
            <a:off x="3977289" y="5956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4" name="object 27784"/>
          <p:cNvSpPr/>
          <p:nvPr/>
        </p:nvSpPr>
        <p:spPr>
          <a:xfrm>
            <a:off x="3991424" y="5965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5" name="object 27785"/>
          <p:cNvSpPr/>
          <p:nvPr/>
        </p:nvSpPr>
        <p:spPr>
          <a:xfrm>
            <a:off x="3993489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6" name="object 27786"/>
          <p:cNvSpPr/>
          <p:nvPr/>
        </p:nvSpPr>
        <p:spPr>
          <a:xfrm>
            <a:off x="4005242" y="59760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7" name="object 27787"/>
          <p:cNvSpPr/>
          <p:nvPr/>
        </p:nvSpPr>
        <p:spPr>
          <a:xfrm>
            <a:off x="4018742" y="59854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8" name="object 27788"/>
          <p:cNvSpPr/>
          <p:nvPr/>
        </p:nvSpPr>
        <p:spPr>
          <a:xfrm>
            <a:off x="4021442" y="59870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89" name="object 27789"/>
          <p:cNvSpPr/>
          <p:nvPr/>
        </p:nvSpPr>
        <p:spPr>
          <a:xfrm>
            <a:off x="4032878" y="59955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0" name="object 27790"/>
          <p:cNvSpPr/>
          <p:nvPr/>
        </p:nvSpPr>
        <p:spPr>
          <a:xfrm>
            <a:off x="4045902" y="600497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1" name="object 27791"/>
          <p:cNvSpPr/>
          <p:nvPr/>
        </p:nvSpPr>
        <p:spPr>
          <a:xfrm>
            <a:off x="4048761" y="60070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2" name="object 27792"/>
          <p:cNvSpPr/>
          <p:nvPr/>
        </p:nvSpPr>
        <p:spPr>
          <a:xfrm>
            <a:off x="4060990" y="601517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3" name="object 27793"/>
          <p:cNvSpPr/>
          <p:nvPr/>
        </p:nvSpPr>
        <p:spPr>
          <a:xfrm>
            <a:off x="4074014" y="60249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4" name="object 27794"/>
          <p:cNvSpPr/>
          <p:nvPr/>
        </p:nvSpPr>
        <p:spPr>
          <a:xfrm>
            <a:off x="4076396" y="602658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5" name="object 27795"/>
          <p:cNvSpPr/>
          <p:nvPr/>
        </p:nvSpPr>
        <p:spPr>
          <a:xfrm>
            <a:off x="4088150" y="60347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6" name="object 27796"/>
          <p:cNvSpPr/>
          <p:nvPr/>
        </p:nvSpPr>
        <p:spPr>
          <a:xfrm>
            <a:off x="4101650" y="60445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7" name="object 27797"/>
          <p:cNvSpPr/>
          <p:nvPr/>
        </p:nvSpPr>
        <p:spPr>
          <a:xfrm>
            <a:off x="4104350" y="604615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8" name="object 27798"/>
          <p:cNvSpPr/>
          <p:nvPr/>
        </p:nvSpPr>
        <p:spPr>
          <a:xfrm>
            <a:off x="4143580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99" name="object 27799"/>
          <p:cNvSpPr/>
          <p:nvPr/>
        </p:nvSpPr>
        <p:spPr>
          <a:xfrm>
            <a:off x="4156922" y="60836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0" name="object 27800"/>
          <p:cNvSpPr/>
          <p:nvPr/>
        </p:nvSpPr>
        <p:spPr>
          <a:xfrm>
            <a:off x="4159622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1" name="object 27801"/>
          <p:cNvSpPr/>
          <p:nvPr/>
        </p:nvSpPr>
        <p:spPr>
          <a:xfrm>
            <a:off x="4171534" y="60938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2" name="object 27802"/>
          <p:cNvSpPr/>
          <p:nvPr/>
        </p:nvSpPr>
        <p:spPr>
          <a:xfrm>
            <a:off x="4185034" y="61032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3" name="object 27803"/>
          <p:cNvSpPr/>
          <p:nvPr/>
        </p:nvSpPr>
        <p:spPr>
          <a:xfrm>
            <a:off x="4186940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4" name="object 27804"/>
          <p:cNvSpPr/>
          <p:nvPr/>
        </p:nvSpPr>
        <p:spPr>
          <a:xfrm>
            <a:off x="4198852" y="6113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5" name="object 27805"/>
          <p:cNvSpPr/>
          <p:nvPr/>
        </p:nvSpPr>
        <p:spPr>
          <a:xfrm>
            <a:off x="4212193" y="6122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6" name="object 27806"/>
          <p:cNvSpPr/>
          <p:nvPr/>
        </p:nvSpPr>
        <p:spPr>
          <a:xfrm>
            <a:off x="4215052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7" name="object 27807"/>
          <p:cNvSpPr/>
          <p:nvPr/>
        </p:nvSpPr>
        <p:spPr>
          <a:xfrm>
            <a:off x="4226011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8" name="object 27808"/>
          <p:cNvSpPr/>
          <p:nvPr/>
        </p:nvSpPr>
        <p:spPr>
          <a:xfrm>
            <a:off x="4240306" y="61427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09" name="object 27809"/>
          <p:cNvSpPr/>
          <p:nvPr/>
        </p:nvSpPr>
        <p:spPr>
          <a:xfrm>
            <a:off x="4242211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0" name="object 27810"/>
          <p:cNvSpPr/>
          <p:nvPr/>
        </p:nvSpPr>
        <p:spPr>
          <a:xfrm>
            <a:off x="4254124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1" name="object 27811"/>
          <p:cNvSpPr/>
          <p:nvPr/>
        </p:nvSpPr>
        <p:spPr>
          <a:xfrm>
            <a:off x="4267465" y="6162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2" name="object 27812"/>
          <p:cNvSpPr/>
          <p:nvPr/>
        </p:nvSpPr>
        <p:spPr>
          <a:xfrm>
            <a:off x="4270324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3" name="object 27813"/>
          <p:cNvSpPr/>
          <p:nvPr/>
        </p:nvSpPr>
        <p:spPr>
          <a:xfrm>
            <a:off x="4281759" y="61721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4" name="object 27814"/>
          <p:cNvSpPr/>
          <p:nvPr/>
        </p:nvSpPr>
        <p:spPr>
          <a:xfrm>
            <a:off x="4295577" y="61819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5" name="object 27815"/>
          <p:cNvSpPr/>
          <p:nvPr/>
        </p:nvSpPr>
        <p:spPr>
          <a:xfrm>
            <a:off x="4297483" y="61835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6" name="object 27816"/>
          <p:cNvSpPr/>
          <p:nvPr/>
        </p:nvSpPr>
        <p:spPr>
          <a:xfrm>
            <a:off x="4309713" y="6192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7" name="object 27817"/>
          <p:cNvSpPr/>
          <p:nvPr/>
        </p:nvSpPr>
        <p:spPr>
          <a:xfrm>
            <a:off x="4322737" y="6201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8" name="object 27818"/>
          <p:cNvSpPr/>
          <p:nvPr/>
        </p:nvSpPr>
        <p:spPr>
          <a:xfrm>
            <a:off x="4325596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19" name="object 27819"/>
          <p:cNvSpPr/>
          <p:nvPr/>
        </p:nvSpPr>
        <p:spPr>
          <a:xfrm>
            <a:off x="4337031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0" name="object 27820"/>
          <p:cNvSpPr/>
          <p:nvPr/>
        </p:nvSpPr>
        <p:spPr>
          <a:xfrm>
            <a:off x="4350373" y="6221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1" name="object 27821"/>
          <p:cNvSpPr/>
          <p:nvPr/>
        </p:nvSpPr>
        <p:spPr>
          <a:xfrm>
            <a:off x="4353231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2" name="object 27822"/>
          <p:cNvSpPr/>
          <p:nvPr/>
        </p:nvSpPr>
        <p:spPr>
          <a:xfrm>
            <a:off x="4364985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3" name="object 27823"/>
          <p:cNvSpPr/>
          <p:nvPr/>
        </p:nvSpPr>
        <p:spPr>
          <a:xfrm>
            <a:off x="3840221" y="58961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4" name="object 27824"/>
          <p:cNvSpPr/>
          <p:nvPr/>
        </p:nvSpPr>
        <p:spPr>
          <a:xfrm>
            <a:off x="3842127" y="589775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5" name="object 27825"/>
          <p:cNvSpPr/>
          <p:nvPr/>
        </p:nvSpPr>
        <p:spPr>
          <a:xfrm>
            <a:off x="3854039" y="59067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6" name="object 27826"/>
          <p:cNvSpPr/>
          <p:nvPr/>
        </p:nvSpPr>
        <p:spPr>
          <a:xfrm>
            <a:off x="3867380" y="59156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7" name="object 27827"/>
          <p:cNvSpPr/>
          <p:nvPr/>
        </p:nvSpPr>
        <p:spPr>
          <a:xfrm>
            <a:off x="3870239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8" name="object 27828"/>
          <p:cNvSpPr/>
          <p:nvPr/>
        </p:nvSpPr>
        <p:spPr>
          <a:xfrm>
            <a:off x="3881992" y="59262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29" name="object 27829"/>
          <p:cNvSpPr/>
          <p:nvPr/>
        </p:nvSpPr>
        <p:spPr>
          <a:xfrm>
            <a:off x="3895493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0" name="object 27830"/>
          <p:cNvSpPr/>
          <p:nvPr/>
        </p:nvSpPr>
        <p:spPr>
          <a:xfrm>
            <a:off x="3897399" y="59377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1" name="object 27831"/>
          <p:cNvSpPr/>
          <p:nvPr/>
        </p:nvSpPr>
        <p:spPr>
          <a:xfrm>
            <a:off x="3909310" y="59458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2" name="object 27832"/>
          <p:cNvSpPr/>
          <p:nvPr/>
        </p:nvSpPr>
        <p:spPr>
          <a:xfrm>
            <a:off x="3922811" y="59552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3" name="object 27833"/>
          <p:cNvSpPr/>
          <p:nvPr/>
        </p:nvSpPr>
        <p:spPr>
          <a:xfrm>
            <a:off x="3925511" y="59568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4" name="object 27834"/>
          <p:cNvSpPr/>
          <p:nvPr/>
        </p:nvSpPr>
        <p:spPr>
          <a:xfrm>
            <a:off x="3937423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5" name="object 27835"/>
          <p:cNvSpPr/>
          <p:nvPr/>
        </p:nvSpPr>
        <p:spPr>
          <a:xfrm>
            <a:off x="3950765" y="59748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6" name="object 27836"/>
          <p:cNvSpPr/>
          <p:nvPr/>
        </p:nvSpPr>
        <p:spPr>
          <a:xfrm>
            <a:off x="3952829" y="59764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7" name="object 27837"/>
          <p:cNvSpPr/>
          <p:nvPr/>
        </p:nvSpPr>
        <p:spPr>
          <a:xfrm>
            <a:off x="3965059" y="598541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8" name="object 27838"/>
          <p:cNvSpPr/>
          <p:nvPr/>
        </p:nvSpPr>
        <p:spPr>
          <a:xfrm>
            <a:off x="3978083" y="59943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39" name="object 27839"/>
          <p:cNvSpPr/>
          <p:nvPr/>
        </p:nvSpPr>
        <p:spPr>
          <a:xfrm>
            <a:off x="3980783" y="59960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0" name="object 27840"/>
          <p:cNvSpPr/>
          <p:nvPr/>
        </p:nvSpPr>
        <p:spPr>
          <a:xfrm>
            <a:off x="3992218" y="600497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1" name="object 27841"/>
          <p:cNvSpPr/>
          <p:nvPr/>
        </p:nvSpPr>
        <p:spPr>
          <a:xfrm>
            <a:off x="4006036" y="60139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2" name="object 27842"/>
          <p:cNvSpPr/>
          <p:nvPr/>
        </p:nvSpPr>
        <p:spPr>
          <a:xfrm>
            <a:off x="4008418" y="60163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3" name="object 27843"/>
          <p:cNvSpPr/>
          <p:nvPr/>
        </p:nvSpPr>
        <p:spPr>
          <a:xfrm>
            <a:off x="4020330" y="60245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4" name="object 27844"/>
          <p:cNvSpPr/>
          <p:nvPr/>
        </p:nvSpPr>
        <p:spPr>
          <a:xfrm>
            <a:off x="4033354" y="603351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5" name="object 27845"/>
          <p:cNvSpPr/>
          <p:nvPr/>
        </p:nvSpPr>
        <p:spPr>
          <a:xfrm>
            <a:off x="4036531" y="60359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6" name="object 27846"/>
          <p:cNvSpPr/>
          <p:nvPr/>
        </p:nvSpPr>
        <p:spPr>
          <a:xfrm>
            <a:off x="4047490" y="60441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7" name="object 27847"/>
          <p:cNvSpPr/>
          <p:nvPr/>
        </p:nvSpPr>
        <p:spPr>
          <a:xfrm>
            <a:off x="4088944" y="6073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8" name="object 27848"/>
          <p:cNvSpPr/>
          <p:nvPr/>
        </p:nvSpPr>
        <p:spPr>
          <a:xfrm>
            <a:off x="4091008" y="607509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49" name="object 27849"/>
          <p:cNvSpPr/>
          <p:nvPr/>
        </p:nvSpPr>
        <p:spPr>
          <a:xfrm>
            <a:off x="4102761" y="6083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0" name="object 27850"/>
          <p:cNvSpPr/>
          <p:nvPr/>
        </p:nvSpPr>
        <p:spPr>
          <a:xfrm>
            <a:off x="4116262" y="6092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1" name="object 27851"/>
          <p:cNvSpPr/>
          <p:nvPr/>
        </p:nvSpPr>
        <p:spPr>
          <a:xfrm>
            <a:off x="4118962" y="6094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2" name="object 27852"/>
          <p:cNvSpPr/>
          <p:nvPr/>
        </p:nvSpPr>
        <p:spPr>
          <a:xfrm>
            <a:off x="4130874" y="6103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3" name="object 27853"/>
          <p:cNvSpPr/>
          <p:nvPr/>
        </p:nvSpPr>
        <p:spPr>
          <a:xfrm>
            <a:off x="4144216" y="61121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4" name="object 27854"/>
          <p:cNvSpPr/>
          <p:nvPr/>
        </p:nvSpPr>
        <p:spPr>
          <a:xfrm>
            <a:off x="4146280" y="61138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5" name="object 27855"/>
          <p:cNvSpPr/>
          <p:nvPr/>
        </p:nvSpPr>
        <p:spPr>
          <a:xfrm>
            <a:off x="4158192" y="6122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6" name="object 27856"/>
          <p:cNvSpPr/>
          <p:nvPr/>
        </p:nvSpPr>
        <p:spPr>
          <a:xfrm>
            <a:off x="4171534" y="6131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7" name="object 27857"/>
          <p:cNvSpPr/>
          <p:nvPr/>
        </p:nvSpPr>
        <p:spPr>
          <a:xfrm>
            <a:off x="4174234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8" name="object 27858"/>
          <p:cNvSpPr/>
          <p:nvPr/>
        </p:nvSpPr>
        <p:spPr>
          <a:xfrm>
            <a:off x="4186146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59" name="object 27859"/>
          <p:cNvSpPr/>
          <p:nvPr/>
        </p:nvSpPr>
        <p:spPr>
          <a:xfrm>
            <a:off x="4199646" y="6152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0" name="object 27860"/>
          <p:cNvSpPr/>
          <p:nvPr/>
        </p:nvSpPr>
        <p:spPr>
          <a:xfrm>
            <a:off x="4201552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1" name="object 27861"/>
          <p:cNvSpPr/>
          <p:nvPr/>
        </p:nvSpPr>
        <p:spPr>
          <a:xfrm>
            <a:off x="4213781" y="61619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2" name="object 27862"/>
          <p:cNvSpPr/>
          <p:nvPr/>
        </p:nvSpPr>
        <p:spPr>
          <a:xfrm>
            <a:off x="4226805" y="6171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3" name="object 27863"/>
          <p:cNvSpPr/>
          <p:nvPr/>
        </p:nvSpPr>
        <p:spPr>
          <a:xfrm>
            <a:off x="4229664" y="6173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4" name="object 27864"/>
          <p:cNvSpPr/>
          <p:nvPr/>
        </p:nvSpPr>
        <p:spPr>
          <a:xfrm>
            <a:off x="4241417" y="618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5" name="object 27865"/>
          <p:cNvSpPr/>
          <p:nvPr/>
        </p:nvSpPr>
        <p:spPr>
          <a:xfrm>
            <a:off x="4254918" y="61912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6" name="object 27866"/>
          <p:cNvSpPr/>
          <p:nvPr/>
        </p:nvSpPr>
        <p:spPr>
          <a:xfrm>
            <a:off x="4257300" y="61929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7" name="object 27867"/>
          <p:cNvSpPr/>
          <p:nvPr/>
        </p:nvSpPr>
        <p:spPr>
          <a:xfrm>
            <a:off x="4269053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8" name="object 27868"/>
          <p:cNvSpPr/>
          <p:nvPr/>
        </p:nvSpPr>
        <p:spPr>
          <a:xfrm>
            <a:off x="4282077" y="6210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69" name="object 27869"/>
          <p:cNvSpPr/>
          <p:nvPr/>
        </p:nvSpPr>
        <p:spPr>
          <a:xfrm>
            <a:off x="4285253" y="6212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0" name="object 27870"/>
          <p:cNvSpPr/>
          <p:nvPr/>
        </p:nvSpPr>
        <p:spPr>
          <a:xfrm>
            <a:off x="4296371" y="6221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1" name="object 27871"/>
          <p:cNvSpPr/>
          <p:nvPr/>
        </p:nvSpPr>
        <p:spPr>
          <a:xfrm>
            <a:off x="4310190" y="6230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2" name="object 27872"/>
          <p:cNvSpPr/>
          <p:nvPr/>
        </p:nvSpPr>
        <p:spPr>
          <a:xfrm>
            <a:off x="4312572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3" name="object 27873"/>
          <p:cNvSpPr/>
          <p:nvPr/>
        </p:nvSpPr>
        <p:spPr>
          <a:xfrm>
            <a:off x="4324325" y="6240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4" name="object 27874"/>
          <p:cNvSpPr/>
          <p:nvPr/>
        </p:nvSpPr>
        <p:spPr>
          <a:xfrm>
            <a:off x="4337825" y="6249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5" name="object 27875"/>
          <p:cNvSpPr/>
          <p:nvPr/>
        </p:nvSpPr>
        <p:spPr>
          <a:xfrm>
            <a:off x="4340525" y="6252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6" name="object 27876"/>
          <p:cNvSpPr/>
          <p:nvPr/>
        </p:nvSpPr>
        <p:spPr>
          <a:xfrm>
            <a:off x="4351643" y="6260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7" name="object 27877"/>
          <p:cNvSpPr/>
          <p:nvPr/>
        </p:nvSpPr>
        <p:spPr>
          <a:xfrm>
            <a:off x="4365779" y="6269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8" name="object 27878"/>
          <p:cNvSpPr/>
          <p:nvPr/>
        </p:nvSpPr>
        <p:spPr>
          <a:xfrm>
            <a:off x="4367843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79" name="object 27879"/>
          <p:cNvSpPr/>
          <p:nvPr/>
        </p:nvSpPr>
        <p:spPr>
          <a:xfrm>
            <a:off x="3786061" y="58961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0" name="object 27880"/>
          <p:cNvSpPr/>
          <p:nvPr/>
        </p:nvSpPr>
        <p:spPr>
          <a:xfrm>
            <a:off x="3799561" y="59054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1" name="object 27881"/>
          <p:cNvSpPr/>
          <p:nvPr/>
        </p:nvSpPr>
        <p:spPr>
          <a:xfrm>
            <a:off x="3802262" y="590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2" name="object 27882"/>
          <p:cNvSpPr/>
          <p:nvPr/>
        </p:nvSpPr>
        <p:spPr>
          <a:xfrm>
            <a:off x="3813379" y="59156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3" name="object 27883"/>
          <p:cNvSpPr/>
          <p:nvPr/>
        </p:nvSpPr>
        <p:spPr>
          <a:xfrm>
            <a:off x="3826721" y="5925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4" name="object 27884"/>
          <p:cNvSpPr/>
          <p:nvPr/>
        </p:nvSpPr>
        <p:spPr>
          <a:xfrm>
            <a:off x="3829580" y="59271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5" name="object 27885"/>
          <p:cNvSpPr/>
          <p:nvPr/>
        </p:nvSpPr>
        <p:spPr>
          <a:xfrm>
            <a:off x="3841333" y="59352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6" name="object 27886"/>
          <p:cNvSpPr/>
          <p:nvPr/>
        </p:nvSpPr>
        <p:spPr>
          <a:xfrm>
            <a:off x="3854833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7" name="object 27887"/>
          <p:cNvSpPr/>
          <p:nvPr/>
        </p:nvSpPr>
        <p:spPr>
          <a:xfrm>
            <a:off x="3856739" y="59466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8" name="object 27888"/>
          <p:cNvSpPr/>
          <p:nvPr/>
        </p:nvSpPr>
        <p:spPr>
          <a:xfrm>
            <a:off x="3868651" y="59548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89" name="object 27889"/>
          <p:cNvSpPr/>
          <p:nvPr/>
        </p:nvSpPr>
        <p:spPr>
          <a:xfrm>
            <a:off x="3881992" y="59646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0" name="object 27890"/>
          <p:cNvSpPr/>
          <p:nvPr/>
        </p:nvSpPr>
        <p:spPr>
          <a:xfrm>
            <a:off x="3884852" y="5966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1" name="object 27891"/>
          <p:cNvSpPr/>
          <p:nvPr/>
        </p:nvSpPr>
        <p:spPr>
          <a:xfrm>
            <a:off x="3896605" y="59743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2" name="object 27892"/>
          <p:cNvSpPr/>
          <p:nvPr/>
        </p:nvSpPr>
        <p:spPr>
          <a:xfrm>
            <a:off x="3910105" y="59841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3" name="object 27893"/>
          <p:cNvSpPr/>
          <p:nvPr/>
        </p:nvSpPr>
        <p:spPr>
          <a:xfrm>
            <a:off x="3912011" y="59858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4" name="object 27894"/>
          <p:cNvSpPr/>
          <p:nvPr/>
        </p:nvSpPr>
        <p:spPr>
          <a:xfrm>
            <a:off x="3924240" y="5993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5" name="object 27895"/>
          <p:cNvSpPr/>
          <p:nvPr/>
        </p:nvSpPr>
        <p:spPr>
          <a:xfrm>
            <a:off x="3937423" y="60037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6" name="object 27896"/>
          <p:cNvSpPr/>
          <p:nvPr/>
        </p:nvSpPr>
        <p:spPr>
          <a:xfrm>
            <a:off x="3940123" y="60053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7" name="object 27897"/>
          <p:cNvSpPr/>
          <p:nvPr/>
        </p:nvSpPr>
        <p:spPr>
          <a:xfrm>
            <a:off x="3952353" y="60139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8" name="object 27898"/>
          <p:cNvSpPr/>
          <p:nvPr/>
        </p:nvSpPr>
        <p:spPr>
          <a:xfrm>
            <a:off x="3965376" y="602332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99" name="object 27899"/>
          <p:cNvSpPr/>
          <p:nvPr/>
        </p:nvSpPr>
        <p:spPr>
          <a:xfrm>
            <a:off x="3967759" y="602495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0" name="object 27900"/>
          <p:cNvSpPr/>
          <p:nvPr/>
        </p:nvSpPr>
        <p:spPr>
          <a:xfrm>
            <a:off x="3979671" y="60335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1" name="object 27901"/>
          <p:cNvSpPr/>
          <p:nvPr/>
        </p:nvSpPr>
        <p:spPr>
          <a:xfrm>
            <a:off x="4034943" y="60726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2" name="object 27902"/>
          <p:cNvSpPr/>
          <p:nvPr/>
        </p:nvSpPr>
        <p:spPr>
          <a:xfrm>
            <a:off x="4048284" y="60824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3" name="object 27903"/>
          <p:cNvSpPr/>
          <p:nvPr/>
        </p:nvSpPr>
        <p:spPr>
          <a:xfrm>
            <a:off x="4051143" y="60840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4" name="object 27904"/>
          <p:cNvSpPr/>
          <p:nvPr/>
        </p:nvSpPr>
        <p:spPr>
          <a:xfrm>
            <a:off x="4062102" y="60922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5" name="object 27905"/>
          <p:cNvSpPr/>
          <p:nvPr/>
        </p:nvSpPr>
        <p:spPr>
          <a:xfrm>
            <a:off x="4076396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6" name="object 27906"/>
          <p:cNvSpPr/>
          <p:nvPr/>
        </p:nvSpPr>
        <p:spPr>
          <a:xfrm>
            <a:off x="4078303" y="61036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7" name="object 27907"/>
          <p:cNvSpPr/>
          <p:nvPr/>
        </p:nvSpPr>
        <p:spPr>
          <a:xfrm>
            <a:off x="4090214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8" name="object 27908"/>
          <p:cNvSpPr/>
          <p:nvPr/>
        </p:nvSpPr>
        <p:spPr>
          <a:xfrm>
            <a:off x="4103556" y="6121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09" name="object 27909"/>
          <p:cNvSpPr/>
          <p:nvPr/>
        </p:nvSpPr>
        <p:spPr>
          <a:xfrm>
            <a:off x="4106415" y="61232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0" name="object 27910"/>
          <p:cNvSpPr/>
          <p:nvPr/>
        </p:nvSpPr>
        <p:spPr>
          <a:xfrm>
            <a:off x="4117374" y="6131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1" name="object 27911"/>
          <p:cNvSpPr/>
          <p:nvPr/>
        </p:nvSpPr>
        <p:spPr>
          <a:xfrm>
            <a:off x="4130874" y="6141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2" name="object 27912"/>
          <p:cNvSpPr/>
          <p:nvPr/>
        </p:nvSpPr>
        <p:spPr>
          <a:xfrm>
            <a:off x="4133574" y="614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3" name="object 27913"/>
          <p:cNvSpPr/>
          <p:nvPr/>
        </p:nvSpPr>
        <p:spPr>
          <a:xfrm>
            <a:off x="4145486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4" name="object 27914"/>
          <p:cNvSpPr/>
          <p:nvPr/>
        </p:nvSpPr>
        <p:spPr>
          <a:xfrm>
            <a:off x="4158827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5" name="object 27915"/>
          <p:cNvSpPr/>
          <p:nvPr/>
        </p:nvSpPr>
        <p:spPr>
          <a:xfrm>
            <a:off x="4160892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6" name="object 27916"/>
          <p:cNvSpPr/>
          <p:nvPr/>
        </p:nvSpPr>
        <p:spPr>
          <a:xfrm>
            <a:off x="4173122" y="6170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7" name="object 27917"/>
          <p:cNvSpPr/>
          <p:nvPr/>
        </p:nvSpPr>
        <p:spPr>
          <a:xfrm>
            <a:off x="4186146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8" name="object 27918"/>
          <p:cNvSpPr/>
          <p:nvPr/>
        </p:nvSpPr>
        <p:spPr>
          <a:xfrm>
            <a:off x="4188846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19" name="object 27919"/>
          <p:cNvSpPr/>
          <p:nvPr/>
        </p:nvSpPr>
        <p:spPr>
          <a:xfrm>
            <a:off x="4201234" y="61904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0" name="object 27920"/>
          <p:cNvSpPr/>
          <p:nvPr/>
        </p:nvSpPr>
        <p:spPr>
          <a:xfrm>
            <a:off x="4214258" y="6200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1" name="object 27921"/>
          <p:cNvSpPr/>
          <p:nvPr/>
        </p:nvSpPr>
        <p:spPr>
          <a:xfrm>
            <a:off x="4216641" y="620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2" name="object 27922"/>
          <p:cNvSpPr/>
          <p:nvPr/>
        </p:nvSpPr>
        <p:spPr>
          <a:xfrm>
            <a:off x="4228394" y="621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3" name="object 27923"/>
          <p:cNvSpPr/>
          <p:nvPr/>
        </p:nvSpPr>
        <p:spPr>
          <a:xfrm>
            <a:off x="4241417" y="6219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4" name="object 27924"/>
          <p:cNvSpPr/>
          <p:nvPr/>
        </p:nvSpPr>
        <p:spPr>
          <a:xfrm>
            <a:off x="4244594" y="62214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5" name="object 27925"/>
          <p:cNvSpPr/>
          <p:nvPr/>
        </p:nvSpPr>
        <p:spPr>
          <a:xfrm>
            <a:off x="4256506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6" name="object 27926"/>
          <p:cNvSpPr/>
          <p:nvPr/>
        </p:nvSpPr>
        <p:spPr>
          <a:xfrm>
            <a:off x="4269530" y="6239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7" name="object 27927"/>
          <p:cNvSpPr/>
          <p:nvPr/>
        </p:nvSpPr>
        <p:spPr>
          <a:xfrm>
            <a:off x="4271912" y="62410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8" name="object 27928"/>
          <p:cNvSpPr/>
          <p:nvPr/>
        </p:nvSpPr>
        <p:spPr>
          <a:xfrm>
            <a:off x="4283665" y="6249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29" name="object 27929"/>
          <p:cNvSpPr/>
          <p:nvPr/>
        </p:nvSpPr>
        <p:spPr>
          <a:xfrm>
            <a:off x="4297166" y="625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0" name="object 27930"/>
          <p:cNvSpPr/>
          <p:nvPr/>
        </p:nvSpPr>
        <p:spPr>
          <a:xfrm>
            <a:off x="4299866" y="62610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1" name="object 27931"/>
          <p:cNvSpPr/>
          <p:nvPr/>
        </p:nvSpPr>
        <p:spPr>
          <a:xfrm>
            <a:off x="4310984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2" name="object 27932"/>
          <p:cNvSpPr/>
          <p:nvPr/>
        </p:nvSpPr>
        <p:spPr>
          <a:xfrm>
            <a:off x="4325119" y="627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3" name="object 27933"/>
          <p:cNvSpPr/>
          <p:nvPr/>
        </p:nvSpPr>
        <p:spPr>
          <a:xfrm>
            <a:off x="3731583" y="58953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4" name="object 27934"/>
          <p:cNvSpPr/>
          <p:nvPr/>
        </p:nvSpPr>
        <p:spPr>
          <a:xfrm>
            <a:off x="3733489" y="58969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5" name="object 27935"/>
          <p:cNvSpPr/>
          <p:nvPr/>
        </p:nvSpPr>
        <p:spPr>
          <a:xfrm>
            <a:off x="3745402" y="5905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6" name="object 27936"/>
          <p:cNvSpPr/>
          <p:nvPr/>
        </p:nvSpPr>
        <p:spPr>
          <a:xfrm>
            <a:off x="3758902" y="59148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7" name="object 27937"/>
          <p:cNvSpPr/>
          <p:nvPr/>
        </p:nvSpPr>
        <p:spPr>
          <a:xfrm>
            <a:off x="3761602" y="59165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8" name="object 27938"/>
          <p:cNvSpPr/>
          <p:nvPr/>
        </p:nvSpPr>
        <p:spPr>
          <a:xfrm>
            <a:off x="3772720" y="5925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39" name="object 27939"/>
          <p:cNvSpPr/>
          <p:nvPr/>
        </p:nvSpPr>
        <p:spPr>
          <a:xfrm>
            <a:off x="3786855" y="5934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0" name="object 27940"/>
          <p:cNvSpPr/>
          <p:nvPr/>
        </p:nvSpPr>
        <p:spPr>
          <a:xfrm>
            <a:off x="3788920" y="59360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1" name="object 27941"/>
          <p:cNvSpPr/>
          <p:nvPr/>
        </p:nvSpPr>
        <p:spPr>
          <a:xfrm>
            <a:off x="3800673" y="59446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2" name="object 27942"/>
          <p:cNvSpPr/>
          <p:nvPr/>
        </p:nvSpPr>
        <p:spPr>
          <a:xfrm>
            <a:off x="3814173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3" name="object 27943"/>
          <p:cNvSpPr/>
          <p:nvPr/>
        </p:nvSpPr>
        <p:spPr>
          <a:xfrm>
            <a:off x="3816873" y="59560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4" name="object 27944"/>
          <p:cNvSpPr/>
          <p:nvPr/>
        </p:nvSpPr>
        <p:spPr>
          <a:xfrm>
            <a:off x="3828309" y="596421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5" name="object 27945"/>
          <p:cNvSpPr/>
          <p:nvPr/>
        </p:nvSpPr>
        <p:spPr>
          <a:xfrm>
            <a:off x="3841333" y="5973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6" name="object 27946"/>
          <p:cNvSpPr/>
          <p:nvPr/>
        </p:nvSpPr>
        <p:spPr>
          <a:xfrm>
            <a:off x="3844192" y="59756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7" name="object 27947"/>
          <p:cNvSpPr/>
          <p:nvPr/>
        </p:nvSpPr>
        <p:spPr>
          <a:xfrm>
            <a:off x="3856421" y="59837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8" name="object 27948"/>
          <p:cNvSpPr/>
          <p:nvPr/>
        </p:nvSpPr>
        <p:spPr>
          <a:xfrm>
            <a:off x="3869445" y="59935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49" name="object 27949"/>
          <p:cNvSpPr/>
          <p:nvPr/>
        </p:nvSpPr>
        <p:spPr>
          <a:xfrm>
            <a:off x="3871828" y="599518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0" name="object 27950"/>
          <p:cNvSpPr/>
          <p:nvPr/>
        </p:nvSpPr>
        <p:spPr>
          <a:xfrm>
            <a:off x="3883581" y="6003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1" name="object 27951"/>
          <p:cNvSpPr/>
          <p:nvPr/>
        </p:nvSpPr>
        <p:spPr>
          <a:xfrm>
            <a:off x="3896605" y="601312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2" name="object 27952"/>
          <p:cNvSpPr/>
          <p:nvPr/>
        </p:nvSpPr>
        <p:spPr>
          <a:xfrm>
            <a:off x="3899781" y="601476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3" name="object 27953"/>
          <p:cNvSpPr/>
          <p:nvPr/>
        </p:nvSpPr>
        <p:spPr>
          <a:xfrm>
            <a:off x="3911693" y="60233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4" name="object 27954"/>
          <p:cNvSpPr/>
          <p:nvPr/>
        </p:nvSpPr>
        <p:spPr>
          <a:xfrm>
            <a:off x="3924717" y="60326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5" name="object 27955"/>
          <p:cNvSpPr/>
          <p:nvPr/>
        </p:nvSpPr>
        <p:spPr>
          <a:xfrm>
            <a:off x="3980465" y="607183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6" name="object 27956"/>
          <p:cNvSpPr/>
          <p:nvPr/>
        </p:nvSpPr>
        <p:spPr>
          <a:xfrm>
            <a:off x="3982371" y="60738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7" name="object 27957"/>
          <p:cNvSpPr/>
          <p:nvPr/>
        </p:nvSpPr>
        <p:spPr>
          <a:xfrm>
            <a:off x="3994283" y="608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8" name="object 27958"/>
          <p:cNvSpPr/>
          <p:nvPr/>
        </p:nvSpPr>
        <p:spPr>
          <a:xfrm>
            <a:off x="4007624" y="60918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59" name="object 27959"/>
          <p:cNvSpPr/>
          <p:nvPr/>
        </p:nvSpPr>
        <p:spPr>
          <a:xfrm>
            <a:off x="4010483" y="609344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0" name="object 27960"/>
          <p:cNvSpPr/>
          <p:nvPr/>
        </p:nvSpPr>
        <p:spPr>
          <a:xfrm>
            <a:off x="4022237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1" name="object 27961"/>
          <p:cNvSpPr/>
          <p:nvPr/>
        </p:nvSpPr>
        <p:spPr>
          <a:xfrm>
            <a:off x="4035737" y="61113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2" name="object 27962"/>
          <p:cNvSpPr/>
          <p:nvPr/>
        </p:nvSpPr>
        <p:spPr>
          <a:xfrm>
            <a:off x="4037643" y="611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3" name="object 27963"/>
          <p:cNvSpPr/>
          <p:nvPr/>
        </p:nvSpPr>
        <p:spPr>
          <a:xfrm>
            <a:off x="4049555" y="6121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4" name="object 27964"/>
          <p:cNvSpPr/>
          <p:nvPr/>
        </p:nvSpPr>
        <p:spPr>
          <a:xfrm>
            <a:off x="4062896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5" name="object 27965"/>
          <p:cNvSpPr/>
          <p:nvPr/>
        </p:nvSpPr>
        <p:spPr>
          <a:xfrm>
            <a:off x="4065755" y="61325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6" name="object 27966"/>
          <p:cNvSpPr/>
          <p:nvPr/>
        </p:nvSpPr>
        <p:spPr>
          <a:xfrm>
            <a:off x="4076714" y="6141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7" name="object 27967"/>
          <p:cNvSpPr/>
          <p:nvPr/>
        </p:nvSpPr>
        <p:spPr>
          <a:xfrm>
            <a:off x="4091008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8" name="object 27968"/>
          <p:cNvSpPr/>
          <p:nvPr/>
        </p:nvSpPr>
        <p:spPr>
          <a:xfrm>
            <a:off x="4092914" y="6152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69" name="object 27969"/>
          <p:cNvSpPr/>
          <p:nvPr/>
        </p:nvSpPr>
        <p:spPr>
          <a:xfrm>
            <a:off x="4104826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0" name="object 27970"/>
          <p:cNvSpPr/>
          <p:nvPr/>
        </p:nvSpPr>
        <p:spPr>
          <a:xfrm>
            <a:off x="4118168" y="6170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1" name="object 27971"/>
          <p:cNvSpPr/>
          <p:nvPr/>
        </p:nvSpPr>
        <p:spPr>
          <a:xfrm>
            <a:off x="4121027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2" name="object 27972"/>
          <p:cNvSpPr/>
          <p:nvPr/>
        </p:nvSpPr>
        <p:spPr>
          <a:xfrm>
            <a:off x="4132462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3" name="object 27973"/>
          <p:cNvSpPr/>
          <p:nvPr/>
        </p:nvSpPr>
        <p:spPr>
          <a:xfrm>
            <a:off x="4145486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4" name="object 27974"/>
          <p:cNvSpPr/>
          <p:nvPr/>
        </p:nvSpPr>
        <p:spPr>
          <a:xfrm>
            <a:off x="4148186" y="6191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5" name="object 27975"/>
          <p:cNvSpPr/>
          <p:nvPr/>
        </p:nvSpPr>
        <p:spPr>
          <a:xfrm>
            <a:off x="4160416" y="61998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6" name="object 27976"/>
          <p:cNvSpPr/>
          <p:nvPr/>
        </p:nvSpPr>
        <p:spPr>
          <a:xfrm>
            <a:off x="4173440" y="6209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7" name="object 27977"/>
          <p:cNvSpPr/>
          <p:nvPr/>
        </p:nvSpPr>
        <p:spPr>
          <a:xfrm>
            <a:off x="4175822" y="6211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8" name="object 27978"/>
          <p:cNvSpPr/>
          <p:nvPr/>
        </p:nvSpPr>
        <p:spPr>
          <a:xfrm>
            <a:off x="4187734" y="6219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79" name="object 27979"/>
          <p:cNvSpPr/>
          <p:nvPr/>
        </p:nvSpPr>
        <p:spPr>
          <a:xfrm>
            <a:off x="4201234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0" name="object 27980"/>
          <p:cNvSpPr/>
          <p:nvPr/>
        </p:nvSpPr>
        <p:spPr>
          <a:xfrm>
            <a:off x="4203934" y="62308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1" name="object 27981"/>
          <p:cNvSpPr/>
          <p:nvPr/>
        </p:nvSpPr>
        <p:spPr>
          <a:xfrm>
            <a:off x="4215846" y="62393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2" name="object 27982"/>
          <p:cNvSpPr/>
          <p:nvPr/>
        </p:nvSpPr>
        <p:spPr>
          <a:xfrm>
            <a:off x="4229188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3" name="object 27983"/>
          <p:cNvSpPr/>
          <p:nvPr/>
        </p:nvSpPr>
        <p:spPr>
          <a:xfrm>
            <a:off x="4231252" y="6250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4" name="object 27984"/>
          <p:cNvSpPr/>
          <p:nvPr/>
        </p:nvSpPr>
        <p:spPr>
          <a:xfrm>
            <a:off x="4243006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5" name="object 27985"/>
          <p:cNvSpPr/>
          <p:nvPr/>
        </p:nvSpPr>
        <p:spPr>
          <a:xfrm>
            <a:off x="4256506" y="62683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6" name="object 27986"/>
          <p:cNvSpPr/>
          <p:nvPr/>
        </p:nvSpPr>
        <p:spPr>
          <a:xfrm>
            <a:off x="4259206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7" name="object 27987"/>
          <p:cNvSpPr/>
          <p:nvPr/>
        </p:nvSpPr>
        <p:spPr>
          <a:xfrm>
            <a:off x="4271118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8" name="object 27988"/>
          <p:cNvSpPr/>
          <p:nvPr/>
        </p:nvSpPr>
        <p:spPr>
          <a:xfrm>
            <a:off x="3677423" y="58944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89" name="object 27989"/>
          <p:cNvSpPr/>
          <p:nvPr/>
        </p:nvSpPr>
        <p:spPr>
          <a:xfrm>
            <a:off x="3690924" y="59042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0" name="object 27990"/>
          <p:cNvSpPr/>
          <p:nvPr/>
        </p:nvSpPr>
        <p:spPr>
          <a:xfrm>
            <a:off x="3692830" y="59059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1" name="object 27991"/>
          <p:cNvSpPr/>
          <p:nvPr/>
        </p:nvSpPr>
        <p:spPr>
          <a:xfrm>
            <a:off x="3704742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2" name="object 27992"/>
          <p:cNvSpPr/>
          <p:nvPr/>
        </p:nvSpPr>
        <p:spPr>
          <a:xfrm>
            <a:off x="3718242" y="59238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3" name="object 27993"/>
          <p:cNvSpPr/>
          <p:nvPr/>
        </p:nvSpPr>
        <p:spPr>
          <a:xfrm>
            <a:off x="3720942" y="59254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4" name="object 27994"/>
          <p:cNvSpPr/>
          <p:nvPr/>
        </p:nvSpPr>
        <p:spPr>
          <a:xfrm>
            <a:off x="3732854" y="59344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5" name="object 27995"/>
          <p:cNvSpPr/>
          <p:nvPr/>
        </p:nvSpPr>
        <p:spPr>
          <a:xfrm>
            <a:off x="3746196" y="5943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6" name="object 27996"/>
          <p:cNvSpPr/>
          <p:nvPr/>
        </p:nvSpPr>
        <p:spPr>
          <a:xfrm>
            <a:off x="3748101" y="59450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7" name="object 27997"/>
          <p:cNvSpPr/>
          <p:nvPr/>
        </p:nvSpPr>
        <p:spPr>
          <a:xfrm>
            <a:off x="3760013" y="59536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8" name="object 27998"/>
          <p:cNvSpPr/>
          <p:nvPr/>
        </p:nvSpPr>
        <p:spPr>
          <a:xfrm>
            <a:off x="3773514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99" name="object 27999"/>
          <p:cNvSpPr/>
          <p:nvPr/>
        </p:nvSpPr>
        <p:spPr>
          <a:xfrm>
            <a:off x="3776214" y="5965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0" name="object 28000"/>
          <p:cNvSpPr/>
          <p:nvPr/>
        </p:nvSpPr>
        <p:spPr>
          <a:xfrm>
            <a:off x="3787649" y="59731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1" name="object 28001"/>
          <p:cNvSpPr/>
          <p:nvPr/>
        </p:nvSpPr>
        <p:spPr>
          <a:xfrm>
            <a:off x="3801467" y="5982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2" name="object 28002"/>
          <p:cNvSpPr/>
          <p:nvPr/>
        </p:nvSpPr>
        <p:spPr>
          <a:xfrm>
            <a:off x="3803532" y="59845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3" name="object 28003"/>
          <p:cNvSpPr/>
          <p:nvPr/>
        </p:nvSpPr>
        <p:spPr>
          <a:xfrm>
            <a:off x="3815762" y="59927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4" name="object 28004"/>
          <p:cNvSpPr/>
          <p:nvPr/>
        </p:nvSpPr>
        <p:spPr>
          <a:xfrm>
            <a:off x="3828786" y="60025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5" name="object 28005"/>
          <p:cNvSpPr/>
          <p:nvPr/>
        </p:nvSpPr>
        <p:spPr>
          <a:xfrm>
            <a:off x="3831485" y="600416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6" name="object 28006"/>
          <p:cNvSpPr/>
          <p:nvPr/>
        </p:nvSpPr>
        <p:spPr>
          <a:xfrm>
            <a:off x="3842921" y="60123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7" name="object 28007"/>
          <p:cNvSpPr/>
          <p:nvPr/>
        </p:nvSpPr>
        <p:spPr>
          <a:xfrm>
            <a:off x="3856739" y="60220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8" name="object 28008"/>
          <p:cNvSpPr/>
          <p:nvPr/>
        </p:nvSpPr>
        <p:spPr>
          <a:xfrm>
            <a:off x="3859121" y="602372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09" name="object 28009"/>
          <p:cNvSpPr/>
          <p:nvPr/>
        </p:nvSpPr>
        <p:spPr>
          <a:xfrm>
            <a:off x="3926305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0" name="object 28010"/>
          <p:cNvSpPr/>
          <p:nvPr/>
        </p:nvSpPr>
        <p:spPr>
          <a:xfrm>
            <a:off x="3939647" y="60808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1" name="object 28011"/>
          <p:cNvSpPr/>
          <p:nvPr/>
        </p:nvSpPr>
        <p:spPr>
          <a:xfrm>
            <a:off x="3941711" y="60832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2" name="object 28012"/>
          <p:cNvSpPr/>
          <p:nvPr/>
        </p:nvSpPr>
        <p:spPr>
          <a:xfrm>
            <a:off x="3953464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3" name="object 28013"/>
          <p:cNvSpPr/>
          <p:nvPr/>
        </p:nvSpPr>
        <p:spPr>
          <a:xfrm>
            <a:off x="3966965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4" name="object 28014"/>
          <p:cNvSpPr/>
          <p:nvPr/>
        </p:nvSpPr>
        <p:spPr>
          <a:xfrm>
            <a:off x="3969665" y="61024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5" name="object 28015"/>
          <p:cNvSpPr/>
          <p:nvPr/>
        </p:nvSpPr>
        <p:spPr>
          <a:xfrm>
            <a:off x="3981577" y="61105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6" name="object 28016"/>
          <p:cNvSpPr/>
          <p:nvPr/>
        </p:nvSpPr>
        <p:spPr>
          <a:xfrm>
            <a:off x="3995077" y="61203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7" name="object 28017"/>
          <p:cNvSpPr/>
          <p:nvPr/>
        </p:nvSpPr>
        <p:spPr>
          <a:xfrm>
            <a:off x="3996983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8" name="object 28018"/>
          <p:cNvSpPr/>
          <p:nvPr/>
        </p:nvSpPr>
        <p:spPr>
          <a:xfrm>
            <a:off x="4008895" y="6130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19" name="object 28019"/>
          <p:cNvSpPr/>
          <p:nvPr/>
        </p:nvSpPr>
        <p:spPr>
          <a:xfrm>
            <a:off x="4022237" y="61399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0" name="object 28020"/>
          <p:cNvSpPr/>
          <p:nvPr/>
        </p:nvSpPr>
        <p:spPr>
          <a:xfrm>
            <a:off x="4025095" y="61415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1" name="object 28021"/>
          <p:cNvSpPr/>
          <p:nvPr/>
        </p:nvSpPr>
        <p:spPr>
          <a:xfrm>
            <a:off x="4036848" y="61505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2" name="object 28022"/>
          <p:cNvSpPr/>
          <p:nvPr/>
        </p:nvSpPr>
        <p:spPr>
          <a:xfrm>
            <a:off x="4050349" y="61594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3" name="object 28023"/>
          <p:cNvSpPr/>
          <p:nvPr/>
        </p:nvSpPr>
        <p:spPr>
          <a:xfrm>
            <a:off x="4052255" y="6161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4" name="object 28024"/>
          <p:cNvSpPr/>
          <p:nvPr/>
        </p:nvSpPr>
        <p:spPr>
          <a:xfrm>
            <a:off x="4064484" y="61700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5" name="object 28025"/>
          <p:cNvSpPr/>
          <p:nvPr/>
        </p:nvSpPr>
        <p:spPr>
          <a:xfrm>
            <a:off x="4077508" y="61790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6" name="object 28026"/>
          <p:cNvSpPr/>
          <p:nvPr/>
        </p:nvSpPr>
        <p:spPr>
          <a:xfrm>
            <a:off x="4080367" y="61815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7" name="object 28027"/>
          <p:cNvSpPr/>
          <p:nvPr/>
        </p:nvSpPr>
        <p:spPr>
          <a:xfrm>
            <a:off x="4091802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8" name="object 28028"/>
          <p:cNvSpPr/>
          <p:nvPr/>
        </p:nvSpPr>
        <p:spPr>
          <a:xfrm>
            <a:off x="4105621" y="61986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29" name="object 28029"/>
          <p:cNvSpPr/>
          <p:nvPr/>
        </p:nvSpPr>
        <p:spPr>
          <a:xfrm>
            <a:off x="4108003" y="6201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0" name="object 28030"/>
          <p:cNvSpPr/>
          <p:nvPr/>
        </p:nvSpPr>
        <p:spPr>
          <a:xfrm>
            <a:off x="4119756" y="6209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1" name="object 28031"/>
          <p:cNvSpPr/>
          <p:nvPr/>
        </p:nvSpPr>
        <p:spPr>
          <a:xfrm>
            <a:off x="4132780" y="621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2" name="object 28032"/>
          <p:cNvSpPr/>
          <p:nvPr/>
        </p:nvSpPr>
        <p:spPr>
          <a:xfrm>
            <a:off x="4135956" y="6220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3" name="object 28033"/>
          <p:cNvSpPr/>
          <p:nvPr/>
        </p:nvSpPr>
        <p:spPr>
          <a:xfrm>
            <a:off x="4147074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4" name="object 28034"/>
          <p:cNvSpPr/>
          <p:nvPr/>
        </p:nvSpPr>
        <p:spPr>
          <a:xfrm>
            <a:off x="4160892" y="6238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5" name="object 28035"/>
          <p:cNvSpPr/>
          <p:nvPr/>
        </p:nvSpPr>
        <p:spPr>
          <a:xfrm>
            <a:off x="4163274" y="6239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6" name="object 28036"/>
          <p:cNvSpPr/>
          <p:nvPr/>
        </p:nvSpPr>
        <p:spPr>
          <a:xfrm>
            <a:off x="4175028" y="6247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7" name="object 28037"/>
          <p:cNvSpPr/>
          <p:nvPr/>
        </p:nvSpPr>
        <p:spPr>
          <a:xfrm>
            <a:off x="4188528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8" name="object 28038"/>
          <p:cNvSpPr/>
          <p:nvPr/>
        </p:nvSpPr>
        <p:spPr>
          <a:xfrm>
            <a:off x="4191228" y="6259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39" name="object 28039"/>
          <p:cNvSpPr/>
          <p:nvPr/>
        </p:nvSpPr>
        <p:spPr>
          <a:xfrm>
            <a:off x="4202346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0" name="object 28040"/>
          <p:cNvSpPr/>
          <p:nvPr/>
        </p:nvSpPr>
        <p:spPr>
          <a:xfrm>
            <a:off x="4215846" y="62773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1" name="object 28041"/>
          <p:cNvSpPr/>
          <p:nvPr/>
        </p:nvSpPr>
        <p:spPr>
          <a:xfrm>
            <a:off x="4218546" y="627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2" name="object 28042"/>
          <p:cNvSpPr/>
          <p:nvPr/>
        </p:nvSpPr>
        <p:spPr>
          <a:xfrm>
            <a:off x="3622152" y="58936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3" name="object 28043"/>
          <p:cNvSpPr/>
          <p:nvPr/>
        </p:nvSpPr>
        <p:spPr>
          <a:xfrm>
            <a:off x="3625011" y="5895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4" name="object 28044"/>
          <p:cNvSpPr/>
          <p:nvPr/>
        </p:nvSpPr>
        <p:spPr>
          <a:xfrm>
            <a:off x="3636764" y="5903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5" name="object 28045"/>
          <p:cNvSpPr/>
          <p:nvPr/>
        </p:nvSpPr>
        <p:spPr>
          <a:xfrm>
            <a:off x="3650264" y="591365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6" name="object 28046"/>
          <p:cNvSpPr/>
          <p:nvPr/>
        </p:nvSpPr>
        <p:spPr>
          <a:xfrm>
            <a:off x="3652170" y="59152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7" name="object 28047"/>
          <p:cNvSpPr/>
          <p:nvPr/>
        </p:nvSpPr>
        <p:spPr>
          <a:xfrm>
            <a:off x="3664082" y="59234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8" name="object 28048"/>
          <p:cNvSpPr/>
          <p:nvPr/>
        </p:nvSpPr>
        <p:spPr>
          <a:xfrm>
            <a:off x="3677423" y="59332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49" name="object 28049"/>
          <p:cNvSpPr/>
          <p:nvPr/>
        </p:nvSpPr>
        <p:spPr>
          <a:xfrm>
            <a:off x="3680283" y="59348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0" name="object 28050"/>
          <p:cNvSpPr/>
          <p:nvPr/>
        </p:nvSpPr>
        <p:spPr>
          <a:xfrm>
            <a:off x="3692036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1" name="object 28051"/>
          <p:cNvSpPr/>
          <p:nvPr/>
        </p:nvSpPr>
        <p:spPr>
          <a:xfrm>
            <a:off x="3705536" y="59527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2" name="object 28052"/>
          <p:cNvSpPr/>
          <p:nvPr/>
        </p:nvSpPr>
        <p:spPr>
          <a:xfrm>
            <a:off x="3707442" y="59544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3" name="object 28053"/>
          <p:cNvSpPr/>
          <p:nvPr/>
        </p:nvSpPr>
        <p:spPr>
          <a:xfrm>
            <a:off x="3719354" y="59629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4" name="object 28054"/>
          <p:cNvSpPr/>
          <p:nvPr/>
        </p:nvSpPr>
        <p:spPr>
          <a:xfrm>
            <a:off x="3732854" y="59723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5" name="object 28055"/>
          <p:cNvSpPr/>
          <p:nvPr/>
        </p:nvSpPr>
        <p:spPr>
          <a:xfrm>
            <a:off x="3735554" y="5973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6" name="object 28056"/>
          <p:cNvSpPr/>
          <p:nvPr/>
        </p:nvSpPr>
        <p:spPr>
          <a:xfrm>
            <a:off x="3747466" y="598255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7" name="object 28057"/>
          <p:cNvSpPr/>
          <p:nvPr/>
        </p:nvSpPr>
        <p:spPr>
          <a:xfrm>
            <a:off x="3760808" y="59919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8" name="object 28058"/>
          <p:cNvSpPr/>
          <p:nvPr/>
        </p:nvSpPr>
        <p:spPr>
          <a:xfrm>
            <a:off x="3762714" y="59939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59" name="object 28059"/>
          <p:cNvSpPr/>
          <p:nvPr/>
        </p:nvSpPr>
        <p:spPr>
          <a:xfrm>
            <a:off x="3775102" y="600212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0" name="object 28060"/>
          <p:cNvSpPr/>
          <p:nvPr/>
        </p:nvSpPr>
        <p:spPr>
          <a:xfrm>
            <a:off x="3788126" y="60119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1" name="object 28061"/>
          <p:cNvSpPr/>
          <p:nvPr/>
        </p:nvSpPr>
        <p:spPr>
          <a:xfrm>
            <a:off x="3790826" y="60135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2" name="object 28062"/>
          <p:cNvSpPr/>
          <p:nvPr/>
        </p:nvSpPr>
        <p:spPr>
          <a:xfrm>
            <a:off x="3871828" y="60706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3" name="object 28063"/>
          <p:cNvSpPr/>
          <p:nvPr/>
        </p:nvSpPr>
        <p:spPr>
          <a:xfrm>
            <a:off x="3873734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4" name="object 28064"/>
          <p:cNvSpPr/>
          <p:nvPr/>
        </p:nvSpPr>
        <p:spPr>
          <a:xfrm>
            <a:off x="3885646" y="60808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5" name="object 28065"/>
          <p:cNvSpPr/>
          <p:nvPr/>
        </p:nvSpPr>
        <p:spPr>
          <a:xfrm>
            <a:off x="3898987" y="60901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6" name="object 28066"/>
          <p:cNvSpPr/>
          <p:nvPr/>
        </p:nvSpPr>
        <p:spPr>
          <a:xfrm>
            <a:off x="3901846" y="60922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7" name="object 28067"/>
          <p:cNvSpPr/>
          <p:nvPr/>
        </p:nvSpPr>
        <p:spPr>
          <a:xfrm>
            <a:off x="3912805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8" name="object 28068"/>
          <p:cNvSpPr/>
          <p:nvPr/>
        </p:nvSpPr>
        <p:spPr>
          <a:xfrm>
            <a:off x="3926305" y="6109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69" name="object 28069"/>
          <p:cNvSpPr/>
          <p:nvPr/>
        </p:nvSpPr>
        <p:spPr>
          <a:xfrm>
            <a:off x="3929005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0" name="object 28070"/>
          <p:cNvSpPr/>
          <p:nvPr/>
        </p:nvSpPr>
        <p:spPr>
          <a:xfrm>
            <a:off x="3940917" y="611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1" name="object 28071"/>
          <p:cNvSpPr/>
          <p:nvPr/>
        </p:nvSpPr>
        <p:spPr>
          <a:xfrm>
            <a:off x="3954259" y="61297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2" name="object 28072"/>
          <p:cNvSpPr/>
          <p:nvPr/>
        </p:nvSpPr>
        <p:spPr>
          <a:xfrm>
            <a:off x="3956324" y="61313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3" name="object 28073"/>
          <p:cNvSpPr/>
          <p:nvPr/>
        </p:nvSpPr>
        <p:spPr>
          <a:xfrm>
            <a:off x="3968077" y="61395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4" name="object 28074"/>
          <p:cNvSpPr/>
          <p:nvPr/>
        </p:nvSpPr>
        <p:spPr>
          <a:xfrm>
            <a:off x="3981577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5" name="object 28075"/>
          <p:cNvSpPr/>
          <p:nvPr/>
        </p:nvSpPr>
        <p:spPr>
          <a:xfrm>
            <a:off x="3984277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6" name="object 28076"/>
          <p:cNvSpPr/>
          <p:nvPr/>
        </p:nvSpPr>
        <p:spPr>
          <a:xfrm>
            <a:off x="3996189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7" name="object 28077"/>
          <p:cNvSpPr/>
          <p:nvPr/>
        </p:nvSpPr>
        <p:spPr>
          <a:xfrm>
            <a:off x="4009689" y="61688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8" name="object 28078"/>
          <p:cNvSpPr/>
          <p:nvPr/>
        </p:nvSpPr>
        <p:spPr>
          <a:xfrm>
            <a:off x="4011595" y="6170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79" name="object 28079"/>
          <p:cNvSpPr/>
          <p:nvPr/>
        </p:nvSpPr>
        <p:spPr>
          <a:xfrm>
            <a:off x="4023825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0" name="object 28080"/>
          <p:cNvSpPr/>
          <p:nvPr/>
        </p:nvSpPr>
        <p:spPr>
          <a:xfrm>
            <a:off x="4036848" y="61884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1" name="object 28081"/>
          <p:cNvSpPr/>
          <p:nvPr/>
        </p:nvSpPr>
        <p:spPr>
          <a:xfrm>
            <a:off x="4039708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2" name="object 28082"/>
          <p:cNvSpPr/>
          <p:nvPr/>
        </p:nvSpPr>
        <p:spPr>
          <a:xfrm>
            <a:off x="4051937" y="61986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3" name="object 28083"/>
          <p:cNvSpPr/>
          <p:nvPr/>
        </p:nvSpPr>
        <p:spPr>
          <a:xfrm>
            <a:off x="4064961" y="6208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4" name="object 28084"/>
          <p:cNvSpPr/>
          <p:nvPr/>
        </p:nvSpPr>
        <p:spPr>
          <a:xfrm>
            <a:off x="4067343" y="621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5" name="object 28085"/>
          <p:cNvSpPr/>
          <p:nvPr/>
        </p:nvSpPr>
        <p:spPr>
          <a:xfrm>
            <a:off x="4079097" y="621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6" name="object 28086"/>
          <p:cNvSpPr/>
          <p:nvPr/>
        </p:nvSpPr>
        <p:spPr>
          <a:xfrm>
            <a:off x="4092597" y="6227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7" name="object 28087"/>
          <p:cNvSpPr/>
          <p:nvPr/>
        </p:nvSpPr>
        <p:spPr>
          <a:xfrm>
            <a:off x="4095297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8" name="object 28088"/>
          <p:cNvSpPr/>
          <p:nvPr/>
        </p:nvSpPr>
        <p:spPr>
          <a:xfrm>
            <a:off x="4107209" y="62377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89" name="object 28089"/>
          <p:cNvSpPr/>
          <p:nvPr/>
        </p:nvSpPr>
        <p:spPr>
          <a:xfrm>
            <a:off x="4120233" y="62475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0" name="object 28090"/>
          <p:cNvSpPr/>
          <p:nvPr/>
        </p:nvSpPr>
        <p:spPr>
          <a:xfrm>
            <a:off x="4122615" y="624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1" name="object 28091"/>
          <p:cNvSpPr/>
          <p:nvPr/>
        </p:nvSpPr>
        <p:spPr>
          <a:xfrm>
            <a:off x="4134368" y="62573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2" name="object 28092"/>
          <p:cNvSpPr/>
          <p:nvPr/>
        </p:nvSpPr>
        <p:spPr>
          <a:xfrm>
            <a:off x="4147868" y="626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3" name="object 28093"/>
          <p:cNvSpPr/>
          <p:nvPr/>
        </p:nvSpPr>
        <p:spPr>
          <a:xfrm>
            <a:off x="4150569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4" name="object 28094"/>
          <p:cNvSpPr/>
          <p:nvPr/>
        </p:nvSpPr>
        <p:spPr>
          <a:xfrm>
            <a:off x="4161687" y="6277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5" name="object 28095"/>
          <p:cNvSpPr/>
          <p:nvPr/>
        </p:nvSpPr>
        <p:spPr>
          <a:xfrm>
            <a:off x="3582286" y="59026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6" name="object 28096"/>
          <p:cNvSpPr/>
          <p:nvPr/>
        </p:nvSpPr>
        <p:spPr>
          <a:xfrm>
            <a:off x="3584351" y="59050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7" name="object 28097"/>
          <p:cNvSpPr/>
          <p:nvPr/>
        </p:nvSpPr>
        <p:spPr>
          <a:xfrm>
            <a:off x="3596104" y="59132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8" name="object 28098"/>
          <p:cNvSpPr/>
          <p:nvPr/>
        </p:nvSpPr>
        <p:spPr>
          <a:xfrm>
            <a:off x="3609605" y="59230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99" name="object 28099"/>
          <p:cNvSpPr/>
          <p:nvPr/>
        </p:nvSpPr>
        <p:spPr>
          <a:xfrm>
            <a:off x="3612305" y="59246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0" name="object 28100"/>
          <p:cNvSpPr/>
          <p:nvPr/>
        </p:nvSpPr>
        <p:spPr>
          <a:xfrm>
            <a:off x="3623423" y="59328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1" name="object 28101"/>
          <p:cNvSpPr/>
          <p:nvPr/>
        </p:nvSpPr>
        <p:spPr>
          <a:xfrm>
            <a:off x="3636764" y="59425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2" name="object 28102"/>
          <p:cNvSpPr/>
          <p:nvPr/>
        </p:nvSpPr>
        <p:spPr>
          <a:xfrm>
            <a:off x="3639623" y="59442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3" name="object 28103"/>
          <p:cNvSpPr/>
          <p:nvPr/>
        </p:nvSpPr>
        <p:spPr>
          <a:xfrm>
            <a:off x="3651376" y="5952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4" name="object 28104"/>
          <p:cNvSpPr/>
          <p:nvPr/>
        </p:nvSpPr>
        <p:spPr>
          <a:xfrm>
            <a:off x="3664876" y="59617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5" name="object 28105"/>
          <p:cNvSpPr/>
          <p:nvPr/>
        </p:nvSpPr>
        <p:spPr>
          <a:xfrm>
            <a:off x="3666782" y="5963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6" name="object 28106"/>
          <p:cNvSpPr/>
          <p:nvPr/>
        </p:nvSpPr>
        <p:spPr>
          <a:xfrm>
            <a:off x="3679012" y="597236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7" name="object 28107"/>
          <p:cNvSpPr/>
          <p:nvPr/>
        </p:nvSpPr>
        <p:spPr>
          <a:xfrm>
            <a:off x="3692036" y="59813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8" name="object 28108"/>
          <p:cNvSpPr/>
          <p:nvPr/>
        </p:nvSpPr>
        <p:spPr>
          <a:xfrm>
            <a:off x="3694895" y="59829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09" name="object 28109"/>
          <p:cNvSpPr/>
          <p:nvPr/>
        </p:nvSpPr>
        <p:spPr>
          <a:xfrm>
            <a:off x="3707124" y="59919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0" name="object 28110"/>
          <p:cNvSpPr/>
          <p:nvPr/>
        </p:nvSpPr>
        <p:spPr>
          <a:xfrm>
            <a:off x="3720148" y="60008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1" name="object 28111"/>
          <p:cNvSpPr/>
          <p:nvPr/>
        </p:nvSpPr>
        <p:spPr>
          <a:xfrm>
            <a:off x="3722530" y="600334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2" name="object 28112"/>
          <p:cNvSpPr/>
          <p:nvPr/>
        </p:nvSpPr>
        <p:spPr>
          <a:xfrm>
            <a:off x="3734284" y="60114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3" name="object 28113"/>
          <p:cNvSpPr/>
          <p:nvPr/>
        </p:nvSpPr>
        <p:spPr>
          <a:xfrm>
            <a:off x="3817668" y="607021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4" name="object 28114"/>
          <p:cNvSpPr/>
          <p:nvPr/>
        </p:nvSpPr>
        <p:spPr>
          <a:xfrm>
            <a:off x="3831168" y="607998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5" name="object 28115"/>
          <p:cNvSpPr/>
          <p:nvPr/>
        </p:nvSpPr>
        <p:spPr>
          <a:xfrm>
            <a:off x="3833074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6" name="object 28116"/>
          <p:cNvSpPr/>
          <p:nvPr/>
        </p:nvSpPr>
        <p:spPr>
          <a:xfrm>
            <a:off x="3844986" y="60901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7" name="object 28117"/>
          <p:cNvSpPr/>
          <p:nvPr/>
        </p:nvSpPr>
        <p:spPr>
          <a:xfrm>
            <a:off x="3858327" y="60991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8" name="object 28118"/>
          <p:cNvSpPr/>
          <p:nvPr/>
        </p:nvSpPr>
        <p:spPr>
          <a:xfrm>
            <a:off x="3861186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19" name="object 28119"/>
          <p:cNvSpPr/>
          <p:nvPr/>
        </p:nvSpPr>
        <p:spPr>
          <a:xfrm>
            <a:off x="3872145" y="61097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0" name="object 28120"/>
          <p:cNvSpPr/>
          <p:nvPr/>
        </p:nvSpPr>
        <p:spPr>
          <a:xfrm>
            <a:off x="3886439" y="611872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1" name="object 28121"/>
          <p:cNvSpPr/>
          <p:nvPr/>
        </p:nvSpPr>
        <p:spPr>
          <a:xfrm>
            <a:off x="3888345" y="61211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2" name="object 28122"/>
          <p:cNvSpPr/>
          <p:nvPr/>
        </p:nvSpPr>
        <p:spPr>
          <a:xfrm>
            <a:off x="3900258" y="61293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3" name="object 28123"/>
          <p:cNvSpPr/>
          <p:nvPr/>
        </p:nvSpPr>
        <p:spPr>
          <a:xfrm>
            <a:off x="3913599" y="6139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4" name="object 28124"/>
          <p:cNvSpPr/>
          <p:nvPr/>
        </p:nvSpPr>
        <p:spPr>
          <a:xfrm>
            <a:off x="3916458" y="61407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5" name="object 28125"/>
          <p:cNvSpPr/>
          <p:nvPr/>
        </p:nvSpPr>
        <p:spPr>
          <a:xfrm>
            <a:off x="3927893" y="614889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6" name="object 28126"/>
          <p:cNvSpPr/>
          <p:nvPr/>
        </p:nvSpPr>
        <p:spPr>
          <a:xfrm>
            <a:off x="3941711" y="615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7" name="object 28127"/>
          <p:cNvSpPr/>
          <p:nvPr/>
        </p:nvSpPr>
        <p:spPr>
          <a:xfrm>
            <a:off x="3943617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8" name="object 28128"/>
          <p:cNvSpPr/>
          <p:nvPr/>
        </p:nvSpPr>
        <p:spPr>
          <a:xfrm>
            <a:off x="3955529" y="6168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29" name="object 28129"/>
          <p:cNvSpPr/>
          <p:nvPr/>
        </p:nvSpPr>
        <p:spPr>
          <a:xfrm>
            <a:off x="3968871" y="61782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0" name="object 28130"/>
          <p:cNvSpPr/>
          <p:nvPr/>
        </p:nvSpPr>
        <p:spPr>
          <a:xfrm>
            <a:off x="3971730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1" name="object 28131"/>
          <p:cNvSpPr/>
          <p:nvPr/>
        </p:nvSpPr>
        <p:spPr>
          <a:xfrm>
            <a:off x="3983165" y="61884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2" name="object 28132"/>
          <p:cNvSpPr/>
          <p:nvPr/>
        </p:nvSpPr>
        <p:spPr>
          <a:xfrm>
            <a:off x="3996189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3" name="object 28133"/>
          <p:cNvSpPr/>
          <p:nvPr/>
        </p:nvSpPr>
        <p:spPr>
          <a:xfrm>
            <a:off x="3999365" y="61994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4" name="object 28134"/>
          <p:cNvSpPr/>
          <p:nvPr/>
        </p:nvSpPr>
        <p:spPr>
          <a:xfrm>
            <a:off x="4011278" y="6208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5" name="object 28135"/>
          <p:cNvSpPr/>
          <p:nvPr/>
        </p:nvSpPr>
        <p:spPr>
          <a:xfrm>
            <a:off x="4024301" y="62173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6" name="object 28136"/>
          <p:cNvSpPr/>
          <p:nvPr/>
        </p:nvSpPr>
        <p:spPr>
          <a:xfrm>
            <a:off x="4026684" y="6219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7" name="object 28137"/>
          <p:cNvSpPr/>
          <p:nvPr/>
        </p:nvSpPr>
        <p:spPr>
          <a:xfrm>
            <a:off x="4038437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8" name="object 28138"/>
          <p:cNvSpPr/>
          <p:nvPr/>
        </p:nvSpPr>
        <p:spPr>
          <a:xfrm>
            <a:off x="4051937" y="62365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39" name="object 28139"/>
          <p:cNvSpPr/>
          <p:nvPr/>
        </p:nvSpPr>
        <p:spPr>
          <a:xfrm>
            <a:off x="4054637" y="6238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0" name="object 28140"/>
          <p:cNvSpPr/>
          <p:nvPr/>
        </p:nvSpPr>
        <p:spPr>
          <a:xfrm>
            <a:off x="4066549" y="62471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1" name="object 28141"/>
          <p:cNvSpPr/>
          <p:nvPr/>
        </p:nvSpPr>
        <p:spPr>
          <a:xfrm>
            <a:off x="4079891" y="62569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2" name="object 28142"/>
          <p:cNvSpPr/>
          <p:nvPr/>
        </p:nvSpPr>
        <p:spPr>
          <a:xfrm>
            <a:off x="4081955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3" name="object 28143"/>
          <p:cNvSpPr/>
          <p:nvPr/>
        </p:nvSpPr>
        <p:spPr>
          <a:xfrm>
            <a:off x="4093709" y="6266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4" name="object 28144"/>
          <p:cNvSpPr/>
          <p:nvPr/>
        </p:nvSpPr>
        <p:spPr>
          <a:xfrm>
            <a:off x="4107209" y="6276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5" name="object 28145"/>
          <p:cNvSpPr/>
          <p:nvPr/>
        </p:nvSpPr>
        <p:spPr>
          <a:xfrm>
            <a:off x="4109909" y="627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6" name="object 28146"/>
          <p:cNvSpPr/>
          <p:nvPr/>
        </p:nvSpPr>
        <p:spPr>
          <a:xfrm>
            <a:off x="3516373" y="5894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7" name="object 28147"/>
          <p:cNvSpPr/>
          <p:nvPr/>
        </p:nvSpPr>
        <p:spPr>
          <a:xfrm>
            <a:off x="3528126" y="5902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8" name="object 28148"/>
          <p:cNvSpPr/>
          <p:nvPr/>
        </p:nvSpPr>
        <p:spPr>
          <a:xfrm>
            <a:off x="3541627" y="59120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49" name="object 28149"/>
          <p:cNvSpPr/>
          <p:nvPr/>
        </p:nvSpPr>
        <p:spPr>
          <a:xfrm>
            <a:off x="3543533" y="59140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0" name="object 28150"/>
          <p:cNvSpPr/>
          <p:nvPr/>
        </p:nvSpPr>
        <p:spPr>
          <a:xfrm>
            <a:off x="3555444" y="59222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1" name="object 28151"/>
          <p:cNvSpPr/>
          <p:nvPr/>
        </p:nvSpPr>
        <p:spPr>
          <a:xfrm>
            <a:off x="3568945" y="5931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2" name="object 28152"/>
          <p:cNvSpPr/>
          <p:nvPr/>
        </p:nvSpPr>
        <p:spPr>
          <a:xfrm>
            <a:off x="3571645" y="59336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3" name="object 28153"/>
          <p:cNvSpPr/>
          <p:nvPr/>
        </p:nvSpPr>
        <p:spPr>
          <a:xfrm>
            <a:off x="3582763" y="59417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4" name="object 28154"/>
          <p:cNvSpPr/>
          <p:nvPr/>
        </p:nvSpPr>
        <p:spPr>
          <a:xfrm>
            <a:off x="3596899" y="5951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5" name="object 28155"/>
          <p:cNvSpPr/>
          <p:nvPr/>
        </p:nvSpPr>
        <p:spPr>
          <a:xfrm>
            <a:off x="3598963" y="5953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6" name="object 28156"/>
          <p:cNvSpPr/>
          <p:nvPr/>
        </p:nvSpPr>
        <p:spPr>
          <a:xfrm>
            <a:off x="3610716" y="59613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7" name="object 28157"/>
          <p:cNvSpPr/>
          <p:nvPr/>
        </p:nvSpPr>
        <p:spPr>
          <a:xfrm>
            <a:off x="3624217" y="59711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8" name="object 28158"/>
          <p:cNvSpPr/>
          <p:nvPr/>
        </p:nvSpPr>
        <p:spPr>
          <a:xfrm>
            <a:off x="3626916" y="59727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59" name="object 28159"/>
          <p:cNvSpPr/>
          <p:nvPr/>
        </p:nvSpPr>
        <p:spPr>
          <a:xfrm>
            <a:off x="3638352" y="59809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0" name="object 28160"/>
          <p:cNvSpPr/>
          <p:nvPr/>
        </p:nvSpPr>
        <p:spPr>
          <a:xfrm>
            <a:off x="3652170" y="599071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1" name="object 28161"/>
          <p:cNvSpPr/>
          <p:nvPr/>
        </p:nvSpPr>
        <p:spPr>
          <a:xfrm>
            <a:off x="3654235" y="599233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2" name="object 28162"/>
          <p:cNvSpPr/>
          <p:nvPr/>
        </p:nvSpPr>
        <p:spPr>
          <a:xfrm>
            <a:off x="3666464" y="600089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3" name="object 28163"/>
          <p:cNvSpPr/>
          <p:nvPr/>
        </p:nvSpPr>
        <p:spPr>
          <a:xfrm>
            <a:off x="3765096" y="60710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4" name="object 28164"/>
          <p:cNvSpPr/>
          <p:nvPr/>
        </p:nvSpPr>
        <p:spPr>
          <a:xfrm>
            <a:off x="3777008" y="60791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5" name="object 28165"/>
          <p:cNvSpPr/>
          <p:nvPr/>
        </p:nvSpPr>
        <p:spPr>
          <a:xfrm>
            <a:off x="3790508" y="60889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6" name="object 28166"/>
          <p:cNvSpPr/>
          <p:nvPr/>
        </p:nvSpPr>
        <p:spPr>
          <a:xfrm>
            <a:off x="3792414" y="60905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7" name="object 28167"/>
          <p:cNvSpPr/>
          <p:nvPr/>
        </p:nvSpPr>
        <p:spPr>
          <a:xfrm>
            <a:off x="3804326" y="6099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8" name="object 28168"/>
          <p:cNvSpPr/>
          <p:nvPr/>
        </p:nvSpPr>
        <p:spPr>
          <a:xfrm>
            <a:off x="3817668" y="61085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69" name="object 28169"/>
          <p:cNvSpPr/>
          <p:nvPr/>
        </p:nvSpPr>
        <p:spPr>
          <a:xfrm>
            <a:off x="3820526" y="61101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0" name="object 28170"/>
          <p:cNvSpPr/>
          <p:nvPr/>
        </p:nvSpPr>
        <p:spPr>
          <a:xfrm>
            <a:off x="3832280" y="61187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1" name="object 28171"/>
          <p:cNvSpPr/>
          <p:nvPr/>
        </p:nvSpPr>
        <p:spPr>
          <a:xfrm>
            <a:off x="3845780" y="61280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2" name="object 28172"/>
          <p:cNvSpPr/>
          <p:nvPr/>
        </p:nvSpPr>
        <p:spPr>
          <a:xfrm>
            <a:off x="3847686" y="61301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3" name="object 28173"/>
          <p:cNvSpPr/>
          <p:nvPr/>
        </p:nvSpPr>
        <p:spPr>
          <a:xfrm>
            <a:off x="3859598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4" name="object 28174"/>
          <p:cNvSpPr/>
          <p:nvPr/>
        </p:nvSpPr>
        <p:spPr>
          <a:xfrm>
            <a:off x="3872939" y="6147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5" name="object 28175"/>
          <p:cNvSpPr/>
          <p:nvPr/>
        </p:nvSpPr>
        <p:spPr>
          <a:xfrm>
            <a:off x="3875798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6" name="object 28176"/>
          <p:cNvSpPr/>
          <p:nvPr/>
        </p:nvSpPr>
        <p:spPr>
          <a:xfrm>
            <a:off x="3887234" y="61578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7" name="object 28177"/>
          <p:cNvSpPr/>
          <p:nvPr/>
        </p:nvSpPr>
        <p:spPr>
          <a:xfrm>
            <a:off x="3901052" y="61676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8" name="object 28178"/>
          <p:cNvSpPr/>
          <p:nvPr/>
        </p:nvSpPr>
        <p:spPr>
          <a:xfrm>
            <a:off x="3902957" y="61692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79" name="object 28179"/>
          <p:cNvSpPr/>
          <p:nvPr/>
        </p:nvSpPr>
        <p:spPr>
          <a:xfrm>
            <a:off x="3915187" y="61774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0" name="object 28180"/>
          <p:cNvSpPr/>
          <p:nvPr/>
        </p:nvSpPr>
        <p:spPr>
          <a:xfrm>
            <a:off x="3928211" y="61872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1" name="object 28181"/>
          <p:cNvSpPr/>
          <p:nvPr/>
        </p:nvSpPr>
        <p:spPr>
          <a:xfrm>
            <a:off x="3931070" y="61888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2" name="object 28182"/>
          <p:cNvSpPr/>
          <p:nvPr/>
        </p:nvSpPr>
        <p:spPr>
          <a:xfrm>
            <a:off x="3942505" y="61969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3" name="object 28183"/>
          <p:cNvSpPr/>
          <p:nvPr/>
        </p:nvSpPr>
        <p:spPr>
          <a:xfrm>
            <a:off x="3956324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4" name="object 28184"/>
          <p:cNvSpPr/>
          <p:nvPr/>
        </p:nvSpPr>
        <p:spPr>
          <a:xfrm>
            <a:off x="3958706" y="62084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5" name="object 28185"/>
          <p:cNvSpPr/>
          <p:nvPr/>
        </p:nvSpPr>
        <p:spPr>
          <a:xfrm>
            <a:off x="3970459" y="6217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6" name="object 28186"/>
          <p:cNvSpPr/>
          <p:nvPr/>
        </p:nvSpPr>
        <p:spPr>
          <a:xfrm>
            <a:off x="3983483" y="622635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7" name="object 28187"/>
          <p:cNvSpPr/>
          <p:nvPr/>
        </p:nvSpPr>
        <p:spPr>
          <a:xfrm>
            <a:off x="3986659" y="62279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8" name="object 28188"/>
          <p:cNvSpPr/>
          <p:nvPr/>
        </p:nvSpPr>
        <p:spPr>
          <a:xfrm>
            <a:off x="3997777" y="62365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89" name="object 28189"/>
          <p:cNvSpPr/>
          <p:nvPr/>
        </p:nvSpPr>
        <p:spPr>
          <a:xfrm>
            <a:off x="4011278" y="62459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0" name="object 28190"/>
          <p:cNvSpPr/>
          <p:nvPr/>
        </p:nvSpPr>
        <p:spPr>
          <a:xfrm>
            <a:off x="4013977" y="62479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1" name="object 28191"/>
          <p:cNvSpPr/>
          <p:nvPr/>
        </p:nvSpPr>
        <p:spPr>
          <a:xfrm>
            <a:off x="4025889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2" name="object 28192"/>
          <p:cNvSpPr/>
          <p:nvPr/>
        </p:nvSpPr>
        <p:spPr>
          <a:xfrm>
            <a:off x="4039231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3" name="object 28193"/>
          <p:cNvSpPr/>
          <p:nvPr/>
        </p:nvSpPr>
        <p:spPr>
          <a:xfrm>
            <a:off x="4041296" y="62675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4" name="object 28194"/>
          <p:cNvSpPr/>
          <p:nvPr/>
        </p:nvSpPr>
        <p:spPr>
          <a:xfrm>
            <a:off x="4053049" y="6275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5" name="object 28195"/>
          <p:cNvSpPr/>
          <p:nvPr/>
        </p:nvSpPr>
        <p:spPr>
          <a:xfrm>
            <a:off x="3472855" y="59018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6" name="object 28196"/>
          <p:cNvSpPr/>
          <p:nvPr/>
        </p:nvSpPr>
        <p:spPr>
          <a:xfrm>
            <a:off x="3475714" y="590346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7" name="object 28197"/>
          <p:cNvSpPr/>
          <p:nvPr/>
        </p:nvSpPr>
        <p:spPr>
          <a:xfrm>
            <a:off x="3487467" y="5912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8" name="object 28198"/>
          <p:cNvSpPr/>
          <p:nvPr/>
        </p:nvSpPr>
        <p:spPr>
          <a:xfrm>
            <a:off x="3500967" y="59213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99" name="object 28199"/>
          <p:cNvSpPr/>
          <p:nvPr/>
        </p:nvSpPr>
        <p:spPr>
          <a:xfrm>
            <a:off x="3502873" y="59230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0" name="object 28200"/>
          <p:cNvSpPr/>
          <p:nvPr/>
        </p:nvSpPr>
        <p:spPr>
          <a:xfrm>
            <a:off x="3514785" y="59315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1" name="object 28201"/>
          <p:cNvSpPr/>
          <p:nvPr/>
        </p:nvSpPr>
        <p:spPr>
          <a:xfrm>
            <a:off x="3528126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2" name="object 28202"/>
          <p:cNvSpPr/>
          <p:nvPr/>
        </p:nvSpPr>
        <p:spPr>
          <a:xfrm>
            <a:off x="3530985" y="59430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3" name="object 28203"/>
          <p:cNvSpPr/>
          <p:nvPr/>
        </p:nvSpPr>
        <p:spPr>
          <a:xfrm>
            <a:off x="3542897" y="595116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4" name="object 28204"/>
          <p:cNvSpPr/>
          <p:nvPr/>
        </p:nvSpPr>
        <p:spPr>
          <a:xfrm>
            <a:off x="3556239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5" name="object 28205"/>
          <p:cNvSpPr/>
          <p:nvPr/>
        </p:nvSpPr>
        <p:spPr>
          <a:xfrm>
            <a:off x="3558145" y="59625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6" name="object 28206"/>
          <p:cNvSpPr/>
          <p:nvPr/>
        </p:nvSpPr>
        <p:spPr>
          <a:xfrm>
            <a:off x="3570533" y="597072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7" name="object 28207"/>
          <p:cNvSpPr/>
          <p:nvPr/>
        </p:nvSpPr>
        <p:spPr>
          <a:xfrm>
            <a:off x="3583557" y="59805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8" name="object 28208"/>
          <p:cNvSpPr/>
          <p:nvPr/>
        </p:nvSpPr>
        <p:spPr>
          <a:xfrm>
            <a:off x="3586257" y="59821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09" name="object 28209"/>
          <p:cNvSpPr/>
          <p:nvPr/>
        </p:nvSpPr>
        <p:spPr>
          <a:xfrm>
            <a:off x="3598169" y="599029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0" name="object 28210"/>
          <p:cNvSpPr/>
          <p:nvPr/>
        </p:nvSpPr>
        <p:spPr>
          <a:xfrm>
            <a:off x="3611510" y="60000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1" name="object 28211"/>
          <p:cNvSpPr/>
          <p:nvPr/>
        </p:nvSpPr>
        <p:spPr>
          <a:xfrm>
            <a:off x="3613893" y="600171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2" name="object 28212"/>
          <p:cNvSpPr/>
          <p:nvPr/>
        </p:nvSpPr>
        <p:spPr>
          <a:xfrm>
            <a:off x="3721736" y="60787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3" name="object 28213"/>
          <p:cNvSpPr/>
          <p:nvPr/>
        </p:nvSpPr>
        <p:spPr>
          <a:xfrm>
            <a:off x="3724436" y="60803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4" name="object 28214"/>
          <p:cNvSpPr/>
          <p:nvPr/>
        </p:nvSpPr>
        <p:spPr>
          <a:xfrm>
            <a:off x="3736348" y="60885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5" name="object 28215"/>
          <p:cNvSpPr/>
          <p:nvPr/>
        </p:nvSpPr>
        <p:spPr>
          <a:xfrm>
            <a:off x="3749690" y="60983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6" name="object 28216"/>
          <p:cNvSpPr/>
          <p:nvPr/>
        </p:nvSpPr>
        <p:spPr>
          <a:xfrm>
            <a:off x="3751755" y="60999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7" name="object 28217"/>
          <p:cNvSpPr/>
          <p:nvPr/>
        </p:nvSpPr>
        <p:spPr>
          <a:xfrm>
            <a:off x="3763508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8" name="object 28218"/>
          <p:cNvSpPr/>
          <p:nvPr/>
        </p:nvSpPr>
        <p:spPr>
          <a:xfrm>
            <a:off x="3777008" y="61179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19" name="object 28219"/>
          <p:cNvSpPr/>
          <p:nvPr/>
        </p:nvSpPr>
        <p:spPr>
          <a:xfrm>
            <a:off x="3779708" y="61195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0" name="object 28220"/>
          <p:cNvSpPr/>
          <p:nvPr/>
        </p:nvSpPr>
        <p:spPr>
          <a:xfrm>
            <a:off x="3791620" y="61280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1" name="object 28221"/>
          <p:cNvSpPr/>
          <p:nvPr/>
        </p:nvSpPr>
        <p:spPr>
          <a:xfrm>
            <a:off x="3805120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2" name="object 28222"/>
          <p:cNvSpPr/>
          <p:nvPr/>
        </p:nvSpPr>
        <p:spPr>
          <a:xfrm>
            <a:off x="3807026" y="61391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3" name="object 28223"/>
          <p:cNvSpPr/>
          <p:nvPr/>
        </p:nvSpPr>
        <p:spPr>
          <a:xfrm>
            <a:off x="3818938" y="61476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4" name="object 28224"/>
          <p:cNvSpPr/>
          <p:nvPr/>
        </p:nvSpPr>
        <p:spPr>
          <a:xfrm>
            <a:off x="3832280" y="61570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5" name="object 28225"/>
          <p:cNvSpPr/>
          <p:nvPr/>
        </p:nvSpPr>
        <p:spPr>
          <a:xfrm>
            <a:off x="3835139" y="61590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6" name="object 28226"/>
          <p:cNvSpPr/>
          <p:nvPr/>
        </p:nvSpPr>
        <p:spPr>
          <a:xfrm>
            <a:off x="3846892" y="61672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7" name="object 28227"/>
          <p:cNvSpPr/>
          <p:nvPr/>
        </p:nvSpPr>
        <p:spPr>
          <a:xfrm>
            <a:off x="3860392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8" name="object 28228"/>
          <p:cNvSpPr/>
          <p:nvPr/>
        </p:nvSpPr>
        <p:spPr>
          <a:xfrm>
            <a:off x="3862298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29" name="object 28229"/>
          <p:cNvSpPr/>
          <p:nvPr/>
        </p:nvSpPr>
        <p:spPr>
          <a:xfrm>
            <a:off x="3874528" y="61868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0" name="object 28230"/>
          <p:cNvSpPr/>
          <p:nvPr/>
        </p:nvSpPr>
        <p:spPr>
          <a:xfrm>
            <a:off x="3887551" y="61965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1" name="object 28231"/>
          <p:cNvSpPr/>
          <p:nvPr/>
        </p:nvSpPr>
        <p:spPr>
          <a:xfrm>
            <a:off x="3890410" y="61982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2" name="object 28232"/>
          <p:cNvSpPr/>
          <p:nvPr/>
        </p:nvSpPr>
        <p:spPr>
          <a:xfrm>
            <a:off x="3902640" y="62063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3" name="object 28233"/>
          <p:cNvSpPr/>
          <p:nvPr/>
        </p:nvSpPr>
        <p:spPr>
          <a:xfrm>
            <a:off x="3915664" y="6216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4" name="object 28234"/>
          <p:cNvSpPr/>
          <p:nvPr/>
        </p:nvSpPr>
        <p:spPr>
          <a:xfrm>
            <a:off x="3918046" y="62177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5" name="object 28235"/>
          <p:cNvSpPr/>
          <p:nvPr/>
        </p:nvSpPr>
        <p:spPr>
          <a:xfrm>
            <a:off x="3929799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6" name="object 28236"/>
          <p:cNvSpPr/>
          <p:nvPr/>
        </p:nvSpPr>
        <p:spPr>
          <a:xfrm>
            <a:off x="3943300" y="62357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7" name="object 28237"/>
          <p:cNvSpPr/>
          <p:nvPr/>
        </p:nvSpPr>
        <p:spPr>
          <a:xfrm>
            <a:off x="3946000" y="6237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8" name="object 28238"/>
          <p:cNvSpPr/>
          <p:nvPr/>
        </p:nvSpPr>
        <p:spPr>
          <a:xfrm>
            <a:off x="3957118" y="62459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39" name="object 28239"/>
          <p:cNvSpPr/>
          <p:nvPr/>
        </p:nvSpPr>
        <p:spPr>
          <a:xfrm>
            <a:off x="3971253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0" name="object 28240"/>
          <p:cNvSpPr/>
          <p:nvPr/>
        </p:nvSpPr>
        <p:spPr>
          <a:xfrm>
            <a:off x="3973318" y="62573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1" name="object 28241"/>
          <p:cNvSpPr/>
          <p:nvPr/>
        </p:nvSpPr>
        <p:spPr>
          <a:xfrm>
            <a:off x="3985071" y="62654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2" name="object 28242"/>
          <p:cNvSpPr/>
          <p:nvPr/>
        </p:nvSpPr>
        <p:spPr>
          <a:xfrm>
            <a:off x="3998571" y="62748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3" name="object 28243"/>
          <p:cNvSpPr/>
          <p:nvPr/>
        </p:nvSpPr>
        <p:spPr>
          <a:xfrm>
            <a:off x="4001271" y="62769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4" name="object 28244"/>
          <p:cNvSpPr/>
          <p:nvPr/>
        </p:nvSpPr>
        <p:spPr>
          <a:xfrm>
            <a:off x="3418854" y="59010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5" name="object 28245"/>
          <p:cNvSpPr/>
          <p:nvPr/>
        </p:nvSpPr>
        <p:spPr>
          <a:xfrm>
            <a:off x="3432989" y="59107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6" name="object 28246"/>
          <p:cNvSpPr/>
          <p:nvPr/>
        </p:nvSpPr>
        <p:spPr>
          <a:xfrm>
            <a:off x="3435054" y="59124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7" name="object 28247"/>
          <p:cNvSpPr/>
          <p:nvPr/>
        </p:nvSpPr>
        <p:spPr>
          <a:xfrm>
            <a:off x="3446807" y="59213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8" name="object 28248"/>
          <p:cNvSpPr/>
          <p:nvPr/>
        </p:nvSpPr>
        <p:spPr>
          <a:xfrm>
            <a:off x="3460307" y="5930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49" name="object 28249"/>
          <p:cNvSpPr/>
          <p:nvPr/>
        </p:nvSpPr>
        <p:spPr>
          <a:xfrm>
            <a:off x="3463008" y="59319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0" name="object 28250"/>
          <p:cNvSpPr/>
          <p:nvPr/>
        </p:nvSpPr>
        <p:spPr>
          <a:xfrm>
            <a:off x="3474125" y="59409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1" name="object 28251"/>
          <p:cNvSpPr/>
          <p:nvPr/>
        </p:nvSpPr>
        <p:spPr>
          <a:xfrm>
            <a:off x="3487467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2" name="object 28252"/>
          <p:cNvSpPr/>
          <p:nvPr/>
        </p:nvSpPr>
        <p:spPr>
          <a:xfrm>
            <a:off x="3490326" y="59523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3" name="object 28253"/>
          <p:cNvSpPr/>
          <p:nvPr/>
        </p:nvSpPr>
        <p:spPr>
          <a:xfrm>
            <a:off x="3502079" y="596012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4" name="object 28254"/>
          <p:cNvSpPr/>
          <p:nvPr/>
        </p:nvSpPr>
        <p:spPr>
          <a:xfrm>
            <a:off x="3515579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5" name="object 28255"/>
          <p:cNvSpPr/>
          <p:nvPr/>
        </p:nvSpPr>
        <p:spPr>
          <a:xfrm>
            <a:off x="3517485" y="59715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6" name="object 28256"/>
          <p:cNvSpPr/>
          <p:nvPr/>
        </p:nvSpPr>
        <p:spPr>
          <a:xfrm>
            <a:off x="3529715" y="59796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7" name="object 28257"/>
          <p:cNvSpPr/>
          <p:nvPr/>
        </p:nvSpPr>
        <p:spPr>
          <a:xfrm>
            <a:off x="3542897" y="59894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8" name="object 28258"/>
          <p:cNvSpPr/>
          <p:nvPr/>
        </p:nvSpPr>
        <p:spPr>
          <a:xfrm>
            <a:off x="3545597" y="59911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59" name="object 28259"/>
          <p:cNvSpPr/>
          <p:nvPr/>
        </p:nvSpPr>
        <p:spPr>
          <a:xfrm>
            <a:off x="3667576" y="60783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0" name="object 28260"/>
          <p:cNvSpPr/>
          <p:nvPr/>
        </p:nvSpPr>
        <p:spPr>
          <a:xfrm>
            <a:off x="3681871" y="60881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1" name="object 28261"/>
          <p:cNvSpPr/>
          <p:nvPr/>
        </p:nvSpPr>
        <p:spPr>
          <a:xfrm>
            <a:off x="3683777" y="60897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2" name="object 28262"/>
          <p:cNvSpPr/>
          <p:nvPr/>
        </p:nvSpPr>
        <p:spPr>
          <a:xfrm>
            <a:off x="3695689" y="609752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3" name="object 28263"/>
          <p:cNvSpPr/>
          <p:nvPr/>
        </p:nvSpPr>
        <p:spPr>
          <a:xfrm>
            <a:off x="3709030" y="61073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4" name="object 28264"/>
          <p:cNvSpPr/>
          <p:nvPr/>
        </p:nvSpPr>
        <p:spPr>
          <a:xfrm>
            <a:off x="3711889" y="61089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5" name="object 28265"/>
          <p:cNvSpPr/>
          <p:nvPr/>
        </p:nvSpPr>
        <p:spPr>
          <a:xfrm>
            <a:off x="3722848" y="6117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6" name="object 28266"/>
          <p:cNvSpPr/>
          <p:nvPr/>
        </p:nvSpPr>
        <p:spPr>
          <a:xfrm>
            <a:off x="3737142" y="61268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7" name="object 28267"/>
          <p:cNvSpPr/>
          <p:nvPr/>
        </p:nvSpPr>
        <p:spPr>
          <a:xfrm>
            <a:off x="3739048" y="61285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8" name="object 28268"/>
          <p:cNvSpPr/>
          <p:nvPr/>
        </p:nvSpPr>
        <p:spPr>
          <a:xfrm>
            <a:off x="3750960" y="61374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69" name="object 28269"/>
          <p:cNvSpPr/>
          <p:nvPr/>
        </p:nvSpPr>
        <p:spPr>
          <a:xfrm>
            <a:off x="3764302" y="61464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0" name="object 28270"/>
          <p:cNvSpPr/>
          <p:nvPr/>
        </p:nvSpPr>
        <p:spPr>
          <a:xfrm>
            <a:off x="3767161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1" name="object 28271"/>
          <p:cNvSpPr/>
          <p:nvPr/>
        </p:nvSpPr>
        <p:spPr>
          <a:xfrm>
            <a:off x="3778596" y="615704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2" name="object 28272"/>
          <p:cNvSpPr/>
          <p:nvPr/>
        </p:nvSpPr>
        <p:spPr>
          <a:xfrm>
            <a:off x="3791620" y="61660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3" name="object 28273"/>
          <p:cNvSpPr/>
          <p:nvPr/>
        </p:nvSpPr>
        <p:spPr>
          <a:xfrm>
            <a:off x="3794320" y="61684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4" name="object 28274"/>
          <p:cNvSpPr/>
          <p:nvPr/>
        </p:nvSpPr>
        <p:spPr>
          <a:xfrm>
            <a:off x="3806709" y="61766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5" name="object 28275"/>
          <p:cNvSpPr/>
          <p:nvPr/>
        </p:nvSpPr>
        <p:spPr>
          <a:xfrm>
            <a:off x="3819732" y="61855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6" name="object 28276"/>
          <p:cNvSpPr/>
          <p:nvPr/>
        </p:nvSpPr>
        <p:spPr>
          <a:xfrm>
            <a:off x="3821956" y="61880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7" name="object 28277"/>
          <p:cNvSpPr/>
          <p:nvPr/>
        </p:nvSpPr>
        <p:spPr>
          <a:xfrm>
            <a:off x="3833868" y="61961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8" name="object 28278"/>
          <p:cNvSpPr/>
          <p:nvPr/>
        </p:nvSpPr>
        <p:spPr>
          <a:xfrm>
            <a:off x="3846892" y="62059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79" name="object 28279"/>
          <p:cNvSpPr/>
          <p:nvPr/>
        </p:nvSpPr>
        <p:spPr>
          <a:xfrm>
            <a:off x="3850068" y="62075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0" name="object 28280"/>
          <p:cNvSpPr/>
          <p:nvPr/>
        </p:nvSpPr>
        <p:spPr>
          <a:xfrm>
            <a:off x="3861980" y="62157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1" name="object 28281"/>
          <p:cNvSpPr/>
          <p:nvPr/>
        </p:nvSpPr>
        <p:spPr>
          <a:xfrm>
            <a:off x="3875004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2" name="object 28282"/>
          <p:cNvSpPr/>
          <p:nvPr/>
        </p:nvSpPr>
        <p:spPr>
          <a:xfrm>
            <a:off x="3877386" y="6227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3" name="object 28283"/>
          <p:cNvSpPr/>
          <p:nvPr/>
        </p:nvSpPr>
        <p:spPr>
          <a:xfrm>
            <a:off x="3889140" y="623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4" name="object 28284"/>
          <p:cNvSpPr/>
          <p:nvPr/>
        </p:nvSpPr>
        <p:spPr>
          <a:xfrm>
            <a:off x="3902640" y="62446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5" name="object 28285"/>
          <p:cNvSpPr/>
          <p:nvPr/>
        </p:nvSpPr>
        <p:spPr>
          <a:xfrm>
            <a:off x="3905340" y="62463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6" name="object 28286"/>
          <p:cNvSpPr/>
          <p:nvPr/>
        </p:nvSpPr>
        <p:spPr>
          <a:xfrm>
            <a:off x="3917252" y="62552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7" name="object 28287"/>
          <p:cNvSpPr/>
          <p:nvPr/>
        </p:nvSpPr>
        <p:spPr>
          <a:xfrm>
            <a:off x="3930593" y="62642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8" name="object 28288"/>
          <p:cNvSpPr/>
          <p:nvPr/>
        </p:nvSpPr>
        <p:spPr>
          <a:xfrm>
            <a:off x="3932658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89" name="object 28289"/>
          <p:cNvSpPr/>
          <p:nvPr/>
        </p:nvSpPr>
        <p:spPr>
          <a:xfrm>
            <a:off x="3944411" y="6274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0" name="object 28290"/>
          <p:cNvSpPr/>
          <p:nvPr/>
        </p:nvSpPr>
        <p:spPr>
          <a:xfrm>
            <a:off x="3364376" y="590060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1" name="object 28291"/>
          <p:cNvSpPr/>
          <p:nvPr/>
        </p:nvSpPr>
        <p:spPr>
          <a:xfrm>
            <a:off x="3367076" y="5902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2" name="object 28292"/>
          <p:cNvSpPr/>
          <p:nvPr/>
        </p:nvSpPr>
        <p:spPr>
          <a:xfrm>
            <a:off x="3378194" y="59103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3" name="object 28293"/>
          <p:cNvSpPr/>
          <p:nvPr/>
        </p:nvSpPr>
        <p:spPr>
          <a:xfrm>
            <a:off x="3392330" y="59201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4" name="object 28294"/>
          <p:cNvSpPr/>
          <p:nvPr/>
        </p:nvSpPr>
        <p:spPr>
          <a:xfrm>
            <a:off x="3394394" y="592180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5" name="object 28295"/>
          <p:cNvSpPr/>
          <p:nvPr/>
        </p:nvSpPr>
        <p:spPr>
          <a:xfrm>
            <a:off x="3406147" y="592996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6" name="object 28296"/>
          <p:cNvSpPr/>
          <p:nvPr/>
        </p:nvSpPr>
        <p:spPr>
          <a:xfrm>
            <a:off x="3419648" y="59397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7" name="object 28297"/>
          <p:cNvSpPr/>
          <p:nvPr/>
        </p:nvSpPr>
        <p:spPr>
          <a:xfrm>
            <a:off x="3422348" y="59413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8" name="object 28298"/>
          <p:cNvSpPr/>
          <p:nvPr/>
        </p:nvSpPr>
        <p:spPr>
          <a:xfrm>
            <a:off x="3433466" y="59499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99" name="object 28299"/>
          <p:cNvSpPr/>
          <p:nvPr/>
        </p:nvSpPr>
        <p:spPr>
          <a:xfrm>
            <a:off x="3447601" y="5959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0" name="object 28300"/>
          <p:cNvSpPr/>
          <p:nvPr/>
        </p:nvSpPr>
        <p:spPr>
          <a:xfrm>
            <a:off x="3449666" y="59609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1" name="object 28301"/>
          <p:cNvSpPr/>
          <p:nvPr/>
        </p:nvSpPr>
        <p:spPr>
          <a:xfrm>
            <a:off x="3461419" y="59695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2" name="object 28302"/>
          <p:cNvSpPr/>
          <p:nvPr/>
        </p:nvSpPr>
        <p:spPr>
          <a:xfrm>
            <a:off x="3474920" y="59788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3" name="object 28303"/>
          <p:cNvSpPr/>
          <p:nvPr/>
        </p:nvSpPr>
        <p:spPr>
          <a:xfrm>
            <a:off x="3477619" y="59809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4" name="object 28304"/>
          <p:cNvSpPr/>
          <p:nvPr/>
        </p:nvSpPr>
        <p:spPr>
          <a:xfrm>
            <a:off x="3489055" y="598907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5" name="object 28305"/>
          <p:cNvSpPr/>
          <p:nvPr/>
        </p:nvSpPr>
        <p:spPr>
          <a:xfrm>
            <a:off x="3613099" y="60771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6" name="object 28306"/>
          <p:cNvSpPr/>
          <p:nvPr/>
        </p:nvSpPr>
        <p:spPr>
          <a:xfrm>
            <a:off x="3615957" y="60791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7" name="object 28307"/>
          <p:cNvSpPr/>
          <p:nvPr/>
        </p:nvSpPr>
        <p:spPr>
          <a:xfrm>
            <a:off x="3627711" y="60873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8" name="object 28308"/>
          <p:cNvSpPr/>
          <p:nvPr/>
        </p:nvSpPr>
        <p:spPr>
          <a:xfrm>
            <a:off x="3641211" y="60967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09" name="object 28309"/>
          <p:cNvSpPr/>
          <p:nvPr/>
        </p:nvSpPr>
        <p:spPr>
          <a:xfrm>
            <a:off x="3643117" y="60987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0" name="object 28310"/>
          <p:cNvSpPr/>
          <p:nvPr/>
        </p:nvSpPr>
        <p:spPr>
          <a:xfrm>
            <a:off x="3655029" y="61068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1" name="object 28311"/>
          <p:cNvSpPr/>
          <p:nvPr/>
        </p:nvSpPr>
        <p:spPr>
          <a:xfrm>
            <a:off x="3668371" y="61166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2" name="object 28312"/>
          <p:cNvSpPr/>
          <p:nvPr/>
        </p:nvSpPr>
        <p:spPr>
          <a:xfrm>
            <a:off x="3671229" y="61183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3" name="object 28313"/>
          <p:cNvSpPr/>
          <p:nvPr/>
        </p:nvSpPr>
        <p:spPr>
          <a:xfrm>
            <a:off x="3682982" y="61264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4" name="object 28314"/>
          <p:cNvSpPr/>
          <p:nvPr/>
        </p:nvSpPr>
        <p:spPr>
          <a:xfrm>
            <a:off x="3696483" y="61362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5" name="object 28315"/>
          <p:cNvSpPr/>
          <p:nvPr/>
        </p:nvSpPr>
        <p:spPr>
          <a:xfrm>
            <a:off x="3698389" y="61378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6" name="object 28316"/>
          <p:cNvSpPr/>
          <p:nvPr/>
        </p:nvSpPr>
        <p:spPr>
          <a:xfrm>
            <a:off x="3710301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7" name="object 28317"/>
          <p:cNvSpPr/>
          <p:nvPr/>
        </p:nvSpPr>
        <p:spPr>
          <a:xfrm>
            <a:off x="3723642" y="61558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8" name="object 28318"/>
          <p:cNvSpPr/>
          <p:nvPr/>
        </p:nvSpPr>
        <p:spPr>
          <a:xfrm>
            <a:off x="3726501" y="61574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19" name="object 28319"/>
          <p:cNvSpPr/>
          <p:nvPr/>
        </p:nvSpPr>
        <p:spPr>
          <a:xfrm>
            <a:off x="3737936" y="61660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0" name="object 28320"/>
          <p:cNvSpPr/>
          <p:nvPr/>
        </p:nvSpPr>
        <p:spPr>
          <a:xfrm>
            <a:off x="3751755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1" name="object 28321"/>
          <p:cNvSpPr/>
          <p:nvPr/>
        </p:nvSpPr>
        <p:spPr>
          <a:xfrm>
            <a:off x="3753660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2" name="object 28322"/>
          <p:cNvSpPr/>
          <p:nvPr/>
        </p:nvSpPr>
        <p:spPr>
          <a:xfrm>
            <a:off x="3765890" y="61855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3" name="object 28323"/>
          <p:cNvSpPr/>
          <p:nvPr/>
        </p:nvSpPr>
        <p:spPr>
          <a:xfrm>
            <a:off x="3778914" y="61949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4" name="object 28324"/>
          <p:cNvSpPr/>
          <p:nvPr/>
        </p:nvSpPr>
        <p:spPr>
          <a:xfrm>
            <a:off x="3781773" y="61969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5" name="object 28325"/>
          <p:cNvSpPr/>
          <p:nvPr/>
        </p:nvSpPr>
        <p:spPr>
          <a:xfrm>
            <a:off x="3793208" y="62051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6" name="object 28326"/>
          <p:cNvSpPr/>
          <p:nvPr/>
        </p:nvSpPr>
        <p:spPr>
          <a:xfrm>
            <a:off x="3806709" y="6214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7" name="object 28327"/>
          <p:cNvSpPr/>
          <p:nvPr/>
        </p:nvSpPr>
        <p:spPr>
          <a:xfrm>
            <a:off x="3809408" y="62165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8" name="object 28328"/>
          <p:cNvSpPr/>
          <p:nvPr/>
        </p:nvSpPr>
        <p:spPr>
          <a:xfrm>
            <a:off x="3821321" y="62247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29" name="object 28329"/>
          <p:cNvSpPr/>
          <p:nvPr/>
        </p:nvSpPr>
        <p:spPr>
          <a:xfrm>
            <a:off x="3834345" y="62345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0" name="object 28330"/>
          <p:cNvSpPr/>
          <p:nvPr/>
        </p:nvSpPr>
        <p:spPr>
          <a:xfrm>
            <a:off x="3836568" y="62361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1" name="object 28331"/>
          <p:cNvSpPr/>
          <p:nvPr/>
        </p:nvSpPr>
        <p:spPr>
          <a:xfrm>
            <a:off x="3848480" y="62442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2" name="object 28332"/>
          <p:cNvSpPr/>
          <p:nvPr/>
        </p:nvSpPr>
        <p:spPr>
          <a:xfrm>
            <a:off x="3861980" y="62540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3" name="object 28333"/>
          <p:cNvSpPr/>
          <p:nvPr/>
        </p:nvSpPr>
        <p:spPr>
          <a:xfrm>
            <a:off x="3864680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4" name="object 28334"/>
          <p:cNvSpPr/>
          <p:nvPr/>
        </p:nvSpPr>
        <p:spPr>
          <a:xfrm>
            <a:off x="3876592" y="62642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5" name="object 28335"/>
          <p:cNvSpPr/>
          <p:nvPr/>
        </p:nvSpPr>
        <p:spPr>
          <a:xfrm>
            <a:off x="3889934" y="62736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6" name="object 28336"/>
          <p:cNvSpPr/>
          <p:nvPr/>
        </p:nvSpPr>
        <p:spPr>
          <a:xfrm>
            <a:off x="3891998" y="6275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7" name="object 28337"/>
          <p:cNvSpPr/>
          <p:nvPr/>
        </p:nvSpPr>
        <p:spPr>
          <a:xfrm>
            <a:off x="3310216" y="59001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8" name="object 28338"/>
          <p:cNvSpPr/>
          <p:nvPr/>
        </p:nvSpPr>
        <p:spPr>
          <a:xfrm>
            <a:off x="3323557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39" name="object 28339"/>
          <p:cNvSpPr/>
          <p:nvPr/>
        </p:nvSpPr>
        <p:spPr>
          <a:xfrm>
            <a:off x="3326417" y="59116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0" name="object 28340"/>
          <p:cNvSpPr/>
          <p:nvPr/>
        </p:nvSpPr>
        <p:spPr>
          <a:xfrm>
            <a:off x="3338170" y="59197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1" name="object 28341"/>
          <p:cNvSpPr/>
          <p:nvPr/>
        </p:nvSpPr>
        <p:spPr>
          <a:xfrm>
            <a:off x="3351670" y="592955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2" name="object 28342"/>
          <p:cNvSpPr/>
          <p:nvPr/>
        </p:nvSpPr>
        <p:spPr>
          <a:xfrm>
            <a:off x="3353576" y="59311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3" name="object 28343"/>
          <p:cNvSpPr/>
          <p:nvPr/>
        </p:nvSpPr>
        <p:spPr>
          <a:xfrm>
            <a:off x="3365488" y="59393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4" name="object 28344"/>
          <p:cNvSpPr/>
          <p:nvPr/>
        </p:nvSpPr>
        <p:spPr>
          <a:xfrm>
            <a:off x="3378988" y="59491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5" name="object 28345"/>
          <p:cNvSpPr/>
          <p:nvPr/>
        </p:nvSpPr>
        <p:spPr>
          <a:xfrm>
            <a:off x="3381688" y="59507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6" name="object 28346"/>
          <p:cNvSpPr/>
          <p:nvPr/>
        </p:nvSpPr>
        <p:spPr>
          <a:xfrm>
            <a:off x="3393600" y="59593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7" name="object 28347"/>
          <p:cNvSpPr/>
          <p:nvPr/>
        </p:nvSpPr>
        <p:spPr>
          <a:xfrm>
            <a:off x="3406942" y="596828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8" name="object 28348"/>
          <p:cNvSpPr/>
          <p:nvPr/>
        </p:nvSpPr>
        <p:spPr>
          <a:xfrm>
            <a:off x="3409007" y="59699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49" name="object 28349"/>
          <p:cNvSpPr/>
          <p:nvPr/>
        </p:nvSpPr>
        <p:spPr>
          <a:xfrm>
            <a:off x="3421236" y="597888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0" name="object 28350"/>
          <p:cNvSpPr/>
          <p:nvPr/>
        </p:nvSpPr>
        <p:spPr>
          <a:xfrm>
            <a:off x="3558939" y="60771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1" name="object 28351"/>
          <p:cNvSpPr/>
          <p:nvPr/>
        </p:nvSpPr>
        <p:spPr>
          <a:xfrm>
            <a:off x="3572439" y="60865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2" name="object 28352"/>
          <p:cNvSpPr/>
          <p:nvPr/>
        </p:nvSpPr>
        <p:spPr>
          <a:xfrm>
            <a:off x="3575139" y="60881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3" name="object 28353"/>
          <p:cNvSpPr/>
          <p:nvPr/>
        </p:nvSpPr>
        <p:spPr>
          <a:xfrm>
            <a:off x="3587051" y="609671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4" name="object 28354"/>
          <p:cNvSpPr/>
          <p:nvPr/>
        </p:nvSpPr>
        <p:spPr>
          <a:xfrm>
            <a:off x="3600551" y="61056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5" name="object 28355"/>
          <p:cNvSpPr/>
          <p:nvPr/>
        </p:nvSpPr>
        <p:spPr>
          <a:xfrm>
            <a:off x="3602458" y="6108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6" name="object 28356"/>
          <p:cNvSpPr/>
          <p:nvPr/>
        </p:nvSpPr>
        <p:spPr>
          <a:xfrm>
            <a:off x="3614369" y="61162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7" name="object 28357"/>
          <p:cNvSpPr/>
          <p:nvPr/>
        </p:nvSpPr>
        <p:spPr>
          <a:xfrm>
            <a:off x="3627711" y="6126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8" name="object 28358"/>
          <p:cNvSpPr/>
          <p:nvPr/>
        </p:nvSpPr>
        <p:spPr>
          <a:xfrm>
            <a:off x="3630570" y="61276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59" name="object 28359"/>
          <p:cNvSpPr/>
          <p:nvPr/>
        </p:nvSpPr>
        <p:spPr>
          <a:xfrm>
            <a:off x="3642323" y="61358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0" name="object 28360"/>
          <p:cNvSpPr/>
          <p:nvPr/>
        </p:nvSpPr>
        <p:spPr>
          <a:xfrm>
            <a:off x="3655823" y="61456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1" name="object 28361"/>
          <p:cNvSpPr/>
          <p:nvPr/>
        </p:nvSpPr>
        <p:spPr>
          <a:xfrm>
            <a:off x="3657729" y="61472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2" name="object 28362"/>
          <p:cNvSpPr/>
          <p:nvPr/>
        </p:nvSpPr>
        <p:spPr>
          <a:xfrm>
            <a:off x="3669641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3" name="object 28363"/>
          <p:cNvSpPr/>
          <p:nvPr/>
        </p:nvSpPr>
        <p:spPr>
          <a:xfrm>
            <a:off x="3682982" y="61651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4" name="object 28364"/>
          <p:cNvSpPr/>
          <p:nvPr/>
        </p:nvSpPr>
        <p:spPr>
          <a:xfrm>
            <a:off x="3685842" y="61668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5" name="object 28365"/>
          <p:cNvSpPr/>
          <p:nvPr/>
        </p:nvSpPr>
        <p:spPr>
          <a:xfrm>
            <a:off x="3697595" y="61753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6" name="object 28366"/>
          <p:cNvSpPr/>
          <p:nvPr/>
        </p:nvSpPr>
        <p:spPr>
          <a:xfrm>
            <a:off x="3711095" y="61847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7" name="object 28367"/>
          <p:cNvSpPr/>
          <p:nvPr/>
        </p:nvSpPr>
        <p:spPr>
          <a:xfrm>
            <a:off x="3713477" y="618639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8" name="object 28368"/>
          <p:cNvSpPr/>
          <p:nvPr/>
        </p:nvSpPr>
        <p:spPr>
          <a:xfrm>
            <a:off x="3725230" y="61949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69" name="object 28369"/>
          <p:cNvSpPr/>
          <p:nvPr/>
        </p:nvSpPr>
        <p:spPr>
          <a:xfrm>
            <a:off x="3738254" y="62043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0" name="object 28370"/>
          <p:cNvSpPr/>
          <p:nvPr/>
        </p:nvSpPr>
        <p:spPr>
          <a:xfrm>
            <a:off x="3741113" y="62063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1" name="object 28371"/>
          <p:cNvSpPr/>
          <p:nvPr/>
        </p:nvSpPr>
        <p:spPr>
          <a:xfrm>
            <a:off x="3752549" y="62145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2" name="object 28372"/>
          <p:cNvSpPr/>
          <p:nvPr/>
        </p:nvSpPr>
        <p:spPr>
          <a:xfrm>
            <a:off x="3766367" y="62239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3" name="object 28373"/>
          <p:cNvSpPr/>
          <p:nvPr/>
        </p:nvSpPr>
        <p:spPr>
          <a:xfrm>
            <a:off x="3768749" y="62259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4" name="object 28374"/>
          <p:cNvSpPr/>
          <p:nvPr/>
        </p:nvSpPr>
        <p:spPr>
          <a:xfrm>
            <a:off x="3780502" y="62340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5" name="object 28375"/>
          <p:cNvSpPr/>
          <p:nvPr/>
        </p:nvSpPr>
        <p:spPr>
          <a:xfrm>
            <a:off x="3794002" y="62438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6" name="object 28376"/>
          <p:cNvSpPr/>
          <p:nvPr/>
        </p:nvSpPr>
        <p:spPr>
          <a:xfrm>
            <a:off x="3796703" y="6245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7" name="object 28377"/>
          <p:cNvSpPr/>
          <p:nvPr/>
        </p:nvSpPr>
        <p:spPr>
          <a:xfrm>
            <a:off x="3807820" y="62536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8" name="object 28378"/>
          <p:cNvSpPr/>
          <p:nvPr/>
        </p:nvSpPr>
        <p:spPr>
          <a:xfrm>
            <a:off x="3821956" y="62634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79" name="object 28379"/>
          <p:cNvSpPr/>
          <p:nvPr/>
        </p:nvSpPr>
        <p:spPr>
          <a:xfrm>
            <a:off x="3824021" y="62650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0" name="object 28380"/>
          <p:cNvSpPr/>
          <p:nvPr/>
        </p:nvSpPr>
        <p:spPr>
          <a:xfrm>
            <a:off x="3835933" y="627323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1" name="object 28381"/>
          <p:cNvSpPr/>
          <p:nvPr/>
        </p:nvSpPr>
        <p:spPr>
          <a:xfrm>
            <a:off x="3255738" y="58989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2" name="object 28382"/>
          <p:cNvSpPr/>
          <p:nvPr/>
        </p:nvSpPr>
        <p:spPr>
          <a:xfrm>
            <a:off x="3258439" y="59010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3" name="object 28383"/>
          <p:cNvSpPr/>
          <p:nvPr/>
        </p:nvSpPr>
        <p:spPr>
          <a:xfrm>
            <a:off x="3269557" y="59091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4" name="object 28384"/>
          <p:cNvSpPr/>
          <p:nvPr/>
        </p:nvSpPr>
        <p:spPr>
          <a:xfrm>
            <a:off x="3282898" y="59185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5" name="object 28385"/>
          <p:cNvSpPr/>
          <p:nvPr/>
        </p:nvSpPr>
        <p:spPr>
          <a:xfrm>
            <a:off x="3285757" y="59205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6" name="object 28386"/>
          <p:cNvSpPr/>
          <p:nvPr/>
        </p:nvSpPr>
        <p:spPr>
          <a:xfrm>
            <a:off x="3297510" y="59287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7" name="object 28387"/>
          <p:cNvSpPr/>
          <p:nvPr/>
        </p:nvSpPr>
        <p:spPr>
          <a:xfrm>
            <a:off x="3311010" y="59385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8" name="object 28388"/>
          <p:cNvSpPr/>
          <p:nvPr/>
        </p:nvSpPr>
        <p:spPr>
          <a:xfrm>
            <a:off x="3312916" y="594015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89" name="object 28389"/>
          <p:cNvSpPr/>
          <p:nvPr/>
        </p:nvSpPr>
        <p:spPr>
          <a:xfrm>
            <a:off x="3324828" y="594831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0" name="object 28390"/>
          <p:cNvSpPr/>
          <p:nvPr/>
        </p:nvSpPr>
        <p:spPr>
          <a:xfrm>
            <a:off x="3338170" y="59580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1" name="object 28391"/>
          <p:cNvSpPr/>
          <p:nvPr/>
        </p:nvSpPr>
        <p:spPr>
          <a:xfrm>
            <a:off x="3341029" y="59597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2" name="object 28392"/>
          <p:cNvSpPr/>
          <p:nvPr/>
        </p:nvSpPr>
        <p:spPr>
          <a:xfrm>
            <a:off x="3352782" y="596787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3" name="object 28393"/>
          <p:cNvSpPr/>
          <p:nvPr/>
        </p:nvSpPr>
        <p:spPr>
          <a:xfrm>
            <a:off x="3504461" y="607591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4" name="object 28394"/>
          <p:cNvSpPr/>
          <p:nvPr/>
        </p:nvSpPr>
        <p:spPr>
          <a:xfrm>
            <a:off x="3507320" y="6077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5" name="object 28395"/>
          <p:cNvSpPr/>
          <p:nvPr/>
        </p:nvSpPr>
        <p:spPr>
          <a:xfrm>
            <a:off x="3518279" y="60865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6" name="object 28396"/>
          <p:cNvSpPr/>
          <p:nvPr/>
        </p:nvSpPr>
        <p:spPr>
          <a:xfrm>
            <a:off x="3532573" y="609548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7" name="object 28397"/>
          <p:cNvSpPr/>
          <p:nvPr/>
        </p:nvSpPr>
        <p:spPr>
          <a:xfrm>
            <a:off x="3534479" y="609711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8" name="object 28398"/>
          <p:cNvSpPr/>
          <p:nvPr/>
        </p:nvSpPr>
        <p:spPr>
          <a:xfrm>
            <a:off x="3546392" y="61056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99" name="object 28399"/>
          <p:cNvSpPr/>
          <p:nvPr/>
        </p:nvSpPr>
        <p:spPr>
          <a:xfrm>
            <a:off x="3559733" y="61150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0" name="object 28400"/>
          <p:cNvSpPr/>
          <p:nvPr/>
        </p:nvSpPr>
        <p:spPr>
          <a:xfrm>
            <a:off x="3562592" y="61170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1" name="object 28401"/>
          <p:cNvSpPr/>
          <p:nvPr/>
        </p:nvSpPr>
        <p:spPr>
          <a:xfrm>
            <a:off x="3573551" y="61252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2" name="object 28402"/>
          <p:cNvSpPr/>
          <p:nvPr/>
        </p:nvSpPr>
        <p:spPr>
          <a:xfrm>
            <a:off x="3587051" y="6134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3" name="object 28403"/>
          <p:cNvSpPr/>
          <p:nvPr/>
        </p:nvSpPr>
        <p:spPr>
          <a:xfrm>
            <a:off x="3589751" y="61366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4" name="object 28404"/>
          <p:cNvSpPr/>
          <p:nvPr/>
        </p:nvSpPr>
        <p:spPr>
          <a:xfrm>
            <a:off x="3601663" y="61448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5" name="object 28405"/>
          <p:cNvSpPr/>
          <p:nvPr/>
        </p:nvSpPr>
        <p:spPr>
          <a:xfrm>
            <a:off x="3615163" y="61545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6" name="object 28406"/>
          <p:cNvSpPr/>
          <p:nvPr/>
        </p:nvSpPr>
        <p:spPr>
          <a:xfrm>
            <a:off x="3617069" y="61562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7" name="object 28407"/>
          <p:cNvSpPr/>
          <p:nvPr/>
        </p:nvSpPr>
        <p:spPr>
          <a:xfrm>
            <a:off x="3629299" y="616438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8" name="object 28408"/>
          <p:cNvSpPr/>
          <p:nvPr/>
        </p:nvSpPr>
        <p:spPr>
          <a:xfrm>
            <a:off x="3642323" y="61741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09" name="object 28409"/>
          <p:cNvSpPr/>
          <p:nvPr/>
        </p:nvSpPr>
        <p:spPr>
          <a:xfrm>
            <a:off x="3645182" y="61757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0" name="object 28410"/>
          <p:cNvSpPr/>
          <p:nvPr/>
        </p:nvSpPr>
        <p:spPr>
          <a:xfrm>
            <a:off x="3657412" y="61839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1" name="object 28411"/>
          <p:cNvSpPr/>
          <p:nvPr/>
        </p:nvSpPr>
        <p:spPr>
          <a:xfrm>
            <a:off x="3670435" y="61937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2" name="object 28412"/>
          <p:cNvSpPr/>
          <p:nvPr/>
        </p:nvSpPr>
        <p:spPr>
          <a:xfrm>
            <a:off x="3672818" y="61953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3" name="object 28413"/>
          <p:cNvSpPr/>
          <p:nvPr/>
        </p:nvSpPr>
        <p:spPr>
          <a:xfrm>
            <a:off x="3684571" y="62043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4" name="object 28414"/>
          <p:cNvSpPr/>
          <p:nvPr/>
        </p:nvSpPr>
        <p:spPr>
          <a:xfrm>
            <a:off x="3697595" y="62133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5" name="object 28415"/>
          <p:cNvSpPr/>
          <p:nvPr/>
        </p:nvSpPr>
        <p:spPr>
          <a:xfrm>
            <a:off x="3700771" y="62149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6" name="object 28416"/>
          <p:cNvSpPr/>
          <p:nvPr/>
        </p:nvSpPr>
        <p:spPr>
          <a:xfrm>
            <a:off x="3712683" y="62239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7" name="object 28417"/>
          <p:cNvSpPr/>
          <p:nvPr/>
        </p:nvSpPr>
        <p:spPr>
          <a:xfrm>
            <a:off x="3725707" y="623288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8" name="object 28418"/>
          <p:cNvSpPr/>
          <p:nvPr/>
        </p:nvSpPr>
        <p:spPr>
          <a:xfrm>
            <a:off x="3728089" y="62349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19" name="object 28419"/>
          <p:cNvSpPr/>
          <p:nvPr/>
        </p:nvSpPr>
        <p:spPr>
          <a:xfrm>
            <a:off x="3739843" y="62430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0" name="object 28420"/>
          <p:cNvSpPr/>
          <p:nvPr/>
        </p:nvSpPr>
        <p:spPr>
          <a:xfrm>
            <a:off x="3753343" y="6252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1" name="object 28421"/>
          <p:cNvSpPr/>
          <p:nvPr/>
        </p:nvSpPr>
        <p:spPr>
          <a:xfrm>
            <a:off x="3756043" y="62544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2" name="object 28422"/>
          <p:cNvSpPr/>
          <p:nvPr/>
        </p:nvSpPr>
        <p:spPr>
          <a:xfrm>
            <a:off x="3767955" y="62626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3" name="object 28423"/>
          <p:cNvSpPr/>
          <p:nvPr/>
        </p:nvSpPr>
        <p:spPr>
          <a:xfrm>
            <a:off x="3781296" y="62724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4" name="object 28424"/>
          <p:cNvSpPr/>
          <p:nvPr/>
        </p:nvSpPr>
        <p:spPr>
          <a:xfrm>
            <a:off x="3783361" y="62740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5" name="object 28425"/>
          <p:cNvSpPr/>
          <p:nvPr/>
        </p:nvSpPr>
        <p:spPr>
          <a:xfrm>
            <a:off x="3201579" y="589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6" name="object 28426"/>
          <p:cNvSpPr/>
          <p:nvPr/>
        </p:nvSpPr>
        <p:spPr>
          <a:xfrm>
            <a:off x="3215079" y="59083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7" name="object 28427"/>
          <p:cNvSpPr/>
          <p:nvPr/>
        </p:nvSpPr>
        <p:spPr>
          <a:xfrm>
            <a:off x="3217779" y="590997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8" name="object 28428"/>
          <p:cNvSpPr/>
          <p:nvPr/>
        </p:nvSpPr>
        <p:spPr>
          <a:xfrm>
            <a:off x="3228897" y="5918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29" name="object 28429"/>
          <p:cNvSpPr/>
          <p:nvPr/>
        </p:nvSpPr>
        <p:spPr>
          <a:xfrm>
            <a:off x="3243032" y="59279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0" name="object 28430"/>
          <p:cNvSpPr/>
          <p:nvPr/>
        </p:nvSpPr>
        <p:spPr>
          <a:xfrm>
            <a:off x="3245097" y="59299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1" name="object 28431"/>
          <p:cNvSpPr/>
          <p:nvPr/>
        </p:nvSpPr>
        <p:spPr>
          <a:xfrm>
            <a:off x="3256850" y="593811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2" name="object 28432"/>
          <p:cNvSpPr/>
          <p:nvPr/>
        </p:nvSpPr>
        <p:spPr>
          <a:xfrm>
            <a:off x="3270351" y="59478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3" name="object 28433"/>
          <p:cNvSpPr/>
          <p:nvPr/>
        </p:nvSpPr>
        <p:spPr>
          <a:xfrm>
            <a:off x="3273050" y="59495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4" name="object 28434"/>
          <p:cNvSpPr/>
          <p:nvPr/>
        </p:nvSpPr>
        <p:spPr>
          <a:xfrm>
            <a:off x="3284486" y="59576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5" name="object 28435"/>
          <p:cNvSpPr/>
          <p:nvPr/>
        </p:nvSpPr>
        <p:spPr>
          <a:xfrm>
            <a:off x="3297510" y="59674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6" name="object 28436"/>
          <p:cNvSpPr/>
          <p:nvPr/>
        </p:nvSpPr>
        <p:spPr>
          <a:xfrm>
            <a:off x="3300369" y="59690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7" name="object 28437"/>
          <p:cNvSpPr/>
          <p:nvPr/>
        </p:nvSpPr>
        <p:spPr>
          <a:xfrm>
            <a:off x="3450460" y="607551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8" name="object 28438"/>
          <p:cNvSpPr/>
          <p:nvPr/>
        </p:nvSpPr>
        <p:spPr>
          <a:xfrm>
            <a:off x="3463802" y="608528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39" name="object 28439"/>
          <p:cNvSpPr/>
          <p:nvPr/>
        </p:nvSpPr>
        <p:spPr>
          <a:xfrm>
            <a:off x="3466660" y="608692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0" name="object 28440"/>
          <p:cNvSpPr/>
          <p:nvPr/>
        </p:nvSpPr>
        <p:spPr>
          <a:xfrm>
            <a:off x="3478414" y="609507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1" name="object 28441"/>
          <p:cNvSpPr/>
          <p:nvPr/>
        </p:nvSpPr>
        <p:spPr>
          <a:xfrm>
            <a:off x="3491914" y="610486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2" name="object 28442"/>
          <p:cNvSpPr/>
          <p:nvPr/>
        </p:nvSpPr>
        <p:spPr>
          <a:xfrm>
            <a:off x="3493820" y="61064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3" name="object 28443"/>
          <p:cNvSpPr/>
          <p:nvPr/>
        </p:nvSpPr>
        <p:spPr>
          <a:xfrm>
            <a:off x="3505732" y="61150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4" name="object 28444"/>
          <p:cNvSpPr/>
          <p:nvPr/>
        </p:nvSpPr>
        <p:spPr>
          <a:xfrm>
            <a:off x="3519073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5" name="object 28445"/>
          <p:cNvSpPr/>
          <p:nvPr/>
        </p:nvSpPr>
        <p:spPr>
          <a:xfrm>
            <a:off x="3521932" y="61260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6" name="object 28446"/>
          <p:cNvSpPr/>
          <p:nvPr/>
        </p:nvSpPr>
        <p:spPr>
          <a:xfrm>
            <a:off x="3532891" y="61346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7" name="object 28447"/>
          <p:cNvSpPr/>
          <p:nvPr/>
        </p:nvSpPr>
        <p:spPr>
          <a:xfrm>
            <a:off x="3547186" y="614399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8" name="object 28448"/>
          <p:cNvSpPr/>
          <p:nvPr/>
        </p:nvSpPr>
        <p:spPr>
          <a:xfrm>
            <a:off x="3549091" y="61460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49" name="object 28449"/>
          <p:cNvSpPr/>
          <p:nvPr/>
        </p:nvSpPr>
        <p:spPr>
          <a:xfrm>
            <a:off x="3561003" y="61541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0" name="object 28450"/>
          <p:cNvSpPr/>
          <p:nvPr/>
        </p:nvSpPr>
        <p:spPr>
          <a:xfrm>
            <a:off x="3574345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1" name="object 28451"/>
          <p:cNvSpPr/>
          <p:nvPr/>
        </p:nvSpPr>
        <p:spPr>
          <a:xfrm>
            <a:off x="3577204" y="61656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2" name="object 28452"/>
          <p:cNvSpPr/>
          <p:nvPr/>
        </p:nvSpPr>
        <p:spPr>
          <a:xfrm>
            <a:off x="3588639" y="61737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3" name="object 28453"/>
          <p:cNvSpPr/>
          <p:nvPr/>
        </p:nvSpPr>
        <p:spPr>
          <a:xfrm>
            <a:off x="3602458" y="61835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4" name="object 28454"/>
          <p:cNvSpPr/>
          <p:nvPr/>
        </p:nvSpPr>
        <p:spPr>
          <a:xfrm>
            <a:off x="3604363" y="61851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5" name="object 28455"/>
          <p:cNvSpPr/>
          <p:nvPr/>
        </p:nvSpPr>
        <p:spPr>
          <a:xfrm>
            <a:off x="3616593" y="61933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6" name="object 28456"/>
          <p:cNvSpPr/>
          <p:nvPr/>
        </p:nvSpPr>
        <p:spPr>
          <a:xfrm>
            <a:off x="3629776" y="62031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7" name="object 28457"/>
          <p:cNvSpPr/>
          <p:nvPr/>
        </p:nvSpPr>
        <p:spPr>
          <a:xfrm>
            <a:off x="3632475" y="62047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8" name="object 28458"/>
          <p:cNvSpPr/>
          <p:nvPr/>
        </p:nvSpPr>
        <p:spPr>
          <a:xfrm>
            <a:off x="3643911" y="62133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59" name="object 28459"/>
          <p:cNvSpPr/>
          <p:nvPr/>
        </p:nvSpPr>
        <p:spPr>
          <a:xfrm>
            <a:off x="3657412" y="62226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0" name="object 28460"/>
          <p:cNvSpPr/>
          <p:nvPr/>
        </p:nvSpPr>
        <p:spPr>
          <a:xfrm>
            <a:off x="3660111" y="62243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1" name="object 28461"/>
          <p:cNvSpPr/>
          <p:nvPr/>
        </p:nvSpPr>
        <p:spPr>
          <a:xfrm>
            <a:off x="3672023" y="62328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2" name="object 28462"/>
          <p:cNvSpPr/>
          <p:nvPr/>
        </p:nvSpPr>
        <p:spPr>
          <a:xfrm>
            <a:off x="3685365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3" name="object 28463"/>
          <p:cNvSpPr/>
          <p:nvPr/>
        </p:nvSpPr>
        <p:spPr>
          <a:xfrm>
            <a:off x="3687430" y="62442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4" name="object 28464"/>
          <p:cNvSpPr/>
          <p:nvPr/>
        </p:nvSpPr>
        <p:spPr>
          <a:xfrm>
            <a:off x="3699183" y="62524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5" name="object 28465"/>
          <p:cNvSpPr/>
          <p:nvPr/>
        </p:nvSpPr>
        <p:spPr>
          <a:xfrm>
            <a:off x="3712683" y="62618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6" name="object 28466"/>
          <p:cNvSpPr/>
          <p:nvPr/>
        </p:nvSpPr>
        <p:spPr>
          <a:xfrm>
            <a:off x="3715383" y="62638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7" name="object 28467"/>
          <p:cNvSpPr/>
          <p:nvPr/>
        </p:nvSpPr>
        <p:spPr>
          <a:xfrm>
            <a:off x="3727295" y="62720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8" name="object 28468"/>
          <p:cNvSpPr/>
          <p:nvPr/>
        </p:nvSpPr>
        <p:spPr>
          <a:xfrm>
            <a:off x="3147101" y="589775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69" name="object 28469"/>
          <p:cNvSpPr/>
          <p:nvPr/>
        </p:nvSpPr>
        <p:spPr>
          <a:xfrm>
            <a:off x="3149007" y="58993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0" name="object 28470"/>
          <p:cNvSpPr/>
          <p:nvPr/>
        </p:nvSpPr>
        <p:spPr>
          <a:xfrm>
            <a:off x="3160919" y="59083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1" name="object 28471"/>
          <p:cNvSpPr/>
          <p:nvPr/>
        </p:nvSpPr>
        <p:spPr>
          <a:xfrm>
            <a:off x="3174419" y="591732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2" name="object 28472"/>
          <p:cNvSpPr/>
          <p:nvPr/>
        </p:nvSpPr>
        <p:spPr>
          <a:xfrm>
            <a:off x="3177119" y="591895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3" name="object 28473"/>
          <p:cNvSpPr/>
          <p:nvPr/>
        </p:nvSpPr>
        <p:spPr>
          <a:xfrm>
            <a:off x="3189031" y="59279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4" name="object 28474"/>
          <p:cNvSpPr/>
          <p:nvPr/>
        </p:nvSpPr>
        <p:spPr>
          <a:xfrm>
            <a:off x="3202373" y="59368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5" name="object 28475"/>
          <p:cNvSpPr/>
          <p:nvPr/>
        </p:nvSpPr>
        <p:spPr>
          <a:xfrm>
            <a:off x="3204437" y="593933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6" name="object 28476"/>
          <p:cNvSpPr/>
          <p:nvPr/>
        </p:nvSpPr>
        <p:spPr>
          <a:xfrm>
            <a:off x="3216191" y="59474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7" name="object 28477"/>
          <p:cNvSpPr/>
          <p:nvPr/>
        </p:nvSpPr>
        <p:spPr>
          <a:xfrm>
            <a:off x="3229691" y="59564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8" name="object 28478"/>
          <p:cNvSpPr/>
          <p:nvPr/>
        </p:nvSpPr>
        <p:spPr>
          <a:xfrm>
            <a:off x="3232391" y="595849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79" name="object 28479"/>
          <p:cNvSpPr/>
          <p:nvPr/>
        </p:nvSpPr>
        <p:spPr>
          <a:xfrm>
            <a:off x="3395983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0" name="object 28480"/>
          <p:cNvSpPr/>
          <p:nvPr/>
        </p:nvSpPr>
        <p:spPr>
          <a:xfrm>
            <a:off x="3397889" y="60767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1" name="object 28481"/>
          <p:cNvSpPr/>
          <p:nvPr/>
        </p:nvSpPr>
        <p:spPr>
          <a:xfrm>
            <a:off x="3409801" y="60848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2" name="object 28482"/>
          <p:cNvSpPr/>
          <p:nvPr/>
        </p:nvSpPr>
        <p:spPr>
          <a:xfrm>
            <a:off x="3423142" y="60942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3" name="object 28483"/>
          <p:cNvSpPr/>
          <p:nvPr/>
        </p:nvSpPr>
        <p:spPr>
          <a:xfrm>
            <a:off x="3425842" y="60958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4" name="object 28484"/>
          <p:cNvSpPr/>
          <p:nvPr/>
        </p:nvSpPr>
        <p:spPr>
          <a:xfrm>
            <a:off x="3437754" y="61040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5" name="object 28485"/>
          <p:cNvSpPr/>
          <p:nvPr/>
        </p:nvSpPr>
        <p:spPr>
          <a:xfrm>
            <a:off x="3451254" y="611383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6" name="object 28486"/>
          <p:cNvSpPr/>
          <p:nvPr/>
        </p:nvSpPr>
        <p:spPr>
          <a:xfrm>
            <a:off x="3453160" y="611546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7" name="object 28487"/>
          <p:cNvSpPr/>
          <p:nvPr/>
        </p:nvSpPr>
        <p:spPr>
          <a:xfrm>
            <a:off x="3465072" y="61244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8" name="object 28488"/>
          <p:cNvSpPr/>
          <p:nvPr/>
        </p:nvSpPr>
        <p:spPr>
          <a:xfrm>
            <a:off x="3478414" y="61333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89" name="object 28489"/>
          <p:cNvSpPr/>
          <p:nvPr/>
        </p:nvSpPr>
        <p:spPr>
          <a:xfrm>
            <a:off x="3481273" y="61350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0" name="object 28490"/>
          <p:cNvSpPr/>
          <p:nvPr/>
        </p:nvSpPr>
        <p:spPr>
          <a:xfrm>
            <a:off x="3493026" y="61439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1" name="object 28491"/>
          <p:cNvSpPr/>
          <p:nvPr/>
        </p:nvSpPr>
        <p:spPr>
          <a:xfrm>
            <a:off x="3506526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2" name="object 28492"/>
          <p:cNvSpPr/>
          <p:nvPr/>
        </p:nvSpPr>
        <p:spPr>
          <a:xfrm>
            <a:off x="3508432" y="61554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3" name="object 28493"/>
          <p:cNvSpPr/>
          <p:nvPr/>
        </p:nvSpPr>
        <p:spPr>
          <a:xfrm>
            <a:off x="3520662" y="61635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4" name="object 28494"/>
          <p:cNvSpPr/>
          <p:nvPr/>
        </p:nvSpPr>
        <p:spPr>
          <a:xfrm>
            <a:off x="3533685" y="61725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5" name="object 28495"/>
          <p:cNvSpPr/>
          <p:nvPr/>
        </p:nvSpPr>
        <p:spPr>
          <a:xfrm>
            <a:off x="3536544" y="617498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6" name="object 28496"/>
          <p:cNvSpPr/>
          <p:nvPr/>
        </p:nvSpPr>
        <p:spPr>
          <a:xfrm>
            <a:off x="3547980" y="618313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7" name="object 28497"/>
          <p:cNvSpPr/>
          <p:nvPr/>
        </p:nvSpPr>
        <p:spPr>
          <a:xfrm>
            <a:off x="3561798" y="61929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8" name="object 28498"/>
          <p:cNvSpPr/>
          <p:nvPr/>
        </p:nvSpPr>
        <p:spPr>
          <a:xfrm>
            <a:off x="3564180" y="61945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99" name="object 28499"/>
          <p:cNvSpPr/>
          <p:nvPr/>
        </p:nvSpPr>
        <p:spPr>
          <a:xfrm>
            <a:off x="3575933" y="62027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0" name="object 28500"/>
          <p:cNvSpPr/>
          <p:nvPr/>
        </p:nvSpPr>
        <p:spPr>
          <a:xfrm>
            <a:off x="3588957" y="62124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1" name="object 28501"/>
          <p:cNvSpPr/>
          <p:nvPr/>
        </p:nvSpPr>
        <p:spPr>
          <a:xfrm>
            <a:off x="3592134" y="62141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2" name="object 28502"/>
          <p:cNvSpPr/>
          <p:nvPr/>
        </p:nvSpPr>
        <p:spPr>
          <a:xfrm>
            <a:off x="3603252" y="6222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3" name="object 28503"/>
          <p:cNvSpPr/>
          <p:nvPr/>
        </p:nvSpPr>
        <p:spPr>
          <a:xfrm>
            <a:off x="3617069" y="62320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4" name="object 28504"/>
          <p:cNvSpPr/>
          <p:nvPr/>
        </p:nvSpPr>
        <p:spPr>
          <a:xfrm>
            <a:off x="3619452" y="62332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5" name="object 28505"/>
          <p:cNvSpPr/>
          <p:nvPr/>
        </p:nvSpPr>
        <p:spPr>
          <a:xfrm>
            <a:off x="3631205" y="62422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6" name="object 28506"/>
          <p:cNvSpPr/>
          <p:nvPr/>
        </p:nvSpPr>
        <p:spPr>
          <a:xfrm>
            <a:off x="3644705" y="62512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7" name="object 28507"/>
          <p:cNvSpPr/>
          <p:nvPr/>
        </p:nvSpPr>
        <p:spPr>
          <a:xfrm>
            <a:off x="3647405" y="62528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8" name="object 28508"/>
          <p:cNvSpPr/>
          <p:nvPr/>
        </p:nvSpPr>
        <p:spPr>
          <a:xfrm>
            <a:off x="3658523" y="62618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09" name="object 28509"/>
          <p:cNvSpPr/>
          <p:nvPr/>
        </p:nvSpPr>
        <p:spPr>
          <a:xfrm>
            <a:off x="3672023" y="62707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0" name="object 28510"/>
          <p:cNvSpPr/>
          <p:nvPr/>
        </p:nvSpPr>
        <p:spPr>
          <a:xfrm>
            <a:off x="3674724" y="62732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1" name="object 28511"/>
          <p:cNvSpPr/>
          <p:nvPr/>
        </p:nvSpPr>
        <p:spPr>
          <a:xfrm>
            <a:off x="3092941" y="58973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2" name="object 28512"/>
          <p:cNvSpPr/>
          <p:nvPr/>
        </p:nvSpPr>
        <p:spPr>
          <a:xfrm>
            <a:off x="3106441" y="59071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3" name="object 28513"/>
          <p:cNvSpPr/>
          <p:nvPr/>
        </p:nvSpPr>
        <p:spPr>
          <a:xfrm>
            <a:off x="3108347" y="590876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4" name="object 28514"/>
          <p:cNvSpPr/>
          <p:nvPr/>
        </p:nvSpPr>
        <p:spPr>
          <a:xfrm>
            <a:off x="3120259" y="591691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5" name="object 28515"/>
          <p:cNvSpPr/>
          <p:nvPr/>
        </p:nvSpPr>
        <p:spPr>
          <a:xfrm>
            <a:off x="3133601" y="59266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6" name="object 28516"/>
          <p:cNvSpPr/>
          <p:nvPr/>
        </p:nvSpPr>
        <p:spPr>
          <a:xfrm>
            <a:off x="3136460" y="59283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7" name="object 28517"/>
          <p:cNvSpPr/>
          <p:nvPr/>
        </p:nvSpPr>
        <p:spPr>
          <a:xfrm>
            <a:off x="3148213" y="593688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8" name="object 28518"/>
          <p:cNvSpPr/>
          <p:nvPr/>
        </p:nvSpPr>
        <p:spPr>
          <a:xfrm>
            <a:off x="3161713" y="594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19" name="object 28519"/>
          <p:cNvSpPr/>
          <p:nvPr/>
        </p:nvSpPr>
        <p:spPr>
          <a:xfrm>
            <a:off x="3163619" y="594789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0" name="object 28520"/>
          <p:cNvSpPr/>
          <p:nvPr/>
        </p:nvSpPr>
        <p:spPr>
          <a:xfrm>
            <a:off x="3175531" y="595646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1" name="object 28521"/>
          <p:cNvSpPr/>
          <p:nvPr/>
        </p:nvSpPr>
        <p:spPr>
          <a:xfrm>
            <a:off x="3341823" y="607428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2" name="object 28522"/>
          <p:cNvSpPr/>
          <p:nvPr/>
        </p:nvSpPr>
        <p:spPr>
          <a:xfrm>
            <a:off x="3355164" y="608366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3" name="object 28523"/>
          <p:cNvSpPr/>
          <p:nvPr/>
        </p:nvSpPr>
        <p:spPr>
          <a:xfrm>
            <a:off x="3358023" y="60856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4" name="object 28524"/>
          <p:cNvSpPr/>
          <p:nvPr/>
        </p:nvSpPr>
        <p:spPr>
          <a:xfrm>
            <a:off x="3368982" y="609384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5" name="object 28525"/>
          <p:cNvSpPr/>
          <p:nvPr/>
        </p:nvSpPr>
        <p:spPr>
          <a:xfrm>
            <a:off x="3382482" y="610363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6" name="object 28526"/>
          <p:cNvSpPr/>
          <p:nvPr/>
        </p:nvSpPr>
        <p:spPr>
          <a:xfrm>
            <a:off x="3385182" y="610527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7" name="object 28527"/>
          <p:cNvSpPr/>
          <p:nvPr/>
        </p:nvSpPr>
        <p:spPr>
          <a:xfrm>
            <a:off x="3397094" y="61134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8" name="object 28528"/>
          <p:cNvSpPr/>
          <p:nvPr/>
        </p:nvSpPr>
        <p:spPr>
          <a:xfrm>
            <a:off x="3410595" y="61232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29" name="object 28529"/>
          <p:cNvSpPr/>
          <p:nvPr/>
        </p:nvSpPr>
        <p:spPr>
          <a:xfrm>
            <a:off x="3412501" y="612483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0" name="object 28530"/>
          <p:cNvSpPr/>
          <p:nvPr/>
        </p:nvSpPr>
        <p:spPr>
          <a:xfrm>
            <a:off x="3424413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1" name="object 28531"/>
          <p:cNvSpPr/>
          <p:nvPr/>
        </p:nvSpPr>
        <p:spPr>
          <a:xfrm>
            <a:off x="3437754" y="614277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2" name="object 28532"/>
          <p:cNvSpPr/>
          <p:nvPr/>
        </p:nvSpPr>
        <p:spPr>
          <a:xfrm>
            <a:off x="3440454" y="614441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3" name="object 28533"/>
          <p:cNvSpPr/>
          <p:nvPr/>
        </p:nvSpPr>
        <p:spPr>
          <a:xfrm>
            <a:off x="3452366" y="61529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4" name="object 28534"/>
          <p:cNvSpPr/>
          <p:nvPr/>
        </p:nvSpPr>
        <p:spPr>
          <a:xfrm>
            <a:off x="3465866" y="6162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5" name="object 28535"/>
          <p:cNvSpPr/>
          <p:nvPr/>
        </p:nvSpPr>
        <p:spPr>
          <a:xfrm>
            <a:off x="3467772" y="61639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6" name="object 28536"/>
          <p:cNvSpPr/>
          <p:nvPr/>
        </p:nvSpPr>
        <p:spPr>
          <a:xfrm>
            <a:off x="3480002" y="617253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7" name="object 28537"/>
          <p:cNvSpPr/>
          <p:nvPr/>
        </p:nvSpPr>
        <p:spPr>
          <a:xfrm>
            <a:off x="3493026" y="61819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8" name="object 28538"/>
          <p:cNvSpPr/>
          <p:nvPr/>
        </p:nvSpPr>
        <p:spPr>
          <a:xfrm>
            <a:off x="3495885" y="61839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39" name="object 28539"/>
          <p:cNvSpPr/>
          <p:nvPr/>
        </p:nvSpPr>
        <p:spPr>
          <a:xfrm>
            <a:off x="3508114" y="61921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0" name="object 28540"/>
          <p:cNvSpPr/>
          <p:nvPr/>
        </p:nvSpPr>
        <p:spPr>
          <a:xfrm>
            <a:off x="3521138" y="62018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1" name="object 28541"/>
          <p:cNvSpPr/>
          <p:nvPr/>
        </p:nvSpPr>
        <p:spPr>
          <a:xfrm>
            <a:off x="3523520" y="620352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2" name="object 28542"/>
          <p:cNvSpPr/>
          <p:nvPr/>
        </p:nvSpPr>
        <p:spPr>
          <a:xfrm>
            <a:off x="3535274" y="62116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3" name="object 28543"/>
          <p:cNvSpPr/>
          <p:nvPr/>
        </p:nvSpPr>
        <p:spPr>
          <a:xfrm>
            <a:off x="3548297" y="62214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4" name="object 28544"/>
          <p:cNvSpPr/>
          <p:nvPr/>
        </p:nvSpPr>
        <p:spPr>
          <a:xfrm>
            <a:off x="3551474" y="62230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5" name="object 28545"/>
          <p:cNvSpPr/>
          <p:nvPr/>
        </p:nvSpPr>
        <p:spPr>
          <a:xfrm>
            <a:off x="3563386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6" name="object 28546"/>
          <p:cNvSpPr/>
          <p:nvPr/>
        </p:nvSpPr>
        <p:spPr>
          <a:xfrm>
            <a:off x="3576410" y="62410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7" name="object 28547"/>
          <p:cNvSpPr/>
          <p:nvPr/>
        </p:nvSpPr>
        <p:spPr>
          <a:xfrm>
            <a:off x="3578792" y="62426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8" name="object 28548"/>
          <p:cNvSpPr/>
          <p:nvPr/>
        </p:nvSpPr>
        <p:spPr>
          <a:xfrm>
            <a:off x="3590545" y="62508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49" name="object 28549"/>
          <p:cNvSpPr/>
          <p:nvPr/>
        </p:nvSpPr>
        <p:spPr>
          <a:xfrm>
            <a:off x="3604046" y="62605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0" name="object 28550"/>
          <p:cNvSpPr/>
          <p:nvPr/>
        </p:nvSpPr>
        <p:spPr>
          <a:xfrm>
            <a:off x="3606746" y="62622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1" name="object 28551"/>
          <p:cNvSpPr/>
          <p:nvPr/>
        </p:nvSpPr>
        <p:spPr>
          <a:xfrm>
            <a:off x="3617864" y="62707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2" name="object 28552"/>
          <p:cNvSpPr/>
          <p:nvPr/>
        </p:nvSpPr>
        <p:spPr>
          <a:xfrm>
            <a:off x="3065782" y="591650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3" name="object 28553"/>
          <p:cNvSpPr/>
          <p:nvPr/>
        </p:nvSpPr>
        <p:spPr>
          <a:xfrm>
            <a:off x="3068482" y="591813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4" name="object 28554"/>
          <p:cNvSpPr/>
          <p:nvPr/>
        </p:nvSpPr>
        <p:spPr>
          <a:xfrm>
            <a:off x="3079600" y="59262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5" name="object 28555"/>
          <p:cNvSpPr/>
          <p:nvPr/>
        </p:nvSpPr>
        <p:spPr>
          <a:xfrm>
            <a:off x="3093735" y="59360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6" name="object 28556"/>
          <p:cNvSpPr/>
          <p:nvPr/>
        </p:nvSpPr>
        <p:spPr>
          <a:xfrm>
            <a:off x="3095800" y="593771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7" name="object 28557"/>
          <p:cNvSpPr/>
          <p:nvPr/>
        </p:nvSpPr>
        <p:spPr>
          <a:xfrm>
            <a:off x="3107553" y="594626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8" name="object 28558"/>
          <p:cNvSpPr/>
          <p:nvPr/>
        </p:nvSpPr>
        <p:spPr>
          <a:xfrm>
            <a:off x="3287345" y="607347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59" name="object 28559"/>
          <p:cNvSpPr/>
          <p:nvPr/>
        </p:nvSpPr>
        <p:spPr>
          <a:xfrm>
            <a:off x="3289251" y="607509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0" name="object 28560"/>
          <p:cNvSpPr/>
          <p:nvPr/>
        </p:nvSpPr>
        <p:spPr>
          <a:xfrm>
            <a:off x="3301163" y="608366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1" name="object 28561"/>
          <p:cNvSpPr/>
          <p:nvPr/>
        </p:nvSpPr>
        <p:spPr>
          <a:xfrm>
            <a:off x="3314505" y="609263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2" name="object 28562"/>
          <p:cNvSpPr/>
          <p:nvPr/>
        </p:nvSpPr>
        <p:spPr>
          <a:xfrm>
            <a:off x="3317363" y="609507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3" name="object 28563"/>
          <p:cNvSpPr/>
          <p:nvPr/>
        </p:nvSpPr>
        <p:spPr>
          <a:xfrm>
            <a:off x="3328322" y="61032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4" name="object 28564"/>
          <p:cNvSpPr/>
          <p:nvPr/>
        </p:nvSpPr>
        <p:spPr>
          <a:xfrm>
            <a:off x="3342617" y="611301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5" name="object 28565"/>
          <p:cNvSpPr/>
          <p:nvPr/>
        </p:nvSpPr>
        <p:spPr>
          <a:xfrm>
            <a:off x="3344523" y="61146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6" name="object 28566"/>
          <p:cNvSpPr/>
          <p:nvPr/>
        </p:nvSpPr>
        <p:spPr>
          <a:xfrm>
            <a:off x="3356435" y="61227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7" name="object 28567"/>
          <p:cNvSpPr/>
          <p:nvPr/>
        </p:nvSpPr>
        <p:spPr>
          <a:xfrm>
            <a:off x="3369776" y="61325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8" name="object 28568"/>
          <p:cNvSpPr/>
          <p:nvPr/>
        </p:nvSpPr>
        <p:spPr>
          <a:xfrm>
            <a:off x="3372635" y="61342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69" name="object 28569"/>
          <p:cNvSpPr/>
          <p:nvPr/>
        </p:nvSpPr>
        <p:spPr>
          <a:xfrm>
            <a:off x="3383594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0" name="object 28570"/>
          <p:cNvSpPr/>
          <p:nvPr/>
        </p:nvSpPr>
        <p:spPr>
          <a:xfrm>
            <a:off x="3397889" y="61521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1" name="object 28571"/>
          <p:cNvSpPr/>
          <p:nvPr/>
        </p:nvSpPr>
        <p:spPr>
          <a:xfrm>
            <a:off x="3399794" y="61537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2" name="object 28572"/>
          <p:cNvSpPr/>
          <p:nvPr/>
        </p:nvSpPr>
        <p:spPr>
          <a:xfrm>
            <a:off x="3411706" y="616234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3" name="object 28573"/>
          <p:cNvSpPr/>
          <p:nvPr/>
        </p:nvSpPr>
        <p:spPr>
          <a:xfrm>
            <a:off x="3425207" y="61717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4" name="object 28574"/>
          <p:cNvSpPr/>
          <p:nvPr/>
        </p:nvSpPr>
        <p:spPr>
          <a:xfrm>
            <a:off x="3427907" y="61733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5" name="object 28575"/>
          <p:cNvSpPr/>
          <p:nvPr/>
        </p:nvSpPr>
        <p:spPr>
          <a:xfrm>
            <a:off x="3439342" y="618192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6" name="object 28576"/>
          <p:cNvSpPr/>
          <p:nvPr/>
        </p:nvSpPr>
        <p:spPr>
          <a:xfrm>
            <a:off x="3452366" y="619129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7" name="object 28577"/>
          <p:cNvSpPr/>
          <p:nvPr/>
        </p:nvSpPr>
        <p:spPr>
          <a:xfrm>
            <a:off x="3455066" y="61933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8" name="object 28578"/>
          <p:cNvSpPr/>
          <p:nvPr/>
        </p:nvSpPr>
        <p:spPr>
          <a:xfrm>
            <a:off x="3467455" y="62014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79" name="object 28579"/>
          <p:cNvSpPr/>
          <p:nvPr/>
        </p:nvSpPr>
        <p:spPr>
          <a:xfrm>
            <a:off x="3480479" y="62108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0" name="object 28580"/>
          <p:cNvSpPr/>
          <p:nvPr/>
        </p:nvSpPr>
        <p:spPr>
          <a:xfrm>
            <a:off x="3482861" y="62128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1" name="object 28581"/>
          <p:cNvSpPr/>
          <p:nvPr/>
        </p:nvSpPr>
        <p:spPr>
          <a:xfrm>
            <a:off x="3494614" y="62210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2" name="object 28582"/>
          <p:cNvSpPr/>
          <p:nvPr/>
        </p:nvSpPr>
        <p:spPr>
          <a:xfrm>
            <a:off x="3508114" y="62308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3" name="object 28583"/>
          <p:cNvSpPr/>
          <p:nvPr/>
        </p:nvSpPr>
        <p:spPr>
          <a:xfrm>
            <a:off x="3510814" y="623247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4" name="object 28584"/>
          <p:cNvSpPr/>
          <p:nvPr/>
        </p:nvSpPr>
        <p:spPr>
          <a:xfrm>
            <a:off x="3522726" y="62406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5" name="object 28585"/>
          <p:cNvSpPr/>
          <p:nvPr/>
        </p:nvSpPr>
        <p:spPr>
          <a:xfrm>
            <a:off x="3536068" y="62504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6" name="object 28586"/>
          <p:cNvSpPr/>
          <p:nvPr/>
        </p:nvSpPr>
        <p:spPr>
          <a:xfrm>
            <a:off x="3538132" y="62520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7" name="object 28587"/>
          <p:cNvSpPr/>
          <p:nvPr/>
        </p:nvSpPr>
        <p:spPr>
          <a:xfrm>
            <a:off x="3549886" y="626019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8" name="object 28588"/>
          <p:cNvSpPr/>
          <p:nvPr/>
        </p:nvSpPr>
        <p:spPr>
          <a:xfrm>
            <a:off x="3563386" y="62699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89" name="object 28589"/>
          <p:cNvSpPr/>
          <p:nvPr/>
        </p:nvSpPr>
        <p:spPr>
          <a:xfrm>
            <a:off x="3566086" y="62716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0" name="object 28590"/>
          <p:cNvSpPr/>
          <p:nvPr/>
        </p:nvSpPr>
        <p:spPr>
          <a:xfrm>
            <a:off x="3233185" y="60734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1" name="object 28591"/>
          <p:cNvSpPr/>
          <p:nvPr/>
        </p:nvSpPr>
        <p:spPr>
          <a:xfrm>
            <a:off x="3246685" y="608243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2" name="object 28592"/>
          <p:cNvSpPr/>
          <p:nvPr/>
        </p:nvSpPr>
        <p:spPr>
          <a:xfrm>
            <a:off x="3248591" y="608407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3" name="object 28593"/>
          <p:cNvSpPr/>
          <p:nvPr/>
        </p:nvSpPr>
        <p:spPr>
          <a:xfrm>
            <a:off x="3260503" y="609263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4" name="object 28594"/>
          <p:cNvSpPr/>
          <p:nvPr/>
        </p:nvSpPr>
        <p:spPr>
          <a:xfrm>
            <a:off x="3273845" y="610201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5" name="object 28595"/>
          <p:cNvSpPr/>
          <p:nvPr/>
        </p:nvSpPr>
        <p:spPr>
          <a:xfrm>
            <a:off x="3276704" y="61040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6" name="object 28596"/>
          <p:cNvSpPr/>
          <p:nvPr/>
        </p:nvSpPr>
        <p:spPr>
          <a:xfrm>
            <a:off x="3288457" y="611219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7" name="object 28597"/>
          <p:cNvSpPr/>
          <p:nvPr/>
        </p:nvSpPr>
        <p:spPr>
          <a:xfrm>
            <a:off x="3301957" y="612157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8" name="object 28598"/>
          <p:cNvSpPr/>
          <p:nvPr/>
        </p:nvSpPr>
        <p:spPr>
          <a:xfrm>
            <a:off x="3303863" y="612361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99" name="object 28599"/>
          <p:cNvSpPr/>
          <p:nvPr/>
        </p:nvSpPr>
        <p:spPr>
          <a:xfrm>
            <a:off x="3315775" y="613177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0" name="object 28600"/>
          <p:cNvSpPr/>
          <p:nvPr/>
        </p:nvSpPr>
        <p:spPr>
          <a:xfrm>
            <a:off x="3329116" y="614154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1" name="object 28601"/>
          <p:cNvSpPr/>
          <p:nvPr/>
        </p:nvSpPr>
        <p:spPr>
          <a:xfrm>
            <a:off x="3331976" y="614318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2" name="object 28602"/>
          <p:cNvSpPr/>
          <p:nvPr/>
        </p:nvSpPr>
        <p:spPr>
          <a:xfrm>
            <a:off x="3343729" y="61513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3" name="object 28603"/>
          <p:cNvSpPr/>
          <p:nvPr/>
        </p:nvSpPr>
        <p:spPr>
          <a:xfrm>
            <a:off x="3357229" y="616112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4" name="object 28604"/>
          <p:cNvSpPr/>
          <p:nvPr/>
        </p:nvSpPr>
        <p:spPr>
          <a:xfrm>
            <a:off x="3359135" y="616274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5" name="object 28605"/>
          <p:cNvSpPr/>
          <p:nvPr/>
        </p:nvSpPr>
        <p:spPr>
          <a:xfrm>
            <a:off x="3371364" y="61709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6" name="object 28606"/>
          <p:cNvSpPr/>
          <p:nvPr/>
        </p:nvSpPr>
        <p:spPr>
          <a:xfrm>
            <a:off x="3384388" y="61806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7" name="object 28607"/>
          <p:cNvSpPr/>
          <p:nvPr/>
        </p:nvSpPr>
        <p:spPr>
          <a:xfrm>
            <a:off x="3387247" y="618232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8" name="object 28608"/>
          <p:cNvSpPr/>
          <p:nvPr/>
        </p:nvSpPr>
        <p:spPr>
          <a:xfrm>
            <a:off x="3398683" y="61912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09" name="object 28609"/>
          <p:cNvSpPr/>
          <p:nvPr/>
        </p:nvSpPr>
        <p:spPr>
          <a:xfrm>
            <a:off x="3412501" y="620026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0" name="object 28610"/>
          <p:cNvSpPr/>
          <p:nvPr/>
        </p:nvSpPr>
        <p:spPr>
          <a:xfrm>
            <a:off x="3414883" y="620189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1" name="object 28611"/>
          <p:cNvSpPr/>
          <p:nvPr/>
        </p:nvSpPr>
        <p:spPr>
          <a:xfrm>
            <a:off x="3426636" y="62108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2" name="object 28612"/>
          <p:cNvSpPr/>
          <p:nvPr/>
        </p:nvSpPr>
        <p:spPr>
          <a:xfrm>
            <a:off x="3439819" y="621983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3" name="object 28613"/>
          <p:cNvSpPr/>
          <p:nvPr/>
        </p:nvSpPr>
        <p:spPr>
          <a:xfrm>
            <a:off x="3442837" y="6222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4" name="object 28614"/>
          <p:cNvSpPr/>
          <p:nvPr/>
        </p:nvSpPr>
        <p:spPr>
          <a:xfrm>
            <a:off x="3453954" y="62304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5" name="object 28615"/>
          <p:cNvSpPr/>
          <p:nvPr/>
        </p:nvSpPr>
        <p:spPr>
          <a:xfrm>
            <a:off x="3467455" y="6239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6" name="object 28616"/>
          <p:cNvSpPr/>
          <p:nvPr/>
        </p:nvSpPr>
        <p:spPr>
          <a:xfrm>
            <a:off x="3470155" y="624143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7" name="object 28617"/>
          <p:cNvSpPr/>
          <p:nvPr/>
        </p:nvSpPr>
        <p:spPr>
          <a:xfrm>
            <a:off x="3482067" y="62495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8" name="object 28618"/>
          <p:cNvSpPr/>
          <p:nvPr/>
        </p:nvSpPr>
        <p:spPr>
          <a:xfrm>
            <a:off x="3495408" y="62593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19" name="object 28619"/>
          <p:cNvSpPr/>
          <p:nvPr/>
        </p:nvSpPr>
        <p:spPr>
          <a:xfrm>
            <a:off x="3497473" y="626101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0" name="object 28620"/>
          <p:cNvSpPr/>
          <p:nvPr/>
        </p:nvSpPr>
        <p:spPr>
          <a:xfrm>
            <a:off x="3509226" y="626916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1" name="object 28621"/>
          <p:cNvSpPr/>
          <p:nvPr/>
        </p:nvSpPr>
        <p:spPr>
          <a:xfrm>
            <a:off x="3522726" y="62789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2" name="object 28622"/>
          <p:cNvSpPr/>
          <p:nvPr/>
        </p:nvSpPr>
        <p:spPr>
          <a:xfrm>
            <a:off x="3178708" y="607224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3" name="object 28623"/>
          <p:cNvSpPr/>
          <p:nvPr/>
        </p:nvSpPr>
        <p:spPr>
          <a:xfrm>
            <a:off x="3180613" y="607387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4" name="object 28624"/>
          <p:cNvSpPr/>
          <p:nvPr/>
        </p:nvSpPr>
        <p:spPr>
          <a:xfrm>
            <a:off x="3192526" y="608203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5" name="object 28625"/>
          <p:cNvSpPr/>
          <p:nvPr/>
        </p:nvSpPr>
        <p:spPr>
          <a:xfrm>
            <a:off x="3205867" y="60918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6" name="object 28626"/>
          <p:cNvSpPr/>
          <p:nvPr/>
        </p:nvSpPr>
        <p:spPr>
          <a:xfrm>
            <a:off x="3208726" y="609344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7" name="object 28627"/>
          <p:cNvSpPr/>
          <p:nvPr/>
        </p:nvSpPr>
        <p:spPr>
          <a:xfrm>
            <a:off x="3219844" y="61020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8" name="object 28628"/>
          <p:cNvSpPr/>
          <p:nvPr/>
        </p:nvSpPr>
        <p:spPr>
          <a:xfrm>
            <a:off x="3233185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29" name="object 28629"/>
          <p:cNvSpPr/>
          <p:nvPr/>
        </p:nvSpPr>
        <p:spPr>
          <a:xfrm>
            <a:off x="3235885" y="611301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0" name="object 28630"/>
          <p:cNvSpPr/>
          <p:nvPr/>
        </p:nvSpPr>
        <p:spPr>
          <a:xfrm>
            <a:off x="3247797" y="61215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1" name="object 28631"/>
          <p:cNvSpPr/>
          <p:nvPr/>
        </p:nvSpPr>
        <p:spPr>
          <a:xfrm>
            <a:off x="3261297" y="613094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2" name="object 28632"/>
          <p:cNvSpPr/>
          <p:nvPr/>
        </p:nvSpPr>
        <p:spPr>
          <a:xfrm>
            <a:off x="3263203" y="613298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3" name="object 28633"/>
          <p:cNvSpPr/>
          <p:nvPr/>
        </p:nvSpPr>
        <p:spPr>
          <a:xfrm>
            <a:off x="3275115" y="614114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4" name="object 28634"/>
          <p:cNvSpPr/>
          <p:nvPr/>
        </p:nvSpPr>
        <p:spPr>
          <a:xfrm>
            <a:off x="3288457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5" name="object 28635"/>
          <p:cNvSpPr/>
          <p:nvPr/>
        </p:nvSpPr>
        <p:spPr>
          <a:xfrm>
            <a:off x="3291316" y="615256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6" name="object 28636"/>
          <p:cNvSpPr/>
          <p:nvPr/>
        </p:nvSpPr>
        <p:spPr>
          <a:xfrm>
            <a:off x="3303069" y="616072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7" name="object 28637"/>
          <p:cNvSpPr/>
          <p:nvPr/>
        </p:nvSpPr>
        <p:spPr>
          <a:xfrm>
            <a:off x="3316569" y="61704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8" name="object 28638"/>
          <p:cNvSpPr/>
          <p:nvPr/>
        </p:nvSpPr>
        <p:spPr>
          <a:xfrm>
            <a:off x="3318475" y="617213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39" name="object 28639"/>
          <p:cNvSpPr/>
          <p:nvPr/>
        </p:nvSpPr>
        <p:spPr>
          <a:xfrm>
            <a:off x="3330705" y="618028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0" name="object 28640"/>
          <p:cNvSpPr/>
          <p:nvPr/>
        </p:nvSpPr>
        <p:spPr>
          <a:xfrm>
            <a:off x="3343729" y="6190073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1" name="object 28641"/>
          <p:cNvSpPr/>
          <p:nvPr/>
        </p:nvSpPr>
        <p:spPr>
          <a:xfrm>
            <a:off x="3346587" y="619169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2" name="object 28642"/>
          <p:cNvSpPr/>
          <p:nvPr/>
        </p:nvSpPr>
        <p:spPr>
          <a:xfrm>
            <a:off x="3358817" y="619984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3" name="object 28643"/>
          <p:cNvSpPr/>
          <p:nvPr/>
        </p:nvSpPr>
        <p:spPr>
          <a:xfrm>
            <a:off x="3371841" y="6209638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4" name="object 28644"/>
          <p:cNvSpPr/>
          <p:nvPr/>
        </p:nvSpPr>
        <p:spPr>
          <a:xfrm>
            <a:off x="3374223" y="621127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5" name="object 28645"/>
          <p:cNvSpPr/>
          <p:nvPr/>
        </p:nvSpPr>
        <p:spPr>
          <a:xfrm>
            <a:off x="3385977" y="62198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6" name="object 28646"/>
          <p:cNvSpPr/>
          <p:nvPr/>
        </p:nvSpPr>
        <p:spPr>
          <a:xfrm>
            <a:off x="3399477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7" name="object 28647"/>
          <p:cNvSpPr/>
          <p:nvPr/>
        </p:nvSpPr>
        <p:spPr>
          <a:xfrm>
            <a:off x="3402177" y="62312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8" name="object 28648"/>
          <p:cNvSpPr/>
          <p:nvPr/>
        </p:nvSpPr>
        <p:spPr>
          <a:xfrm>
            <a:off x="3413295" y="623939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49" name="object 28649"/>
          <p:cNvSpPr/>
          <p:nvPr/>
        </p:nvSpPr>
        <p:spPr>
          <a:xfrm>
            <a:off x="3427430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0" name="object 28650"/>
          <p:cNvSpPr/>
          <p:nvPr/>
        </p:nvSpPr>
        <p:spPr>
          <a:xfrm>
            <a:off x="3429495" y="62508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1" name="object 28651"/>
          <p:cNvSpPr/>
          <p:nvPr/>
        </p:nvSpPr>
        <p:spPr>
          <a:xfrm>
            <a:off x="3441248" y="62589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2" name="object 28652"/>
          <p:cNvSpPr/>
          <p:nvPr/>
        </p:nvSpPr>
        <p:spPr>
          <a:xfrm>
            <a:off x="3454748" y="626875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3" name="object 28653"/>
          <p:cNvSpPr/>
          <p:nvPr/>
        </p:nvSpPr>
        <p:spPr>
          <a:xfrm>
            <a:off x="3457449" y="62703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4" name="object 28654"/>
          <p:cNvSpPr/>
          <p:nvPr/>
        </p:nvSpPr>
        <p:spPr>
          <a:xfrm>
            <a:off x="3468566" y="627854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5" name="object 28655"/>
          <p:cNvSpPr/>
          <p:nvPr/>
        </p:nvSpPr>
        <p:spPr>
          <a:xfrm>
            <a:off x="3123754" y="607183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6" name="object 28656"/>
          <p:cNvSpPr/>
          <p:nvPr/>
        </p:nvSpPr>
        <p:spPr>
          <a:xfrm>
            <a:off x="3138048" y="608162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7" name="object 28657"/>
          <p:cNvSpPr/>
          <p:nvPr/>
        </p:nvSpPr>
        <p:spPr>
          <a:xfrm>
            <a:off x="3139954" y="608324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8" name="object 28658"/>
          <p:cNvSpPr/>
          <p:nvPr/>
        </p:nvSpPr>
        <p:spPr>
          <a:xfrm>
            <a:off x="3151866" y="609141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59" name="object 28659"/>
          <p:cNvSpPr/>
          <p:nvPr/>
        </p:nvSpPr>
        <p:spPr>
          <a:xfrm>
            <a:off x="3165207" y="610078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0" name="object 28660"/>
          <p:cNvSpPr/>
          <p:nvPr/>
        </p:nvSpPr>
        <p:spPr>
          <a:xfrm>
            <a:off x="3168066" y="61024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1" name="object 28661"/>
          <p:cNvSpPr/>
          <p:nvPr/>
        </p:nvSpPr>
        <p:spPr>
          <a:xfrm>
            <a:off x="3179025" y="611138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2" name="object 28662"/>
          <p:cNvSpPr/>
          <p:nvPr/>
        </p:nvSpPr>
        <p:spPr>
          <a:xfrm>
            <a:off x="3193320" y="612034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3" name="object 28663"/>
          <p:cNvSpPr/>
          <p:nvPr/>
        </p:nvSpPr>
        <p:spPr>
          <a:xfrm>
            <a:off x="3195226" y="612198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4" name="object 28664"/>
          <p:cNvSpPr/>
          <p:nvPr/>
        </p:nvSpPr>
        <p:spPr>
          <a:xfrm>
            <a:off x="3207137" y="61309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5" name="object 28665"/>
          <p:cNvSpPr/>
          <p:nvPr/>
        </p:nvSpPr>
        <p:spPr>
          <a:xfrm>
            <a:off x="3220479" y="61399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6" name="object 28666"/>
          <p:cNvSpPr/>
          <p:nvPr/>
        </p:nvSpPr>
        <p:spPr>
          <a:xfrm>
            <a:off x="3223338" y="61423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7" name="object 28667"/>
          <p:cNvSpPr/>
          <p:nvPr/>
        </p:nvSpPr>
        <p:spPr>
          <a:xfrm>
            <a:off x="3234773" y="615052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8" name="object 28668"/>
          <p:cNvSpPr/>
          <p:nvPr/>
        </p:nvSpPr>
        <p:spPr>
          <a:xfrm>
            <a:off x="3247797" y="61594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69" name="object 28669"/>
          <p:cNvSpPr/>
          <p:nvPr/>
        </p:nvSpPr>
        <p:spPr>
          <a:xfrm>
            <a:off x="3250497" y="616193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0" name="object 28670"/>
          <p:cNvSpPr/>
          <p:nvPr/>
        </p:nvSpPr>
        <p:spPr>
          <a:xfrm>
            <a:off x="3262409" y="6170090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1" name="object 28671"/>
          <p:cNvSpPr/>
          <p:nvPr/>
        </p:nvSpPr>
        <p:spPr>
          <a:xfrm>
            <a:off x="3275910" y="6179879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2" name="object 28672"/>
          <p:cNvSpPr/>
          <p:nvPr/>
        </p:nvSpPr>
        <p:spPr>
          <a:xfrm>
            <a:off x="3278292" y="618151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3" name="object 28673"/>
          <p:cNvSpPr/>
          <p:nvPr/>
        </p:nvSpPr>
        <p:spPr>
          <a:xfrm>
            <a:off x="3290045" y="618966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4" name="object 28674"/>
          <p:cNvSpPr/>
          <p:nvPr/>
        </p:nvSpPr>
        <p:spPr>
          <a:xfrm>
            <a:off x="3303069" y="619944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5" name="object 28675"/>
          <p:cNvSpPr/>
          <p:nvPr/>
        </p:nvSpPr>
        <p:spPr>
          <a:xfrm>
            <a:off x="3306245" y="620107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6" name="object 28676"/>
          <p:cNvSpPr/>
          <p:nvPr/>
        </p:nvSpPr>
        <p:spPr>
          <a:xfrm>
            <a:off x="3318157" y="620923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7" name="object 28677"/>
          <p:cNvSpPr/>
          <p:nvPr/>
        </p:nvSpPr>
        <p:spPr>
          <a:xfrm>
            <a:off x="3331181" y="62190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8" name="object 28678"/>
          <p:cNvSpPr/>
          <p:nvPr/>
        </p:nvSpPr>
        <p:spPr>
          <a:xfrm>
            <a:off x="3333563" y="62206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79" name="object 28679"/>
          <p:cNvSpPr/>
          <p:nvPr/>
        </p:nvSpPr>
        <p:spPr>
          <a:xfrm>
            <a:off x="3345317" y="622921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0" name="object 28680"/>
          <p:cNvSpPr/>
          <p:nvPr/>
        </p:nvSpPr>
        <p:spPr>
          <a:xfrm>
            <a:off x="3358817" y="62381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1" name="object 28681"/>
          <p:cNvSpPr/>
          <p:nvPr/>
        </p:nvSpPr>
        <p:spPr>
          <a:xfrm>
            <a:off x="3361517" y="623981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2" name="object 28682"/>
          <p:cNvSpPr/>
          <p:nvPr/>
        </p:nvSpPr>
        <p:spPr>
          <a:xfrm>
            <a:off x="3373429" y="62487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3" name="object 28683"/>
          <p:cNvSpPr/>
          <p:nvPr/>
        </p:nvSpPr>
        <p:spPr>
          <a:xfrm>
            <a:off x="3386771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4" name="object 28684"/>
          <p:cNvSpPr/>
          <p:nvPr/>
        </p:nvSpPr>
        <p:spPr>
          <a:xfrm>
            <a:off x="3388835" y="62601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5" name="object 28685"/>
          <p:cNvSpPr/>
          <p:nvPr/>
        </p:nvSpPr>
        <p:spPr>
          <a:xfrm>
            <a:off x="3400588" y="62683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6" name="object 28686"/>
          <p:cNvSpPr/>
          <p:nvPr/>
        </p:nvSpPr>
        <p:spPr>
          <a:xfrm>
            <a:off x="3414089" y="627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7" name="object 28687"/>
          <p:cNvSpPr/>
          <p:nvPr/>
        </p:nvSpPr>
        <p:spPr>
          <a:xfrm>
            <a:off x="3416789" y="62797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8" name="object 28688"/>
          <p:cNvSpPr/>
          <p:nvPr/>
        </p:nvSpPr>
        <p:spPr>
          <a:xfrm>
            <a:off x="3069276" y="607061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89" name="object 28689"/>
          <p:cNvSpPr/>
          <p:nvPr/>
        </p:nvSpPr>
        <p:spPr>
          <a:xfrm>
            <a:off x="3072135" y="607264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0" name="object 28690"/>
          <p:cNvSpPr/>
          <p:nvPr/>
        </p:nvSpPr>
        <p:spPr>
          <a:xfrm>
            <a:off x="3083888" y="608081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1" name="object 28691"/>
          <p:cNvSpPr/>
          <p:nvPr/>
        </p:nvSpPr>
        <p:spPr>
          <a:xfrm>
            <a:off x="3097388" y="609058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2" name="object 28692"/>
          <p:cNvSpPr/>
          <p:nvPr/>
        </p:nvSpPr>
        <p:spPr>
          <a:xfrm>
            <a:off x="3099294" y="609222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3" name="object 28693"/>
          <p:cNvSpPr/>
          <p:nvPr/>
        </p:nvSpPr>
        <p:spPr>
          <a:xfrm>
            <a:off x="3111206" y="610037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4" name="object 28694"/>
          <p:cNvSpPr/>
          <p:nvPr/>
        </p:nvSpPr>
        <p:spPr>
          <a:xfrm>
            <a:off x="3124548" y="611016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5" name="object 28695"/>
          <p:cNvSpPr/>
          <p:nvPr/>
        </p:nvSpPr>
        <p:spPr>
          <a:xfrm>
            <a:off x="3127406" y="611178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6" name="object 28696"/>
          <p:cNvSpPr/>
          <p:nvPr/>
        </p:nvSpPr>
        <p:spPr>
          <a:xfrm>
            <a:off x="3139160" y="611994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7" name="object 28697"/>
          <p:cNvSpPr/>
          <p:nvPr/>
        </p:nvSpPr>
        <p:spPr>
          <a:xfrm>
            <a:off x="3152660" y="612973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8" name="object 28698"/>
          <p:cNvSpPr/>
          <p:nvPr/>
        </p:nvSpPr>
        <p:spPr>
          <a:xfrm>
            <a:off x="3154566" y="613136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99" name="object 28699"/>
          <p:cNvSpPr/>
          <p:nvPr/>
        </p:nvSpPr>
        <p:spPr>
          <a:xfrm>
            <a:off x="3166478" y="61399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0" name="object 28700"/>
          <p:cNvSpPr/>
          <p:nvPr/>
        </p:nvSpPr>
        <p:spPr>
          <a:xfrm>
            <a:off x="3179819" y="61492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1" name="object 28701"/>
          <p:cNvSpPr/>
          <p:nvPr/>
        </p:nvSpPr>
        <p:spPr>
          <a:xfrm>
            <a:off x="3182678" y="615093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2" name="object 28702"/>
          <p:cNvSpPr/>
          <p:nvPr/>
        </p:nvSpPr>
        <p:spPr>
          <a:xfrm>
            <a:off x="3194114" y="615949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3" name="object 28703"/>
          <p:cNvSpPr/>
          <p:nvPr/>
        </p:nvSpPr>
        <p:spPr>
          <a:xfrm>
            <a:off x="3207932" y="61688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4" name="object 28704"/>
          <p:cNvSpPr/>
          <p:nvPr/>
        </p:nvSpPr>
        <p:spPr>
          <a:xfrm>
            <a:off x="3209838" y="61709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5" name="object 28705"/>
          <p:cNvSpPr/>
          <p:nvPr/>
        </p:nvSpPr>
        <p:spPr>
          <a:xfrm>
            <a:off x="3222067" y="61790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6" name="object 28706"/>
          <p:cNvSpPr/>
          <p:nvPr/>
        </p:nvSpPr>
        <p:spPr>
          <a:xfrm>
            <a:off x="3235091" y="618884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7" name="object 28707"/>
          <p:cNvSpPr/>
          <p:nvPr/>
        </p:nvSpPr>
        <p:spPr>
          <a:xfrm>
            <a:off x="3237950" y="61904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8" name="object 28708"/>
          <p:cNvSpPr/>
          <p:nvPr/>
        </p:nvSpPr>
        <p:spPr>
          <a:xfrm>
            <a:off x="3249385" y="61986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09" name="object 28709"/>
          <p:cNvSpPr/>
          <p:nvPr/>
        </p:nvSpPr>
        <p:spPr>
          <a:xfrm>
            <a:off x="3263203" y="620842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0" name="object 28710"/>
          <p:cNvSpPr/>
          <p:nvPr/>
        </p:nvSpPr>
        <p:spPr>
          <a:xfrm>
            <a:off x="3265586" y="621004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1" name="object 28711"/>
          <p:cNvSpPr/>
          <p:nvPr/>
        </p:nvSpPr>
        <p:spPr>
          <a:xfrm>
            <a:off x="3277498" y="621819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2" name="object 28712"/>
          <p:cNvSpPr/>
          <p:nvPr/>
        </p:nvSpPr>
        <p:spPr>
          <a:xfrm>
            <a:off x="3290522" y="6227986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3" name="object 28713"/>
          <p:cNvSpPr/>
          <p:nvPr/>
        </p:nvSpPr>
        <p:spPr>
          <a:xfrm>
            <a:off x="3293539" y="622962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4" name="object 28714"/>
          <p:cNvSpPr/>
          <p:nvPr/>
        </p:nvSpPr>
        <p:spPr>
          <a:xfrm>
            <a:off x="3304657" y="6237774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5" name="object 28715"/>
          <p:cNvSpPr/>
          <p:nvPr/>
        </p:nvSpPr>
        <p:spPr>
          <a:xfrm>
            <a:off x="3318157" y="624755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6" name="object 28716"/>
          <p:cNvSpPr/>
          <p:nvPr/>
        </p:nvSpPr>
        <p:spPr>
          <a:xfrm>
            <a:off x="3320858" y="6249186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7" name="object 28717"/>
          <p:cNvSpPr/>
          <p:nvPr/>
        </p:nvSpPr>
        <p:spPr>
          <a:xfrm>
            <a:off x="3332770" y="62577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8" name="object 28718"/>
          <p:cNvSpPr/>
          <p:nvPr/>
        </p:nvSpPr>
        <p:spPr>
          <a:xfrm>
            <a:off x="3346111" y="6267127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19" name="object 28719"/>
          <p:cNvSpPr/>
          <p:nvPr/>
        </p:nvSpPr>
        <p:spPr>
          <a:xfrm>
            <a:off x="3348176" y="6268751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0" name="object 28720"/>
          <p:cNvSpPr/>
          <p:nvPr/>
        </p:nvSpPr>
        <p:spPr>
          <a:xfrm>
            <a:off x="3359929" y="6277322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1" name="object 28721"/>
          <p:cNvSpPr/>
          <p:nvPr/>
        </p:nvSpPr>
        <p:spPr>
          <a:xfrm>
            <a:off x="3056729" y="609997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2" name="object 28722"/>
          <p:cNvSpPr/>
          <p:nvPr/>
        </p:nvSpPr>
        <p:spPr>
          <a:xfrm>
            <a:off x="3058635" y="610159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3" name="object 28723"/>
          <p:cNvSpPr/>
          <p:nvPr/>
        </p:nvSpPr>
        <p:spPr>
          <a:xfrm>
            <a:off x="3070547" y="610974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4" name="object 28724"/>
          <p:cNvSpPr/>
          <p:nvPr/>
        </p:nvSpPr>
        <p:spPr>
          <a:xfrm>
            <a:off x="3083888" y="611953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5" name="object 28725"/>
          <p:cNvSpPr/>
          <p:nvPr/>
        </p:nvSpPr>
        <p:spPr>
          <a:xfrm>
            <a:off x="3086747" y="612117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6" name="object 28726"/>
          <p:cNvSpPr/>
          <p:nvPr/>
        </p:nvSpPr>
        <p:spPr>
          <a:xfrm>
            <a:off x="3098500" y="612932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7" name="object 28727"/>
          <p:cNvSpPr/>
          <p:nvPr/>
        </p:nvSpPr>
        <p:spPr>
          <a:xfrm>
            <a:off x="3112000" y="61391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8" name="object 28728"/>
          <p:cNvSpPr/>
          <p:nvPr/>
        </p:nvSpPr>
        <p:spPr>
          <a:xfrm>
            <a:off x="3113906" y="614073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29" name="object 28729"/>
          <p:cNvSpPr/>
          <p:nvPr/>
        </p:nvSpPr>
        <p:spPr>
          <a:xfrm>
            <a:off x="3125818" y="61488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0" name="object 28730"/>
          <p:cNvSpPr/>
          <p:nvPr/>
        </p:nvSpPr>
        <p:spPr>
          <a:xfrm>
            <a:off x="3139160" y="61586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1" name="object 28731"/>
          <p:cNvSpPr/>
          <p:nvPr/>
        </p:nvSpPr>
        <p:spPr>
          <a:xfrm>
            <a:off x="3142019" y="61603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2" name="object 28732"/>
          <p:cNvSpPr/>
          <p:nvPr/>
        </p:nvSpPr>
        <p:spPr>
          <a:xfrm>
            <a:off x="3153772" y="616887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3" name="object 28733"/>
          <p:cNvSpPr/>
          <p:nvPr/>
        </p:nvSpPr>
        <p:spPr>
          <a:xfrm>
            <a:off x="3167272" y="617824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4" name="object 28734"/>
          <p:cNvSpPr/>
          <p:nvPr/>
        </p:nvSpPr>
        <p:spPr>
          <a:xfrm>
            <a:off x="3169178" y="61802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5" name="object 28735"/>
          <p:cNvSpPr/>
          <p:nvPr/>
        </p:nvSpPr>
        <p:spPr>
          <a:xfrm>
            <a:off x="3181408" y="618843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6" name="object 28736"/>
          <p:cNvSpPr/>
          <p:nvPr/>
        </p:nvSpPr>
        <p:spPr>
          <a:xfrm>
            <a:off x="3194431" y="61978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7" name="object 28737"/>
          <p:cNvSpPr/>
          <p:nvPr/>
        </p:nvSpPr>
        <p:spPr>
          <a:xfrm>
            <a:off x="3197290" y="61998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8" name="object 28738"/>
          <p:cNvSpPr/>
          <p:nvPr/>
        </p:nvSpPr>
        <p:spPr>
          <a:xfrm>
            <a:off x="3208726" y="620801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39" name="object 28739"/>
          <p:cNvSpPr/>
          <p:nvPr/>
        </p:nvSpPr>
        <p:spPr>
          <a:xfrm>
            <a:off x="3222544" y="62177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0" name="object 28740"/>
          <p:cNvSpPr/>
          <p:nvPr/>
        </p:nvSpPr>
        <p:spPr>
          <a:xfrm>
            <a:off x="3224926" y="621942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1" name="object 28741"/>
          <p:cNvSpPr/>
          <p:nvPr/>
        </p:nvSpPr>
        <p:spPr>
          <a:xfrm>
            <a:off x="3236679" y="62275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2" name="object 28742"/>
          <p:cNvSpPr/>
          <p:nvPr/>
        </p:nvSpPr>
        <p:spPr>
          <a:xfrm>
            <a:off x="3250180" y="623736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3" name="object 28743"/>
          <p:cNvSpPr/>
          <p:nvPr/>
        </p:nvSpPr>
        <p:spPr>
          <a:xfrm>
            <a:off x="3252880" y="6238992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4" name="object 28744"/>
          <p:cNvSpPr/>
          <p:nvPr/>
        </p:nvSpPr>
        <p:spPr>
          <a:xfrm>
            <a:off x="3263998" y="6247145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5" name="object 28745"/>
          <p:cNvSpPr/>
          <p:nvPr/>
        </p:nvSpPr>
        <p:spPr>
          <a:xfrm>
            <a:off x="3278292" y="6256933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6" name="object 28746"/>
          <p:cNvSpPr/>
          <p:nvPr/>
        </p:nvSpPr>
        <p:spPr>
          <a:xfrm>
            <a:off x="3280198" y="62585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7" name="object 28747"/>
          <p:cNvSpPr/>
          <p:nvPr/>
        </p:nvSpPr>
        <p:spPr>
          <a:xfrm>
            <a:off x="3292110" y="626712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4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8" name="object 28748"/>
          <p:cNvSpPr/>
          <p:nvPr/>
        </p:nvSpPr>
        <p:spPr>
          <a:xfrm>
            <a:off x="3305451" y="6276498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49" name="object 28749"/>
          <p:cNvSpPr/>
          <p:nvPr/>
        </p:nvSpPr>
        <p:spPr>
          <a:xfrm>
            <a:off x="3308151" y="6278134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0" name="object 28750"/>
          <p:cNvSpPr/>
          <p:nvPr/>
        </p:nvSpPr>
        <p:spPr>
          <a:xfrm>
            <a:off x="3057840" y="613829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1" name="object 28751"/>
          <p:cNvSpPr/>
          <p:nvPr/>
        </p:nvSpPr>
        <p:spPr>
          <a:xfrm>
            <a:off x="3071341" y="614807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2" name="object 28752"/>
          <p:cNvSpPr/>
          <p:nvPr/>
        </p:nvSpPr>
        <p:spPr>
          <a:xfrm>
            <a:off x="3073247" y="614971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3" name="object 28753"/>
          <p:cNvSpPr/>
          <p:nvPr/>
        </p:nvSpPr>
        <p:spPr>
          <a:xfrm>
            <a:off x="3085476" y="615786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4" name="object 28754"/>
          <p:cNvSpPr/>
          <p:nvPr/>
        </p:nvSpPr>
        <p:spPr>
          <a:xfrm>
            <a:off x="3098500" y="6167643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5" name="object 28755"/>
          <p:cNvSpPr/>
          <p:nvPr/>
        </p:nvSpPr>
        <p:spPr>
          <a:xfrm>
            <a:off x="3101359" y="616927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6" name="object 28756"/>
          <p:cNvSpPr/>
          <p:nvPr/>
        </p:nvSpPr>
        <p:spPr>
          <a:xfrm>
            <a:off x="3113589" y="617824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7" name="object 28757"/>
          <p:cNvSpPr/>
          <p:nvPr/>
        </p:nvSpPr>
        <p:spPr>
          <a:xfrm>
            <a:off x="3126612" y="6187220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8" name="object 28758"/>
          <p:cNvSpPr/>
          <p:nvPr/>
        </p:nvSpPr>
        <p:spPr>
          <a:xfrm>
            <a:off x="3128995" y="618884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59" name="object 28759"/>
          <p:cNvSpPr/>
          <p:nvPr/>
        </p:nvSpPr>
        <p:spPr>
          <a:xfrm>
            <a:off x="3140748" y="619782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0" name="object 28760"/>
          <p:cNvSpPr/>
          <p:nvPr/>
        </p:nvSpPr>
        <p:spPr>
          <a:xfrm>
            <a:off x="3153772" y="620678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1" name="object 28761"/>
          <p:cNvSpPr/>
          <p:nvPr/>
        </p:nvSpPr>
        <p:spPr>
          <a:xfrm>
            <a:off x="3156948" y="620923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2" name="object 28762"/>
          <p:cNvSpPr/>
          <p:nvPr/>
        </p:nvSpPr>
        <p:spPr>
          <a:xfrm>
            <a:off x="3168860" y="62173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3" name="object 28763"/>
          <p:cNvSpPr/>
          <p:nvPr/>
        </p:nvSpPr>
        <p:spPr>
          <a:xfrm>
            <a:off x="3181884" y="6227174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4" name="object 28764"/>
          <p:cNvSpPr/>
          <p:nvPr/>
        </p:nvSpPr>
        <p:spPr>
          <a:xfrm>
            <a:off x="3184267" y="62287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5" name="object 28765"/>
          <p:cNvSpPr/>
          <p:nvPr/>
        </p:nvSpPr>
        <p:spPr>
          <a:xfrm>
            <a:off x="3196020" y="623654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6" name="object 28766"/>
          <p:cNvSpPr/>
          <p:nvPr/>
        </p:nvSpPr>
        <p:spPr>
          <a:xfrm>
            <a:off x="3209520" y="62463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7" name="object 28767"/>
          <p:cNvSpPr/>
          <p:nvPr/>
        </p:nvSpPr>
        <p:spPr>
          <a:xfrm>
            <a:off x="3212220" y="624796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8" name="object 28768"/>
          <p:cNvSpPr/>
          <p:nvPr/>
        </p:nvSpPr>
        <p:spPr>
          <a:xfrm>
            <a:off x="3224132" y="62561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69" name="object 28769"/>
          <p:cNvSpPr/>
          <p:nvPr/>
        </p:nvSpPr>
        <p:spPr>
          <a:xfrm>
            <a:off x="3237473" y="626589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0" name="object 28770"/>
          <p:cNvSpPr/>
          <p:nvPr/>
        </p:nvSpPr>
        <p:spPr>
          <a:xfrm>
            <a:off x="3239538" y="62675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1" name="object 28771"/>
          <p:cNvSpPr/>
          <p:nvPr/>
        </p:nvSpPr>
        <p:spPr>
          <a:xfrm>
            <a:off x="3251291" y="6275687"/>
            <a:ext cx="1905" cy="0"/>
          </a:xfrm>
          <a:custGeom>
            <a:avLst/>
            <a:gdLst/>
            <a:ahLst/>
            <a:cxnLst/>
            <a:rect l="l" t="t" r="r" b="b"/>
            <a:pathLst>
              <a:path w="1904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2" name="object 28772"/>
          <p:cNvSpPr/>
          <p:nvPr/>
        </p:nvSpPr>
        <p:spPr>
          <a:xfrm>
            <a:off x="3058635" y="61770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3" name="object 28773"/>
          <p:cNvSpPr/>
          <p:nvPr/>
        </p:nvSpPr>
        <p:spPr>
          <a:xfrm>
            <a:off x="3060540" y="6178649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4" name="object 28774"/>
          <p:cNvSpPr/>
          <p:nvPr/>
        </p:nvSpPr>
        <p:spPr>
          <a:xfrm>
            <a:off x="3072929" y="618681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5" name="object 28775"/>
          <p:cNvSpPr/>
          <p:nvPr/>
        </p:nvSpPr>
        <p:spPr>
          <a:xfrm>
            <a:off x="3085953" y="6196591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6" name="object 28776"/>
          <p:cNvSpPr/>
          <p:nvPr/>
        </p:nvSpPr>
        <p:spPr>
          <a:xfrm>
            <a:off x="3088653" y="619822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7" name="object 28777"/>
          <p:cNvSpPr/>
          <p:nvPr/>
        </p:nvSpPr>
        <p:spPr>
          <a:xfrm>
            <a:off x="3100088" y="620678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8" name="object 28778"/>
          <p:cNvSpPr/>
          <p:nvPr/>
        </p:nvSpPr>
        <p:spPr>
          <a:xfrm>
            <a:off x="3113589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79" name="object 28779"/>
          <p:cNvSpPr/>
          <p:nvPr/>
        </p:nvSpPr>
        <p:spPr>
          <a:xfrm>
            <a:off x="3116289" y="621779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0" name="object 28780"/>
          <p:cNvSpPr/>
          <p:nvPr/>
        </p:nvSpPr>
        <p:spPr>
          <a:xfrm>
            <a:off x="3128201" y="622635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1" name="object 28781"/>
          <p:cNvSpPr/>
          <p:nvPr/>
        </p:nvSpPr>
        <p:spPr>
          <a:xfrm>
            <a:off x="3141542" y="62357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2" name="object 28782"/>
          <p:cNvSpPr/>
          <p:nvPr/>
        </p:nvSpPr>
        <p:spPr>
          <a:xfrm>
            <a:off x="3143607" y="62377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3" name="object 28783"/>
          <p:cNvSpPr/>
          <p:nvPr/>
        </p:nvSpPr>
        <p:spPr>
          <a:xfrm>
            <a:off x="3155360" y="624592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4" name="object 28784"/>
          <p:cNvSpPr/>
          <p:nvPr/>
        </p:nvSpPr>
        <p:spPr>
          <a:xfrm>
            <a:off x="3168860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5" name="object 28785"/>
          <p:cNvSpPr/>
          <p:nvPr/>
        </p:nvSpPr>
        <p:spPr>
          <a:xfrm>
            <a:off x="3171560" y="6257339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6" name="object 28786"/>
          <p:cNvSpPr/>
          <p:nvPr/>
        </p:nvSpPr>
        <p:spPr>
          <a:xfrm>
            <a:off x="3183472" y="6265492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7" name="object 28787"/>
          <p:cNvSpPr/>
          <p:nvPr/>
        </p:nvSpPr>
        <p:spPr>
          <a:xfrm>
            <a:off x="3196814" y="6275281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8" name="object 28788"/>
          <p:cNvSpPr/>
          <p:nvPr/>
        </p:nvSpPr>
        <p:spPr>
          <a:xfrm>
            <a:off x="3198879" y="6276916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89" name="object 28789"/>
          <p:cNvSpPr/>
          <p:nvPr/>
        </p:nvSpPr>
        <p:spPr>
          <a:xfrm>
            <a:off x="3059429" y="6216168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0" name="object 28790"/>
          <p:cNvSpPr/>
          <p:nvPr/>
        </p:nvSpPr>
        <p:spPr>
          <a:xfrm>
            <a:off x="3073247" y="622553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1" name="object 28791"/>
          <p:cNvSpPr/>
          <p:nvPr/>
        </p:nvSpPr>
        <p:spPr>
          <a:xfrm>
            <a:off x="3075629" y="6227174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2" name="object 28792"/>
          <p:cNvSpPr/>
          <p:nvPr/>
        </p:nvSpPr>
        <p:spPr>
          <a:xfrm>
            <a:off x="3087541" y="6235733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3" name="object 28793"/>
          <p:cNvSpPr/>
          <p:nvPr/>
        </p:nvSpPr>
        <p:spPr>
          <a:xfrm>
            <a:off x="3100883" y="6244697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4" name="object 28794"/>
          <p:cNvSpPr/>
          <p:nvPr/>
        </p:nvSpPr>
        <p:spPr>
          <a:xfrm>
            <a:off x="3103583" y="624714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5" name="object 28795"/>
          <p:cNvSpPr/>
          <p:nvPr/>
        </p:nvSpPr>
        <p:spPr>
          <a:xfrm>
            <a:off x="3114700" y="6255298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6" name="object 28796"/>
          <p:cNvSpPr/>
          <p:nvPr/>
        </p:nvSpPr>
        <p:spPr>
          <a:xfrm>
            <a:off x="3128201" y="626508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7" name="object 28797"/>
          <p:cNvSpPr/>
          <p:nvPr/>
        </p:nvSpPr>
        <p:spPr>
          <a:xfrm>
            <a:off x="3130901" y="6266722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8" name="object 28798"/>
          <p:cNvSpPr/>
          <p:nvPr/>
        </p:nvSpPr>
        <p:spPr>
          <a:xfrm>
            <a:off x="3142813" y="62748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99" name="object 28799"/>
          <p:cNvSpPr/>
          <p:nvPr/>
        </p:nvSpPr>
        <p:spPr>
          <a:xfrm>
            <a:off x="3060223" y="625408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0" name="object 28800"/>
          <p:cNvSpPr/>
          <p:nvPr/>
        </p:nvSpPr>
        <p:spPr>
          <a:xfrm>
            <a:off x="3062923" y="62557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2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1" name="object 28801"/>
          <p:cNvSpPr/>
          <p:nvPr/>
        </p:nvSpPr>
        <p:spPr>
          <a:xfrm>
            <a:off x="3074041" y="6264275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2" name="object 28802"/>
          <p:cNvSpPr/>
          <p:nvPr/>
        </p:nvSpPr>
        <p:spPr>
          <a:xfrm>
            <a:off x="3088335" y="6273645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3" name="object 28803"/>
          <p:cNvSpPr/>
          <p:nvPr/>
        </p:nvSpPr>
        <p:spPr>
          <a:xfrm>
            <a:off x="3090241" y="6275687"/>
            <a:ext cx="1905" cy="0"/>
          </a:xfrm>
          <a:custGeom>
            <a:avLst/>
            <a:gdLst/>
            <a:ahLst/>
            <a:cxnLst/>
            <a:rect l="l" t="t" r="r" b="b"/>
            <a:pathLst>
              <a:path w="1905" h="0">
                <a:moveTo>
                  <a:pt x="0" y="0"/>
                </a:moveTo>
                <a:lnTo>
                  <a:pt x="15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4" name="object 28804"/>
          <p:cNvSpPr/>
          <p:nvPr/>
        </p:nvSpPr>
        <p:spPr>
          <a:xfrm>
            <a:off x="2445087" y="617845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488"/>
                </a:lnTo>
                <a:lnTo>
                  <a:pt x="3653" y="8153"/>
                </a:lnTo>
                <a:lnTo>
                  <a:pt x="7147" y="11006"/>
                </a:lnTo>
                <a:lnTo>
                  <a:pt x="11912" y="13047"/>
                </a:lnTo>
                <a:lnTo>
                  <a:pt x="17788" y="13858"/>
                </a:lnTo>
                <a:lnTo>
                  <a:pt x="23347" y="13047"/>
                </a:lnTo>
                <a:lnTo>
                  <a:pt x="28112" y="11006"/>
                </a:lnTo>
                <a:lnTo>
                  <a:pt x="31606" y="8153"/>
                </a:lnTo>
                <a:lnTo>
                  <a:pt x="34465" y="448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5" name="object 28805"/>
          <p:cNvSpPr/>
          <p:nvPr/>
        </p:nvSpPr>
        <p:spPr>
          <a:xfrm>
            <a:off x="2448899" y="618232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17788" y="13858"/>
                </a:lnTo>
                <a:lnTo>
                  <a:pt x="11753" y="13047"/>
                </a:lnTo>
                <a:lnTo>
                  <a:pt x="7147" y="11006"/>
                </a:lnTo>
                <a:lnTo>
                  <a:pt x="3494" y="8153"/>
                </a:lnTo>
                <a:lnTo>
                  <a:pt x="794" y="448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6" name="object 28806"/>
          <p:cNvSpPr/>
          <p:nvPr/>
        </p:nvSpPr>
        <p:spPr>
          <a:xfrm>
            <a:off x="2445087" y="6167041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35100" y="11411"/>
                </a:lnTo>
                <a:lnTo>
                  <a:pt x="35100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7" name="object 28807"/>
          <p:cNvSpPr/>
          <p:nvPr/>
        </p:nvSpPr>
        <p:spPr>
          <a:xfrm>
            <a:off x="2448899" y="6170914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60" h="11429">
                <a:moveTo>
                  <a:pt x="0" y="11411"/>
                </a:moveTo>
                <a:lnTo>
                  <a:pt x="17788" y="11411"/>
                </a:lnTo>
                <a:lnTo>
                  <a:pt x="35100" y="11411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114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08" name="object 28808"/>
          <p:cNvSpPr/>
          <p:nvPr/>
        </p:nvSpPr>
        <p:spPr>
          <a:xfrm>
            <a:off x="2445087" y="615358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788" y="0"/>
                </a:moveTo>
                <a:lnTo>
                  <a:pt x="0" y="13453"/>
                </a:lnTo>
                <a:lnTo>
                  <a:pt x="35100" y="1345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09" name="object 28809"/>
          <p:cNvSpPr/>
          <p:nvPr/>
        </p:nvSpPr>
        <p:spPr>
          <a:xfrm>
            <a:off x="2448899" y="615744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465"/>
                </a:moveTo>
                <a:lnTo>
                  <a:pt x="17788" y="0"/>
                </a:lnTo>
                <a:lnTo>
                  <a:pt x="23347" y="418"/>
                </a:lnTo>
                <a:lnTo>
                  <a:pt x="27953" y="2865"/>
                </a:lnTo>
                <a:lnTo>
                  <a:pt x="31606" y="5300"/>
                </a:lnTo>
                <a:lnTo>
                  <a:pt x="34306" y="9382"/>
                </a:lnTo>
                <a:lnTo>
                  <a:pt x="35100" y="13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0" name="object 28810"/>
          <p:cNvSpPr/>
          <p:nvPr/>
        </p:nvSpPr>
        <p:spPr>
          <a:xfrm>
            <a:off x="394062" y="4196042"/>
            <a:ext cx="0" cy="432434"/>
          </a:xfrm>
          <a:custGeom>
            <a:avLst/>
            <a:gdLst/>
            <a:ahLst/>
            <a:cxnLst/>
            <a:rect l="l" t="t" r="r" b="b"/>
            <a:pathLst>
              <a:path w="0" h="432435">
                <a:moveTo>
                  <a:pt x="0" y="43212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1" name="object 28811"/>
          <p:cNvSpPr/>
          <p:nvPr/>
        </p:nvSpPr>
        <p:spPr>
          <a:xfrm>
            <a:off x="396619" y="4736013"/>
            <a:ext cx="63552" cy="82195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12" name="object 28812"/>
          <p:cNvSpPr/>
          <p:nvPr/>
        </p:nvSpPr>
        <p:spPr>
          <a:xfrm>
            <a:off x="5351616" y="2271651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0"/>
                </a:moveTo>
                <a:lnTo>
                  <a:pt x="0" y="1528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3" name="object 28813"/>
          <p:cNvSpPr/>
          <p:nvPr/>
        </p:nvSpPr>
        <p:spPr>
          <a:xfrm>
            <a:off x="6740397" y="264081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17788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4" name="object 28814"/>
          <p:cNvSpPr/>
          <p:nvPr/>
        </p:nvSpPr>
        <p:spPr>
          <a:xfrm>
            <a:off x="6744051" y="264474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0" y="13895"/>
                </a:moveTo>
                <a:lnTo>
                  <a:pt x="17788" y="0"/>
                </a:lnTo>
                <a:lnTo>
                  <a:pt x="23347" y="737"/>
                </a:lnTo>
                <a:lnTo>
                  <a:pt x="28112" y="2828"/>
                </a:lnTo>
                <a:lnTo>
                  <a:pt x="31606" y="5656"/>
                </a:lnTo>
                <a:lnTo>
                  <a:pt x="34465" y="9345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5" name="object 28815"/>
          <p:cNvSpPr/>
          <p:nvPr/>
        </p:nvSpPr>
        <p:spPr>
          <a:xfrm>
            <a:off x="6757551" y="2654709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0"/>
                </a:moveTo>
                <a:lnTo>
                  <a:pt x="0" y="152116"/>
                </a:lnTo>
              </a:path>
            </a:pathLst>
          </a:custGeom>
          <a:ln w="3589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6" name="object 28816"/>
          <p:cNvSpPr/>
          <p:nvPr/>
        </p:nvSpPr>
        <p:spPr>
          <a:xfrm>
            <a:off x="6743256" y="2658644"/>
            <a:ext cx="36195" cy="152400"/>
          </a:xfrm>
          <a:custGeom>
            <a:avLst/>
            <a:gdLst/>
            <a:ahLst/>
            <a:cxnLst/>
            <a:rect l="l" t="t" r="r" b="b"/>
            <a:pathLst>
              <a:path w="36195" h="152400">
                <a:moveTo>
                  <a:pt x="36053" y="0"/>
                </a:moveTo>
                <a:lnTo>
                  <a:pt x="18582" y="0"/>
                </a:lnTo>
                <a:lnTo>
                  <a:pt x="794" y="0"/>
                </a:lnTo>
                <a:lnTo>
                  <a:pt x="0" y="151993"/>
                </a:lnTo>
                <a:lnTo>
                  <a:pt x="17788" y="151993"/>
                </a:lnTo>
                <a:lnTo>
                  <a:pt x="35259" y="151993"/>
                </a:lnTo>
                <a:lnTo>
                  <a:pt x="360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7" name="object 28817"/>
          <p:cNvSpPr/>
          <p:nvPr/>
        </p:nvSpPr>
        <p:spPr>
          <a:xfrm>
            <a:off x="6739604" y="2806825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8116"/>
                </a:lnTo>
                <a:lnTo>
                  <a:pt x="6988" y="10575"/>
                </a:lnTo>
                <a:lnTo>
                  <a:pt x="12229" y="13035"/>
                </a:lnTo>
                <a:lnTo>
                  <a:pt x="17788" y="13403"/>
                </a:lnTo>
                <a:lnTo>
                  <a:pt x="23188" y="13035"/>
                </a:lnTo>
                <a:lnTo>
                  <a:pt x="27953" y="10575"/>
                </a:lnTo>
                <a:lnTo>
                  <a:pt x="31606" y="8116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18" name="object 28818"/>
          <p:cNvSpPr/>
          <p:nvPr/>
        </p:nvSpPr>
        <p:spPr>
          <a:xfrm>
            <a:off x="6743256" y="2810638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59" h="13969">
                <a:moveTo>
                  <a:pt x="35259" y="0"/>
                </a:moveTo>
                <a:lnTo>
                  <a:pt x="17788" y="13526"/>
                </a:lnTo>
                <a:lnTo>
                  <a:pt x="12229" y="13035"/>
                </a:lnTo>
                <a:lnTo>
                  <a:pt x="7147" y="10575"/>
                </a:lnTo>
                <a:lnTo>
                  <a:pt x="3653" y="8116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19" name="object 28819"/>
          <p:cNvSpPr/>
          <p:nvPr/>
        </p:nvSpPr>
        <p:spPr>
          <a:xfrm>
            <a:off x="5462954" y="2639460"/>
            <a:ext cx="317500" cy="165100"/>
          </a:xfrm>
          <a:custGeom>
            <a:avLst/>
            <a:gdLst/>
            <a:ahLst/>
            <a:cxnLst/>
            <a:rect l="l" t="t" r="r" b="b"/>
            <a:pathLst>
              <a:path w="317500" h="165100">
                <a:moveTo>
                  <a:pt x="65913" y="13403"/>
                </a:moveTo>
                <a:lnTo>
                  <a:pt x="142626" y="0"/>
                </a:lnTo>
                <a:lnTo>
                  <a:pt x="218863" y="6025"/>
                </a:lnTo>
                <a:lnTo>
                  <a:pt x="263811" y="14633"/>
                </a:lnTo>
                <a:lnTo>
                  <a:pt x="317494" y="50910"/>
                </a:lnTo>
                <a:lnTo>
                  <a:pt x="313524" y="108461"/>
                </a:lnTo>
                <a:lnTo>
                  <a:pt x="273658" y="145107"/>
                </a:lnTo>
                <a:lnTo>
                  <a:pt x="181697" y="164659"/>
                </a:lnTo>
                <a:lnTo>
                  <a:pt x="102760" y="157281"/>
                </a:lnTo>
                <a:lnTo>
                  <a:pt x="56859" y="143877"/>
                </a:lnTo>
                <a:lnTo>
                  <a:pt x="11435" y="112888"/>
                </a:lnTo>
                <a:lnTo>
                  <a:pt x="0" y="78210"/>
                </a:lnTo>
                <a:lnTo>
                  <a:pt x="14294" y="49311"/>
                </a:lnTo>
                <a:lnTo>
                  <a:pt x="47806" y="215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0" name="object 28820"/>
          <p:cNvSpPr/>
          <p:nvPr/>
        </p:nvSpPr>
        <p:spPr>
          <a:xfrm>
            <a:off x="5676258" y="2738945"/>
            <a:ext cx="60960" cy="45720"/>
          </a:xfrm>
          <a:custGeom>
            <a:avLst/>
            <a:gdLst/>
            <a:ahLst/>
            <a:cxnLst/>
            <a:rect l="l" t="t" r="r" b="b"/>
            <a:pathLst>
              <a:path w="60960" h="45719">
                <a:moveTo>
                  <a:pt x="0" y="0"/>
                </a:moveTo>
                <a:lnTo>
                  <a:pt x="60354" y="456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1" name="object 28821"/>
          <p:cNvSpPr/>
          <p:nvPr/>
        </p:nvSpPr>
        <p:spPr>
          <a:xfrm>
            <a:off x="5659264" y="2744602"/>
            <a:ext cx="24765" cy="56515"/>
          </a:xfrm>
          <a:custGeom>
            <a:avLst/>
            <a:gdLst/>
            <a:ahLst/>
            <a:cxnLst/>
            <a:rect l="l" t="t" r="r" b="b"/>
            <a:pathLst>
              <a:path w="24764" h="56514">
                <a:moveTo>
                  <a:pt x="0" y="0"/>
                </a:moveTo>
                <a:lnTo>
                  <a:pt x="24459" y="563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2" name="object 28822"/>
          <p:cNvSpPr/>
          <p:nvPr/>
        </p:nvSpPr>
        <p:spPr>
          <a:xfrm>
            <a:off x="5627657" y="2747061"/>
            <a:ext cx="3810" cy="57150"/>
          </a:xfrm>
          <a:custGeom>
            <a:avLst/>
            <a:gdLst/>
            <a:ahLst/>
            <a:cxnLst/>
            <a:rect l="l" t="t" r="r" b="b"/>
            <a:pathLst>
              <a:path w="3810" h="57150">
                <a:moveTo>
                  <a:pt x="3494" y="0"/>
                </a:moveTo>
                <a:lnTo>
                  <a:pt x="0" y="570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3" name="object 28823"/>
          <p:cNvSpPr/>
          <p:nvPr/>
        </p:nvSpPr>
        <p:spPr>
          <a:xfrm>
            <a:off x="5573180" y="2743003"/>
            <a:ext cx="25400" cy="55880"/>
          </a:xfrm>
          <a:custGeom>
            <a:avLst/>
            <a:gdLst/>
            <a:ahLst/>
            <a:cxnLst/>
            <a:rect l="l" t="t" r="r" b="b"/>
            <a:pathLst>
              <a:path w="25400" h="55880">
                <a:moveTo>
                  <a:pt x="25253" y="0"/>
                </a:moveTo>
                <a:lnTo>
                  <a:pt x="0" y="554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4" name="object 28824"/>
          <p:cNvSpPr/>
          <p:nvPr/>
        </p:nvSpPr>
        <p:spPr>
          <a:xfrm>
            <a:off x="5603992" y="2678935"/>
            <a:ext cx="7620" cy="20955"/>
          </a:xfrm>
          <a:custGeom>
            <a:avLst/>
            <a:gdLst/>
            <a:ahLst/>
            <a:cxnLst/>
            <a:rect l="l" t="t" r="r" b="b"/>
            <a:pathLst>
              <a:path w="7620" h="20955">
                <a:moveTo>
                  <a:pt x="6988" y="204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5" name="object 28825"/>
          <p:cNvSpPr/>
          <p:nvPr/>
        </p:nvSpPr>
        <p:spPr>
          <a:xfrm>
            <a:off x="5638299" y="2680656"/>
            <a:ext cx="4445" cy="19685"/>
          </a:xfrm>
          <a:custGeom>
            <a:avLst/>
            <a:gdLst/>
            <a:ahLst/>
            <a:cxnLst/>
            <a:rect l="l" t="t" r="r" b="b"/>
            <a:pathLst>
              <a:path w="4445" h="19685">
                <a:moveTo>
                  <a:pt x="0" y="19060"/>
                </a:moveTo>
                <a:lnTo>
                  <a:pt x="42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6" name="object 28826"/>
          <p:cNvSpPr/>
          <p:nvPr/>
        </p:nvSpPr>
        <p:spPr>
          <a:xfrm>
            <a:off x="5494084" y="2673647"/>
            <a:ext cx="81280" cy="36830"/>
          </a:xfrm>
          <a:custGeom>
            <a:avLst/>
            <a:gdLst/>
            <a:ahLst/>
            <a:cxnLst/>
            <a:rect l="l" t="t" r="r" b="b"/>
            <a:pathLst>
              <a:path w="81279" h="36830">
                <a:moveTo>
                  <a:pt x="81001" y="3627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7" name="object 28827"/>
          <p:cNvSpPr/>
          <p:nvPr/>
        </p:nvSpPr>
        <p:spPr>
          <a:xfrm>
            <a:off x="5560474" y="2645486"/>
            <a:ext cx="36830" cy="56515"/>
          </a:xfrm>
          <a:custGeom>
            <a:avLst/>
            <a:gdLst/>
            <a:ahLst/>
            <a:cxnLst/>
            <a:rect l="l" t="t" r="r" b="b"/>
            <a:pathLst>
              <a:path w="36829" h="56514">
                <a:moveTo>
                  <a:pt x="36371" y="5595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8" name="object 28828"/>
          <p:cNvSpPr/>
          <p:nvPr/>
        </p:nvSpPr>
        <p:spPr>
          <a:xfrm>
            <a:off x="5623687" y="2639460"/>
            <a:ext cx="1905" cy="60325"/>
          </a:xfrm>
          <a:custGeom>
            <a:avLst/>
            <a:gdLst/>
            <a:ahLst/>
            <a:cxnLst/>
            <a:rect l="l" t="t" r="r" b="b"/>
            <a:pathLst>
              <a:path w="1904" h="60325">
                <a:moveTo>
                  <a:pt x="1905" y="5988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29" name="object 28829"/>
          <p:cNvSpPr/>
          <p:nvPr/>
        </p:nvSpPr>
        <p:spPr>
          <a:xfrm>
            <a:off x="5648146" y="2645486"/>
            <a:ext cx="29209" cy="56515"/>
          </a:xfrm>
          <a:custGeom>
            <a:avLst/>
            <a:gdLst/>
            <a:ahLst/>
            <a:cxnLst/>
            <a:rect l="l" t="t" r="r" b="b"/>
            <a:pathLst>
              <a:path w="29210" h="56514">
                <a:moveTo>
                  <a:pt x="0" y="55952"/>
                </a:moveTo>
                <a:lnTo>
                  <a:pt x="289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0" name="object 28830"/>
          <p:cNvSpPr/>
          <p:nvPr/>
        </p:nvSpPr>
        <p:spPr>
          <a:xfrm>
            <a:off x="5679752" y="2661841"/>
            <a:ext cx="67310" cy="45720"/>
          </a:xfrm>
          <a:custGeom>
            <a:avLst/>
            <a:gdLst/>
            <a:ahLst/>
            <a:cxnLst/>
            <a:rect l="l" t="t" r="r" b="b"/>
            <a:pathLst>
              <a:path w="67310" h="45719">
                <a:moveTo>
                  <a:pt x="0" y="45622"/>
                </a:moveTo>
                <a:lnTo>
                  <a:pt x="671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1" name="object 28831"/>
          <p:cNvSpPr/>
          <p:nvPr/>
        </p:nvSpPr>
        <p:spPr>
          <a:xfrm>
            <a:off x="5565715" y="2701807"/>
            <a:ext cx="124460" cy="42545"/>
          </a:xfrm>
          <a:custGeom>
            <a:avLst/>
            <a:gdLst/>
            <a:ahLst/>
            <a:cxnLst/>
            <a:rect l="l" t="t" r="r" b="b"/>
            <a:pathLst>
              <a:path w="124460" h="42544">
                <a:moveTo>
                  <a:pt x="15723" y="4058"/>
                </a:moveTo>
                <a:lnTo>
                  <a:pt x="88784" y="0"/>
                </a:lnTo>
                <a:lnTo>
                  <a:pt x="123884" y="12666"/>
                </a:lnTo>
                <a:lnTo>
                  <a:pt x="108955" y="37506"/>
                </a:lnTo>
                <a:lnTo>
                  <a:pt x="35418" y="41933"/>
                </a:lnTo>
                <a:lnTo>
                  <a:pt x="0" y="26070"/>
                </a:lnTo>
                <a:lnTo>
                  <a:pt x="15723" y="405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2" name="object 28832"/>
          <p:cNvSpPr/>
          <p:nvPr/>
        </p:nvSpPr>
        <p:spPr>
          <a:xfrm>
            <a:off x="2317708" y="2472710"/>
            <a:ext cx="1270" cy="0"/>
          </a:xfrm>
          <a:custGeom>
            <a:avLst/>
            <a:gdLst/>
            <a:ahLst/>
            <a:cxnLst/>
            <a:rect l="l" t="t" r="r" b="b"/>
            <a:pathLst>
              <a:path w="1269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3" name="object 28833"/>
          <p:cNvSpPr/>
          <p:nvPr/>
        </p:nvSpPr>
        <p:spPr>
          <a:xfrm>
            <a:off x="5558568" y="2686682"/>
            <a:ext cx="22860" cy="19685"/>
          </a:xfrm>
          <a:custGeom>
            <a:avLst/>
            <a:gdLst/>
            <a:ahLst/>
            <a:cxnLst/>
            <a:rect l="l" t="t" r="r" b="b"/>
            <a:pathLst>
              <a:path w="22860" h="19685">
                <a:moveTo>
                  <a:pt x="22394" y="1918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4" name="object 28834"/>
          <p:cNvSpPr/>
          <p:nvPr/>
        </p:nvSpPr>
        <p:spPr>
          <a:xfrm>
            <a:off x="5561268" y="2738453"/>
            <a:ext cx="21590" cy="19685"/>
          </a:xfrm>
          <a:custGeom>
            <a:avLst/>
            <a:gdLst/>
            <a:ahLst/>
            <a:cxnLst/>
            <a:rect l="l" t="t" r="r" b="b"/>
            <a:pathLst>
              <a:path w="21589" h="19685">
                <a:moveTo>
                  <a:pt x="20965" y="0"/>
                </a:moveTo>
                <a:lnTo>
                  <a:pt x="0" y="19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5" name="object 28835"/>
          <p:cNvSpPr/>
          <p:nvPr/>
        </p:nvSpPr>
        <p:spPr>
          <a:xfrm>
            <a:off x="5509967" y="2723819"/>
            <a:ext cx="53975" cy="7620"/>
          </a:xfrm>
          <a:custGeom>
            <a:avLst/>
            <a:gdLst/>
            <a:ahLst/>
            <a:cxnLst/>
            <a:rect l="l" t="t" r="r" b="b"/>
            <a:pathLst>
              <a:path w="53975" h="7619">
                <a:moveTo>
                  <a:pt x="53365" y="0"/>
                </a:moveTo>
                <a:lnTo>
                  <a:pt x="0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6" name="object 28836"/>
          <p:cNvSpPr/>
          <p:nvPr/>
        </p:nvSpPr>
        <p:spPr>
          <a:xfrm>
            <a:off x="5463748" y="2713244"/>
            <a:ext cx="102870" cy="5080"/>
          </a:xfrm>
          <a:custGeom>
            <a:avLst/>
            <a:gdLst/>
            <a:ahLst/>
            <a:cxnLst/>
            <a:rect l="l" t="t" r="r" b="b"/>
            <a:pathLst>
              <a:path w="102870" h="5080">
                <a:moveTo>
                  <a:pt x="0" y="0"/>
                </a:moveTo>
                <a:lnTo>
                  <a:pt x="102284" y="4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7" name="object 28837"/>
          <p:cNvSpPr/>
          <p:nvPr/>
        </p:nvSpPr>
        <p:spPr>
          <a:xfrm>
            <a:off x="5524102" y="2703037"/>
            <a:ext cx="45720" cy="12065"/>
          </a:xfrm>
          <a:custGeom>
            <a:avLst/>
            <a:gdLst/>
            <a:ahLst/>
            <a:cxnLst/>
            <a:rect l="l" t="t" r="r" b="b"/>
            <a:pathLst>
              <a:path w="45720" h="12064">
                <a:moveTo>
                  <a:pt x="0" y="0"/>
                </a:moveTo>
                <a:lnTo>
                  <a:pt x="45424" y="114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8" name="object 28838"/>
          <p:cNvSpPr/>
          <p:nvPr/>
        </p:nvSpPr>
        <p:spPr>
          <a:xfrm>
            <a:off x="5609551" y="2745831"/>
            <a:ext cx="4445" cy="21590"/>
          </a:xfrm>
          <a:custGeom>
            <a:avLst/>
            <a:gdLst/>
            <a:ahLst/>
            <a:cxnLst/>
            <a:rect l="l" t="t" r="r" b="b"/>
            <a:pathLst>
              <a:path w="4445" h="21589">
                <a:moveTo>
                  <a:pt x="4288" y="0"/>
                </a:moveTo>
                <a:lnTo>
                  <a:pt x="0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39" name="object 28839"/>
          <p:cNvSpPr/>
          <p:nvPr/>
        </p:nvSpPr>
        <p:spPr>
          <a:xfrm>
            <a:off x="5489002" y="2731935"/>
            <a:ext cx="80645" cy="34925"/>
          </a:xfrm>
          <a:custGeom>
            <a:avLst/>
            <a:gdLst/>
            <a:ahLst/>
            <a:cxnLst/>
            <a:rect l="l" t="t" r="r" b="b"/>
            <a:pathLst>
              <a:path w="80645" h="34925">
                <a:moveTo>
                  <a:pt x="80525" y="0"/>
                </a:moveTo>
                <a:lnTo>
                  <a:pt x="0" y="346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0" name="object 28840"/>
          <p:cNvSpPr/>
          <p:nvPr/>
        </p:nvSpPr>
        <p:spPr>
          <a:xfrm>
            <a:off x="5667999" y="2685452"/>
            <a:ext cx="13335" cy="19050"/>
          </a:xfrm>
          <a:custGeom>
            <a:avLst/>
            <a:gdLst/>
            <a:ahLst/>
            <a:cxnLst/>
            <a:rect l="l" t="t" r="r" b="b"/>
            <a:pathLst>
              <a:path w="13335" h="19050">
                <a:moveTo>
                  <a:pt x="0" y="18814"/>
                </a:moveTo>
                <a:lnTo>
                  <a:pt x="130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1" name="object 28841"/>
          <p:cNvSpPr/>
          <p:nvPr/>
        </p:nvSpPr>
        <p:spPr>
          <a:xfrm>
            <a:off x="5688806" y="2696520"/>
            <a:ext cx="38735" cy="17145"/>
          </a:xfrm>
          <a:custGeom>
            <a:avLst/>
            <a:gdLst/>
            <a:ahLst/>
            <a:cxnLst/>
            <a:rect l="l" t="t" r="r" b="b"/>
            <a:pathLst>
              <a:path w="38735" h="17144">
                <a:moveTo>
                  <a:pt x="0" y="16724"/>
                </a:moveTo>
                <a:lnTo>
                  <a:pt x="3843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2" name="object 28842"/>
          <p:cNvSpPr/>
          <p:nvPr/>
        </p:nvSpPr>
        <p:spPr>
          <a:xfrm>
            <a:off x="5690076" y="2704636"/>
            <a:ext cx="95885" cy="15240"/>
          </a:xfrm>
          <a:custGeom>
            <a:avLst/>
            <a:gdLst/>
            <a:ahLst/>
            <a:cxnLst/>
            <a:rect l="l" t="t" r="r" b="b"/>
            <a:pathLst>
              <a:path w="95885" h="15239">
                <a:moveTo>
                  <a:pt x="0" y="14633"/>
                </a:moveTo>
                <a:lnTo>
                  <a:pt x="95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3" name="object 28843"/>
          <p:cNvSpPr/>
          <p:nvPr/>
        </p:nvSpPr>
        <p:spPr>
          <a:xfrm>
            <a:off x="5689600" y="2722221"/>
            <a:ext cx="50800" cy="5715"/>
          </a:xfrm>
          <a:custGeom>
            <a:avLst/>
            <a:gdLst/>
            <a:ahLst/>
            <a:cxnLst/>
            <a:rect l="l" t="t" r="r" b="b"/>
            <a:pathLst>
              <a:path w="50800" h="5714">
                <a:moveTo>
                  <a:pt x="0" y="0"/>
                </a:moveTo>
                <a:lnTo>
                  <a:pt x="50189" y="56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4" name="object 28844"/>
          <p:cNvSpPr/>
          <p:nvPr/>
        </p:nvSpPr>
        <p:spPr>
          <a:xfrm>
            <a:off x="5688012" y="2726279"/>
            <a:ext cx="86360" cy="25400"/>
          </a:xfrm>
          <a:custGeom>
            <a:avLst/>
            <a:gdLst/>
            <a:ahLst/>
            <a:cxnLst/>
            <a:rect l="l" t="t" r="r" b="b"/>
            <a:pathLst>
              <a:path w="86360" h="25400">
                <a:moveTo>
                  <a:pt x="0" y="0"/>
                </a:moveTo>
                <a:lnTo>
                  <a:pt x="86084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5" name="object 28845"/>
          <p:cNvSpPr/>
          <p:nvPr/>
        </p:nvSpPr>
        <p:spPr>
          <a:xfrm>
            <a:off x="5682612" y="2734026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60" h="18414">
                <a:moveTo>
                  <a:pt x="0" y="0"/>
                </a:moveTo>
                <a:lnTo>
                  <a:pt x="35100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6" name="object 28846"/>
          <p:cNvSpPr/>
          <p:nvPr/>
        </p:nvSpPr>
        <p:spPr>
          <a:xfrm>
            <a:off x="5668317" y="2742142"/>
            <a:ext cx="17145" cy="22225"/>
          </a:xfrm>
          <a:custGeom>
            <a:avLst/>
            <a:gdLst/>
            <a:ahLst/>
            <a:cxnLst/>
            <a:rect l="l" t="t" r="r" b="b"/>
            <a:pathLst>
              <a:path w="17145" h="22225">
                <a:moveTo>
                  <a:pt x="0" y="0"/>
                </a:moveTo>
                <a:lnTo>
                  <a:pt x="16994" y="216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7" name="object 28847"/>
          <p:cNvSpPr/>
          <p:nvPr/>
        </p:nvSpPr>
        <p:spPr>
          <a:xfrm>
            <a:off x="5645446" y="2746200"/>
            <a:ext cx="5080" cy="21590"/>
          </a:xfrm>
          <a:custGeom>
            <a:avLst/>
            <a:gdLst/>
            <a:ahLst/>
            <a:cxnLst/>
            <a:rect l="l" t="t" r="r" b="b"/>
            <a:pathLst>
              <a:path w="5079" h="21589">
                <a:moveTo>
                  <a:pt x="0" y="0"/>
                </a:moveTo>
                <a:lnTo>
                  <a:pt x="4764" y="21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8" name="object 28848"/>
          <p:cNvSpPr/>
          <p:nvPr/>
        </p:nvSpPr>
        <p:spPr>
          <a:xfrm>
            <a:off x="5510761" y="2652865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5">
                <a:moveTo>
                  <a:pt x="0" y="8116"/>
                </a:moveTo>
                <a:lnTo>
                  <a:pt x="181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9" name="object 28849"/>
          <p:cNvSpPr/>
          <p:nvPr/>
        </p:nvSpPr>
        <p:spPr>
          <a:xfrm>
            <a:off x="4211399" y="5507541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 h="0">
                <a:moveTo>
                  <a:pt x="0" y="0"/>
                </a:moveTo>
                <a:lnTo>
                  <a:pt x="3068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0" name="object 28850"/>
          <p:cNvSpPr/>
          <p:nvPr/>
        </p:nvSpPr>
        <p:spPr>
          <a:xfrm>
            <a:off x="4211399" y="6279769"/>
            <a:ext cx="307340" cy="0"/>
          </a:xfrm>
          <a:custGeom>
            <a:avLst/>
            <a:gdLst/>
            <a:ahLst/>
            <a:cxnLst/>
            <a:rect l="l" t="t" r="r" b="b"/>
            <a:pathLst>
              <a:path w="307339" h="0">
                <a:moveTo>
                  <a:pt x="0" y="0"/>
                </a:moveTo>
                <a:lnTo>
                  <a:pt x="3068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1" name="object 28851"/>
          <p:cNvSpPr/>
          <p:nvPr/>
        </p:nvSpPr>
        <p:spPr>
          <a:xfrm>
            <a:off x="4501735" y="5486758"/>
            <a:ext cx="0" cy="813435"/>
          </a:xfrm>
          <a:custGeom>
            <a:avLst/>
            <a:gdLst/>
            <a:ahLst/>
            <a:cxnLst/>
            <a:rect l="l" t="t" r="r" b="b"/>
            <a:pathLst>
              <a:path w="0" h="813435">
                <a:moveTo>
                  <a:pt x="0" y="0"/>
                </a:moveTo>
                <a:lnTo>
                  <a:pt x="0" y="8133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2" name="object 28852"/>
          <p:cNvSpPr/>
          <p:nvPr/>
        </p:nvSpPr>
        <p:spPr>
          <a:xfrm>
            <a:off x="4479816" y="5492292"/>
            <a:ext cx="37465" cy="25400"/>
          </a:xfrm>
          <a:custGeom>
            <a:avLst/>
            <a:gdLst/>
            <a:ahLst/>
            <a:cxnLst/>
            <a:rect l="l" t="t" r="r" b="b"/>
            <a:pathLst>
              <a:path w="37464" h="25400">
                <a:moveTo>
                  <a:pt x="0" y="0"/>
                </a:moveTo>
                <a:lnTo>
                  <a:pt x="33512" y="25283"/>
                </a:lnTo>
                <a:lnTo>
                  <a:pt x="37165" y="228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3" name="object 28853"/>
          <p:cNvSpPr/>
          <p:nvPr/>
        </p:nvSpPr>
        <p:spPr>
          <a:xfrm>
            <a:off x="4479816" y="5489464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4" h="26035">
                <a:moveTo>
                  <a:pt x="3494" y="0"/>
                </a:moveTo>
                <a:lnTo>
                  <a:pt x="0" y="2828"/>
                </a:lnTo>
                <a:lnTo>
                  <a:pt x="37165" y="25664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4" name="object 28854"/>
          <p:cNvSpPr/>
          <p:nvPr/>
        </p:nvSpPr>
        <p:spPr>
          <a:xfrm>
            <a:off x="4483469" y="5493276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4" h="28575">
                <a:moveTo>
                  <a:pt x="33671" y="28172"/>
                </a:moveTo>
                <a:lnTo>
                  <a:pt x="37165" y="25725"/>
                </a:lnTo>
                <a:lnTo>
                  <a:pt x="3653" y="0"/>
                </a:lnTo>
                <a:lnTo>
                  <a:pt x="0" y="2951"/>
                </a:lnTo>
                <a:lnTo>
                  <a:pt x="33671" y="2817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5" name="object 28855"/>
          <p:cNvSpPr/>
          <p:nvPr/>
        </p:nvSpPr>
        <p:spPr>
          <a:xfrm>
            <a:off x="4479816" y="6261618"/>
            <a:ext cx="37465" cy="26034"/>
          </a:xfrm>
          <a:custGeom>
            <a:avLst/>
            <a:gdLst/>
            <a:ahLst/>
            <a:cxnLst/>
            <a:rect l="l" t="t" r="r" b="b"/>
            <a:pathLst>
              <a:path w="37464" h="26035">
                <a:moveTo>
                  <a:pt x="3494" y="0"/>
                </a:moveTo>
                <a:lnTo>
                  <a:pt x="0" y="2852"/>
                </a:lnTo>
                <a:lnTo>
                  <a:pt x="37165" y="25688"/>
                </a:lnTo>
                <a:lnTo>
                  <a:pt x="34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6" name="object 28856"/>
          <p:cNvSpPr/>
          <p:nvPr/>
        </p:nvSpPr>
        <p:spPr>
          <a:xfrm>
            <a:off x="4479816" y="6264471"/>
            <a:ext cx="37465" cy="25400"/>
          </a:xfrm>
          <a:custGeom>
            <a:avLst/>
            <a:gdLst/>
            <a:ahLst/>
            <a:cxnLst/>
            <a:rect l="l" t="t" r="r" b="b"/>
            <a:pathLst>
              <a:path w="37464" h="25400">
                <a:moveTo>
                  <a:pt x="0" y="0"/>
                </a:moveTo>
                <a:lnTo>
                  <a:pt x="33512" y="25283"/>
                </a:lnTo>
                <a:lnTo>
                  <a:pt x="37165" y="2283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57" name="object 28857"/>
          <p:cNvSpPr/>
          <p:nvPr/>
        </p:nvSpPr>
        <p:spPr>
          <a:xfrm>
            <a:off x="4483469" y="6265492"/>
            <a:ext cx="37465" cy="28575"/>
          </a:xfrm>
          <a:custGeom>
            <a:avLst/>
            <a:gdLst/>
            <a:ahLst/>
            <a:cxnLst/>
            <a:rect l="l" t="t" r="r" b="b"/>
            <a:pathLst>
              <a:path w="37464" h="28575">
                <a:moveTo>
                  <a:pt x="3653" y="0"/>
                </a:moveTo>
                <a:lnTo>
                  <a:pt x="0" y="2852"/>
                </a:lnTo>
                <a:lnTo>
                  <a:pt x="33671" y="28136"/>
                </a:lnTo>
                <a:lnTo>
                  <a:pt x="37165" y="25688"/>
                </a:lnTo>
                <a:lnTo>
                  <a:pt x="36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58" name="object 28858"/>
          <p:cNvSpPr/>
          <p:nvPr/>
        </p:nvSpPr>
        <p:spPr>
          <a:xfrm>
            <a:off x="4426464" y="5801822"/>
            <a:ext cx="68268" cy="183296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59" name="object 28859"/>
          <p:cNvSpPr/>
          <p:nvPr/>
        </p:nvSpPr>
        <p:spPr>
          <a:xfrm>
            <a:off x="4203140" y="5507541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0" name="object 28860"/>
          <p:cNvSpPr/>
          <p:nvPr/>
        </p:nvSpPr>
        <p:spPr>
          <a:xfrm>
            <a:off x="4203140" y="6279769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1" name="object 28861"/>
          <p:cNvSpPr/>
          <p:nvPr/>
        </p:nvSpPr>
        <p:spPr>
          <a:xfrm>
            <a:off x="3016545" y="6248571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15406" y="0"/>
                </a:moveTo>
                <a:lnTo>
                  <a:pt x="7464" y="12641"/>
                </a:lnTo>
                <a:lnTo>
                  <a:pt x="0" y="24877"/>
                </a:lnTo>
                <a:lnTo>
                  <a:pt x="5558" y="26094"/>
                </a:lnTo>
                <a:lnTo>
                  <a:pt x="11117" y="26094"/>
                </a:lnTo>
                <a:lnTo>
                  <a:pt x="15882" y="24471"/>
                </a:lnTo>
                <a:lnTo>
                  <a:pt x="20170" y="21606"/>
                </a:lnTo>
                <a:lnTo>
                  <a:pt x="23665" y="18347"/>
                </a:lnTo>
                <a:lnTo>
                  <a:pt x="24935" y="14277"/>
                </a:lnTo>
                <a:lnTo>
                  <a:pt x="24935" y="9788"/>
                </a:lnTo>
                <a:lnTo>
                  <a:pt x="22871" y="6124"/>
                </a:lnTo>
                <a:lnTo>
                  <a:pt x="19376" y="2852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62" name="object 28862"/>
          <p:cNvSpPr/>
          <p:nvPr/>
        </p:nvSpPr>
        <p:spPr>
          <a:xfrm>
            <a:off x="3020357" y="6252445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15406" y="0"/>
                </a:moveTo>
                <a:lnTo>
                  <a:pt x="19376" y="2852"/>
                </a:lnTo>
                <a:lnTo>
                  <a:pt x="22871" y="6124"/>
                </a:lnTo>
                <a:lnTo>
                  <a:pt x="24776" y="9788"/>
                </a:lnTo>
                <a:lnTo>
                  <a:pt x="24776" y="14277"/>
                </a:lnTo>
                <a:lnTo>
                  <a:pt x="23665" y="18347"/>
                </a:lnTo>
                <a:lnTo>
                  <a:pt x="20170" y="21606"/>
                </a:lnTo>
                <a:lnTo>
                  <a:pt x="15723" y="24471"/>
                </a:lnTo>
                <a:lnTo>
                  <a:pt x="10959" y="26094"/>
                </a:lnTo>
                <a:lnTo>
                  <a:pt x="5558" y="26094"/>
                </a:lnTo>
                <a:lnTo>
                  <a:pt x="0" y="248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3" name="object 28863"/>
          <p:cNvSpPr/>
          <p:nvPr/>
        </p:nvSpPr>
        <p:spPr>
          <a:xfrm>
            <a:off x="2975886" y="6233900"/>
            <a:ext cx="56515" cy="40005"/>
          </a:xfrm>
          <a:custGeom>
            <a:avLst/>
            <a:gdLst/>
            <a:ahLst/>
            <a:cxnLst/>
            <a:rect l="l" t="t" r="r" b="b"/>
            <a:pathLst>
              <a:path w="56514" h="40004">
                <a:moveTo>
                  <a:pt x="15406" y="0"/>
                </a:moveTo>
                <a:lnTo>
                  <a:pt x="7464" y="12641"/>
                </a:lnTo>
                <a:lnTo>
                  <a:pt x="0" y="24864"/>
                </a:lnTo>
                <a:lnTo>
                  <a:pt x="40659" y="39547"/>
                </a:lnTo>
                <a:lnTo>
                  <a:pt x="48124" y="27312"/>
                </a:lnTo>
                <a:lnTo>
                  <a:pt x="56065" y="14670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64" name="object 28864"/>
          <p:cNvSpPr/>
          <p:nvPr/>
        </p:nvSpPr>
        <p:spPr>
          <a:xfrm>
            <a:off x="2979698" y="6237774"/>
            <a:ext cx="56515" cy="40005"/>
          </a:xfrm>
          <a:custGeom>
            <a:avLst/>
            <a:gdLst/>
            <a:ahLst/>
            <a:cxnLst/>
            <a:rect l="l" t="t" r="r" b="b"/>
            <a:pathLst>
              <a:path w="56514" h="40004">
                <a:moveTo>
                  <a:pt x="40659" y="39547"/>
                </a:moveTo>
                <a:lnTo>
                  <a:pt x="48124" y="27312"/>
                </a:lnTo>
                <a:lnTo>
                  <a:pt x="56065" y="14670"/>
                </a:lnTo>
                <a:lnTo>
                  <a:pt x="15406" y="0"/>
                </a:lnTo>
                <a:lnTo>
                  <a:pt x="7464" y="12641"/>
                </a:lnTo>
                <a:lnTo>
                  <a:pt x="0" y="24864"/>
                </a:lnTo>
                <a:lnTo>
                  <a:pt x="40659" y="3954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5" name="object 28865"/>
          <p:cNvSpPr/>
          <p:nvPr/>
        </p:nvSpPr>
        <p:spPr>
          <a:xfrm>
            <a:off x="2966038" y="6232671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19376" y="0"/>
                </a:moveTo>
                <a:lnTo>
                  <a:pt x="13817" y="0"/>
                </a:lnTo>
                <a:lnTo>
                  <a:pt x="9053" y="1635"/>
                </a:lnTo>
                <a:lnTo>
                  <a:pt x="4764" y="4488"/>
                </a:lnTo>
                <a:lnTo>
                  <a:pt x="1111" y="7747"/>
                </a:lnTo>
                <a:lnTo>
                  <a:pt x="0" y="12235"/>
                </a:lnTo>
                <a:lnTo>
                  <a:pt x="0" y="16318"/>
                </a:lnTo>
                <a:lnTo>
                  <a:pt x="1905" y="20388"/>
                </a:lnTo>
                <a:lnTo>
                  <a:pt x="5558" y="23647"/>
                </a:lnTo>
                <a:lnTo>
                  <a:pt x="9847" y="26094"/>
                </a:lnTo>
                <a:lnTo>
                  <a:pt x="17312" y="13871"/>
                </a:lnTo>
                <a:lnTo>
                  <a:pt x="25253" y="1229"/>
                </a:lnTo>
                <a:lnTo>
                  <a:pt x="193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66" name="object 28866"/>
          <p:cNvSpPr/>
          <p:nvPr/>
        </p:nvSpPr>
        <p:spPr>
          <a:xfrm>
            <a:off x="2969850" y="6236544"/>
            <a:ext cx="25400" cy="26670"/>
          </a:xfrm>
          <a:custGeom>
            <a:avLst/>
            <a:gdLst/>
            <a:ahLst/>
            <a:cxnLst/>
            <a:rect l="l" t="t" r="r" b="b"/>
            <a:pathLst>
              <a:path w="25400" h="26670">
                <a:moveTo>
                  <a:pt x="9847" y="26094"/>
                </a:moveTo>
                <a:lnTo>
                  <a:pt x="5400" y="23647"/>
                </a:lnTo>
                <a:lnTo>
                  <a:pt x="1905" y="20388"/>
                </a:lnTo>
                <a:lnTo>
                  <a:pt x="0" y="16306"/>
                </a:lnTo>
                <a:lnTo>
                  <a:pt x="0" y="12235"/>
                </a:lnTo>
                <a:lnTo>
                  <a:pt x="1111" y="7747"/>
                </a:lnTo>
                <a:lnTo>
                  <a:pt x="4605" y="4488"/>
                </a:lnTo>
                <a:lnTo>
                  <a:pt x="9053" y="1635"/>
                </a:lnTo>
                <a:lnTo>
                  <a:pt x="13817" y="0"/>
                </a:lnTo>
                <a:lnTo>
                  <a:pt x="19218" y="0"/>
                </a:lnTo>
                <a:lnTo>
                  <a:pt x="25253" y="1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7" name="object 28867"/>
          <p:cNvSpPr/>
          <p:nvPr/>
        </p:nvSpPr>
        <p:spPr>
          <a:xfrm>
            <a:off x="1976389" y="617192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0" y="27324"/>
                </a:lnTo>
                <a:lnTo>
                  <a:pt x="5400" y="26918"/>
                </a:lnTo>
                <a:lnTo>
                  <a:pt x="10641" y="24471"/>
                </a:lnTo>
                <a:lnTo>
                  <a:pt x="14135" y="22024"/>
                </a:lnTo>
                <a:lnTo>
                  <a:pt x="16994" y="17941"/>
                </a:lnTo>
                <a:lnTo>
                  <a:pt x="17788" y="13871"/>
                </a:lnTo>
                <a:lnTo>
                  <a:pt x="16994" y="9382"/>
                </a:lnTo>
                <a:lnTo>
                  <a:pt x="14135" y="5718"/>
                </a:lnTo>
                <a:lnTo>
                  <a:pt x="10641" y="2865"/>
                </a:lnTo>
                <a:lnTo>
                  <a:pt x="5400" y="8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68" name="object 28868"/>
          <p:cNvSpPr/>
          <p:nvPr/>
        </p:nvSpPr>
        <p:spPr>
          <a:xfrm>
            <a:off x="1980042" y="617579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0" y="0"/>
                </a:moveTo>
                <a:lnTo>
                  <a:pt x="17788" y="13871"/>
                </a:lnTo>
                <a:lnTo>
                  <a:pt x="16994" y="17941"/>
                </a:lnTo>
                <a:lnTo>
                  <a:pt x="14294" y="22024"/>
                </a:lnTo>
                <a:lnTo>
                  <a:pt x="10641" y="24471"/>
                </a:lnTo>
                <a:lnTo>
                  <a:pt x="5558" y="26918"/>
                </a:lnTo>
                <a:lnTo>
                  <a:pt x="0" y="273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69" name="object 28869"/>
          <p:cNvSpPr/>
          <p:nvPr/>
        </p:nvSpPr>
        <p:spPr>
          <a:xfrm>
            <a:off x="1953359" y="6171922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4" h="27939">
                <a:moveTo>
                  <a:pt x="23029" y="27324"/>
                </a:moveTo>
                <a:lnTo>
                  <a:pt x="23029" y="0"/>
                </a:lnTo>
                <a:lnTo>
                  <a:pt x="0" y="0"/>
                </a:lnTo>
                <a:lnTo>
                  <a:pt x="0" y="27324"/>
                </a:lnTo>
                <a:lnTo>
                  <a:pt x="23029" y="273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0" name="object 28870"/>
          <p:cNvSpPr/>
          <p:nvPr/>
        </p:nvSpPr>
        <p:spPr>
          <a:xfrm>
            <a:off x="1957171" y="6175796"/>
            <a:ext cx="23495" cy="27940"/>
          </a:xfrm>
          <a:custGeom>
            <a:avLst/>
            <a:gdLst/>
            <a:ahLst/>
            <a:cxnLst/>
            <a:rect l="l" t="t" r="r" b="b"/>
            <a:pathLst>
              <a:path w="23494" h="27939">
                <a:moveTo>
                  <a:pt x="22871" y="27324"/>
                </a:moveTo>
                <a:lnTo>
                  <a:pt x="22871" y="13871"/>
                </a:lnTo>
                <a:lnTo>
                  <a:pt x="22871" y="0"/>
                </a:lnTo>
                <a:lnTo>
                  <a:pt x="0" y="0"/>
                </a:lnTo>
                <a:lnTo>
                  <a:pt x="0" y="13871"/>
                </a:lnTo>
                <a:lnTo>
                  <a:pt x="0" y="27324"/>
                </a:lnTo>
                <a:lnTo>
                  <a:pt x="22871" y="273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1" name="object 28871"/>
          <p:cNvSpPr/>
          <p:nvPr/>
        </p:nvSpPr>
        <p:spPr>
          <a:xfrm>
            <a:off x="1935729" y="6171922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629" y="0"/>
                </a:moveTo>
                <a:lnTo>
                  <a:pt x="0" y="13871"/>
                </a:lnTo>
                <a:lnTo>
                  <a:pt x="794" y="17941"/>
                </a:lnTo>
                <a:lnTo>
                  <a:pt x="3494" y="22024"/>
                </a:lnTo>
                <a:lnTo>
                  <a:pt x="6988" y="24471"/>
                </a:lnTo>
                <a:lnTo>
                  <a:pt x="11753" y="26918"/>
                </a:lnTo>
                <a:lnTo>
                  <a:pt x="17629" y="27324"/>
                </a:lnTo>
                <a:lnTo>
                  <a:pt x="176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2" name="object 28872"/>
          <p:cNvSpPr/>
          <p:nvPr/>
        </p:nvSpPr>
        <p:spPr>
          <a:xfrm>
            <a:off x="1939382" y="6175796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4" h="27939">
                <a:moveTo>
                  <a:pt x="17788" y="27324"/>
                </a:moveTo>
                <a:lnTo>
                  <a:pt x="0" y="13871"/>
                </a:lnTo>
                <a:lnTo>
                  <a:pt x="794" y="9382"/>
                </a:lnTo>
                <a:lnTo>
                  <a:pt x="3653" y="5718"/>
                </a:lnTo>
                <a:lnTo>
                  <a:pt x="7147" y="2852"/>
                </a:lnTo>
                <a:lnTo>
                  <a:pt x="11912" y="823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3" name="object 28873"/>
          <p:cNvSpPr/>
          <p:nvPr/>
        </p:nvSpPr>
        <p:spPr>
          <a:xfrm>
            <a:off x="8389972" y="415792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788" y="0"/>
                </a:moveTo>
                <a:lnTo>
                  <a:pt x="0" y="13403"/>
                </a:lnTo>
                <a:lnTo>
                  <a:pt x="794" y="17953"/>
                </a:lnTo>
                <a:lnTo>
                  <a:pt x="3494" y="21643"/>
                </a:lnTo>
                <a:lnTo>
                  <a:pt x="7147" y="24471"/>
                </a:lnTo>
                <a:lnTo>
                  <a:pt x="12229" y="26439"/>
                </a:lnTo>
                <a:lnTo>
                  <a:pt x="23347" y="368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4" name="object 28874"/>
          <p:cNvSpPr/>
          <p:nvPr/>
        </p:nvSpPr>
        <p:spPr>
          <a:xfrm>
            <a:off x="8393784" y="4161733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2229" y="26561"/>
                </a:moveTo>
                <a:lnTo>
                  <a:pt x="6988" y="24471"/>
                </a:lnTo>
                <a:lnTo>
                  <a:pt x="3494" y="21643"/>
                </a:lnTo>
                <a:lnTo>
                  <a:pt x="794" y="17953"/>
                </a:lnTo>
                <a:lnTo>
                  <a:pt x="0" y="13526"/>
                </a:lnTo>
                <a:lnTo>
                  <a:pt x="794" y="8976"/>
                </a:lnTo>
                <a:lnTo>
                  <a:pt x="3494" y="5287"/>
                </a:lnTo>
                <a:lnTo>
                  <a:pt x="6988" y="2459"/>
                </a:lnTo>
                <a:lnTo>
                  <a:pt x="12229" y="491"/>
                </a:lnTo>
                <a:lnTo>
                  <a:pt x="17629" y="0"/>
                </a:lnTo>
                <a:lnTo>
                  <a:pt x="23188" y="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5" name="object 28875"/>
          <p:cNvSpPr/>
          <p:nvPr/>
        </p:nvSpPr>
        <p:spPr>
          <a:xfrm>
            <a:off x="8402202" y="4158290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1117" y="0"/>
                </a:moveTo>
                <a:lnTo>
                  <a:pt x="0" y="26070"/>
                </a:lnTo>
                <a:lnTo>
                  <a:pt x="85289" y="47344"/>
                </a:lnTo>
                <a:lnTo>
                  <a:pt x="90848" y="34309"/>
                </a:lnTo>
                <a:lnTo>
                  <a:pt x="96725" y="21274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6" name="object 28876"/>
          <p:cNvSpPr/>
          <p:nvPr/>
        </p:nvSpPr>
        <p:spPr>
          <a:xfrm>
            <a:off x="8406014" y="4162225"/>
            <a:ext cx="97155" cy="47625"/>
          </a:xfrm>
          <a:custGeom>
            <a:avLst/>
            <a:gdLst/>
            <a:ahLst/>
            <a:cxnLst/>
            <a:rect l="l" t="t" r="r" b="b"/>
            <a:pathLst>
              <a:path w="97154" h="47625">
                <a:moveTo>
                  <a:pt x="10959" y="0"/>
                </a:moveTo>
                <a:lnTo>
                  <a:pt x="5400" y="13035"/>
                </a:lnTo>
                <a:lnTo>
                  <a:pt x="0" y="26070"/>
                </a:lnTo>
                <a:lnTo>
                  <a:pt x="85289" y="47221"/>
                </a:lnTo>
                <a:lnTo>
                  <a:pt x="90848" y="34186"/>
                </a:lnTo>
                <a:lnTo>
                  <a:pt x="96725" y="21151"/>
                </a:lnTo>
                <a:lnTo>
                  <a:pt x="109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7" name="object 28877"/>
          <p:cNvSpPr/>
          <p:nvPr/>
        </p:nvSpPr>
        <p:spPr>
          <a:xfrm>
            <a:off x="8487492" y="4179564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435" y="0"/>
                </a:moveTo>
                <a:lnTo>
                  <a:pt x="5558" y="13035"/>
                </a:lnTo>
                <a:lnTo>
                  <a:pt x="0" y="26070"/>
                </a:lnTo>
                <a:lnTo>
                  <a:pt x="5558" y="26439"/>
                </a:lnTo>
                <a:lnTo>
                  <a:pt x="23347" y="13035"/>
                </a:lnTo>
                <a:lnTo>
                  <a:pt x="22553" y="8485"/>
                </a:lnTo>
                <a:lnTo>
                  <a:pt x="19694" y="4795"/>
                </a:lnTo>
                <a:lnTo>
                  <a:pt x="16200" y="1967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78" name="object 28878"/>
          <p:cNvSpPr/>
          <p:nvPr/>
        </p:nvSpPr>
        <p:spPr>
          <a:xfrm>
            <a:off x="8491304" y="4183376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435" y="0"/>
                </a:moveTo>
                <a:lnTo>
                  <a:pt x="16200" y="2090"/>
                </a:lnTo>
                <a:lnTo>
                  <a:pt x="19694" y="4918"/>
                </a:lnTo>
                <a:lnTo>
                  <a:pt x="22394" y="8608"/>
                </a:lnTo>
                <a:lnTo>
                  <a:pt x="23188" y="13035"/>
                </a:lnTo>
                <a:lnTo>
                  <a:pt x="22394" y="17585"/>
                </a:lnTo>
                <a:lnTo>
                  <a:pt x="19694" y="21151"/>
                </a:lnTo>
                <a:lnTo>
                  <a:pt x="16200" y="24102"/>
                </a:lnTo>
                <a:lnTo>
                  <a:pt x="11435" y="26070"/>
                </a:lnTo>
                <a:lnTo>
                  <a:pt x="5558" y="26561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79" name="object 28879"/>
          <p:cNvSpPr/>
          <p:nvPr/>
        </p:nvSpPr>
        <p:spPr>
          <a:xfrm>
            <a:off x="6050931" y="4579224"/>
            <a:ext cx="0" cy="49530"/>
          </a:xfrm>
          <a:custGeom>
            <a:avLst/>
            <a:gdLst/>
            <a:ahLst/>
            <a:cxnLst/>
            <a:rect l="l" t="t" r="r" b="b"/>
            <a:pathLst>
              <a:path w="0" h="49529">
                <a:moveTo>
                  <a:pt x="0" y="4894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0" name="object 28880"/>
          <p:cNvSpPr/>
          <p:nvPr/>
        </p:nvSpPr>
        <p:spPr>
          <a:xfrm>
            <a:off x="6727850" y="2765753"/>
            <a:ext cx="0" cy="20955"/>
          </a:xfrm>
          <a:custGeom>
            <a:avLst/>
            <a:gdLst/>
            <a:ahLst/>
            <a:cxnLst/>
            <a:rect l="l" t="t" r="r" b="b"/>
            <a:pathLst>
              <a:path w="0" h="20955">
                <a:moveTo>
                  <a:pt x="0" y="0"/>
                </a:moveTo>
                <a:lnTo>
                  <a:pt x="0" y="209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1" name="object 28881"/>
          <p:cNvSpPr/>
          <p:nvPr/>
        </p:nvSpPr>
        <p:spPr>
          <a:xfrm>
            <a:off x="5327634" y="257354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0"/>
                </a:moveTo>
                <a:lnTo>
                  <a:pt x="0" y="13895"/>
                </a:lnTo>
                <a:lnTo>
                  <a:pt x="794" y="17953"/>
                </a:lnTo>
                <a:lnTo>
                  <a:pt x="3653" y="21643"/>
                </a:lnTo>
                <a:lnTo>
                  <a:pt x="7147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2" name="object 28882"/>
          <p:cNvSpPr/>
          <p:nvPr/>
        </p:nvSpPr>
        <p:spPr>
          <a:xfrm>
            <a:off x="5331445" y="257748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494" y="5656"/>
                </a:lnTo>
                <a:lnTo>
                  <a:pt x="7147" y="2828"/>
                </a:lnTo>
                <a:lnTo>
                  <a:pt x="11912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3" name="object 28883"/>
          <p:cNvSpPr/>
          <p:nvPr/>
        </p:nvSpPr>
        <p:spPr>
          <a:xfrm>
            <a:off x="5345104" y="2587197"/>
            <a:ext cx="133350" cy="0"/>
          </a:xfrm>
          <a:custGeom>
            <a:avLst/>
            <a:gdLst/>
            <a:ahLst/>
            <a:cxnLst/>
            <a:rect l="l" t="t" r="r" b="b"/>
            <a:pathLst>
              <a:path w="133350" h="0">
                <a:moveTo>
                  <a:pt x="0" y="0"/>
                </a:moveTo>
                <a:lnTo>
                  <a:pt x="133096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4" name="object 28884"/>
          <p:cNvSpPr/>
          <p:nvPr/>
        </p:nvSpPr>
        <p:spPr>
          <a:xfrm>
            <a:off x="5348758" y="2577482"/>
            <a:ext cx="133350" cy="27305"/>
          </a:xfrm>
          <a:custGeom>
            <a:avLst/>
            <a:gdLst/>
            <a:ahLst/>
            <a:cxnLst/>
            <a:rect l="l" t="t" r="r" b="b"/>
            <a:pathLst>
              <a:path w="133350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133096" y="27299"/>
                </a:lnTo>
                <a:lnTo>
                  <a:pt x="133096" y="13772"/>
                </a:lnTo>
                <a:lnTo>
                  <a:pt x="13309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5" name="object 28885"/>
          <p:cNvSpPr/>
          <p:nvPr/>
        </p:nvSpPr>
        <p:spPr>
          <a:xfrm>
            <a:off x="5478201" y="257354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0" y="27299"/>
                </a:lnTo>
                <a:lnTo>
                  <a:pt x="5876" y="26561"/>
                </a:lnTo>
                <a:lnTo>
                  <a:pt x="10641" y="24471"/>
                </a:lnTo>
                <a:lnTo>
                  <a:pt x="14135" y="21643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779"/>
                </a:lnTo>
                <a:lnTo>
                  <a:pt x="10641" y="2828"/>
                </a:lnTo>
                <a:lnTo>
                  <a:pt x="5876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6" name="object 28886"/>
          <p:cNvSpPr/>
          <p:nvPr/>
        </p:nvSpPr>
        <p:spPr>
          <a:xfrm>
            <a:off x="5481854" y="2577482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5">
                <a:moveTo>
                  <a:pt x="0" y="0"/>
                </a:moveTo>
                <a:lnTo>
                  <a:pt x="17788" y="13772"/>
                </a:lnTo>
                <a:lnTo>
                  <a:pt x="16994" y="17953"/>
                </a:lnTo>
                <a:lnTo>
                  <a:pt x="14294" y="21520"/>
                </a:lnTo>
                <a:lnTo>
                  <a:pt x="10800" y="24471"/>
                </a:lnTo>
                <a:lnTo>
                  <a:pt x="6035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7" name="object 28887"/>
          <p:cNvSpPr/>
          <p:nvPr/>
        </p:nvSpPr>
        <p:spPr>
          <a:xfrm>
            <a:off x="3972524" y="296472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477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88" name="object 28888"/>
          <p:cNvSpPr/>
          <p:nvPr/>
        </p:nvSpPr>
        <p:spPr>
          <a:xfrm>
            <a:off x="5914975" y="4268842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100" y="0"/>
                </a:moveTo>
                <a:lnTo>
                  <a:pt x="0" y="0"/>
                </a:lnTo>
                <a:lnTo>
                  <a:pt x="794" y="4058"/>
                </a:lnTo>
                <a:lnTo>
                  <a:pt x="3494" y="7747"/>
                </a:lnTo>
                <a:lnTo>
                  <a:pt x="7147" y="10575"/>
                </a:lnTo>
                <a:lnTo>
                  <a:pt x="11753" y="12543"/>
                </a:lnTo>
                <a:lnTo>
                  <a:pt x="17312" y="13403"/>
                </a:lnTo>
                <a:lnTo>
                  <a:pt x="22871" y="12543"/>
                </a:lnTo>
                <a:lnTo>
                  <a:pt x="27953" y="10575"/>
                </a:lnTo>
                <a:lnTo>
                  <a:pt x="31606" y="7747"/>
                </a:lnTo>
                <a:lnTo>
                  <a:pt x="34306" y="4058"/>
                </a:lnTo>
                <a:lnTo>
                  <a:pt x="35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89" name="object 28889"/>
          <p:cNvSpPr/>
          <p:nvPr/>
        </p:nvSpPr>
        <p:spPr>
          <a:xfrm>
            <a:off x="5918628" y="427265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35259" y="0"/>
                </a:moveTo>
                <a:lnTo>
                  <a:pt x="17470" y="13403"/>
                </a:lnTo>
                <a:lnTo>
                  <a:pt x="11912" y="12666"/>
                </a:lnTo>
                <a:lnTo>
                  <a:pt x="7147" y="10575"/>
                </a:lnTo>
                <a:lnTo>
                  <a:pt x="3653" y="7747"/>
                </a:lnTo>
                <a:lnTo>
                  <a:pt x="794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0" name="object 28890"/>
          <p:cNvSpPr/>
          <p:nvPr/>
        </p:nvSpPr>
        <p:spPr>
          <a:xfrm>
            <a:off x="5914975" y="4200346"/>
            <a:ext cx="35560" cy="68580"/>
          </a:xfrm>
          <a:custGeom>
            <a:avLst/>
            <a:gdLst/>
            <a:ahLst/>
            <a:cxnLst/>
            <a:rect l="l" t="t" r="r" b="b"/>
            <a:pathLst>
              <a:path w="35560" h="68579">
                <a:moveTo>
                  <a:pt x="0" y="68495"/>
                </a:moveTo>
                <a:lnTo>
                  <a:pt x="35100" y="68495"/>
                </a:lnTo>
                <a:lnTo>
                  <a:pt x="35100" y="0"/>
                </a:lnTo>
                <a:lnTo>
                  <a:pt x="0" y="0"/>
                </a:lnTo>
                <a:lnTo>
                  <a:pt x="0" y="68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1" name="object 28891"/>
          <p:cNvSpPr/>
          <p:nvPr/>
        </p:nvSpPr>
        <p:spPr>
          <a:xfrm>
            <a:off x="5918628" y="4204158"/>
            <a:ext cx="35560" cy="68580"/>
          </a:xfrm>
          <a:custGeom>
            <a:avLst/>
            <a:gdLst/>
            <a:ahLst/>
            <a:cxnLst/>
            <a:rect l="l" t="t" r="r" b="b"/>
            <a:pathLst>
              <a:path w="35560" h="68579">
                <a:moveTo>
                  <a:pt x="0" y="68495"/>
                </a:moveTo>
                <a:lnTo>
                  <a:pt x="17470" y="68495"/>
                </a:lnTo>
                <a:lnTo>
                  <a:pt x="35259" y="68495"/>
                </a:lnTo>
                <a:lnTo>
                  <a:pt x="35259" y="0"/>
                </a:lnTo>
                <a:lnTo>
                  <a:pt x="17470" y="0"/>
                </a:lnTo>
                <a:lnTo>
                  <a:pt x="0" y="0"/>
                </a:lnTo>
                <a:lnTo>
                  <a:pt x="0" y="6849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2" name="object 28892"/>
          <p:cNvSpPr/>
          <p:nvPr/>
        </p:nvSpPr>
        <p:spPr>
          <a:xfrm>
            <a:off x="5914975" y="4186451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17312" y="0"/>
                </a:moveTo>
                <a:lnTo>
                  <a:pt x="0" y="13895"/>
                </a:lnTo>
                <a:lnTo>
                  <a:pt x="35100" y="13895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3" name="object 28893"/>
          <p:cNvSpPr/>
          <p:nvPr/>
        </p:nvSpPr>
        <p:spPr>
          <a:xfrm>
            <a:off x="5918628" y="4190263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70">
                <a:moveTo>
                  <a:pt x="0" y="13895"/>
                </a:moveTo>
                <a:lnTo>
                  <a:pt x="17470" y="0"/>
                </a:lnTo>
                <a:lnTo>
                  <a:pt x="23029" y="860"/>
                </a:lnTo>
                <a:lnTo>
                  <a:pt x="28112" y="2951"/>
                </a:lnTo>
                <a:lnTo>
                  <a:pt x="31606" y="5779"/>
                </a:lnTo>
                <a:lnTo>
                  <a:pt x="34465" y="9468"/>
                </a:lnTo>
                <a:lnTo>
                  <a:pt x="35259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4" name="object 28894"/>
          <p:cNvSpPr/>
          <p:nvPr/>
        </p:nvSpPr>
        <p:spPr>
          <a:xfrm>
            <a:off x="4303201" y="6460575"/>
            <a:ext cx="63519" cy="81839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8895" name="object 28895"/>
          <p:cNvSpPr/>
          <p:nvPr/>
        </p:nvSpPr>
        <p:spPr>
          <a:xfrm>
            <a:off x="1658418" y="5763827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191" y="0"/>
                </a:moveTo>
                <a:lnTo>
                  <a:pt x="385" y="13858"/>
                </a:lnTo>
                <a:lnTo>
                  <a:pt x="0" y="26906"/>
                </a:lnTo>
                <a:lnTo>
                  <a:pt x="5527" y="26500"/>
                </a:lnTo>
                <a:lnTo>
                  <a:pt x="10276" y="24864"/>
                </a:lnTo>
                <a:lnTo>
                  <a:pt x="14612" y="21606"/>
                </a:lnTo>
                <a:lnTo>
                  <a:pt x="17375" y="17929"/>
                </a:lnTo>
                <a:lnTo>
                  <a:pt x="18169" y="13858"/>
                </a:lnTo>
                <a:lnTo>
                  <a:pt x="17375" y="9776"/>
                </a:lnTo>
                <a:lnTo>
                  <a:pt x="15406" y="5705"/>
                </a:lnTo>
                <a:lnTo>
                  <a:pt x="11054" y="2434"/>
                </a:lnTo>
                <a:lnTo>
                  <a:pt x="5924" y="405"/>
                </a:lnTo>
                <a:lnTo>
                  <a:pt x="1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6" name="object 28896"/>
          <p:cNvSpPr/>
          <p:nvPr/>
        </p:nvSpPr>
        <p:spPr>
          <a:xfrm>
            <a:off x="1662166" y="5767701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191" y="0"/>
                </a:moveTo>
                <a:lnTo>
                  <a:pt x="18169" y="13858"/>
                </a:lnTo>
                <a:lnTo>
                  <a:pt x="17375" y="17929"/>
                </a:lnTo>
                <a:lnTo>
                  <a:pt x="14612" y="21606"/>
                </a:lnTo>
                <a:lnTo>
                  <a:pt x="10276" y="24864"/>
                </a:lnTo>
                <a:lnTo>
                  <a:pt x="5527" y="26488"/>
                </a:lnTo>
                <a:lnTo>
                  <a:pt x="0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7" name="object 28897"/>
          <p:cNvSpPr/>
          <p:nvPr/>
        </p:nvSpPr>
        <p:spPr>
          <a:xfrm>
            <a:off x="1368146" y="5758109"/>
            <a:ext cx="291465" cy="33020"/>
          </a:xfrm>
          <a:custGeom>
            <a:avLst/>
            <a:gdLst/>
            <a:ahLst/>
            <a:cxnLst/>
            <a:rect l="l" t="t" r="r" b="b"/>
            <a:pathLst>
              <a:path w="291464" h="33020">
                <a:moveTo>
                  <a:pt x="1191" y="0"/>
                </a:moveTo>
                <a:lnTo>
                  <a:pt x="794" y="13871"/>
                </a:lnTo>
                <a:lnTo>
                  <a:pt x="0" y="27324"/>
                </a:lnTo>
                <a:lnTo>
                  <a:pt x="290271" y="32624"/>
                </a:lnTo>
                <a:lnTo>
                  <a:pt x="290668" y="19171"/>
                </a:lnTo>
                <a:lnTo>
                  <a:pt x="291462" y="5718"/>
                </a:lnTo>
                <a:lnTo>
                  <a:pt x="1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98" name="object 28898"/>
          <p:cNvSpPr/>
          <p:nvPr/>
        </p:nvSpPr>
        <p:spPr>
          <a:xfrm>
            <a:off x="1371894" y="5761982"/>
            <a:ext cx="291465" cy="33020"/>
          </a:xfrm>
          <a:custGeom>
            <a:avLst/>
            <a:gdLst/>
            <a:ahLst/>
            <a:cxnLst/>
            <a:rect l="l" t="t" r="r" b="b"/>
            <a:pathLst>
              <a:path w="291464" h="33020">
                <a:moveTo>
                  <a:pt x="290271" y="32624"/>
                </a:moveTo>
                <a:lnTo>
                  <a:pt x="290668" y="19171"/>
                </a:lnTo>
                <a:lnTo>
                  <a:pt x="291462" y="5718"/>
                </a:lnTo>
                <a:lnTo>
                  <a:pt x="1191" y="0"/>
                </a:lnTo>
                <a:lnTo>
                  <a:pt x="794" y="13871"/>
                </a:lnTo>
                <a:lnTo>
                  <a:pt x="0" y="27324"/>
                </a:lnTo>
                <a:lnTo>
                  <a:pt x="290271" y="3262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99" name="object 28899"/>
          <p:cNvSpPr/>
          <p:nvPr/>
        </p:nvSpPr>
        <p:spPr>
          <a:xfrm>
            <a:off x="1351167" y="5758109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8169" y="0"/>
                </a:moveTo>
                <a:lnTo>
                  <a:pt x="0" y="13047"/>
                </a:lnTo>
                <a:lnTo>
                  <a:pt x="794" y="17535"/>
                </a:lnTo>
                <a:lnTo>
                  <a:pt x="2763" y="21200"/>
                </a:lnTo>
                <a:lnTo>
                  <a:pt x="7115" y="24471"/>
                </a:lnTo>
                <a:lnTo>
                  <a:pt x="11848" y="26918"/>
                </a:lnTo>
                <a:lnTo>
                  <a:pt x="16978" y="27324"/>
                </a:lnTo>
                <a:lnTo>
                  <a:pt x="17772" y="13871"/>
                </a:lnTo>
                <a:lnTo>
                  <a:pt x="181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0" name="object 28900"/>
          <p:cNvSpPr/>
          <p:nvPr/>
        </p:nvSpPr>
        <p:spPr>
          <a:xfrm>
            <a:off x="1354916" y="5761982"/>
            <a:ext cx="18415" cy="27940"/>
          </a:xfrm>
          <a:custGeom>
            <a:avLst/>
            <a:gdLst/>
            <a:ahLst/>
            <a:cxnLst/>
            <a:rect l="l" t="t" r="r" b="b"/>
            <a:pathLst>
              <a:path w="18415" h="27939">
                <a:moveTo>
                  <a:pt x="16978" y="27324"/>
                </a:moveTo>
                <a:lnTo>
                  <a:pt x="0" y="13047"/>
                </a:lnTo>
                <a:lnTo>
                  <a:pt x="794" y="9382"/>
                </a:lnTo>
                <a:lnTo>
                  <a:pt x="3557" y="5718"/>
                </a:lnTo>
                <a:lnTo>
                  <a:pt x="7893" y="2447"/>
                </a:lnTo>
                <a:lnTo>
                  <a:pt x="12642" y="823"/>
                </a:lnTo>
                <a:lnTo>
                  <a:pt x="181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1" name="object 28901"/>
          <p:cNvSpPr/>
          <p:nvPr/>
        </p:nvSpPr>
        <p:spPr>
          <a:xfrm>
            <a:off x="2347249" y="592975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312" y="0"/>
                </a:moveTo>
                <a:lnTo>
                  <a:pt x="0" y="13858"/>
                </a:lnTo>
                <a:lnTo>
                  <a:pt x="635" y="17941"/>
                </a:lnTo>
                <a:lnTo>
                  <a:pt x="3494" y="21606"/>
                </a:lnTo>
                <a:lnTo>
                  <a:pt x="6988" y="24459"/>
                </a:lnTo>
                <a:lnTo>
                  <a:pt x="11753" y="26500"/>
                </a:lnTo>
                <a:lnTo>
                  <a:pt x="17312" y="27312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2" name="object 28902"/>
          <p:cNvSpPr/>
          <p:nvPr/>
        </p:nvSpPr>
        <p:spPr>
          <a:xfrm>
            <a:off x="2350903" y="593362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17470" y="27312"/>
                </a:moveTo>
                <a:lnTo>
                  <a:pt x="0" y="13858"/>
                </a:lnTo>
                <a:lnTo>
                  <a:pt x="794" y="9382"/>
                </a:lnTo>
                <a:lnTo>
                  <a:pt x="3653" y="5705"/>
                </a:lnTo>
                <a:lnTo>
                  <a:pt x="7147" y="2852"/>
                </a:lnTo>
                <a:lnTo>
                  <a:pt x="11912" y="81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3" name="object 28903"/>
          <p:cNvSpPr/>
          <p:nvPr/>
        </p:nvSpPr>
        <p:spPr>
          <a:xfrm>
            <a:off x="2364562" y="5943410"/>
            <a:ext cx="399415" cy="0"/>
          </a:xfrm>
          <a:custGeom>
            <a:avLst/>
            <a:gdLst/>
            <a:ahLst/>
            <a:cxnLst/>
            <a:rect l="l" t="t" r="r" b="b"/>
            <a:pathLst>
              <a:path w="399414" h="0">
                <a:moveTo>
                  <a:pt x="0" y="0"/>
                </a:moveTo>
                <a:lnTo>
                  <a:pt x="398813" y="0"/>
                </a:lnTo>
              </a:path>
            </a:pathLst>
          </a:custGeom>
          <a:ln w="273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4" name="object 28904"/>
          <p:cNvSpPr/>
          <p:nvPr/>
        </p:nvSpPr>
        <p:spPr>
          <a:xfrm>
            <a:off x="2368374" y="5933627"/>
            <a:ext cx="399415" cy="27940"/>
          </a:xfrm>
          <a:custGeom>
            <a:avLst/>
            <a:gdLst/>
            <a:ahLst/>
            <a:cxnLst/>
            <a:rect l="l" t="t" r="r" b="b"/>
            <a:pathLst>
              <a:path w="399414" h="27939">
                <a:moveTo>
                  <a:pt x="0" y="0"/>
                </a:moveTo>
                <a:lnTo>
                  <a:pt x="0" y="13858"/>
                </a:lnTo>
                <a:lnTo>
                  <a:pt x="0" y="27312"/>
                </a:lnTo>
                <a:lnTo>
                  <a:pt x="398813" y="27312"/>
                </a:lnTo>
                <a:lnTo>
                  <a:pt x="398813" y="13858"/>
                </a:lnTo>
                <a:lnTo>
                  <a:pt x="39881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5" name="object 28905"/>
          <p:cNvSpPr/>
          <p:nvPr/>
        </p:nvSpPr>
        <p:spPr>
          <a:xfrm>
            <a:off x="2763376" y="5929753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0" y="27312"/>
                </a:lnTo>
                <a:lnTo>
                  <a:pt x="5558" y="26500"/>
                </a:lnTo>
                <a:lnTo>
                  <a:pt x="10641" y="24459"/>
                </a:lnTo>
                <a:lnTo>
                  <a:pt x="13817" y="21606"/>
                </a:lnTo>
                <a:lnTo>
                  <a:pt x="16994" y="17941"/>
                </a:lnTo>
                <a:lnTo>
                  <a:pt x="17470" y="13858"/>
                </a:lnTo>
                <a:lnTo>
                  <a:pt x="16994" y="9382"/>
                </a:lnTo>
                <a:lnTo>
                  <a:pt x="13817" y="5705"/>
                </a:lnTo>
                <a:lnTo>
                  <a:pt x="10641" y="2852"/>
                </a:lnTo>
                <a:lnTo>
                  <a:pt x="5558" y="8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6" name="object 28906"/>
          <p:cNvSpPr/>
          <p:nvPr/>
        </p:nvSpPr>
        <p:spPr>
          <a:xfrm>
            <a:off x="2767187" y="5933627"/>
            <a:ext cx="17780" cy="27940"/>
          </a:xfrm>
          <a:custGeom>
            <a:avLst/>
            <a:gdLst/>
            <a:ahLst/>
            <a:cxnLst/>
            <a:rect l="l" t="t" r="r" b="b"/>
            <a:pathLst>
              <a:path w="17780" h="27939">
                <a:moveTo>
                  <a:pt x="0" y="0"/>
                </a:moveTo>
                <a:lnTo>
                  <a:pt x="17312" y="13858"/>
                </a:lnTo>
                <a:lnTo>
                  <a:pt x="16994" y="17941"/>
                </a:lnTo>
                <a:lnTo>
                  <a:pt x="13817" y="21606"/>
                </a:lnTo>
                <a:lnTo>
                  <a:pt x="10641" y="24459"/>
                </a:lnTo>
                <a:lnTo>
                  <a:pt x="5558" y="26500"/>
                </a:lnTo>
                <a:lnTo>
                  <a:pt x="0" y="273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7" name="object 28907"/>
          <p:cNvSpPr/>
          <p:nvPr/>
        </p:nvSpPr>
        <p:spPr>
          <a:xfrm>
            <a:off x="8305476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0"/>
                </a:moveTo>
                <a:lnTo>
                  <a:pt x="0" y="20044"/>
                </a:lnTo>
                <a:lnTo>
                  <a:pt x="0" y="25332"/>
                </a:lnTo>
                <a:lnTo>
                  <a:pt x="29224" y="45253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08" name="object 28908"/>
          <p:cNvSpPr/>
          <p:nvPr/>
        </p:nvSpPr>
        <p:spPr>
          <a:xfrm>
            <a:off x="8309130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45253"/>
                </a:moveTo>
                <a:lnTo>
                  <a:pt x="0" y="25332"/>
                </a:lnTo>
                <a:lnTo>
                  <a:pt x="0" y="19921"/>
                </a:lnTo>
                <a:lnTo>
                  <a:pt x="22553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09" name="object 28909"/>
          <p:cNvSpPr/>
          <p:nvPr/>
        </p:nvSpPr>
        <p:spPr>
          <a:xfrm>
            <a:off x="8334700" y="312065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0" y="0"/>
                </a:moveTo>
                <a:lnTo>
                  <a:pt x="0" y="45253"/>
                </a:lnTo>
                <a:lnTo>
                  <a:pt x="35894" y="45253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0" name="object 28910"/>
          <p:cNvSpPr/>
          <p:nvPr/>
        </p:nvSpPr>
        <p:spPr>
          <a:xfrm>
            <a:off x="8338353" y="3124586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0" y="0"/>
                </a:moveTo>
                <a:lnTo>
                  <a:pt x="0" y="22872"/>
                </a:lnTo>
                <a:lnTo>
                  <a:pt x="0" y="45253"/>
                </a:lnTo>
                <a:lnTo>
                  <a:pt x="36053" y="45253"/>
                </a:lnTo>
                <a:lnTo>
                  <a:pt x="36053" y="22872"/>
                </a:lnTo>
                <a:lnTo>
                  <a:pt x="3605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1" name="object 28911"/>
          <p:cNvSpPr/>
          <p:nvPr/>
        </p:nvSpPr>
        <p:spPr>
          <a:xfrm>
            <a:off x="8370596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253"/>
                </a:lnTo>
                <a:lnTo>
                  <a:pt x="7147" y="44884"/>
                </a:lnTo>
                <a:lnTo>
                  <a:pt x="29224" y="25332"/>
                </a:lnTo>
                <a:lnTo>
                  <a:pt x="29224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12" name="object 28912"/>
          <p:cNvSpPr/>
          <p:nvPr/>
        </p:nvSpPr>
        <p:spPr>
          <a:xfrm>
            <a:off x="8374407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29224" y="19921"/>
                </a:lnTo>
                <a:lnTo>
                  <a:pt x="29224" y="25332"/>
                </a:lnTo>
                <a:lnTo>
                  <a:pt x="6988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3" name="object 28913"/>
          <p:cNvSpPr/>
          <p:nvPr/>
        </p:nvSpPr>
        <p:spPr>
          <a:xfrm>
            <a:off x="3118195" y="4380746"/>
            <a:ext cx="558165" cy="443230"/>
          </a:xfrm>
          <a:custGeom>
            <a:avLst/>
            <a:gdLst/>
            <a:ahLst/>
            <a:cxnLst/>
            <a:rect l="l" t="t" r="r" b="b"/>
            <a:pathLst>
              <a:path w="558164" h="443229">
                <a:moveTo>
                  <a:pt x="0" y="0"/>
                </a:moveTo>
                <a:lnTo>
                  <a:pt x="557640" y="4430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4" name="object 28914"/>
          <p:cNvSpPr/>
          <p:nvPr/>
        </p:nvSpPr>
        <p:spPr>
          <a:xfrm>
            <a:off x="3203643" y="4543316"/>
            <a:ext cx="1047750" cy="0"/>
          </a:xfrm>
          <a:custGeom>
            <a:avLst/>
            <a:gdLst/>
            <a:ahLst/>
            <a:cxnLst/>
            <a:rect l="l" t="t" r="r" b="b"/>
            <a:pathLst>
              <a:path w="1047750" h="0">
                <a:moveTo>
                  <a:pt x="0" y="0"/>
                </a:moveTo>
                <a:lnTo>
                  <a:pt x="10473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5" name="object 28915"/>
          <p:cNvSpPr/>
          <p:nvPr/>
        </p:nvSpPr>
        <p:spPr>
          <a:xfrm>
            <a:off x="7743706" y="2071452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6" name="object 28916"/>
          <p:cNvSpPr/>
          <p:nvPr/>
        </p:nvSpPr>
        <p:spPr>
          <a:xfrm>
            <a:off x="7703841" y="5413344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6194" y="7009"/>
                </a:moveTo>
                <a:lnTo>
                  <a:pt x="10959" y="2090"/>
                </a:lnTo>
                <a:lnTo>
                  <a:pt x="20012" y="0"/>
                </a:lnTo>
                <a:lnTo>
                  <a:pt x="29224" y="0"/>
                </a:lnTo>
                <a:lnTo>
                  <a:pt x="37483" y="2090"/>
                </a:lnTo>
                <a:lnTo>
                  <a:pt x="39071" y="7009"/>
                </a:lnTo>
                <a:lnTo>
                  <a:pt x="34306" y="11436"/>
                </a:lnTo>
                <a:lnTo>
                  <a:pt x="27953" y="14387"/>
                </a:lnTo>
                <a:lnTo>
                  <a:pt x="11753" y="16355"/>
                </a:lnTo>
                <a:lnTo>
                  <a:pt x="5400" y="18445"/>
                </a:lnTo>
                <a:lnTo>
                  <a:pt x="317" y="23241"/>
                </a:lnTo>
                <a:lnTo>
                  <a:pt x="0" y="25701"/>
                </a:lnTo>
                <a:lnTo>
                  <a:pt x="1111" y="30620"/>
                </a:lnTo>
                <a:lnTo>
                  <a:pt x="9053" y="32710"/>
                </a:lnTo>
                <a:lnTo>
                  <a:pt x="18106" y="32710"/>
                </a:lnTo>
                <a:lnTo>
                  <a:pt x="27953" y="30620"/>
                </a:lnTo>
                <a:lnTo>
                  <a:pt x="32718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7" name="object 28917"/>
          <p:cNvSpPr/>
          <p:nvPr/>
        </p:nvSpPr>
        <p:spPr>
          <a:xfrm>
            <a:off x="7756730" y="5413344"/>
            <a:ext cx="38735" cy="33020"/>
          </a:xfrm>
          <a:custGeom>
            <a:avLst/>
            <a:gdLst/>
            <a:ahLst/>
            <a:cxnLst/>
            <a:rect l="l" t="t" r="r" b="b"/>
            <a:pathLst>
              <a:path w="38734" h="33020">
                <a:moveTo>
                  <a:pt x="1588" y="14387"/>
                </a:moveTo>
                <a:lnTo>
                  <a:pt x="37165" y="14387"/>
                </a:lnTo>
                <a:lnTo>
                  <a:pt x="38594" y="9468"/>
                </a:lnTo>
                <a:lnTo>
                  <a:pt x="37800" y="4918"/>
                </a:lnTo>
                <a:lnTo>
                  <a:pt x="35100" y="2090"/>
                </a:lnTo>
                <a:lnTo>
                  <a:pt x="30335" y="0"/>
                </a:lnTo>
                <a:lnTo>
                  <a:pt x="21282" y="0"/>
                </a:lnTo>
                <a:lnTo>
                  <a:pt x="14929" y="2090"/>
                </a:lnTo>
                <a:lnTo>
                  <a:pt x="7147" y="7009"/>
                </a:lnTo>
                <a:lnTo>
                  <a:pt x="1588" y="14387"/>
                </a:lnTo>
                <a:lnTo>
                  <a:pt x="0" y="18445"/>
                </a:lnTo>
                <a:lnTo>
                  <a:pt x="794" y="25701"/>
                </a:lnTo>
                <a:lnTo>
                  <a:pt x="5082" y="30620"/>
                </a:lnTo>
                <a:lnTo>
                  <a:pt x="9847" y="32710"/>
                </a:lnTo>
                <a:lnTo>
                  <a:pt x="18900" y="32710"/>
                </a:lnTo>
                <a:lnTo>
                  <a:pt x="26047" y="30620"/>
                </a:lnTo>
                <a:lnTo>
                  <a:pt x="33194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8" name="object 28918"/>
          <p:cNvSpPr/>
          <p:nvPr/>
        </p:nvSpPr>
        <p:spPr>
          <a:xfrm>
            <a:off x="7810731" y="5413344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20965" y="0"/>
                </a:moveTo>
                <a:lnTo>
                  <a:pt x="30018" y="0"/>
                </a:lnTo>
                <a:lnTo>
                  <a:pt x="35259" y="2090"/>
                </a:lnTo>
                <a:lnTo>
                  <a:pt x="39230" y="7009"/>
                </a:lnTo>
                <a:lnTo>
                  <a:pt x="40024" y="14387"/>
                </a:lnTo>
                <a:lnTo>
                  <a:pt x="38753" y="18445"/>
                </a:lnTo>
                <a:lnTo>
                  <a:pt x="32877" y="25701"/>
                </a:lnTo>
                <a:lnTo>
                  <a:pt x="25412" y="30620"/>
                </a:lnTo>
                <a:lnTo>
                  <a:pt x="19059" y="32710"/>
                </a:lnTo>
                <a:lnTo>
                  <a:pt x="10006" y="32710"/>
                </a:lnTo>
                <a:lnTo>
                  <a:pt x="4764" y="30620"/>
                </a:lnTo>
                <a:lnTo>
                  <a:pt x="0" y="25701"/>
                </a:lnTo>
                <a:lnTo>
                  <a:pt x="0" y="18445"/>
                </a:lnTo>
                <a:lnTo>
                  <a:pt x="1588" y="14387"/>
                </a:lnTo>
                <a:lnTo>
                  <a:pt x="6353" y="7009"/>
                </a:lnTo>
                <a:lnTo>
                  <a:pt x="14294" y="2090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19" name="object 28919"/>
          <p:cNvSpPr/>
          <p:nvPr/>
        </p:nvSpPr>
        <p:spPr>
          <a:xfrm>
            <a:off x="7859809" y="5413344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0" name="object 28920"/>
          <p:cNvSpPr/>
          <p:nvPr/>
        </p:nvSpPr>
        <p:spPr>
          <a:xfrm>
            <a:off x="7867750" y="5413344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194" y="7009"/>
                </a:moveTo>
                <a:lnTo>
                  <a:pt x="13817" y="2090"/>
                </a:lnTo>
                <a:lnTo>
                  <a:pt x="20806" y="0"/>
                </a:lnTo>
                <a:lnTo>
                  <a:pt x="29859" y="0"/>
                </a:lnTo>
                <a:lnTo>
                  <a:pt x="35100" y="2090"/>
                </a:lnTo>
                <a:lnTo>
                  <a:pt x="39071" y="7009"/>
                </a:lnTo>
                <a:lnTo>
                  <a:pt x="39865" y="14387"/>
                </a:lnTo>
                <a:lnTo>
                  <a:pt x="38277" y="18445"/>
                </a:lnTo>
                <a:lnTo>
                  <a:pt x="32718" y="25701"/>
                </a:lnTo>
                <a:lnTo>
                  <a:pt x="25253" y="30620"/>
                </a:lnTo>
                <a:lnTo>
                  <a:pt x="18900" y="32710"/>
                </a:lnTo>
                <a:lnTo>
                  <a:pt x="9847" y="32710"/>
                </a:lnTo>
                <a:lnTo>
                  <a:pt x="4605" y="30620"/>
                </a:lnTo>
                <a:lnTo>
                  <a:pt x="0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1" name="object 28921"/>
          <p:cNvSpPr/>
          <p:nvPr/>
        </p:nvSpPr>
        <p:spPr>
          <a:xfrm>
            <a:off x="7924610" y="5413344"/>
            <a:ext cx="38735" cy="33020"/>
          </a:xfrm>
          <a:custGeom>
            <a:avLst/>
            <a:gdLst/>
            <a:ahLst/>
            <a:cxnLst/>
            <a:rect l="l" t="t" r="r" b="b"/>
            <a:pathLst>
              <a:path w="38734" h="33020">
                <a:moveTo>
                  <a:pt x="1111" y="14387"/>
                </a:moveTo>
                <a:lnTo>
                  <a:pt x="37006" y="14387"/>
                </a:lnTo>
                <a:lnTo>
                  <a:pt x="38277" y="9468"/>
                </a:lnTo>
                <a:lnTo>
                  <a:pt x="37006" y="4918"/>
                </a:lnTo>
                <a:lnTo>
                  <a:pt x="34624" y="2090"/>
                </a:lnTo>
                <a:lnTo>
                  <a:pt x="30018" y="0"/>
                </a:lnTo>
                <a:lnTo>
                  <a:pt x="20806" y="0"/>
                </a:lnTo>
                <a:lnTo>
                  <a:pt x="13817" y="2090"/>
                </a:lnTo>
                <a:lnTo>
                  <a:pt x="6194" y="7009"/>
                </a:lnTo>
                <a:lnTo>
                  <a:pt x="1111" y="14387"/>
                </a:lnTo>
                <a:lnTo>
                  <a:pt x="0" y="18445"/>
                </a:lnTo>
                <a:lnTo>
                  <a:pt x="0" y="25701"/>
                </a:lnTo>
                <a:lnTo>
                  <a:pt x="4605" y="30620"/>
                </a:lnTo>
                <a:lnTo>
                  <a:pt x="9370" y="32710"/>
                </a:lnTo>
                <a:lnTo>
                  <a:pt x="18423" y="32710"/>
                </a:lnTo>
                <a:lnTo>
                  <a:pt x="24776" y="30620"/>
                </a:lnTo>
                <a:lnTo>
                  <a:pt x="32718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2" name="object 28922"/>
          <p:cNvSpPr/>
          <p:nvPr/>
        </p:nvSpPr>
        <p:spPr>
          <a:xfrm>
            <a:off x="8035948" y="541334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0" y="32710"/>
                </a:moveTo>
                <a:lnTo>
                  <a:pt x="109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3" name="object 28923"/>
          <p:cNvSpPr/>
          <p:nvPr/>
        </p:nvSpPr>
        <p:spPr>
          <a:xfrm>
            <a:off x="8009106" y="5413344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29541" y="23241"/>
                </a:moveTo>
                <a:lnTo>
                  <a:pt x="18106" y="30620"/>
                </a:lnTo>
                <a:lnTo>
                  <a:pt x="11753" y="32710"/>
                </a:lnTo>
                <a:lnTo>
                  <a:pt x="5400" y="32710"/>
                </a:lnTo>
                <a:lnTo>
                  <a:pt x="794" y="30620"/>
                </a:lnTo>
                <a:lnTo>
                  <a:pt x="0" y="23241"/>
                </a:lnTo>
                <a:lnTo>
                  <a:pt x="778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4" name="object 28924"/>
          <p:cNvSpPr/>
          <p:nvPr/>
        </p:nvSpPr>
        <p:spPr>
          <a:xfrm>
            <a:off x="7979088" y="5413344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30018" y="23241"/>
                </a:moveTo>
                <a:lnTo>
                  <a:pt x="18900" y="30620"/>
                </a:lnTo>
                <a:lnTo>
                  <a:pt x="11753" y="32710"/>
                </a:lnTo>
                <a:lnTo>
                  <a:pt x="5558" y="32710"/>
                </a:lnTo>
                <a:lnTo>
                  <a:pt x="794" y="30620"/>
                </a:lnTo>
                <a:lnTo>
                  <a:pt x="0" y="23241"/>
                </a:lnTo>
                <a:lnTo>
                  <a:pt x="825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5" name="object 28925"/>
          <p:cNvSpPr/>
          <p:nvPr/>
        </p:nvSpPr>
        <p:spPr>
          <a:xfrm>
            <a:off x="8061518" y="5413344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4387"/>
                </a:moveTo>
                <a:lnTo>
                  <a:pt x="37165" y="14387"/>
                </a:lnTo>
                <a:lnTo>
                  <a:pt x="38753" y="9468"/>
                </a:lnTo>
                <a:lnTo>
                  <a:pt x="37165" y="4918"/>
                </a:lnTo>
                <a:lnTo>
                  <a:pt x="35259" y="2090"/>
                </a:lnTo>
                <a:lnTo>
                  <a:pt x="30494" y="0"/>
                </a:lnTo>
                <a:lnTo>
                  <a:pt x="21441" y="0"/>
                </a:lnTo>
                <a:lnTo>
                  <a:pt x="14294" y="2090"/>
                </a:lnTo>
                <a:lnTo>
                  <a:pt x="7147" y="7009"/>
                </a:lnTo>
                <a:lnTo>
                  <a:pt x="1588" y="14387"/>
                </a:lnTo>
                <a:lnTo>
                  <a:pt x="0" y="18445"/>
                </a:lnTo>
                <a:lnTo>
                  <a:pt x="0" y="25701"/>
                </a:lnTo>
                <a:lnTo>
                  <a:pt x="5241" y="30620"/>
                </a:lnTo>
                <a:lnTo>
                  <a:pt x="10006" y="32710"/>
                </a:lnTo>
                <a:lnTo>
                  <a:pt x="19059" y="32710"/>
                </a:lnTo>
                <a:lnTo>
                  <a:pt x="26206" y="30620"/>
                </a:lnTo>
                <a:lnTo>
                  <a:pt x="33194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6" name="object 28926"/>
          <p:cNvSpPr/>
          <p:nvPr/>
        </p:nvSpPr>
        <p:spPr>
          <a:xfrm>
            <a:off x="8113772" y="541334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7" name="object 28927"/>
          <p:cNvSpPr/>
          <p:nvPr/>
        </p:nvSpPr>
        <p:spPr>
          <a:xfrm>
            <a:off x="8121237" y="5413344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468"/>
                </a:moveTo>
                <a:lnTo>
                  <a:pt x="11435" y="2090"/>
                </a:lnTo>
                <a:lnTo>
                  <a:pt x="18106" y="0"/>
                </a:lnTo>
                <a:lnTo>
                  <a:pt x="24459" y="0"/>
                </a:lnTo>
                <a:lnTo>
                  <a:pt x="29541" y="2090"/>
                </a:lnTo>
                <a:lnTo>
                  <a:pt x="30018" y="9468"/>
                </a:lnTo>
                <a:lnTo>
                  <a:pt x="21759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8" name="object 28928"/>
          <p:cNvSpPr/>
          <p:nvPr/>
        </p:nvSpPr>
        <p:spPr>
          <a:xfrm>
            <a:off x="8151255" y="5413344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468"/>
                </a:moveTo>
                <a:lnTo>
                  <a:pt x="11435" y="2090"/>
                </a:lnTo>
                <a:lnTo>
                  <a:pt x="18582" y="0"/>
                </a:lnTo>
                <a:lnTo>
                  <a:pt x="24141" y="0"/>
                </a:lnTo>
                <a:lnTo>
                  <a:pt x="29541" y="2090"/>
                </a:lnTo>
                <a:lnTo>
                  <a:pt x="29541" y="9468"/>
                </a:lnTo>
                <a:lnTo>
                  <a:pt x="21759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29" name="object 28929"/>
          <p:cNvSpPr/>
          <p:nvPr/>
        </p:nvSpPr>
        <p:spPr>
          <a:xfrm>
            <a:off x="8196998" y="541334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0" name="object 28930"/>
          <p:cNvSpPr/>
          <p:nvPr/>
        </p:nvSpPr>
        <p:spPr>
          <a:xfrm>
            <a:off x="8215263" y="5427732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1" name="object 28931"/>
          <p:cNvSpPr/>
          <p:nvPr/>
        </p:nvSpPr>
        <p:spPr>
          <a:xfrm>
            <a:off x="8200651" y="5413344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800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2" name="object 28932"/>
          <p:cNvSpPr/>
          <p:nvPr/>
        </p:nvSpPr>
        <p:spPr>
          <a:xfrm>
            <a:off x="8247981" y="5413344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7941" y="0"/>
                </a:moveTo>
                <a:lnTo>
                  <a:pt x="0" y="23241"/>
                </a:lnTo>
                <a:lnTo>
                  <a:pt x="794" y="30620"/>
                </a:lnTo>
                <a:lnTo>
                  <a:pt x="5876" y="32710"/>
                </a:lnTo>
                <a:lnTo>
                  <a:pt x="15088" y="32710"/>
                </a:lnTo>
                <a:lnTo>
                  <a:pt x="21759" y="30620"/>
                </a:lnTo>
                <a:lnTo>
                  <a:pt x="33194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3" name="object 28933"/>
          <p:cNvSpPr/>
          <p:nvPr/>
        </p:nvSpPr>
        <p:spPr>
          <a:xfrm>
            <a:off x="8277682" y="5413344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4" name="object 28934"/>
          <p:cNvSpPr/>
          <p:nvPr/>
        </p:nvSpPr>
        <p:spPr>
          <a:xfrm>
            <a:off x="7572650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5" name="object 28935"/>
          <p:cNvSpPr/>
          <p:nvPr/>
        </p:nvSpPr>
        <p:spPr>
          <a:xfrm>
            <a:off x="7221325" y="538100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058"/>
                </a:lnTo>
                <a:lnTo>
                  <a:pt x="3176" y="8116"/>
                </a:lnTo>
                <a:lnTo>
                  <a:pt x="6829" y="10575"/>
                </a:lnTo>
                <a:lnTo>
                  <a:pt x="11912" y="12666"/>
                </a:lnTo>
                <a:lnTo>
                  <a:pt x="17470" y="13403"/>
                </a:lnTo>
                <a:lnTo>
                  <a:pt x="23029" y="12666"/>
                </a:lnTo>
                <a:lnTo>
                  <a:pt x="28112" y="10575"/>
                </a:lnTo>
                <a:lnTo>
                  <a:pt x="31288" y="8116"/>
                </a:lnTo>
                <a:lnTo>
                  <a:pt x="34465" y="405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6" name="object 28936"/>
          <p:cNvSpPr/>
          <p:nvPr/>
        </p:nvSpPr>
        <p:spPr>
          <a:xfrm>
            <a:off x="7225137" y="5384815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526"/>
                </a:lnTo>
                <a:lnTo>
                  <a:pt x="11912" y="12666"/>
                </a:lnTo>
                <a:lnTo>
                  <a:pt x="6670" y="10698"/>
                </a:lnTo>
                <a:lnTo>
                  <a:pt x="3176" y="8239"/>
                </a:lnTo>
                <a:lnTo>
                  <a:pt x="317" y="4181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7" name="object 28937"/>
          <p:cNvSpPr/>
          <p:nvPr/>
        </p:nvSpPr>
        <p:spPr>
          <a:xfrm>
            <a:off x="7221325" y="5361450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0" y="19552"/>
                </a:moveTo>
                <a:lnTo>
                  <a:pt x="34783" y="19552"/>
                </a:lnTo>
                <a:lnTo>
                  <a:pt x="34783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38" name="object 28938"/>
          <p:cNvSpPr/>
          <p:nvPr/>
        </p:nvSpPr>
        <p:spPr>
          <a:xfrm>
            <a:off x="7225137" y="5365262"/>
            <a:ext cx="34925" cy="19685"/>
          </a:xfrm>
          <a:custGeom>
            <a:avLst/>
            <a:gdLst/>
            <a:ahLst/>
            <a:cxnLst/>
            <a:rect l="l" t="t" r="r" b="b"/>
            <a:pathLst>
              <a:path w="34925" h="19685">
                <a:moveTo>
                  <a:pt x="0" y="19552"/>
                </a:moveTo>
                <a:lnTo>
                  <a:pt x="17312" y="19552"/>
                </a:lnTo>
                <a:lnTo>
                  <a:pt x="34783" y="19552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1955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39" name="object 28939"/>
          <p:cNvSpPr/>
          <p:nvPr/>
        </p:nvSpPr>
        <p:spPr>
          <a:xfrm>
            <a:off x="7221325" y="5347554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895"/>
                </a:lnTo>
                <a:lnTo>
                  <a:pt x="34783" y="13895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0" name="object 28940"/>
          <p:cNvSpPr/>
          <p:nvPr/>
        </p:nvSpPr>
        <p:spPr>
          <a:xfrm>
            <a:off x="7225137" y="535148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772"/>
                </a:moveTo>
                <a:lnTo>
                  <a:pt x="17312" y="0"/>
                </a:lnTo>
                <a:lnTo>
                  <a:pt x="22871" y="737"/>
                </a:lnTo>
                <a:lnTo>
                  <a:pt x="27953" y="2828"/>
                </a:lnTo>
                <a:lnTo>
                  <a:pt x="31130" y="5656"/>
                </a:lnTo>
                <a:lnTo>
                  <a:pt x="34306" y="9345"/>
                </a:lnTo>
                <a:lnTo>
                  <a:pt x="34783" y="137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1" name="object 28941"/>
          <p:cNvSpPr/>
          <p:nvPr/>
        </p:nvSpPr>
        <p:spPr>
          <a:xfrm>
            <a:off x="7229902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2" name="object 28942"/>
          <p:cNvSpPr/>
          <p:nvPr/>
        </p:nvSpPr>
        <p:spPr>
          <a:xfrm>
            <a:off x="7221325" y="534755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895"/>
                </a:lnTo>
                <a:lnTo>
                  <a:pt x="476" y="17953"/>
                </a:lnTo>
                <a:lnTo>
                  <a:pt x="3176" y="22012"/>
                </a:lnTo>
                <a:lnTo>
                  <a:pt x="6829" y="24471"/>
                </a:lnTo>
                <a:lnTo>
                  <a:pt x="11912" y="26930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3" name="object 28943"/>
          <p:cNvSpPr/>
          <p:nvPr/>
        </p:nvSpPr>
        <p:spPr>
          <a:xfrm>
            <a:off x="7225137" y="535148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7299"/>
                </a:moveTo>
                <a:lnTo>
                  <a:pt x="0" y="13772"/>
                </a:lnTo>
                <a:lnTo>
                  <a:pt x="317" y="9345"/>
                </a:lnTo>
                <a:lnTo>
                  <a:pt x="3176" y="5656"/>
                </a:lnTo>
                <a:lnTo>
                  <a:pt x="6670" y="2828"/>
                </a:lnTo>
                <a:lnTo>
                  <a:pt x="11912" y="737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4" name="object 28944"/>
          <p:cNvSpPr/>
          <p:nvPr/>
        </p:nvSpPr>
        <p:spPr>
          <a:xfrm>
            <a:off x="7238796" y="5361204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 h="0">
                <a:moveTo>
                  <a:pt x="0" y="0"/>
                </a:moveTo>
                <a:lnTo>
                  <a:pt x="138179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5" name="object 28945"/>
          <p:cNvSpPr/>
          <p:nvPr/>
        </p:nvSpPr>
        <p:spPr>
          <a:xfrm>
            <a:off x="7242449" y="5351489"/>
            <a:ext cx="138430" cy="27305"/>
          </a:xfrm>
          <a:custGeom>
            <a:avLst/>
            <a:gdLst/>
            <a:ahLst/>
            <a:cxnLst/>
            <a:rect l="l" t="t" r="r" b="b"/>
            <a:pathLst>
              <a:path w="138429" h="27304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138338" y="27299"/>
                </a:lnTo>
                <a:lnTo>
                  <a:pt x="138338" y="13772"/>
                </a:lnTo>
                <a:lnTo>
                  <a:pt x="138338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6" name="object 28946"/>
          <p:cNvSpPr/>
          <p:nvPr/>
        </p:nvSpPr>
        <p:spPr>
          <a:xfrm>
            <a:off x="7376975" y="534755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323" y="24471"/>
                </a:lnTo>
                <a:lnTo>
                  <a:pt x="13817" y="22012"/>
                </a:lnTo>
                <a:lnTo>
                  <a:pt x="16517" y="17953"/>
                </a:lnTo>
                <a:lnTo>
                  <a:pt x="17312" y="13895"/>
                </a:lnTo>
                <a:lnTo>
                  <a:pt x="16517" y="9345"/>
                </a:lnTo>
                <a:lnTo>
                  <a:pt x="13817" y="5656"/>
                </a:lnTo>
                <a:lnTo>
                  <a:pt x="10323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47" name="object 28947"/>
          <p:cNvSpPr/>
          <p:nvPr/>
        </p:nvSpPr>
        <p:spPr>
          <a:xfrm>
            <a:off x="7380787" y="535148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772"/>
                </a:lnTo>
                <a:lnTo>
                  <a:pt x="16517" y="17830"/>
                </a:lnTo>
                <a:lnTo>
                  <a:pt x="13817" y="22012"/>
                </a:lnTo>
                <a:lnTo>
                  <a:pt x="10164" y="24348"/>
                </a:lnTo>
                <a:lnTo>
                  <a:pt x="5400" y="26807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8" name="object 28948"/>
          <p:cNvSpPr/>
          <p:nvPr/>
        </p:nvSpPr>
        <p:spPr>
          <a:xfrm>
            <a:off x="7057257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49" name="object 28949"/>
          <p:cNvSpPr/>
          <p:nvPr/>
        </p:nvSpPr>
        <p:spPr>
          <a:xfrm>
            <a:off x="7159383" y="5339438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15406" y="0"/>
                </a:moveTo>
                <a:lnTo>
                  <a:pt x="0" y="15494"/>
                </a:lnTo>
                <a:lnTo>
                  <a:pt x="1588" y="19183"/>
                </a:lnTo>
                <a:lnTo>
                  <a:pt x="4288" y="22749"/>
                </a:lnTo>
                <a:lnTo>
                  <a:pt x="8735" y="25701"/>
                </a:lnTo>
                <a:lnTo>
                  <a:pt x="17788" y="13772"/>
                </a:lnTo>
                <a:lnTo>
                  <a:pt x="26841" y="1598"/>
                </a:lnTo>
                <a:lnTo>
                  <a:pt x="21282" y="737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0" name="object 28950"/>
          <p:cNvSpPr/>
          <p:nvPr/>
        </p:nvSpPr>
        <p:spPr>
          <a:xfrm>
            <a:off x="7163195" y="5343250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8576" y="25701"/>
                </a:moveTo>
                <a:lnTo>
                  <a:pt x="4288" y="22872"/>
                </a:lnTo>
                <a:lnTo>
                  <a:pt x="1429" y="19183"/>
                </a:lnTo>
                <a:lnTo>
                  <a:pt x="0" y="15494"/>
                </a:lnTo>
                <a:lnTo>
                  <a:pt x="794" y="11067"/>
                </a:lnTo>
                <a:lnTo>
                  <a:pt x="2223" y="6517"/>
                </a:lnTo>
                <a:lnTo>
                  <a:pt x="5876" y="3320"/>
                </a:lnTo>
                <a:lnTo>
                  <a:pt x="10641" y="1229"/>
                </a:lnTo>
                <a:lnTo>
                  <a:pt x="15406" y="0"/>
                </a:lnTo>
                <a:lnTo>
                  <a:pt x="21282" y="860"/>
                </a:lnTo>
                <a:lnTo>
                  <a:pt x="26841" y="17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1" name="object 28951"/>
          <p:cNvSpPr/>
          <p:nvPr/>
        </p:nvSpPr>
        <p:spPr>
          <a:xfrm>
            <a:off x="7168118" y="5341036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09" h="52070">
                <a:moveTo>
                  <a:pt x="18106" y="0"/>
                </a:moveTo>
                <a:lnTo>
                  <a:pt x="9053" y="12174"/>
                </a:lnTo>
                <a:lnTo>
                  <a:pt x="0" y="24102"/>
                </a:lnTo>
                <a:lnTo>
                  <a:pt x="61624" y="51771"/>
                </a:lnTo>
                <a:lnTo>
                  <a:pt x="70677" y="39965"/>
                </a:lnTo>
                <a:lnTo>
                  <a:pt x="79731" y="27668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2" name="object 28952"/>
          <p:cNvSpPr/>
          <p:nvPr/>
        </p:nvSpPr>
        <p:spPr>
          <a:xfrm>
            <a:off x="7171771" y="5344971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09" h="52070">
                <a:moveTo>
                  <a:pt x="18265" y="0"/>
                </a:moveTo>
                <a:lnTo>
                  <a:pt x="9053" y="12174"/>
                </a:lnTo>
                <a:lnTo>
                  <a:pt x="0" y="23979"/>
                </a:lnTo>
                <a:lnTo>
                  <a:pt x="61624" y="51771"/>
                </a:lnTo>
                <a:lnTo>
                  <a:pt x="70677" y="39842"/>
                </a:lnTo>
                <a:lnTo>
                  <a:pt x="79889" y="27668"/>
                </a:lnTo>
                <a:lnTo>
                  <a:pt x="182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3" name="object 28953"/>
          <p:cNvSpPr/>
          <p:nvPr/>
        </p:nvSpPr>
        <p:spPr>
          <a:xfrm>
            <a:off x="7229743" y="5368705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106" y="0"/>
                </a:moveTo>
                <a:lnTo>
                  <a:pt x="9053" y="12297"/>
                </a:lnTo>
                <a:lnTo>
                  <a:pt x="0" y="24102"/>
                </a:lnTo>
                <a:lnTo>
                  <a:pt x="5400" y="24963"/>
                </a:lnTo>
                <a:lnTo>
                  <a:pt x="26365" y="10698"/>
                </a:lnTo>
                <a:lnTo>
                  <a:pt x="25253" y="6640"/>
                </a:lnTo>
                <a:lnTo>
                  <a:pt x="22394" y="2951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54" name="object 28954"/>
          <p:cNvSpPr/>
          <p:nvPr/>
        </p:nvSpPr>
        <p:spPr>
          <a:xfrm>
            <a:off x="7233396" y="5372640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265" y="0"/>
                </a:moveTo>
                <a:lnTo>
                  <a:pt x="22553" y="2828"/>
                </a:lnTo>
                <a:lnTo>
                  <a:pt x="25253" y="6517"/>
                </a:lnTo>
                <a:lnTo>
                  <a:pt x="26524" y="10575"/>
                </a:lnTo>
                <a:lnTo>
                  <a:pt x="26047" y="14633"/>
                </a:lnTo>
                <a:lnTo>
                  <a:pt x="24459" y="19183"/>
                </a:lnTo>
                <a:lnTo>
                  <a:pt x="20965" y="22380"/>
                </a:lnTo>
                <a:lnTo>
                  <a:pt x="16200" y="24471"/>
                </a:lnTo>
                <a:lnTo>
                  <a:pt x="11117" y="25701"/>
                </a:lnTo>
                <a:lnTo>
                  <a:pt x="5558" y="24840"/>
                </a:lnTo>
                <a:lnTo>
                  <a:pt x="0" y="24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5" name="object 28955"/>
          <p:cNvSpPr/>
          <p:nvPr/>
        </p:nvSpPr>
        <p:spPr>
          <a:xfrm>
            <a:off x="6238187" y="3380614"/>
            <a:ext cx="52705" cy="49530"/>
          </a:xfrm>
          <a:custGeom>
            <a:avLst/>
            <a:gdLst/>
            <a:ahLst/>
            <a:cxnLst/>
            <a:rect l="l" t="t" r="r" b="b"/>
            <a:pathLst>
              <a:path w="52704" h="49529">
                <a:moveTo>
                  <a:pt x="19694" y="0"/>
                </a:moveTo>
                <a:lnTo>
                  <a:pt x="52571" y="0"/>
                </a:lnTo>
                <a:lnTo>
                  <a:pt x="28112" y="18814"/>
                </a:lnTo>
                <a:lnTo>
                  <a:pt x="37165" y="18814"/>
                </a:lnTo>
                <a:lnTo>
                  <a:pt x="42724" y="21151"/>
                </a:lnTo>
                <a:lnTo>
                  <a:pt x="45106" y="23610"/>
                </a:lnTo>
                <a:lnTo>
                  <a:pt x="45424" y="30620"/>
                </a:lnTo>
                <a:lnTo>
                  <a:pt x="43518" y="35047"/>
                </a:lnTo>
                <a:lnTo>
                  <a:pt x="38753" y="42056"/>
                </a:lnTo>
                <a:lnTo>
                  <a:pt x="30812" y="46483"/>
                </a:lnTo>
                <a:lnTo>
                  <a:pt x="20965" y="48942"/>
                </a:lnTo>
                <a:lnTo>
                  <a:pt x="11912" y="48942"/>
                </a:lnTo>
                <a:lnTo>
                  <a:pt x="3494" y="46483"/>
                </a:lnTo>
                <a:lnTo>
                  <a:pt x="1588" y="44024"/>
                </a:lnTo>
                <a:lnTo>
                  <a:pt x="0" y="399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6" name="object 28956"/>
          <p:cNvSpPr/>
          <p:nvPr/>
        </p:nvSpPr>
        <p:spPr>
          <a:xfrm>
            <a:off x="6302195" y="340828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7" name="object 28957"/>
          <p:cNvSpPr/>
          <p:nvPr/>
        </p:nvSpPr>
        <p:spPr>
          <a:xfrm>
            <a:off x="6381925" y="3417751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0" y="11805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8" name="object 28958"/>
          <p:cNvSpPr/>
          <p:nvPr/>
        </p:nvSpPr>
        <p:spPr>
          <a:xfrm>
            <a:off x="6389073" y="3396969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22076" y="32587"/>
                </a:moveTo>
                <a:lnTo>
                  <a:pt x="33512" y="0"/>
                </a:lnTo>
                <a:lnTo>
                  <a:pt x="15723" y="0"/>
                </a:lnTo>
                <a:lnTo>
                  <a:pt x="9053" y="2459"/>
                </a:lnTo>
                <a:lnTo>
                  <a:pt x="5558" y="4795"/>
                </a:lnTo>
                <a:lnTo>
                  <a:pt x="317" y="9345"/>
                </a:lnTo>
                <a:lnTo>
                  <a:pt x="0" y="11313"/>
                </a:lnTo>
                <a:lnTo>
                  <a:pt x="1111" y="16232"/>
                </a:lnTo>
                <a:lnTo>
                  <a:pt x="3176" y="18691"/>
                </a:lnTo>
                <a:lnTo>
                  <a:pt x="8258" y="20782"/>
                </a:lnTo>
                <a:lnTo>
                  <a:pt x="26524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59" name="object 28959"/>
          <p:cNvSpPr/>
          <p:nvPr/>
        </p:nvSpPr>
        <p:spPr>
          <a:xfrm>
            <a:off x="6484210" y="3411234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59" h="18414">
                <a:moveTo>
                  <a:pt x="26524" y="0"/>
                </a:moveTo>
                <a:lnTo>
                  <a:pt x="31606" y="1967"/>
                </a:lnTo>
                <a:lnTo>
                  <a:pt x="33671" y="4426"/>
                </a:lnTo>
                <a:lnTo>
                  <a:pt x="35100" y="9345"/>
                </a:lnTo>
                <a:lnTo>
                  <a:pt x="30812" y="13403"/>
                </a:lnTo>
                <a:lnTo>
                  <a:pt x="26524" y="15863"/>
                </a:lnTo>
                <a:lnTo>
                  <a:pt x="19853" y="18322"/>
                </a:lnTo>
                <a:lnTo>
                  <a:pt x="7464" y="18322"/>
                </a:lnTo>
                <a:lnTo>
                  <a:pt x="0" y="158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0" name="object 28960"/>
          <p:cNvSpPr/>
          <p:nvPr/>
        </p:nvSpPr>
        <p:spPr>
          <a:xfrm>
            <a:off x="6493263" y="3396969"/>
            <a:ext cx="29209" cy="14604"/>
          </a:xfrm>
          <a:custGeom>
            <a:avLst/>
            <a:gdLst/>
            <a:ahLst/>
            <a:cxnLst/>
            <a:rect l="l" t="t" r="r" b="b"/>
            <a:pathLst>
              <a:path w="29209" h="14604">
                <a:moveTo>
                  <a:pt x="0" y="2459"/>
                </a:moveTo>
                <a:lnTo>
                  <a:pt x="10006" y="0"/>
                </a:lnTo>
                <a:lnTo>
                  <a:pt x="19059" y="0"/>
                </a:lnTo>
                <a:lnTo>
                  <a:pt x="27318" y="2459"/>
                </a:lnTo>
                <a:lnTo>
                  <a:pt x="28906" y="7255"/>
                </a:lnTo>
                <a:lnTo>
                  <a:pt x="23824" y="11313"/>
                </a:lnTo>
                <a:lnTo>
                  <a:pt x="17470" y="14264"/>
                </a:lnTo>
                <a:lnTo>
                  <a:pt x="8417" y="14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1" name="object 28961"/>
          <p:cNvSpPr/>
          <p:nvPr/>
        </p:nvSpPr>
        <p:spPr>
          <a:xfrm>
            <a:off x="6535987" y="339696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194" y="25701"/>
                </a:moveTo>
                <a:lnTo>
                  <a:pt x="26047" y="30128"/>
                </a:lnTo>
                <a:lnTo>
                  <a:pt x="18900" y="32587"/>
                </a:lnTo>
                <a:lnTo>
                  <a:pt x="9847" y="32587"/>
                </a:lnTo>
                <a:lnTo>
                  <a:pt x="5082" y="30128"/>
                </a:lnTo>
                <a:lnTo>
                  <a:pt x="2700" y="27668"/>
                </a:lnTo>
                <a:lnTo>
                  <a:pt x="0" y="25701"/>
                </a:lnTo>
                <a:lnTo>
                  <a:pt x="0" y="18691"/>
                </a:lnTo>
                <a:lnTo>
                  <a:pt x="1588" y="14264"/>
                </a:lnTo>
                <a:lnTo>
                  <a:pt x="7147" y="7255"/>
                </a:lnTo>
                <a:lnTo>
                  <a:pt x="14135" y="2459"/>
                </a:lnTo>
                <a:lnTo>
                  <a:pt x="20965" y="0"/>
                </a:lnTo>
                <a:lnTo>
                  <a:pt x="30335" y="0"/>
                </a:lnTo>
                <a:lnTo>
                  <a:pt x="35100" y="2459"/>
                </a:lnTo>
                <a:lnTo>
                  <a:pt x="39865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2" name="object 28962"/>
          <p:cNvSpPr/>
          <p:nvPr/>
        </p:nvSpPr>
        <p:spPr>
          <a:xfrm>
            <a:off x="6566800" y="339696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3" name="object 28963"/>
          <p:cNvSpPr/>
          <p:nvPr/>
        </p:nvSpPr>
        <p:spPr>
          <a:xfrm>
            <a:off x="6592847" y="3396969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4" name="object 28964"/>
          <p:cNvSpPr/>
          <p:nvPr/>
        </p:nvSpPr>
        <p:spPr>
          <a:xfrm>
            <a:off x="6581730" y="3396969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3836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5" name="object 28965"/>
          <p:cNvSpPr/>
          <p:nvPr/>
        </p:nvSpPr>
        <p:spPr>
          <a:xfrm>
            <a:off x="6632713" y="3380614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558" y="23610"/>
                </a:moveTo>
                <a:lnTo>
                  <a:pt x="13500" y="18814"/>
                </a:lnTo>
                <a:lnTo>
                  <a:pt x="20488" y="16355"/>
                </a:lnTo>
                <a:lnTo>
                  <a:pt x="30812" y="11436"/>
                </a:lnTo>
                <a:lnTo>
                  <a:pt x="35100" y="7378"/>
                </a:lnTo>
                <a:lnTo>
                  <a:pt x="33512" y="2459"/>
                </a:lnTo>
                <a:lnTo>
                  <a:pt x="31606" y="0"/>
                </a:lnTo>
                <a:lnTo>
                  <a:pt x="22553" y="0"/>
                </a:lnTo>
                <a:lnTo>
                  <a:pt x="16200" y="2459"/>
                </a:lnTo>
                <a:lnTo>
                  <a:pt x="11912" y="4918"/>
                </a:lnTo>
                <a:lnTo>
                  <a:pt x="0" y="39965"/>
                </a:lnTo>
                <a:lnTo>
                  <a:pt x="1588" y="44024"/>
                </a:lnTo>
                <a:lnTo>
                  <a:pt x="3653" y="46483"/>
                </a:lnTo>
                <a:lnTo>
                  <a:pt x="9053" y="48942"/>
                </a:lnTo>
                <a:lnTo>
                  <a:pt x="17470" y="48942"/>
                </a:lnTo>
                <a:lnTo>
                  <a:pt x="24459" y="46483"/>
                </a:lnTo>
                <a:lnTo>
                  <a:pt x="32400" y="42056"/>
                </a:lnTo>
                <a:lnTo>
                  <a:pt x="37959" y="35047"/>
                </a:lnTo>
                <a:lnTo>
                  <a:pt x="39071" y="30620"/>
                </a:lnTo>
                <a:lnTo>
                  <a:pt x="38753" y="23610"/>
                </a:lnTo>
                <a:lnTo>
                  <a:pt x="34306" y="18814"/>
                </a:lnTo>
                <a:lnTo>
                  <a:pt x="28906" y="16355"/>
                </a:lnTo>
                <a:lnTo>
                  <a:pt x="20488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6" name="object 28966"/>
          <p:cNvSpPr/>
          <p:nvPr/>
        </p:nvSpPr>
        <p:spPr>
          <a:xfrm>
            <a:off x="6687985" y="339696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701"/>
                </a:moveTo>
                <a:lnTo>
                  <a:pt x="26047" y="30128"/>
                </a:lnTo>
                <a:lnTo>
                  <a:pt x="19059" y="32587"/>
                </a:lnTo>
                <a:lnTo>
                  <a:pt x="10641" y="32587"/>
                </a:lnTo>
                <a:lnTo>
                  <a:pt x="5241" y="30128"/>
                </a:lnTo>
                <a:lnTo>
                  <a:pt x="2858" y="27668"/>
                </a:lnTo>
                <a:lnTo>
                  <a:pt x="794" y="25701"/>
                </a:lnTo>
                <a:lnTo>
                  <a:pt x="21759" y="0"/>
                </a:lnTo>
                <a:lnTo>
                  <a:pt x="30494" y="0"/>
                </a:lnTo>
                <a:lnTo>
                  <a:pt x="36053" y="2459"/>
                </a:lnTo>
                <a:lnTo>
                  <a:pt x="39865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7" name="object 28967"/>
          <p:cNvSpPr/>
          <p:nvPr/>
        </p:nvSpPr>
        <p:spPr>
          <a:xfrm>
            <a:off x="6718797" y="339696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8" name="object 28968"/>
          <p:cNvSpPr/>
          <p:nvPr/>
        </p:nvSpPr>
        <p:spPr>
          <a:xfrm>
            <a:off x="6742939" y="339696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69" name="object 28969"/>
          <p:cNvSpPr/>
          <p:nvPr/>
        </p:nvSpPr>
        <p:spPr>
          <a:xfrm>
            <a:off x="6751197" y="3396969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45"/>
                </a:moveTo>
                <a:lnTo>
                  <a:pt x="11117" y="2459"/>
                </a:lnTo>
                <a:lnTo>
                  <a:pt x="18106" y="0"/>
                </a:lnTo>
                <a:lnTo>
                  <a:pt x="23665" y="0"/>
                </a:lnTo>
                <a:lnTo>
                  <a:pt x="29700" y="2459"/>
                </a:lnTo>
                <a:lnTo>
                  <a:pt x="30018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0" name="object 28970"/>
          <p:cNvSpPr/>
          <p:nvPr/>
        </p:nvSpPr>
        <p:spPr>
          <a:xfrm>
            <a:off x="6781216" y="3396969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45"/>
                </a:moveTo>
                <a:lnTo>
                  <a:pt x="11435" y="2459"/>
                </a:lnTo>
                <a:lnTo>
                  <a:pt x="17788" y="0"/>
                </a:lnTo>
                <a:lnTo>
                  <a:pt x="24141" y="0"/>
                </a:lnTo>
                <a:lnTo>
                  <a:pt x="28906" y="2459"/>
                </a:lnTo>
                <a:lnTo>
                  <a:pt x="29700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1" name="object 28971"/>
          <p:cNvSpPr/>
          <p:nvPr/>
        </p:nvSpPr>
        <p:spPr>
          <a:xfrm>
            <a:off x="6826958" y="339696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2" name="object 28972"/>
          <p:cNvSpPr/>
          <p:nvPr/>
        </p:nvSpPr>
        <p:spPr>
          <a:xfrm>
            <a:off x="6845224" y="3411234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3" name="object 28973"/>
          <p:cNvSpPr/>
          <p:nvPr/>
        </p:nvSpPr>
        <p:spPr>
          <a:xfrm>
            <a:off x="6829817" y="3396969"/>
            <a:ext cx="38100" cy="24130"/>
          </a:xfrm>
          <a:custGeom>
            <a:avLst/>
            <a:gdLst/>
            <a:ahLst/>
            <a:cxnLst/>
            <a:rect l="l" t="t" r="r" b="b"/>
            <a:pathLst>
              <a:path w="38100" h="24129">
                <a:moveTo>
                  <a:pt x="37959" y="0"/>
                </a:moveTo>
                <a:lnTo>
                  <a:pt x="0" y="236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4" name="object 28974"/>
          <p:cNvSpPr/>
          <p:nvPr/>
        </p:nvSpPr>
        <p:spPr>
          <a:xfrm>
            <a:off x="6876830" y="339696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2718" y="25701"/>
                </a:moveTo>
                <a:lnTo>
                  <a:pt x="25571" y="30128"/>
                </a:lnTo>
                <a:lnTo>
                  <a:pt x="18900" y="32587"/>
                </a:lnTo>
                <a:lnTo>
                  <a:pt x="9370" y="32587"/>
                </a:lnTo>
                <a:lnTo>
                  <a:pt x="4764" y="30128"/>
                </a:lnTo>
                <a:lnTo>
                  <a:pt x="2700" y="27668"/>
                </a:lnTo>
                <a:lnTo>
                  <a:pt x="0" y="25701"/>
                </a:lnTo>
                <a:lnTo>
                  <a:pt x="0" y="18691"/>
                </a:lnTo>
                <a:lnTo>
                  <a:pt x="1111" y="14264"/>
                </a:lnTo>
                <a:lnTo>
                  <a:pt x="6670" y="7255"/>
                </a:lnTo>
                <a:lnTo>
                  <a:pt x="13817" y="2459"/>
                </a:lnTo>
                <a:lnTo>
                  <a:pt x="20965" y="0"/>
                </a:lnTo>
                <a:lnTo>
                  <a:pt x="30018" y="0"/>
                </a:lnTo>
                <a:lnTo>
                  <a:pt x="34783" y="2459"/>
                </a:lnTo>
                <a:lnTo>
                  <a:pt x="39865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5" name="object 28975"/>
          <p:cNvSpPr/>
          <p:nvPr/>
        </p:nvSpPr>
        <p:spPr>
          <a:xfrm>
            <a:off x="6907642" y="339696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6" name="object 28976"/>
          <p:cNvSpPr/>
          <p:nvPr/>
        </p:nvSpPr>
        <p:spPr>
          <a:xfrm>
            <a:off x="6886995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7" name="object 28977"/>
          <p:cNvSpPr/>
          <p:nvPr/>
        </p:nvSpPr>
        <p:spPr>
          <a:xfrm>
            <a:off x="7229743" y="5311646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0959" y="0"/>
                </a:moveTo>
                <a:lnTo>
                  <a:pt x="0" y="1721"/>
                </a:lnTo>
                <a:lnTo>
                  <a:pt x="9053" y="13895"/>
                </a:lnTo>
                <a:lnTo>
                  <a:pt x="18106" y="25701"/>
                </a:lnTo>
                <a:lnTo>
                  <a:pt x="22394" y="22872"/>
                </a:lnTo>
                <a:lnTo>
                  <a:pt x="25253" y="19183"/>
                </a:lnTo>
                <a:lnTo>
                  <a:pt x="26365" y="15494"/>
                </a:lnTo>
                <a:lnTo>
                  <a:pt x="26047" y="11067"/>
                </a:lnTo>
                <a:lnTo>
                  <a:pt x="24459" y="6517"/>
                </a:lnTo>
                <a:lnTo>
                  <a:pt x="20806" y="3320"/>
                </a:lnTo>
                <a:lnTo>
                  <a:pt x="16041" y="1229"/>
                </a:lnTo>
                <a:lnTo>
                  <a:pt x="109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78" name="object 28978"/>
          <p:cNvSpPr/>
          <p:nvPr/>
        </p:nvSpPr>
        <p:spPr>
          <a:xfrm>
            <a:off x="7233396" y="5315581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0" y="1598"/>
                </a:moveTo>
                <a:lnTo>
                  <a:pt x="5558" y="737"/>
                </a:lnTo>
                <a:lnTo>
                  <a:pt x="11117" y="0"/>
                </a:lnTo>
                <a:lnTo>
                  <a:pt x="16200" y="1229"/>
                </a:lnTo>
                <a:lnTo>
                  <a:pt x="20965" y="3197"/>
                </a:lnTo>
                <a:lnTo>
                  <a:pt x="24459" y="6517"/>
                </a:lnTo>
                <a:lnTo>
                  <a:pt x="26047" y="10944"/>
                </a:lnTo>
                <a:lnTo>
                  <a:pt x="26524" y="15494"/>
                </a:lnTo>
                <a:lnTo>
                  <a:pt x="25253" y="19183"/>
                </a:lnTo>
                <a:lnTo>
                  <a:pt x="22553" y="22749"/>
                </a:lnTo>
                <a:lnTo>
                  <a:pt x="18265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79" name="object 28979"/>
          <p:cNvSpPr/>
          <p:nvPr/>
        </p:nvSpPr>
        <p:spPr>
          <a:xfrm>
            <a:off x="7168118" y="5313367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09" h="52070">
                <a:moveTo>
                  <a:pt x="61624" y="0"/>
                </a:moveTo>
                <a:lnTo>
                  <a:pt x="0" y="27668"/>
                </a:lnTo>
                <a:lnTo>
                  <a:pt x="9053" y="39842"/>
                </a:lnTo>
                <a:lnTo>
                  <a:pt x="18106" y="51771"/>
                </a:lnTo>
                <a:lnTo>
                  <a:pt x="79731" y="23979"/>
                </a:lnTo>
                <a:lnTo>
                  <a:pt x="70677" y="12174"/>
                </a:lnTo>
                <a:lnTo>
                  <a:pt x="616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0" name="object 28980"/>
          <p:cNvSpPr/>
          <p:nvPr/>
        </p:nvSpPr>
        <p:spPr>
          <a:xfrm>
            <a:off x="7171771" y="5317180"/>
            <a:ext cx="80010" cy="52069"/>
          </a:xfrm>
          <a:custGeom>
            <a:avLst/>
            <a:gdLst/>
            <a:ahLst/>
            <a:cxnLst/>
            <a:rect l="l" t="t" r="r" b="b"/>
            <a:pathLst>
              <a:path w="80009" h="52070">
                <a:moveTo>
                  <a:pt x="79889" y="24102"/>
                </a:moveTo>
                <a:lnTo>
                  <a:pt x="70677" y="12297"/>
                </a:lnTo>
                <a:lnTo>
                  <a:pt x="61624" y="0"/>
                </a:lnTo>
                <a:lnTo>
                  <a:pt x="0" y="27791"/>
                </a:lnTo>
                <a:lnTo>
                  <a:pt x="9053" y="39965"/>
                </a:lnTo>
                <a:lnTo>
                  <a:pt x="18265" y="51771"/>
                </a:lnTo>
                <a:lnTo>
                  <a:pt x="79889" y="24102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1" name="object 28981"/>
          <p:cNvSpPr/>
          <p:nvPr/>
        </p:nvSpPr>
        <p:spPr>
          <a:xfrm>
            <a:off x="7159383" y="5341036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8735" y="0"/>
                </a:moveTo>
                <a:lnTo>
                  <a:pt x="4288" y="2828"/>
                </a:lnTo>
                <a:lnTo>
                  <a:pt x="1588" y="6517"/>
                </a:lnTo>
                <a:lnTo>
                  <a:pt x="0" y="10575"/>
                </a:lnTo>
                <a:lnTo>
                  <a:pt x="794" y="14633"/>
                </a:lnTo>
                <a:lnTo>
                  <a:pt x="2382" y="19183"/>
                </a:lnTo>
                <a:lnTo>
                  <a:pt x="5876" y="22380"/>
                </a:lnTo>
                <a:lnTo>
                  <a:pt x="10641" y="24471"/>
                </a:lnTo>
                <a:lnTo>
                  <a:pt x="15406" y="25701"/>
                </a:lnTo>
                <a:lnTo>
                  <a:pt x="21282" y="25332"/>
                </a:lnTo>
                <a:lnTo>
                  <a:pt x="26841" y="24102"/>
                </a:lnTo>
                <a:lnTo>
                  <a:pt x="17788" y="12174"/>
                </a:lnTo>
                <a:lnTo>
                  <a:pt x="87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2" name="object 28982"/>
          <p:cNvSpPr/>
          <p:nvPr/>
        </p:nvSpPr>
        <p:spPr>
          <a:xfrm>
            <a:off x="7163195" y="5344971"/>
            <a:ext cx="27305" cy="26034"/>
          </a:xfrm>
          <a:custGeom>
            <a:avLst/>
            <a:gdLst/>
            <a:ahLst/>
            <a:cxnLst/>
            <a:rect l="l" t="t" r="r" b="b"/>
            <a:pathLst>
              <a:path w="27304" h="26035">
                <a:moveTo>
                  <a:pt x="26841" y="23979"/>
                </a:moveTo>
                <a:lnTo>
                  <a:pt x="21282" y="25209"/>
                </a:lnTo>
                <a:lnTo>
                  <a:pt x="15406" y="25578"/>
                </a:lnTo>
                <a:lnTo>
                  <a:pt x="10641" y="24348"/>
                </a:lnTo>
                <a:lnTo>
                  <a:pt x="5876" y="22380"/>
                </a:lnTo>
                <a:lnTo>
                  <a:pt x="2223" y="19060"/>
                </a:lnTo>
                <a:lnTo>
                  <a:pt x="794" y="14633"/>
                </a:lnTo>
                <a:lnTo>
                  <a:pt x="0" y="10575"/>
                </a:lnTo>
                <a:lnTo>
                  <a:pt x="1429" y="6517"/>
                </a:lnTo>
                <a:lnTo>
                  <a:pt x="4288" y="2828"/>
                </a:lnTo>
                <a:lnTo>
                  <a:pt x="85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3" name="object 28983"/>
          <p:cNvSpPr/>
          <p:nvPr/>
        </p:nvSpPr>
        <p:spPr>
          <a:xfrm>
            <a:off x="6714827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4" name="object 28984"/>
          <p:cNvSpPr/>
          <p:nvPr/>
        </p:nvSpPr>
        <p:spPr>
          <a:xfrm>
            <a:off x="7221325" y="534435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0" y="0"/>
                </a:lnTo>
                <a:lnTo>
                  <a:pt x="476" y="4426"/>
                </a:lnTo>
                <a:lnTo>
                  <a:pt x="3176" y="8116"/>
                </a:lnTo>
                <a:lnTo>
                  <a:pt x="6829" y="10944"/>
                </a:lnTo>
                <a:lnTo>
                  <a:pt x="11912" y="13035"/>
                </a:lnTo>
                <a:lnTo>
                  <a:pt x="17470" y="13772"/>
                </a:lnTo>
                <a:lnTo>
                  <a:pt x="23029" y="13035"/>
                </a:lnTo>
                <a:lnTo>
                  <a:pt x="28112" y="10944"/>
                </a:lnTo>
                <a:lnTo>
                  <a:pt x="31288" y="8116"/>
                </a:lnTo>
                <a:lnTo>
                  <a:pt x="34465" y="4426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5" name="object 28985"/>
          <p:cNvSpPr/>
          <p:nvPr/>
        </p:nvSpPr>
        <p:spPr>
          <a:xfrm>
            <a:off x="7225137" y="5348169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34783" y="0"/>
                </a:moveTo>
                <a:lnTo>
                  <a:pt x="17312" y="13895"/>
                </a:lnTo>
                <a:lnTo>
                  <a:pt x="11912" y="13035"/>
                </a:lnTo>
                <a:lnTo>
                  <a:pt x="6670" y="11067"/>
                </a:lnTo>
                <a:lnTo>
                  <a:pt x="3176" y="8116"/>
                </a:lnTo>
                <a:lnTo>
                  <a:pt x="317" y="454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6" name="object 28986"/>
          <p:cNvSpPr/>
          <p:nvPr/>
        </p:nvSpPr>
        <p:spPr>
          <a:xfrm>
            <a:off x="7221325" y="5325542"/>
            <a:ext cx="34925" cy="19050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0" y="18814"/>
                </a:moveTo>
                <a:lnTo>
                  <a:pt x="34783" y="18814"/>
                </a:lnTo>
                <a:lnTo>
                  <a:pt x="34783" y="0"/>
                </a:lnTo>
                <a:lnTo>
                  <a:pt x="0" y="0"/>
                </a:lnTo>
                <a:lnTo>
                  <a:pt x="0" y="18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7" name="object 28987"/>
          <p:cNvSpPr/>
          <p:nvPr/>
        </p:nvSpPr>
        <p:spPr>
          <a:xfrm>
            <a:off x="7225137" y="5329477"/>
            <a:ext cx="34925" cy="19050"/>
          </a:xfrm>
          <a:custGeom>
            <a:avLst/>
            <a:gdLst/>
            <a:ahLst/>
            <a:cxnLst/>
            <a:rect l="l" t="t" r="r" b="b"/>
            <a:pathLst>
              <a:path w="34925" h="19050">
                <a:moveTo>
                  <a:pt x="0" y="18691"/>
                </a:moveTo>
                <a:lnTo>
                  <a:pt x="17312" y="18691"/>
                </a:lnTo>
                <a:lnTo>
                  <a:pt x="34783" y="18691"/>
                </a:lnTo>
                <a:lnTo>
                  <a:pt x="34783" y="0"/>
                </a:lnTo>
                <a:lnTo>
                  <a:pt x="17312" y="0"/>
                </a:lnTo>
                <a:lnTo>
                  <a:pt x="0" y="0"/>
                </a:lnTo>
                <a:lnTo>
                  <a:pt x="0" y="1869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88" name="object 28988"/>
          <p:cNvSpPr/>
          <p:nvPr/>
        </p:nvSpPr>
        <p:spPr>
          <a:xfrm>
            <a:off x="7221325" y="531164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17470" y="0"/>
                </a:moveTo>
                <a:lnTo>
                  <a:pt x="0" y="13895"/>
                </a:lnTo>
                <a:lnTo>
                  <a:pt x="34783" y="13895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89" name="object 28989"/>
          <p:cNvSpPr/>
          <p:nvPr/>
        </p:nvSpPr>
        <p:spPr>
          <a:xfrm>
            <a:off x="7225137" y="531558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70">
                <a:moveTo>
                  <a:pt x="0" y="13895"/>
                </a:moveTo>
                <a:lnTo>
                  <a:pt x="17312" y="0"/>
                </a:lnTo>
                <a:lnTo>
                  <a:pt x="22871" y="737"/>
                </a:lnTo>
                <a:lnTo>
                  <a:pt x="27953" y="2828"/>
                </a:lnTo>
                <a:lnTo>
                  <a:pt x="31130" y="5656"/>
                </a:lnTo>
                <a:lnTo>
                  <a:pt x="34306" y="9345"/>
                </a:lnTo>
                <a:lnTo>
                  <a:pt x="34783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0" name="object 28990"/>
          <p:cNvSpPr/>
          <p:nvPr/>
        </p:nvSpPr>
        <p:spPr>
          <a:xfrm>
            <a:off x="1966701" y="3372006"/>
            <a:ext cx="45085" cy="33020"/>
          </a:xfrm>
          <a:custGeom>
            <a:avLst/>
            <a:gdLst/>
            <a:ahLst/>
            <a:cxnLst/>
            <a:rect l="l" t="t" r="r" b="b"/>
            <a:pathLst>
              <a:path w="45085" h="33020">
                <a:moveTo>
                  <a:pt x="41453" y="0"/>
                </a:moveTo>
                <a:lnTo>
                  <a:pt x="0" y="32710"/>
                </a:lnTo>
                <a:lnTo>
                  <a:pt x="44947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1" name="object 28991"/>
          <p:cNvSpPr/>
          <p:nvPr/>
        </p:nvSpPr>
        <p:spPr>
          <a:xfrm>
            <a:off x="1991478" y="337200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4" h="49529">
                <a:moveTo>
                  <a:pt x="16676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2" name="object 28992"/>
          <p:cNvSpPr/>
          <p:nvPr/>
        </p:nvSpPr>
        <p:spPr>
          <a:xfrm>
            <a:off x="2028643" y="3399797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28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3" name="object 28993"/>
          <p:cNvSpPr/>
          <p:nvPr/>
        </p:nvSpPr>
        <p:spPr>
          <a:xfrm>
            <a:off x="2107580" y="340914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805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4" name="object 28994"/>
          <p:cNvSpPr/>
          <p:nvPr/>
        </p:nvSpPr>
        <p:spPr>
          <a:xfrm>
            <a:off x="2114727" y="3388361"/>
            <a:ext cx="34925" cy="33020"/>
          </a:xfrm>
          <a:custGeom>
            <a:avLst/>
            <a:gdLst/>
            <a:ahLst/>
            <a:cxnLst/>
            <a:rect l="l" t="t" r="r" b="b"/>
            <a:pathLst>
              <a:path w="34925" h="33020">
                <a:moveTo>
                  <a:pt x="22871" y="32587"/>
                </a:moveTo>
                <a:lnTo>
                  <a:pt x="34465" y="0"/>
                </a:lnTo>
                <a:lnTo>
                  <a:pt x="16200" y="0"/>
                </a:lnTo>
                <a:lnTo>
                  <a:pt x="9053" y="2090"/>
                </a:lnTo>
                <a:lnTo>
                  <a:pt x="5558" y="4918"/>
                </a:lnTo>
                <a:lnTo>
                  <a:pt x="794" y="9345"/>
                </a:lnTo>
                <a:lnTo>
                  <a:pt x="0" y="11436"/>
                </a:lnTo>
                <a:lnTo>
                  <a:pt x="1270" y="16355"/>
                </a:lnTo>
                <a:lnTo>
                  <a:pt x="3653" y="18322"/>
                </a:lnTo>
                <a:lnTo>
                  <a:pt x="9053" y="20782"/>
                </a:lnTo>
                <a:lnTo>
                  <a:pt x="26524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5" name="object 28995"/>
          <p:cNvSpPr/>
          <p:nvPr/>
        </p:nvSpPr>
        <p:spPr>
          <a:xfrm>
            <a:off x="2209864" y="3402626"/>
            <a:ext cx="35560" cy="18415"/>
          </a:xfrm>
          <a:custGeom>
            <a:avLst/>
            <a:gdLst/>
            <a:ahLst/>
            <a:cxnLst/>
            <a:rect l="l" t="t" r="r" b="b"/>
            <a:pathLst>
              <a:path w="35560" h="18414">
                <a:moveTo>
                  <a:pt x="27000" y="0"/>
                </a:moveTo>
                <a:lnTo>
                  <a:pt x="31606" y="2090"/>
                </a:lnTo>
                <a:lnTo>
                  <a:pt x="34465" y="4058"/>
                </a:lnTo>
                <a:lnTo>
                  <a:pt x="35259" y="8976"/>
                </a:lnTo>
                <a:lnTo>
                  <a:pt x="30812" y="13403"/>
                </a:lnTo>
                <a:lnTo>
                  <a:pt x="27318" y="15494"/>
                </a:lnTo>
                <a:lnTo>
                  <a:pt x="20647" y="18322"/>
                </a:lnTo>
                <a:lnTo>
                  <a:pt x="8417" y="18322"/>
                </a:lnTo>
                <a:lnTo>
                  <a:pt x="0" y="154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6" name="object 28996"/>
          <p:cNvSpPr/>
          <p:nvPr/>
        </p:nvSpPr>
        <p:spPr>
          <a:xfrm>
            <a:off x="2219870" y="3388361"/>
            <a:ext cx="28575" cy="14604"/>
          </a:xfrm>
          <a:custGeom>
            <a:avLst/>
            <a:gdLst/>
            <a:ahLst/>
            <a:cxnLst/>
            <a:rect l="l" t="t" r="r" b="b"/>
            <a:pathLst>
              <a:path w="28575" h="14604">
                <a:moveTo>
                  <a:pt x="0" y="2090"/>
                </a:moveTo>
                <a:lnTo>
                  <a:pt x="9847" y="0"/>
                </a:lnTo>
                <a:lnTo>
                  <a:pt x="18900" y="0"/>
                </a:lnTo>
                <a:lnTo>
                  <a:pt x="26365" y="2090"/>
                </a:lnTo>
                <a:lnTo>
                  <a:pt x="27953" y="6886"/>
                </a:lnTo>
                <a:lnTo>
                  <a:pt x="23665" y="11436"/>
                </a:lnTo>
                <a:lnTo>
                  <a:pt x="16994" y="14264"/>
                </a:lnTo>
                <a:lnTo>
                  <a:pt x="7782" y="142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7" name="object 28997"/>
          <p:cNvSpPr/>
          <p:nvPr/>
        </p:nvSpPr>
        <p:spPr>
          <a:xfrm>
            <a:off x="2261642" y="338836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33988" y="25701"/>
                </a:moveTo>
                <a:lnTo>
                  <a:pt x="26047" y="29759"/>
                </a:lnTo>
                <a:lnTo>
                  <a:pt x="19059" y="32587"/>
                </a:lnTo>
                <a:lnTo>
                  <a:pt x="10641" y="32587"/>
                </a:lnTo>
                <a:lnTo>
                  <a:pt x="5241" y="29759"/>
                </a:lnTo>
                <a:lnTo>
                  <a:pt x="3176" y="27668"/>
                </a:lnTo>
                <a:lnTo>
                  <a:pt x="794" y="25701"/>
                </a:lnTo>
                <a:lnTo>
                  <a:pt x="22076" y="0"/>
                </a:lnTo>
                <a:lnTo>
                  <a:pt x="30494" y="0"/>
                </a:lnTo>
                <a:lnTo>
                  <a:pt x="35894" y="2090"/>
                </a:lnTo>
                <a:lnTo>
                  <a:pt x="40341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8" name="object 28998"/>
          <p:cNvSpPr/>
          <p:nvPr/>
        </p:nvSpPr>
        <p:spPr>
          <a:xfrm>
            <a:off x="2292931" y="33883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99" name="object 28999"/>
          <p:cNvSpPr/>
          <p:nvPr/>
        </p:nvSpPr>
        <p:spPr>
          <a:xfrm>
            <a:off x="2319296" y="3388361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0" name="object 29000"/>
          <p:cNvSpPr/>
          <p:nvPr/>
        </p:nvSpPr>
        <p:spPr>
          <a:xfrm>
            <a:off x="2308337" y="3388361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3836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1" name="object 29001"/>
          <p:cNvSpPr/>
          <p:nvPr/>
        </p:nvSpPr>
        <p:spPr>
          <a:xfrm>
            <a:off x="2358367" y="3372006"/>
            <a:ext cx="40005" cy="49530"/>
          </a:xfrm>
          <a:custGeom>
            <a:avLst/>
            <a:gdLst/>
            <a:ahLst/>
            <a:cxnLst/>
            <a:rect l="l" t="t" r="r" b="b"/>
            <a:pathLst>
              <a:path w="40005" h="49529">
                <a:moveTo>
                  <a:pt x="6035" y="23241"/>
                </a:moveTo>
                <a:lnTo>
                  <a:pt x="13500" y="18445"/>
                </a:lnTo>
                <a:lnTo>
                  <a:pt x="20647" y="16355"/>
                </a:lnTo>
                <a:lnTo>
                  <a:pt x="30812" y="11436"/>
                </a:lnTo>
                <a:lnTo>
                  <a:pt x="36053" y="7009"/>
                </a:lnTo>
                <a:lnTo>
                  <a:pt x="34465" y="2090"/>
                </a:lnTo>
                <a:lnTo>
                  <a:pt x="31606" y="0"/>
                </a:lnTo>
                <a:lnTo>
                  <a:pt x="23347" y="0"/>
                </a:lnTo>
                <a:lnTo>
                  <a:pt x="16200" y="2090"/>
                </a:lnTo>
                <a:lnTo>
                  <a:pt x="12706" y="4918"/>
                </a:lnTo>
                <a:lnTo>
                  <a:pt x="0" y="39597"/>
                </a:lnTo>
                <a:lnTo>
                  <a:pt x="1588" y="44024"/>
                </a:lnTo>
                <a:lnTo>
                  <a:pt x="4447" y="46114"/>
                </a:lnTo>
                <a:lnTo>
                  <a:pt x="9211" y="48942"/>
                </a:lnTo>
                <a:lnTo>
                  <a:pt x="18582" y="48942"/>
                </a:lnTo>
                <a:lnTo>
                  <a:pt x="24618" y="46114"/>
                </a:lnTo>
                <a:lnTo>
                  <a:pt x="32400" y="42056"/>
                </a:lnTo>
                <a:lnTo>
                  <a:pt x="37959" y="34678"/>
                </a:lnTo>
                <a:lnTo>
                  <a:pt x="39547" y="30620"/>
                </a:lnTo>
                <a:lnTo>
                  <a:pt x="38753" y="23241"/>
                </a:lnTo>
                <a:lnTo>
                  <a:pt x="34465" y="18445"/>
                </a:lnTo>
                <a:lnTo>
                  <a:pt x="29700" y="16355"/>
                </a:lnTo>
                <a:lnTo>
                  <a:pt x="20647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2" name="object 29002"/>
          <p:cNvSpPr/>
          <p:nvPr/>
        </p:nvSpPr>
        <p:spPr>
          <a:xfrm>
            <a:off x="2414433" y="33883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20">
                <a:moveTo>
                  <a:pt x="33194" y="25701"/>
                </a:moveTo>
                <a:lnTo>
                  <a:pt x="25412" y="29759"/>
                </a:lnTo>
                <a:lnTo>
                  <a:pt x="19059" y="32587"/>
                </a:lnTo>
                <a:lnTo>
                  <a:pt x="10006" y="32587"/>
                </a:lnTo>
                <a:lnTo>
                  <a:pt x="5241" y="29759"/>
                </a:lnTo>
                <a:lnTo>
                  <a:pt x="2382" y="27668"/>
                </a:lnTo>
                <a:lnTo>
                  <a:pt x="0" y="25701"/>
                </a:lnTo>
                <a:lnTo>
                  <a:pt x="0" y="18322"/>
                </a:lnTo>
                <a:lnTo>
                  <a:pt x="1588" y="14264"/>
                </a:lnTo>
                <a:lnTo>
                  <a:pt x="6353" y="6886"/>
                </a:lnTo>
                <a:lnTo>
                  <a:pt x="14294" y="2090"/>
                </a:lnTo>
                <a:lnTo>
                  <a:pt x="21441" y="0"/>
                </a:lnTo>
                <a:lnTo>
                  <a:pt x="30494" y="0"/>
                </a:lnTo>
                <a:lnTo>
                  <a:pt x="35259" y="2090"/>
                </a:lnTo>
                <a:lnTo>
                  <a:pt x="39547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3" name="object 29003"/>
          <p:cNvSpPr/>
          <p:nvPr/>
        </p:nvSpPr>
        <p:spPr>
          <a:xfrm>
            <a:off x="2445246" y="33883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4" name="object 29004"/>
          <p:cNvSpPr/>
          <p:nvPr/>
        </p:nvSpPr>
        <p:spPr>
          <a:xfrm>
            <a:off x="2469387" y="33883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5" name="object 29005"/>
          <p:cNvSpPr/>
          <p:nvPr/>
        </p:nvSpPr>
        <p:spPr>
          <a:xfrm>
            <a:off x="2476852" y="3388361"/>
            <a:ext cx="31115" cy="33020"/>
          </a:xfrm>
          <a:custGeom>
            <a:avLst/>
            <a:gdLst/>
            <a:ahLst/>
            <a:cxnLst/>
            <a:rect l="l" t="t" r="r" b="b"/>
            <a:pathLst>
              <a:path w="31114" h="33020">
                <a:moveTo>
                  <a:pt x="0" y="9345"/>
                </a:moveTo>
                <a:lnTo>
                  <a:pt x="11912" y="2090"/>
                </a:lnTo>
                <a:lnTo>
                  <a:pt x="18265" y="0"/>
                </a:lnTo>
                <a:lnTo>
                  <a:pt x="24618" y="0"/>
                </a:lnTo>
                <a:lnTo>
                  <a:pt x="29700" y="2090"/>
                </a:lnTo>
                <a:lnTo>
                  <a:pt x="30494" y="9345"/>
                </a:lnTo>
                <a:lnTo>
                  <a:pt x="22553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6" name="object 29006"/>
          <p:cNvSpPr/>
          <p:nvPr/>
        </p:nvSpPr>
        <p:spPr>
          <a:xfrm>
            <a:off x="2507347" y="338836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80" h="33020">
                <a:moveTo>
                  <a:pt x="0" y="9345"/>
                </a:moveTo>
                <a:lnTo>
                  <a:pt x="10959" y="2090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90"/>
                </a:lnTo>
                <a:lnTo>
                  <a:pt x="30018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7" name="object 29007"/>
          <p:cNvSpPr/>
          <p:nvPr/>
        </p:nvSpPr>
        <p:spPr>
          <a:xfrm>
            <a:off x="2552771" y="33883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8" name="object 29008"/>
          <p:cNvSpPr/>
          <p:nvPr/>
        </p:nvSpPr>
        <p:spPr>
          <a:xfrm>
            <a:off x="2570878" y="3402626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09" name="object 29009"/>
          <p:cNvSpPr/>
          <p:nvPr/>
        </p:nvSpPr>
        <p:spPr>
          <a:xfrm>
            <a:off x="2556266" y="3388361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0" name="object 29010"/>
          <p:cNvSpPr/>
          <p:nvPr/>
        </p:nvSpPr>
        <p:spPr>
          <a:xfrm>
            <a:off x="2602484" y="33883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20">
                <a:moveTo>
                  <a:pt x="33512" y="25701"/>
                </a:moveTo>
                <a:lnTo>
                  <a:pt x="26047" y="29759"/>
                </a:lnTo>
                <a:lnTo>
                  <a:pt x="18900" y="32587"/>
                </a:lnTo>
                <a:lnTo>
                  <a:pt x="10641" y="32587"/>
                </a:lnTo>
                <a:lnTo>
                  <a:pt x="4764" y="29759"/>
                </a:lnTo>
                <a:lnTo>
                  <a:pt x="2700" y="27668"/>
                </a:lnTo>
                <a:lnTo>
                  <a:pt x="794" y="25701"/>
                </a:lnTo>
                <a:lnTo>
                  <a:pt x="0" y="18322"/>
                </a:lnTo>
                <a:lnTo>
                  <a:pt x="1270" y="14264"/>
                </a:lnTo>
                <a:lnTo>
                  <a:pt x="7147" y="6886"/>
                </a:lnTo>
                <a:lnTo>
                  <a:pt x="14612" y="2090"/>
                </a:lnTo>
                <a:lnTo>
                  <a:pt x="21759" y="0"/>
                </a:lnTo>
                <a:lnTo>
                  <a:pt x="30018" y="0"/>
                </a:lnTo>
                <a:lnTo>
                  <a:pt x="35577" y="2090"/>
                </a:lnTo>
                <a:lnTo>
                  <a:pt x="39865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1" name="object 29011"/>
          <p:cNvSpPr/>
          <p:nvPr/>
        </p:nvSpPr>
        <p:spPr>
          <a:xfrm>
            <a:off x="2633297" y="33883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2" name="object 29012"/>
          <p:cNvSpPr/>
          <p:nvPr/>
        </p:nvSpPr>
        <p:spPr>
          <a:xfrm>
            <a:off x="654472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3" name="object 29013"/>
          <p:cNvSpPr/>
          <p:nvPr/>
        </p:nvSpPr>
        <p:spPr>
          <a:xfrm>
            <a:off x="7376975" y="533083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0" y="27299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517" y="17953"/>
                </a:lnTo>
                <a:lnTo>
                  <a:pt x="17312" y="13526"/>
                </a:lnTo>
                <a:lnTo>
                  <a:pt x="16517" y="9345"/>
                </a:lnTo>
                <a:lnTo>
                  <a:pt x="13817" y="5287"/>
                </a:lnTo>
                <a:lnTo>
                  <a:pt x="10323" y="2828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4" name="object 29014"/>
          <p:cNvSpPr/>
          <p:nvPr/>
        </p:nvSpPr>
        <p:spPr>
          <a:xfrm>
            <a:off x="7380787" y="533476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0" y="0"/>
                </a:moveTo>
                <a:lnTo>
                  <a:pt x="17312" y="13403"/>
                </a:lnTo>
                <a:lnTo>
                  <a:pt x="16517" y="17953"/>
                </a:lnTo>
                <a:lnTo>
                  <a:pt x="13817" y="21520"/>
                </a:lnTo>
                <a:lnTo>
                  <a:pt x="10164" y="24471"/>
                </a:lnTo>
                <a:lnTo>
                  <a:pt x="5400" y="26439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5" name="object 29015"/>
          <p:cNvSpPr/>
          <p:nvPr/>
        </p:nvSpPr>
        <p:spPr>
          <a:xfrm>
            <a:off x="7238796" y="5344479"/>
            <a:ext cx="138430" cy="0"/>
          </a:xfrm>
          <a:custGeom>
            <a:avLst/>
            <a:gdLst/>
            <a:ahLst/>
            <a:cxnLst/>
            <a:rect l="l" t="t" r="r" b="b"/>
            <a:pathLst>
              <a:path w="138429" h="0">
                <a:moveTo>
                  <a:pt x="0" y="0"/>
                </a:moveTo>
                <a:lnTo>
                  <a:pt x="138179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6" name="object 29016"/>
          <p:cNvSpPr/>
          <p:nvPr/>
        </p:nvSpPr>
        <p:spPr>
          <a:xfrm>
            <a:off x="7242449" y="5334765"/>
            <a:ext cx="138430" cy="27305"/>
          </a:xfrm>
          <a:custGeom>
            <a:avLst/>
            <a:gdLst/>
            <a:ahLst/>
            <a:cxnLst/>
            <a:rect l="l" t="t" r="r" b="b"/>
            <a:pathLst>
              <a:path w="138429" h="27304">
                <a:moveTo>
                  <a:pt x="138338" y="27299"/>
                </a:moveTo>
                <a:lnTo>
                  <a:pt x="138338" y="13403"/>
                </a:lnTo>
                <a:lnTo>
                  <a:pt x="138338" y="0"/>
                </a:lnTo>
                <a:lnTo>
                  <a:pt x="0" y="0"/>
                </a:lnTo>
                <a:lnTo>
                  <a:pt x="0" y="13403"/>
                </a:lnTo>
                <a:lnTo>
                  <a:pt x="0" y="27299"/>
                </a:lnTo>
                <a:lnTo>
                  <a:pt x="138338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7" name="object 29017"/>
          <p:cNvSpPr/>
          <p:nvPr/>
        </p:nvSpPr>
        <p:spPr>
          <a:xfrm>
            <a:off x="7221325" y="5330830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470" y="0"/>
                </a:moveTo>
                <a:lnTo>
                  <a:pt x="0" y="13526"/>
                </a:lnTo>
                <a:lnTo>
                  <a:pt x="476" y="17953"/>
                </a:lnTo>
                <a:lnTo>
                  <a:pt x="3176" y="21643"/>
                </a:lnTo>
                <a:lnTo>
                  <a:pt x="6829" y="24471"/>
                </a:lnTo>
                <a:lnTo>
                  <a:pt x="11912" y="26561"/>
                </a:lnTo>
                <a:lnTo>
                  <a:pt x="17470" y="27299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18" name="object 29018"/>
          <p:cNvSpPr/>
          <p:nvPr/>
        </p:nvSpPr>
        <p:spPr>
          <a:xfrm>
            <a:off x="7225137" y="5334765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4">
                <a:moveTo>
                  <a:pt x="17312" y="27299"/>
                </a:moveTo>
                <a:lnTo>
                  <a:pt x="0" y="13403"/>
                </a:lnTo>
                <a:lnTo>
                  <a:pt x="317" y="9345"/>
                </a:lnTo>
                <a:lnTo>
                  <a:pt x="3176" y="5287"/>
                </a:lnTo>
                <a:lnTo>
                  <a:pt x="6670" y="2828"/>
                </a:lnTo>
                <a:lnTo>
                  <a:pt x="11912" y="368"/>
                </a:lnTo>
                <a:lnTo>
                  <a:pt x="173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19" name="object 29019"/>
          <p:cNvSpPr/>
          <p:nvPr/>
        </p:nvSpPr>
        <p:spPr>
          <a:xfrm>
            <a:off x="6371284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0" name="object 29020"/>
          <p:cNvSpPr/>
          <p:nvPr/>
        </p:nvSpPr>
        <p:spPr>
          <a:xfrm>
            <a:off x="7195277" y="5325542"/>
            <a:ext cx="43815" cy="19050"/>
          </a:xfrm>
          <a:custGeom>
            <a:avLst/>
            <a:gdLst/>
            <a:ahLst/>
            <a:cxnLst/>
            <a:rect l="l" t="t" r="r" b="b"/>
            <a:pathLst>
              <a:path w="43815" h="19050">
                <a:moveTo>
                  <a:pt x="43518" y="0"/>
                </a:moveTo>
                <a:lnTo>
                  <a:pt x="0" y="18814"/>
                </a:lnTo>
                <a:lnTo>
                  <a:pt x="43518" y="18814"/>
                </a:lnTo>
                <a:lnTo>
                  <a:pt x="435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1" name="object 29021"/>
          <p:cNvSpPr/>
          <p:nvPr/>
        </p:nvSpPr>
        <p:spPr>
          <a:xfrm>
            <a:off x="7177171" y="5348783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 h="0">
                <a:moveTo>
                  <a:pt x="0" y="0"/>
                </a:moveTo>
                <a:lnTo>
                  <a:pt x="199804" y="0"/>
                </a:lnTo>
              </a:path>
            </a:pathLst>
          </a:custGeom>
          <a:ln w="8853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2" name="object 29022"/>
          <p:cNvSpPr/>
          <p:nvPr/>
        </p:nvSpPr>
        <p:spPr>
          <a:xfrm>
            <a:off x="7195277" y="5348783"/>
            <a:ext cx="182245" cy="0"/>
          </a:xfrm>
          <a:custGeom>
            <a:avLst/>
            <a:gdLst/>
            <a:ahLst/>
            <a:cxnLst/>
            <a:rect l="l" t="t" r="r" b="b"/>
            <a:pathLst>
              <a:path w="182245" h="0">
                <a:moveTo>
                  <a:pt x="0" y="0"/>
                </a:moveTo>
                <a:lnTo>
                  <a:pt x="181697" y="0"/>
                </a:lnTo>
              </a:path>
            </a:pathLst>
          </a:custGeom>
          <a:ln w="8853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3" name="object 29023"/>
          <p:cNvSpPr/>
          <p:nvPr/>
        </p:nvSpPr>
        <p:spPr>
          <a:xfrm>
            <a:off x="7195277" y="5361450"/>
            <a:ext cx="43815" cy="19685"/>
          </a:xfrm>
          <a:custGeom>
            <a:avLst/>
            <a:gdLst/>
            <a:ahLst/>
            <a:cxnLst/>
            <a:rect l="l" t="t" r="r" b="b"/>
            <a:pathLst>
              <a:path w="43815" h="19685">
                <a:moveTo>
                  <a:pt x="43518" y="0"/>
                </a:moveTo>
                <a:lnTo>
                  <a:pt x="0" y="0"/>
                </a:lnTo>
                <a:lnTo>
                  <a:pt x="43518" y="19552"/>
                </a:lnTo>
                <a:lnTo>
                  <a:pt x="43518" y="0"/>
                </a:lnTo>
                <a:close/>
              </a:path>
            </a:pathLst>
          </a:custGeom>
          <a:solidFill>
            <a:srgbClr val="E6E6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24" name="object 29024"/>
          <p:cNvSpPr/>
          <p:nvPr/>
        </p:nvSpPr>
        <p:spPr>
          <a:xfrm>
            <a:off x="7177171" y="5357330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 h="0">
                <a:moveTo>
                  <a:pt x="0" y="0"/>
                </a:moveTo>
                <a:lnTo>
                  <a:pt x="199804" y="0"/>
                </a:lnTo>
              </a:path>
            </a:pathLst>
          </a:custGeom>
          <a:ln w="8239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5" name="object 29025"/>
          <p:cNvSpPr/>
          <p:nvPr/>
        </p:nvSpPr>
        <p:spPr>
          <a:xfrm>
            <a:off x="7177171" y="5357330"/>
            <a:ext cx="200025" cy="0"/>
          </a:xfrm>
          <a:custGeom>
            <a:avLst/>
            <a:gdLst/>
            <a:ahLst/>
            <a:cxnLst/>
            <a:rect l="l" t="t" r="r" b="b"/>
            <a:pathLst>
              <a:path w="200025" h="0">
                <a:moveTo>
                  <a:pt x="0" y="0"/>
                </a:moveTo>
                <a:lnTo>
                  <a:pt x="199804" y="0"/>
                </a:lnTo>
              </a:path>
            </a:pathLst>
          </a:custGeom>
          <a:ln w="8239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6" name="object 29026"/>
          <p:cNvSpPr/>
          <p:nvPr/>
        </p:nvSpPr>
        <p:spPr>
          <a:xfrm>
            <a:off x="7180824" y="5329477"/>
            <a:ext cx="200025" cy="55880"/>
          </a:xfrm>
          <a:custGeom>
            <a:avLst/>
            <a:gdLst/>
            <a:ahLst/>
            <a:cxnLst/>
            <a:rect l="l" t="t" r="r" b="b"/>
            <a:pathLst>
              <a:path w="200025" h="55879">
                <a:moveTo>
                  <a:pt x="0" y="27668"/>
                </a:moveTo>
                <a:lnTo>
                  <a:pt x="61624" y="55337"/>
                </a:lnTo>
                <a:lnTo>
                  <a:pt x="61624" y="35784"/>
                </a:lnTo>
                <a:lnTo>
                  <a:pt x="199962" y="35784"/>
                </a:lnTo>
                <a:lnTo>
                  <a:pt x="199962" y="18691"/>
                </a:lnTo>
                <a:lnTo>
                  <a:pt x="61624" y="18691"/>
                </a:lnTo>
                <a:lnTo>
                  <a:pt x="61624" y="0"/>
                </a:lnTo>
                <a:lnTo>
                  <a:pt x="0" y="27668"/>
                </a:lnTo>
                <a:close/>
              </a:path>
            </a:pathLst>
          </a:custGeom>
          <a:ln w="3175">
            <a:solidFill>
              <a:srgbClr val="E6E6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7" name="object 29027"/>
          <p:cNvSpPr/>
          <p:nvPr/>
        </p:nvSpPr>
        <p:spPr>
          <a:xfrm>
            <a:off x="6201022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8" name="object 29028"/>
          <p:cNvSpPr/>
          <p:nvPr/>
        </p:nvSpPr>
        <p:spPr>
          <a:xfrm>
            <a:off x="7509436" y="5358007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29" name="object 29029"/>
          <p:cNvSpPr/>
          <p:nvPr/>
        </p:nvSpPr>
        <p:spPr>
          <a:xfrm>
            <a:off x="7710512" y="536280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0" name="object 29030"/>
          <p:cNvSpPr/>
          <p:nvPr/>
        </p:nvSpPr>
        <p:spPr>
          <a:xfrm>
            <a:off x="7738147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1" name="object 29031"/>
          <p:cNvSpPr/>
          <p:nvPr/>
        </p:nvSpPr>
        <p:spPr>
          <a:xfrm>
            <a:off x="7704952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2" name="object 29032"/>
          <p:cNvSpPr/>
          <p:nvPr/>
        </p:nvSpPr>
        <p:spPr>
          <a:xfrm>
            <a:off x="7763878" y="534657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035" y="25701"/>
                </a:moveTo>
                <a:lnTo>
                  <a:pt x="26047" y="30128"/>
                </a:lnTo>
                <a:lnTo>
                  <a:pt x="18900" y="32587"/>
                </a:lnTo>
                <a:lnTo>
                  <a:pt x="9847" y="32587"/>
                </a:lnTo>
                <a:lnTo>
                  <a:pt x="5082" y="30128"/>
                </a:lnTo>
                <a:lnTo>
                  <a:pt x="2700" y="27668"/>
                </a:lnTo>
                <a:lnTo>
                  <a:pt x="794" y="25701"/>
                </a:lnTo>
                <a:lnTo>
                  <a:pt x="20806" y="0"/>
                </a:lnTo>
                <a:lnTo>
                  <a:pt x="30018" y="0"/>
                </a:lnTo>
                <a:lnTo>
                  <a:pt x="35100" y="2459"/>
                </a:lnTo>
                <a:lnTo>
                  <a:pt x="39865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3" name="object 29033"/>
          <p:cNvSpPr/>
          <p:nvPr/>
        </p:nvSpPr>
        <p:spPr>
          <a:xfrm>
            <a:off x="7794531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4" name="object 29034"/>
          <p:cNvSpPr/>
          <p:nvPr/>
        </p:nvSpPr>
        <p:spPr>
          <a:xfrm>
            <a:off x="7818673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5" name="object 29035"/>
          <p:cNvSpPr/>
          <p:nvPr/>
        </p:nvSpPr>
        <p:spPr>
          <a:xfrm>
            <a:off x="7826932" y="5346570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0" y="9345"/>
                </a:moveTo>
                <a:lnTo>
                  <a:pt x="11117" y="2459"/>
                </a:lnTo>
                <a:lnTo>
                  <a:pt x="17470" y="0"/>
                </a:lnTo>
                <a:lnTo>
                  <a:pt x="26524" y="0"/>
                </a:lnTo>
                <a:lnTo>
                  <a:pt x="32400" y="2459"/>
                </a:lnTo>
                <a:lnTo>
                  <a:pt x="33671" y="7255"/>
                </a:lnTo>
                <a:lnTo>
                  <a:pt x="24618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6" name="object 29036"/>
          <p:cNvSpPr/>
          <p:nvPr/>
        </p:nvSpPr>
        <p:spPr>
          <a:xfrm>
            <a:off x="7869656" y="5346570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7" name="object 29037"/>
          <p:cNvSpPr/>
          <p:nvPr/>
        </p:nvSpPr>
        <p:spPr>
          <a:xfrm>
            <a:off x="7877915" y="534657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7255"/>
                </a:moveTo>
                <a:lnTo>
                  <a:pt x="13500" y="2459"/>
                </a:lnTo>
                <a:lnTo>
                  <a:pt x="20488" y="0"/>
                </a:lnTo>
                <a:lnTo>
                  <a:pt x="29700" y="0"/>
                </a:lnTo>
                <a:lnTo>
                  <a:pt x="34306" y="2459"/>
                </a:lnTo>
                <a:lnTo>
                  <a:pt x="39547" y="7255"/>
                </a:lnTo>
                <a:lnTo>
                  <a:pt x="39547" y="13772"/>
                </a:lnTo>
                <a:lnTo>
                  <a:pt x="37959" y="18691"/>
                </a:lnTo>
                <a:lnTo>
                  <a:pt x="32400" y="25701"/>
                </a:lnTo>
                <a:lnTo>
                  <a:pt x="25253" y="30128"/>
                </a:lnTo>
                <a:lnTo>
                  <a:pt x="18582" y="32587"/>
                </a:lnTo>
                <a:lnTo>
                  <a:pt x="9053" y="32587"/>
                </a:lnTo>
                <a:lnTo>
                  <a:pt x="4447" y="30128"/>
                </a:lnTo>
                <a:lnTo>
                  <a:pt x="0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8" name="object 29038"/>
          <p:cNvSpPr/>
          <p:nvPr/>
        </p:nvSpPr>
        <p:spPr>
          <a:xfrm>
            <a:off x="7933980" y="5346570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194" y="25701"/>
                </a:moveTo>
                <a:lnTo>
                  <a:pt x="26047" y="30128"/>
                </a:lnTo>
                <a:lnTo>
                  <a:pt x="19059" y="32587"/>
                </a:lnTo>
                <a:lnTo>
                  <a:pt x="9847" y="32587"/>
                </a:lnTo>
                <a:lnTo>
                  <a:pt x="5241" y="30128"/>
                </a:lnTo>
                <a:lnTo>
                  <a:pt x="2858" y="27668"/>
                </a:lnTo>
                <a:lnTo>
                  <a:pt x="794" y="25701"/>
                </a:lnTo>
                <a:lnTo>
                  <a:pt x="21441" y="0"/>
                </a:lnTo>
                <a:lnTo>
                  <a:pt x="30494" y="0"/>
                </a:lnTo>
                <a:lnTo>
                  <a:pt x="35259" y="2459"/>
                </a:lnTo>
                <a:lnTo>
                  <a:pt x="40341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39" name="object 29039"/>
          <p:cNvSpPr/>
          <p:nvPr/>
        </p:nvSpPr>
        <p:spPr>
          <a:xfrm>
            <a:off x="7964793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0" name="object 29040"/>
          <p:cNvSpPr/>
          <p:nvPr/>
        </p:nvSpPr>
        <p:spPr>
          <a:xfrm>
            <a:off x="7992429" y="5330215"/>
            <a:ext cx="38735" cy="49530"/>
          </a:xfrm>
          <a:custGeom>
            <a:avLst/>
            <a:gdLst/>
            <a:ahLst/>
            <a:cxnLst/>
            <a:rect l="l" t="t" r="r" b="b"/>
            <a:pathLst>
              <a:path w="38734" h="49529">
                <a:moveTo>
                  <a:pt x="5558" y="23610"/>
                </a:moveTo>
                <a:lnTo>
                  <a:pt x="12706" y="18814"/>
                </a:lnTo>
                <a:lnTo>
                  <a:pt x="19376" y="16355"/>
                </a:lnTo>
                <a:lnTo>
                  <a:pt x="30018" y="11436"/>
                </a:lnTo>
                <a:lnTo>
                  <a:pt x="34783" y="7378"/>
                </a:lnTo>
                <a:lnTo>
                  <a:pt x="33671" y="2459"/>
                </a:lnTo>
                <a:lnTo>
                  <a:pt x="31606" y="0"/>
                </a:lnTo>
                <a:lnTo>
                  <a:pt x="22076" y="0"/>
                </a:lnTo>
                <a:lnTo>
                  <a:pt x="15406" y="2459"/>
                </a:lnTo>
                <a:lnTo>
                  <a:pt x="11912" y="4549"/>
                </a:lnTo>
                <a:lnTo>
                  <a:pt x="0" y="39105"/>
                </a:lnTo>
                <a:lnTo>
                  <a:pt x="1270" y="44024"/>
                </a:lnTo>
                <a:lnTo>
                  <a:pt x="3653" y="46483"/>
                </a:lnTo>
                <a:lnTo>
                  <a:pt x="8258" y="48942"/>
                </a:lnTo>
                <a:lnTo>
                  <a:pt x="17470" y="48942"/>
                </a:lnTo>
                <a:lnTo>
                  <a:pt x="24459" y="46483"/>
                </a:lnTo>
                <a:lnTo>
                  <a:pt x="31606" y="42056"/>
                </a:lnTo>
                <a:lnTo>
                  <a:pt x="37165" y="35047"/>
                </a:lnTo>
                <a:lnTo>
                  <a:pt x="38277" y="30128"/>
                </a:lnTo>
                <a:lnTo>
                  <a:pt x="38277" y="23610"/>
                </a:lnTo>
                <a:lnTo>
                  <a:pt x="33671" y="18814"/>
                </a:lnTo>
                <a:lnTo>
                  <a:pt x="28429" y="16355"/>
                </a:lnTo>
                <a:lnTo>
                  <a:pt x="19376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1" name="object 29041"/>
          <p:cNvSpPr/>
          <p:nvPr/>
        </p:nvSpPr>
        <p:spPr>
          <a:xfrm>
            <a:off x="8042618" y="5346570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047" y="0"/>
                </a:lnTo>
                <a:lnTo>
                  <a:pt x="18582" y="22749"/>
                </a:lnTo>
                <a:lnTo>
                  <a:pt x="12706" y="30128"/>
                </a:lnTo>
                <a:lnTo>
                  <a:pt x="5876" y="32587"/>
                </a:ln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2" name="object 29042"/>
          <p:cNvSpPr/>
          <p:nvPr/>
        </p:nvSpPr>
        <p:spPr>
          <a:xfrm>
            <a:off x="8075813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3" name="object 29043"/>
          <p:cNvSpPr/>
          <p:nvPr/>
        </p:nvSpPr>
        <p:spPr>
          <a:xfrm>
            <a:off x="8101066" y="534657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905" y="13772"/>
                </a:moveTo>
                <a:lnTo>
                  <a:pt x="37959" y="13772"/>
                </a:lnTo>
                <a:lnTo>
                  <a:pt x="39071" y="9345"/>
                </a:lnTo>
                <a:lnTo>
                  <a:pt x="37959" y="4426"/>
                </a:lnTo>
                <a:lnTo>
                  <a:pt x="35577" y="2459"/>
                </a:lnTo>
                <a:lnTo>
                  <a:pt x="30812" y="0"/>
                </a:lnTo>
                <a:lnTo>
                  <a:pt x="21759" y="0"/>
                </a:lnTo>
                <a:lnTo>
                  <a:pt x="14612" y="2459"/>
                </a:lnTo>
                <a:lnTo>
                  <a:pt x="6670" y="7255"/>
                </a:lnTo>
                <a:lnTo>
                  <a:pt x="1905" y="13772"/>
                </a:lnTo>
                <a:lnTo>
                  <a:pt x="0" y="18691"/>
                </a:lnTo>
                <a:lnTo>
                  <a:pt x="476" y="25701"/>
                </a:lnTo>
                <a:lnTo>
                  <a:pt x="5558" y="30128"/>
                </a:lnTo>
                <a:lnTo>
                  <a:pt x="10323" y="32587"/>
                </a:lnTo>
                <a:lnTo>
                  <a:pt x="19376" y="32587"/>
                </a:lnTo>
                <a:lnTo>
                  <a:pt x="25729" y="30128"/>
                </a:lnTo>
                <a:lnTo>
                  <a:pt x="33512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4" name="object 29044"/>
          <p:cNvSpPr/>
          <p:nvPr/>
        </p:nvSpPr>
        <p:spPr>
          <a:xfrm>
            <a:off x="8159197" y="5362802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 h="0">
                <a:moveTo>
                  <a:pt x="0" y="0"/>
                </a:moveTo>
                <a:lnTo>
                  <a:pt x="32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5" name="object 29045"/>
          <p:cNvSpPr/>
          <p:nvPr/>
        </p:nvSpPr>
        <p:spPr>
          <a:xfrm>
            <a:off x="8185563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6" name="object 29046"/>
          <p:cNvSpPr/>
          <p:nvPr/>
        </p:nvSpPr>
        <p:spPr>
          <a:xfrm>
            <a:off x="8153638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7" name="object 29047"/>
          <p:cNvSpPr/>
          <p:nvPr/>
        </p:nvSpPr>
        <p:spPr>
          <a:xfrm>
            <a:off x="8213198" y="5346570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8258" y="0"/>
                </a:moveTo>
                <a:lnTo>
                  <a:pt x="0" y="22749"/>
                </a:lnTo>
                <a:lnTo>
                  <a:pt x="476" y="30128"/>
                </a:lnTo>
                <a:lnTo>
                  <a:pt x="5558" y="32587"/>
                </a:lnTo>
                <a:lnTo>
                  <a:pt x="14612" y="32587"/>
                </a:lnTo>
                <a:lnTo>
                  <a:pt x="21759" y="30128"/>
                </a:lnTo>
                <a:lnTo>
                  <a:pt x="32877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8" name="object 29048"/>
          <p:cNvSpPr/>
          <p:nvPr/>
        </p:nvSpPr>
        <p:spPr>
          <a:xfrm>
            <a:off x="8242422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9" name="object 29049"/>
          <p:cNvSpPr/>
          <p:nvPr/>
        </p:nvSpPr>
        <p:spPr>
          <a:xfrm>
            <a:off x="8268470" y="534657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270" y="13772"/>
                </a:moveTo>
                <a:lnTo>
                  <a:pt x="37959" y="13772"/>
                </a:lnTo>
                <a:lnTo>
                  <a:pt x="39230" y="9345"/>
                </a:lnTo>
                <a:lnTo>
                  <a:pt x="37959" y="4426"/>
                </a:lnTo>
                <a:lnTo>
                  <a:pt x="35577" y="2459"/>
                </a:lnTo>
                <a:lnTo>
                  <a:pt x="30018" y="0"/>
                </a:lnTo>
                <a:lnTo>
                  <a:pt x="21759" y="0"/>
                </a:lnTo>
                <a:lnTo>
                  <a:pt x="14612" y="2459"/>
                </a:lnTo>
                <a:lnTo>
                  <a:pt x="7147" y="7255"/>
                </a:lnTo>
                <a:lnTo>
                  <a:pt x="1270" y="13772"/>
                </a:lnTo>
                <a:lnTo>
                  <a:pt x="0" y="18691"/>
                </a:lnTo>
                <a:lnTo>
                  <a:pt x="794" y="25701"/>
                </a:lnTo>
                <a:lnTo>
                  <a:pt x="4764" y="30128"/>
                </a:lnTo>
                <a:lnTo>
                  <a:pt x="10323" y="32587"/>
                </a:lnTo>
                <a:lnTo>
                  <a:pt x="19059" y="32587"/>
                </a:lnTo>
                <a:lnTo>
                  <a:pt x="25729" y="30128"/>
                </a:lnTo>
                <a:lnTo>
                  <a:pt x="33671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0" name="object 29050"/>
          <p:cNvSpPr/>
          <p:nvPr/>
        </p:nvSpPr>
        <p:spPr>
          <a:xfrm>
            <a:off x="8382666" y="536280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1" name="object 29051"/>
          <p:cNvSpPr/>
          <p:nvPr/>
        </p:nvSpPr>
        <p:spPr>
          <a:xfrm>
            <a:off x="8409985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2" name="object 29052"/>
          <p:cNvSpPr/>
          <p:nvPr/>
        </p:nvSpPr>
        <p:spPr>
          <a:xfrm>
            <a:off x="8377108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3" name="object 29053"/>
          <p:cNvSpPr/>
          <p:nvPr/>
        </p:nvSpPr>
        <p:spPr>
          <a:xfrm>
            <a:off x="8436032" y="5346570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701"/>
                </a:moveTo>
                <a:lnTo>
                  <a:pt x="26047" y="30128"/>
                </a:lnTo>
                <a:lnTo>
                  <a:pt x="18900" y="32587"/>
                </a:lnTo>
                <a:lnTo>
                  <a:pt x="9847" y="32587"/>
                </a:lnTo>
                <a:lnTo>
                  <a:pt x="4605" y="30128"/>
                </a:lnTo>
                <a:lnTo>
                  <a:pt x="2700" y="27668"/>
                </a:lnTo>
                <a:lnTo>
                  <a:pt x="794" y="25701"/>
                </a:lnTo>
                <a:lnTo>
                  <a:pt x="20806" y="0"/>
                </a:lnTo>
                <a:lnTo>
                  <a:pt x="30018" y="0"/>
                </a:lnTo>
                <a:lnTo>
                  <a:pt x="35418" y="2459"/>
                </a:lnTo>
                <a:lnTo>
                  <a:pt x="39865" y="72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4" name="object 29054"/>
          <p:cNvSpPr/>
          <p:nvPr/>
        </p:nvSpPr>
        <p:spPr>
          <a:xfrm>
            <a:off x="8466845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5" name="object 29055"/>
          <p:cNvSpPr/>
          <p:nvPr/>
        </p:nvSpPr>
        <p:spPr>
          <a:xfrm>
            <a:off x="8490510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6" name="object 29056"/>
          <p:cNvSpPr/>
          <p:nvPr/>
        </p:nvSpPr>
        <p:spPr>
          <a:xfrm>
            <a:off x="8499086" y="5346570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45"/>
                </a:moveTo>
                <a:lnTo>
                  <a:pt x="11117" y="2459"/>
                </a:lnTo>
                <a:lnTo>
                  <a:pt x="18265" y="0"/>
                </a:lnTo>
                <a:lnTo>
                  <a:pt x="23824" y="0"/>
                </a:lnTo>
                <a:lnTo>
                  <a:pt x="29224" y="2459"/>
                </a:lnTo>
                <a:lnTo>
                  <a:pt x="29224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7" name="object 29057"/>
          <p:cNvSpPr/>
          <p:nvPr/>
        </p:nvSpPr>
        <p:spPr>
          <a:xfrm>
            <a:off x="8528311" y="5346570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45"/>
                </a:moveTo>
                <a:lnTo>
                  <a:pt x="11912" y="2459"/>
                </a:lnTo>
                <a:lnTo>
                  <a:pt x="18265" y="0"/>
                </a:lnTo>
                <a:lnTo>
                  <a:pt x="24618" y="0"/>
                </a:lnTo>
                <a:lnTo>
                  <a:pt x="29700" y="2459"/>
                </a:lnTo>
                <a:lnTo>
                  <a:pt x="30018" y="9345"/>
                </a:lnTo>
                <a:lnTo>
                  <a:pt x="22553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8" name="object 29058"/>
          <p:cNvSpPr/>
          <p:nvPr/>
        </p:nvSpPr>
        <p:spPr>
          <a:xfrm>
            <a:off x="8571034" y="536735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0" y="11805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59" name="object 29059"/>
          <p:cNvSpPr/>
          <p:nvPr/>
        </p:nvSpPr>
        <p:spPr>
          <a:xfrm>
            <a:off x="8578976" y="5346570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22394" y="32587"/>
                </a:moveTo>
                <a:lnTo>
                  <a:pt x="33512" y="0"/>
                </a:lnTo>
                <a:lnTo>
                  <a:pt x="15406" y="0"/>
                </a:lnTo>
                <a:lnTo>
                  <a:pt x="9053" y="2459"/>
                </a:lnTo>
                <a:lnTo>
                  <a:pt x="4764" y="4426"/>
                </a:lnTo>
                <a:lnTo>
                  <a:pt x="794" y="9345"/>
                </a:lnTo>
                <a:lnTo>
                  <a:pt x="0" y="11436"/>
                </a:lnTo>
                <a:lnTo>
                  <a:pt x="1111" y="16232"/>
                </a:lnTo>
                <a:lnTo>
                  <a:pt x="3494" y="18691"/>
                </a:lnTo>
                <a:lnTo>
                  <a:pt x="8258" y="20782"/>
                </a:lnTo>
                <a:lnTo>
                  <a:pt x="26365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0" name="object 29060"/>
          <p:cNvSpPr/>
          <p:nvPr/>
        </p:nvSpPr>
        <p:spPr>
          <a:xfrm>
            <a:off x="8615983" y="5360343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40" h="19050">
                <a:moveTo>
                  <a:pt x="0" y="18814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1" name="object 29061"/>
          <p:cNvSpPr/>
          <p:nvPr/>
        </p:nvSpPr>
        <p:spPr>
          <a:xfrm>
            <a:off x="8630595" y="5346570"/>
            <a:ext cx="53975" cy="20955"/>
          </a:xfrm>
          <a:custGeom>
            <a:avLst/>
            <a:gdLst/>
            <a:ahLst/>
            <a:cxnLst/>
            <a:rect l="l" t="t" r="r" b="b"/>
            <a:pathLst>
              <a:path w="53975" h="20954">
                <a:moveTo>
                  <a:pt x="53365" y="0"/>
                </a:moveTo>
                <a:lnTo>
                  <a:pt x="19853" y="207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2" name="object 29062"/>
          <p:cNvSpPr/>
          <p:nvPr/>
        </p:nvSpPr>
        <p:spPr>
          <a:xfrm>
            <a:off x="8646001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3" name="object 29063"/>
          <p:cNvSpPr/>
          <p:nvPr/>
        </p:nvSpPr>
        <p:spPr>
          <a:xfrm>
            <a:off x="8661407" y="5360343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0" y="0"/>
                </a:moveTo>
                <a:lnTo>
                  <a:pt x="15088" y="188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4" name="object 29064"/>
          <p:cNvSpPr/>
          <p:nvPr/>
        </p:nvSpPr>
        <p:spPr>
          <a:xfrm>
            <a:off x="8693014" y="5346570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3772"/>
                </a:moveTo>
                <a:lnTo>
                  <a:pt x="37165" y="13772"/>
                </a:lnTo>
                <a:lnTo>
                  <a:pt x="38753" y="9345"/>
                </a:lnTo>
                <a:lnTo>
                  <a:pt x="37165" y="4426"/>
                </a:lnTo>
                <a:lnTo>
                  <a:pt x="35259" y="2459"/>
                </a:lnTo>
                <a:lnTo>
                  <a:pt x="30018" y="0"/>
                </a:lnTo>
                <a:lnTo>
                  <a:pt x="20965" y="0"/>
                </a:lnTo>
                <a:lnTo>
                  <a:pt x="14294" y="2459"/>
                </a:lnTo>
                <a:lnTo>
                  <a:pt x="7147" y="7255"/>
                </a:lnTo>
                <a:lnTo>
                  <a:pt x="1588" y="13772"/>
                </a:lnTo>
                <a:lnTo>
                  <a:pt x="0" y="18691"/>
                </a:lnTo>
                <a:lnTo>
                  <a:pt x="0" y="25701"/>
                </a:lnTo>
                <a:lnTo>
                  <a:pt x="5241" y="30128"/>
                </a:lnTo>
                <a:lnTo>
                  <a:pt x="10006" y="32587"/>
                </a:lnTo>
                <a:lnTo>
                  <a:pt x="19059" y="32587"/>
                </a:lnTo>
                <a:lnTo>
                  <a:pt x="25253" y="30128"/>
                </a:lnTo>
                <a:lnTo>
                  <a:pt x="33194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5" name="object 29065"/>
          <p:cNvSpPr/>
          <p:nvPr/>
        </p:nvSpPr>
        <p:spPr>
          <a:xfrm>
            <a:off x="8750668" y="536280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6" name="object 29066"/>
          <p:cNvSpPr/>
          <p:nvPr/>
        </p:nvSpPr>
        <p:spPr>
          <a:xfrm>
            <a:off x="8777986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7" name="object 29067"/>
          <p:cNvSpPr/>
          <p:nvPr/>
        </p:nvSpPr>
        <p:spPr>
          <a:xfrm>
            <a:off x="8744791" y="5346570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8" name="object 29068"/>
          <p:cNvSpPr/>
          <p:nvPr/>
        </p:nvSpPr>
        <p:spPr>
          <a:xfrm>
            <a:off x="8804510" y="5346570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8576" y="0"/>
                </a:moveTo>
                <a:lnTo>
                  <a:pt x="0" y="22749"/>
                </a:lnTo>
                <a:lnTo>
                  <a:pt x="794" y="30128"/>
                </a:lnTo>
                <a:lnTo>
                  <a:pt x="5876" y="32587"/>
                </a:lnTo>
                <a:lnTo>
                  <a:pt x="14929" y="32587"/>
                </a:lnTo>
                <a:lnTo>
                  <a:pt x="21600" y="30128"/>
                </a:lnTo>
                <a:lnTo>
                  <a:pt x="33035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69" name="object 29069"/>
          <p:cNvSpPr/>
          <p:nvPr/>
        </p:nvSpPr>
        <p:spPr>
          <a:xfrm>
            <a:off x="8834846" y="5346570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0" name="object 29070"/>
          <p:cNvSpPr/>
          <p:nvPr/>
        </p:nvSpPr>
        <p:spPr>
          <a:xfrm>
            <a:off x="8855017" y="536735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0" y="11805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1" name="object 29071"/>
          <p:cNvSpPr/>
          <p:nvPr/>
        </p:nvSpPr>
        <p:spPr>
          <a:xfrm>
            <a:off x="8862959" y="5346570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22076" y="32587"/>
                </a:moveTo>
                <a:lnTo>
                  <a:pt x="33512" y="0"/>
                </a:lnTo>
                <a:lnTo>
                  <a:pt x="15406" y="0"/>
                </a:lnTo>
                <a:lnTo>
                  <a:pt x="9053" y="2459"/>
                </a:lnTo>
                <a:lnTo>
                  <a:pt x="4605" y="4426"/>
                </a:lnTo>
                <a:lnTo>
                  <a:pt x="317" y="9345"/>
                </a:lnTo>
                <a:lnTo>
                  <a:pt x="0" y="11436"/>
                </a:lnTo>
                <a:lnTo>
                  <a:pt x="1111" y="16232"/>
                </a:lnTo>
                <a:lnTo>
                  <a:pt x="3017" y="18691"/>
                </a:lnTo>
                <a:lnTo>
                  <a:pt x="8258" y="20782"/>
                </a:lnTo>
                <a:lnTo>
                  <a:pt x="26365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2" name="object 29072"/>
          <p:cNvSpPr/>
          <p:nvPr/>
        </p:nvSpPr>
        <p:spPr>
          <a:xfrm>
            <a:off x="4797629" y="5105422"/>
            <a:ext cx="250103" cy="34978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73" name="object 29073"/>
          <p:cNvSpPr/>
          <p:nvPr/>
        </p:nvSpPr>
        <p:spPr>
          <a:xfrm>
            <a:off x="513833" y="1819262"/>
            <a:ext cx="451944" cy="76312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074" name="object 29074"/>
          <p:cNvSpPr/>
          <p:nvPr/>
        </p:nvSpPr>
        <p:spPr>
          <a:xfrm>
            <a:off x="1058720" y="184604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933" y="0"/>
                </a:moveTo>
                <a:lnTo>
                  <a:pt x="30018" y="0"/>
                </a:lnTo>
                <a:lnTo>
                  <a:pt x="35545" y="2090"/>
                </a:lnTo>
                <a:lnTo>
                  <a:pt x="39897" y="6517"/>
                </a:lnTo>
                <a:lnTo>
                  <a:pt x="40675" y="13403"/>
                </a:lnTo>
                <a:lnTo>
                  <a:pt x="38309" y="18322"/>
                </a:lnTo>
                <a:lnTo>
                  <a:pt x="33575" y="24840"/>
                </a:lnTo>
                <a:lnTo>
                  <a:pt x="25666" y="29759"/>
                </a:lnTo>
                <a:lnTo>
                  <a:pt x="18963" y="32218"/>
                </a:lnTo>
                <a:lnTo>
                  <a:pt x="9879" y="32218"/>
                </a:lnTo>
                <a:lnTo>
                  <a:pt x="4748" y="29759"/>
                </a:lnTo>
                <a:lnTo>
                  <a:pt x="397" y="24840"/>
                </a:lnTo>
                <a:lnTo>
                  <a:pt x="0" y="18322"/>
                </a:lnTo>
                <a:lnTo>
                  <a:pt x="1191" y="13403"/>
                </a:lnTo>
                <a:lnTo>
                  <a:pt x="6718" y="6517"/>
                </a:lnTo>
                <a:lnTo>
                  <a:pt x="14612" y="2090"/>
                </a:lnTo>
                <a:lnTo>
                  <a:pt x="2093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5" name="object 29075"/>
          <p:cNvSpPr/>
          <p:nvPr/>
        </p:nvSpPr>
        <p:spPr>
          <a:xfrm>
            <a:off x="1116771" y="1829689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5" h="48894">
                <a:moveTo>
                  <a:pt x="43455" y="0"/>
                </a:moveTo>
                <a:lnTo>
                  <a:pt x="36339" y="2090"/>
                </a:lnTo>
                <a:lnTo>
                  <a:pt x="20933" y="4549"/>
                </a:lnTo>
                <a:lnTo>
                  <a:pt x="13833" y="6517"/>
                </a:lnTo>
                <a:lnTo>
                  <a:pt x="9879" y="11436"/>
                </a:lnTo>
                <a:lnTo>
                  <a:pt x="0" y="39228"/>
                </a:lnTo>
                <a:lnTo>
                  <a:pt x="1191" y="44024"/>
                </a:lnTo>
                <a:lnTo>
                  <a:pt x="3557" y="46114"/>
                </a:lnTo>
                <a:lnTo>
                  <a:pt x="8306" y="48574"/>
                </a:lnTo>
                <a:lnTo>
                  <a:pt x="17375" y="48574"/>
                </a:lnTo>
                <a:lnTo>
                  <a:pt x="24491" y="46114"/>
                </a:lnTo>
                <a:lnTo>
                  <a:pt x="32384" y="41195"/>
                </a:lnTo>
                <a:lnTo>
                  <a:pt x="37133" y="34678"/>
                </a:lnTo>
                <a:lnTo>
                  <a:pt x="39103" y="29759"/>
                </a:lnTo>
                <a:lnTo>
                  <a:pt x="38706" y="22872"/>
                </a:lnTo>
                <a:lnTo>
                  <a:pt x="36339" y="20782"/>
                </a:lnTo>
                <a:lnTo>
                  <a:pt x="34370" y="18445"/>
                </a:lnTo>
                <a:lnTo>
                  <a:pt x="28842" y="16355"/>
                </a:lnTo>
                <a:lnTo>
                  <a:pt x="19758" y="16355"/>
                </a:lnTo>
                <a:lnTo>
                  <a:pt x="13436" y="18445"/>
                </a:lnTo>
                <a:lnTo>
                  <a:pt x="5527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6" name="object 29076"/>
          <p:cNvSpPr/>
          <p:nvPr/>
        </p:nvSpPr>
        <p:spPr>
          <a:xfrm>
            <a:off x="1172074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1572" y="13403"/>
                </a:moveTo>
                <a:lnTo>
                  <a:pt x="37117" y="13403"/>
                </a:lnTo>
                <a:lnTo>
                  <a:pt x="39484" y="9345"/>
                </a:lnTo>
                <a:lnTo>
                  <a:pt x="37911" y="4426"/>
                </a:lnTo>
                <a:lnTo>
                  <a:pt x="35926" y="2090"/>
                </a:lnTo>
                <a:lnTo>
                  <a:pt x="30002" y="0"/>
                </a:lnTo>
                <a:lnTo>
                  <a:pt x="20917" y="0"/>
                </a:lnTo>
                <a:lnTo>
                  <a:pt x="14612" y="2090"/>
                </a:lnTo>
                <a:lnTo>
                  <a:pt x="7099" y="6517"/>
                </a:lnTo>
                <a:lnTo>
                  <a:pt x="1572" y="13403"/>
                </a:lnTo>
                <a:lnTo>
                  <a:pt x="0" y="18322"/>
                </a:lnTo>
                <a:lnTo>
                  <a:pt x="778" y="24840"/>
                </a:lnTo>
                <a:lnTo>
                  <a:pt x="5130" y="29759"/>
                </a:lnTo>
                <a:lnTo>
                  <a:pt x="9863" y="32218"/>
                </a:lnTo>
                <a:lnTo>
                  <a:pt x="18948" y="32218"/>
                </a:lnTo>
                <a:lnTo>
                  <a:pt x="26063" y="29759"/>
                </a:lnTo>
                <a:lnTo>
                  <a:pt x="33560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7" name="object 29077"/>
          <p:cNvSpPr/>
          <p:nvPr/>
        </p:nvSpPr>
        <p:spPr>
          <a:xfrm>
            <a:off x="1226171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39881" y="6517"/>
                </a:moveTo>
                <a:lnTo>
                  <a:pt x="34751" y="2090"/>
                </a:lnTo>
                <a:lnTo>
                  <a:pt x="30018" y="0"/>
                </a:lnTo>
                <a:lnTo>
                  <a:pt x="20933" y="0"/>
                </a:lnTo>
                <a:lnTo>
                  <a:pt x="13817" y="2090"/>
                </a:lnTo>
                <a:lnTo>
                  <a:pt x="7115" y="6517"/>
                </a:lnTo>
                <a:lnTo>
                  <a:pt x="1191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4733" y="29759"/>
                </a:lnTo>
                <a:lnTo>
                  <a:pt x="9879" y="32218"/>
                </a:lnTo>
                <a:lnTo>
                  <a:pt x="18963" y="32218"/>
                </a:lnTo>
                <a:lnTo>
                  <a:pt x="25666" y="29759"/>
                </a:lnTo>
                <a:lnTo>
                  <a:pt x="32781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8" name="object 29078"/>
          <p:cNvSpPr/>
          <p:nvPr/>
        </p:nvSpPr>
        <p:spPr>
          <a:xfrm>
            <a:off x="1275137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70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79" name="object 29079"/>
          <p:cNvSpPr/>
          <p:nvPr/>
        </p:nvSpPr>
        <p:spPr>
          <a:xfrm>
            <a:off x="1283047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0" y="9345"/>
                </a:moveTo>
                <a:lnTo>
                  <a:pt x="11054" y="2090"/>
                </a:lnTo>
                <a:lnTo>
                  <a:pt x="18153" y="0"/>
                </a:lnTo>
                <a:lnTo>
                  <a:pt x="27238" y="0"/>
                </a:lnTo>
                <a:lnTo>
                  <a:pt x="31987" y="2090"/>
                </a:lnTo>
                <a:lnTo>
                  <a:pt x="33560" y="6517"/>
                </a:lnTo>
                <a:lnTo>
                  <a:pt x="24475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0" name="object 29080"/>
          <p:cNvSpPr/>
          <p:nvPr/>
        </p:nvSpPr>
        <p:spPr>
          <a:xfrm>
            <a:off x="1333204" y="1855390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4" h="23494">
                <a:moveTo>
                  <a:pt x="5130" y="4058"/>
                </a:moveTo>
                <a:lnTo>
                  <a:pt x="8687" y="2090"/>
                </a:lnTo>
                <a:lnTo>
                  <a:pt x="15390" y="0"/>
                </a:lnTo>
                <a:lnTo>
                  <a:pt x="24475" y="0"/>
                </a:lnTo>
                <a:lnTo>
                  <a:pt x="27238" y="0"/>
                </a:lnTo>
                <a:lnTo>
                  <a:pt x="32384" y="2090"/>
                </a:lnTo>
                <a:lnTo>
                  <a:pt x="34354" y="4058"/>
                </a:lnTo>
                <a:lnTo>
                  <a:pt x="35926" y="8976"/>
                </a:lnTo>
                <a:lnTo>
                  <a:pt x="34354" y="13526"/>
                </a:lnTo>
                <a:lnTo>
                  <a:pt x="29605" y="18322"/>
                </a:lnTo>
                <a:lnTo>
                  <a:pt x="26063" y="20413"/>
                </a:lnTo>
                <a:lnTo>
                  <a:pt x="18948" y="22872"/>
                </a:lnTo>
                <a:lnTo>
                  <a:pt x="7099" y="22872"/>
                </a:lnTo>
                <a:lnTo>
                  <a:pt x="2366" y="20413"/>
                </a:lnTo>
                <a:lnTo>
                  <a:pt x="0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1" name="object 29081"/>
          <p:cNvSpPr/>
          <p:nvPr/>
        </p:nvSpPr>
        <p:spPr>
          <a:xfrm>
            <a:off x="1332013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54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2" name="object 29082"/>
          <p:cNvSpPr/>
          <p:nvPr/>
        </p:nvSpPr>
        <p:spPr>
          <a:xfrm>
            <a:off x="1370322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51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3" name="object 29083"/>
          <p:cNvSpPr/>
          <p:nvPr/>
        </p:nvSpPr>
        <p:spPr>
          <a:xfrm>
            <a:off x="1391652" y="1846044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3836" y="0"/>
                </a:moveTo>
                <a:lnTo>
                  <a:pt x="25666" y="0"/>
                </a:lnTo>
                <a:lnTo>
                  <a:pt x="18153" y="22872"/>
                </a:lnTo>
                <a:lnTo>
                  <a:pt x="12229" y="29759"/>
                </a:lnTo>
                <a:lnTo>
                  <a:pt x="5527" y="32218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4" name="object 29084"/>
          <p:cNvSpPr/>
          <p:nvPr/>
        </p:nvSpPr>
        <p:spPr>
          <a:xfrm>
            <a:off x="1424418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70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5" name="object 29085"/>
          <p:cNvSpPr/>
          <p:nvPr/>
        </p:nvSpPr>
        <p:spPr>
          <a:xfrm>
            <a:off x="1450879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8687" y="0"/>
                </a:moveTo>
                <a:lnTo>
                  <a:pt x="0" y="22872"/>
                </a:lnTo>
                <a:lnTo>
                  <a:pt x="794" y="29759"/>
                </a:lnTo>
                <a:lnTo>
                  <a:pt x="6321" y="32218"/>
                </a:lnTo>
                <a:lnTo>
                  <a:pt x="15009" y="32218"/>
                </a:lnTo>
                <a:lnTo>
                  <a:pt x="21727" y="29759"/>
                </a:lnTo>
                <a:lnTo>
                  <a:pt x="33178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6" name="object 29086"/>
          <p:cNvSpPr/>
          <p:nvPr/>
        </p:nvSpPr>
        <p:spPr>
          <a:xfrm>
            <a:off x="1481294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54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7" name="object 29087"/>
          <p:cNvSpPr/>
          <p:nvPr/>
        </p:nvSpPr>
        <p:spPr>
          <a:xfrm>
            <a:off x="1507755" y="1829689"/>
            <a:ext cx="39370" cy="48895"/>
          </a:xfrm>
          <a:custGeom>
            <a:avLst/>
            <a:gdLst/>
            <a:ahLst/>
            <a:cxnLst/>
            <a:rect l="l" t="t" r="r" b="b"/>
            <a:pathLst>
              <a:path w="39369" h="48894">
                <a:moveTo>
                  <a:pt x="5527" y="22872"/>
                </a:moveTo>
                <a:lnTo>
                  <a:pt x="13420" y="18445"/>
                </a:lnTo>
                <a:lnTo>
                  <a:pt x="20536" y="16355"/>
                </a:lnTo>
                <a:lnTo>
                  <a:pt x="30812" y="11436"/>
                </a:lnTo>
                <a:lnTo>
                  <a:pt x="35148" y="6517"/>
                </a:lnTo>
                <a:lnTo>
                  <a:pt x="34354" y="2090"/>
                </a:lnTo>
                <a:lnTo>
                  <a:pt x="31590" y="0"/>
                </a:lnTo>
                <a:lnTo>
                  <a:pt x="23299" y="0"/>
                </a:lnTo>
                <a:lnTo>
                  <a:pt x="16200" y="2090"/>
                </a:lnTo>
                <a:lnTo>
                  <a:pt x="12642" y="4549"/>
                </a:lnTo>
                <a:lnTo>
                  <a:pt x="0" y="39228"/>
                </a:lnTo>
                <a:lnTo>
                  <a:pt x="1572" y="44024"/>
                </a:lnTo>
                <a:lnTo>
                  <a:pt x="3557" y="46114"/>
                </a:lnTo>
                <a:lnTo>
                  <a:pt x="9084" y="48574"/>
                </a:lnTo>
                <a:lnTo>
                  <a:pt x="18169" y="48574"/>
                </a:lnTo>
                <a:lnTo>
                  <a:pt x="24491" y="46114"/>
                </a:lnTo>
                <a:lnTo>
                  <a:pt x="32384" y="41195"/>
                </a:lnTo>
                <a:lnTo>
                  <a:pt x="37911" y="34678"/>
                </a:lnTo>
                <a:lnTo>
                  <a:pt x="39103" y="29759"/>
                </a:lnTo>
                <a:lnTo>
                  <a:pt x="38706" y="22872"/>
                </a:lnTo>
                <a:lnTo>
                  <a:pt x="34354" y="18445"/>
                </a:lnTo>
                <a:lnTo>
                  <a:pt x="29621" y="16355"/>
                </a:lnTo>
                <a:lnTo>
                  <a:pt x="20536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8" name="object 29088"/>
          <p:cNvSpPr/>
          <p:nvPr/>
        </p:nvSpPr>
        <p:spPr>
          <a:xfrm>
            <a:off x="1563042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33575" y="24840"/>
                </a:moveTo>
                <a:lnTo>
                  <a:pt x="26063" y="29759"/>
                </a:lnTo>
                <a:lnTo>
                  <a:pt x="19742" y="32218"/>
                </a:lnTo>
                <a:lnTo>
                  <a:pt x="10673" y="32218"/>
                </a:lnTo>
                <a:lnTo>
                  <a:pt x="5130" y="29759"/>
                </a:lnTo>
                <a:lnTo>
                  <a:pt x="2763" y="27668"/>
                </a:lnTo>
                <a:lnTo>
                  <a:pt x="794" y="24840"/>
                </a:lnTo>
                <a:lnTo>
                  <a:pt x="0" y="18322"/>
                </a:lnTo>
                <a:lnTo>
                  <a:pt x="2366" y="13403"/>
                </a:lnTo>
                <a:lnTo>
                  <a:pt x="7115" y="6517"/>
                </a:lnTo>
                <a:lnTo>
                  <a:pt x="15009" y="2090"/>
                </a:lnTo>
                <a:lnTo>
                  <a:pt x="21727" y="0"/>
                </a:lnTo>
                <a:lnTo>
                  <a:pt x="30812" y="0"/>
                </a:lnTo>
                <a:lnTo>
                  <a:pt x="35942" y="2090"/>
                </a:lnTo>
                <a:lnTo>
                  <a:pt x="39897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89" name="object 29089"/>
          <p:cNvSpPr/>
          <p:nvPr/>
        </p:nvSpPr>
        <p:spPr>
          <a:xfrm>
            <a:off x="1594633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51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0" name="object 29090"/>
          <p:cNvSpPr/>
          <p:nvPr/>
        </p:nvSpPr>
        <p:spPr>
          <a:xfrm>
            <a:off x="1624254" y="1861907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 h="0">
                <a:moveTo>
                  <a:pt x="0" y="0"/>
                </a:moveTo>
                <a:lnTo>
                  <a:pt x="3278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1" name="object 29091"/>
          <p:cNvSpPr/>
          <p:nvPr/>
        </p:nvSpPr>
        <p:spPr>
          <a:xfrm>
            <a:off x="1651509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054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2" name="object 29092"/>
          <p:cNvSpPr/>
          <p:nvPr/>
        </p:nvSpPr>
        <p:spPr>
          <a:xfrm>
            <a:off x="1618330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51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3" name="object 29093"/>
          <p:cNvSpPr/>
          <p:nvPr/>
        </p:nvSpPr>
        <p:spPr>
          <a:xfrm>
            <a:off x="1677969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8687" y="0"/>
                </a:moveTo>
                <a:lnTo>
                  <a:pt x="0" y="22872"/>
                </a:lnTo>
                <a:lnTo>
                  <a:pt x="794" y="29759"/>
                </a:lnTo>
                <a:lnTo>
                  <a:pt x="6321" y="32218"/>
                </a:lnTo>
                <a:lnTo>
                  <a:pt x="15009" y="32218"/>
                </a:lnTo>
                <a:lnTo>
                  <a:pt x="21743" y="29759"/>
                </a:lnTo>
                <a:lnTo>
                  <a:pt x="33178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4" name="object 29094"/>
          <p:cNvSpPr/>
          <p:nvPr/>
        </p:nvSpPr>
        <p:spPr>
          <a:xfrm>
            <a:off x="1708448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5" name="object 29095"/>
          <p:cNvSpPr/>
          <p:nvPr/>
        </p:nvSpPr>
        <p:spPr>
          <a:xfrm>
            <a:off x="1733702" y="184604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69" h="32385">
                <a:moveTo>
                  <a:pt x="1905" y="13403"/>
                </a:moveTo>
                <a:lnTo>
                  <a:pt x="37483" y="13403"/>
                </a:lnTo>
                <a:lnTo>
                  <a:pt x="39071" y="9345"/>
                </a:lnTo>
                <a:lnTo>
                  <a:pt x="37483" y="4426"/>
                </a:lnTo>
                <a:lnTo>
                  <a:pt x="35418" y="2090"/>
                </a:lnTo>
                <a:lnTo>
                  <a:pt x="30812" y="0"/>
                </a:lnTo>
                <a:lnTo>
                  <a:pt x="21600" y="0"/>
                </a:lnTo>
                <a:lnTo>
                  <a:pt x="14612" y="2090"/>
                </a:lnTo>
                <a:lnTo>
                  <a:pt x="6670" y="6517"/>
                </a:lnTo>
                <a:lnTo>
                  <a:pt x="1905" y="13403"/>
                </a:lnTo>
                <a:lnTo>
                  <a:pt x="0" y="18322"/>
                </a:lnTo>
                <a:lnTo>
                  <a:pt x="317" y="24840"/>
                </a:lnTo>
                <a:lnTo>
                  <a:pt x="4764" y="29759"/>
                </a:lnTo>
                <a:lnTo>
                  <a:pt x="10164" y="32218"/>
                </a:lnTo>
                <a:lnTo>
                  <a:pt x="19376" y="32218"/>
                </a:lnTo>
                <a:lnTo>
                  <a:pt x="25571" y="29759"/>
                </a:lnTo>
                <a:lnTo>
                  <a:pt x="33512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6" name="object 29096"/>
          <p:cNvSpPr/>
          <p:nvPr/>
        </p:nvSpPr>
        <p:spPr>
          <a:xfrm>
            <a:off x="1845357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8735" y="0"/>
                </a:moveTo>
                <a:lnTo>
                  <a:pt x="0" y="22872"/>
                </a:lnTo>
                <a:lnTo>
                  <a:pt x="794" y="29759"/>
                </a:lnTo>
                <a:lnTo>
                  <a:pt x="6035" y="32218"/>
                </a:lnTo>
                <a:lnTo>
                  <a:pt x="15088" y="32218"/>
                </a:lnTo>
                <a:lnTo>
                  <a:pt x="21759" y="29759"/>
                </a:lnTo>
                <a:lnTo>
                  <a:pt x="3319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7" name="object 29097"/>
          <p:cNvSpPr/>
          <p:nvPr/>
        </p:nvSpPr>
        <p:spPr>
          <a:xfrm>
            <a:off x="1875058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8" name="object 29098"/>
          <p:cNvSpPr/>
          <p:nvPr/>
        </p:nvSpPr>
        <p:spPr>
          <a:xfrm>
            <a:off x="1952883" y="1866826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436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99" name="object 29099"/>
          <p:cNvSpPr/>
          <p:nvPr/>
        </p:nvSpPr>
        <p:spPr>
          <a:xfrm>
            <a:off x="1960347" y="1846044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89" h="32385">
                <a:moveTo>
                  <a:pt x="22553" y="32218"/>
                </a:moveTo>
                <a:lnTo>
                  <a:pt x="33988" y="0"/>
                </a:lnTo>
                <a:lnTo>
                  <a:pt x="15406" y="0"/>
                </a:lnTo>
                <a:lnTo>
                  <a:pt x="9529" y="2090"/>
                </a:lnTo>
                <a:lnTo>
                  <a:pt x="5082" y="4426"/>
                </a:lnTo>
                <a:lnTo>
                  <a:pt x="794" y="9345"/>
                </a:lnTo>
                <a:lnTo>
                  <a:pt x="0" y="11436"/>
                </a:lnTo>
                <a:lnTo>
                  <a:pt x="1588" y="15863"/>
                </a:lnTo>
                <a:lnTo>
                  <a:pt x="3494" y="18322"/>
                </a:lnTo>
                <a:lnTo>
                  <a:pt x="8735" y="20782"/>
                </a:lnTo>
                <a:lnTo>
                  <a:pt x="26841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0" name="object 29100"/>
          <p:cNvSpPr/>
          <p:nvPr/>
        </p:nvSpPr>
        <p:spPr>
          <a:xfrm>
            <a:off x="2006884" y="1846044"/>
            <a:ext cx="53340" cy="32384"/>
          </a:xfrm>
          <a:custGeom>
            <a:avLst/>
            <a:gdLst/>
            <a:ahLst/>
            <a:cxnLst/>
            <a:rect l="l" t="t" r="r" b="b"/>
            <a:pathLst>
              <a:path w="53339" h="32385">
                <a:moveTo>
                  <a:pt x="41930" y="32218"/>
                </a:moveTo>
                <a:lnTo>
                  <a:pt x="53048" y="0"/>
                </a:lnTo>
                <a:lnTo>
                  <a:pt x="23029" y="24840"/>
                </a:lnTo>
                <a:lnTo>
                  <a:pt x="11117" y="0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1" name="object 29101"/>
          <p:cNvSpPr/>
          <p:nvPr/>
        </p:nvSpPr>
        <p:spPr>
          <a:xfrm>
            <a:off x="2074067" y="184604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577" y="2090"/>
                </a:lnTo>
                <a:lnTo>
                  <a:pt x="39865" y="6517"/>
                </a:lnTo>
                <a:lnTo>
                  <a:pt x="40659" y="13403"/>
                </a:lnTo>
                <a:lnTo>
                  <a:pt x="39071" y="18322"/>
                </a:lnTo>
                <a:lnTo>
                  <a:pt x="33512" y="24840"/>
                </a:lnTo>
                <a:lnTo>
                  <a:pt x="26047" y="29759"/>
                </a:lnTo>
                <a:lnTo>
                  <a:pt x="19694" y="32218"/>
                </a:lnTo>
                <a:lnTo>
                  <a:pt x="10641" y="32218"/>
                </a:lnTo>
                <a:lnTo>
                  <a:pt x="4764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2064" y="13403"/>
                </a:lnTo>
                <a:lnTo>
                  <a:pt x="7147" y="6517"/>
                </a:lnTo>
                <a:lnTo>
                  <a:pt x="14612" y="2090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2" name="object 29102"/>
          <p:cNvSpPr/>
          <p:nvPr/>
        </p:nvSpPr>
        <p:spPr>
          <a:xfrm>
            <a:off x="2133786" y="1846044"/>
            <a:ext cx="33020" cy="20955"/>
          </a:xfrm>
          <a:custGeom>
            <a:avLst/>
            <a:gdLst/>
            <a:ahLst/>
            <a:cxnLst/>
            <a:rect l="l" t="t" r="r" b="b"/>
            <a:pathLst>
              <a:path w="33019" h="20955">
                <a:moveTo>
                  <a:pt x="3811" y="0"/>
                </a:moveTo>
                <a:lnTo>
                  <a:pt x="0" y="11436"/>
                </a:lnTo>
                <a:lnTo>
                  <a:pt x="794" y="18322"/>
                </a:lnTo>
                <a:lnTo>
                  <a:pt x="5400" y="20782"/>
                </a:lnTo>
                <a:lnTo>
                  <a:pt x="14612" y="20782"/>
                </a:lnTo>
                <a:lnTo>
                  <a:pt x="21600" y="18322"/>
                </a:lnTo>
                <a:lnTo>
                  <a:pt x="32718" y="114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3" name="object 29103"/>
          <p:cNvSpPr/>
          <p:nvPr/>
        </p:nvSpPr>
        <p:spPr>
          <a:xfrm>
            <a:off x="2159040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4" name="object 29104"/>
          <p:cNvSpPr/>
          <p:nvPr/>
        </p:nvSpPr>
        <p:spPr>
          <a:xfrm>
            <a:off x="2189058" y="1861907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5" name="object 29105"/>
          <p:cNvSpPr/>
          <p:nvPr/>
        </p:nvSpPr>
        <p:spPr>
          <a:xfrm>
            <a:off x="2215423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6" name="object 29106"/>
          <p:cNvSpPr/>
          <p:nvPr/>
        </p:nvSpPr>
        <p:spPr>
          <a:xfrm>
            <a:off x="2183499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7" name="object 29107"/>
          <p:cNvSpPr/>
          <p:nvPr/>
        </p:nvSpPr>
        <p:spPr>
          <a:xfrm>
            <a:off x="2241471" y="1855390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4" h="23494">
                <a:moveTo>
                  <a:pt x="4764" y="4058"/>
                </a:moveTo>
                <a:lnTo>
                  <a:pt x="8417" y="2090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400" y="2090"/>
                </a:lnTo>
                <a:lnTo>
                  <a:pt x="34465" y="4058"/>
                </a:lnTo>
                <a:lnTo>
                  <a:pt x="36053" y="8976"/>
                </a:lnTo>
                <a:lnTo>
                  <a:pt x="34465" y="13526"/>
                </a:lnTo>
                <a:lnTo>
                  <a:pt x="29700" y="18322"/>
                </a:lnTo>
                <a:lnTo>
                  <a:pt x="26047" y="20413"/>
                </a:lnTo>
                <a:lnTo>
                  <a:pt x="19059" y="22872"/>
                </a:lnTo>
                <a:lnTo>
                  <a:pt x="7147" y="22872"/>
                </a:lnTo>
                <a:lnTo>
                  <a:pt x="2064" y="20413"/>
                </a:lnTo>
                <a:lnTo>
                  <a:pt x="0" y="18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8" name="object 29108"/>
          <p:cNvSpPr/>
          <p:nvPr/>
        </p:nvSpPr>
        <p:spPr>
          <a:xfrm>
            <a:off x="2239883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594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09" name="object 29109"/>
          <p:cNvSpPr/>
          <p:nvPr/>
        </p:nvSpPr>
        <p:spPr>
          <a:xfrm>
            <a:off x="2278636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0" name="object 29110"/>
          <p:cNvSpPr/>
          <p:nvPr/>
        </p:nvSpPr>
        <p:spPr>
          <a:xfrm>
            <a:off x="2305954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7782" y="0"/>
                </a:moveTo>
                <a:lnTo>
                  <a:pt x="0" y="22872"/>
                </a:lnTo>
                <a:lnTo>
                  <a:pt x="0" y="29759"/>
                </a:lnTo>
                <a:lnTo>
                  <a:pt x="5400" y="32218"/>
                </a:lnTo>
                <a:lnTo>
                  <a:pt x="14929" y="32218"/>
                </a:lnTo>
                <a:lnTo>
                  <a:pt x="21282" y="29759"/>
                </a:lnTo>
                <a:lnTo>
                  <a:pt x="3319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1" name="object 29111"/>
          <p:cNvSpPr/>
          <p:nvPr/>
        </p:nvSpPr>
        <p:spPr>
          <a:xfrm>
            <a:off x="2335496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2" name="object 29112"/>
          <p:cNvSpPr/>
          <p:nvPr/>
        </p:nvSpPr>
        <p:spPr>
          <a:xfrm>
            <a:off x="2322949" y="1836206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30" h="5080">
                <a:moveTo>
                  <a:pt x="0" y="0"/>
                </a:moveTo>
                <a:lnTo>
                  <a:pt x="1905" y="2951"/>
                </a:lnTo>
                <a:lnTo>
                  <a:pt x="7464" y="4918"/>
                </a:lnTo>
                <a:lnTo>
                  <a:pt x="13341" y="4918"/>
                </a:lnTo>
                <a:lnTo>
                  <a:pt x="20012" y="2951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3" name="object 29113"/>
          <p:cNvSpPr/>
          <p:nvPr/>
        </p:nvSpPr>
        <p:spPr>
          <a:xfrm>
            <a:off x="2410621" y="1846044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4" h="48894">
                <a:moveTo>
                  <a:pt x="16517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4" name="object 29114"/>
          <p:cNvSpPr/>
          <p:nvPr/>
        </p:nvSpPr>
        <p:spPr>
          <a:xfrm>
            <a:off x="2418880" y="184604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69" h="32385">
                <a:moveTo>
                  <a:pt x="6353" y="6517"/>
                </a:moveTo>
                <a:lnTo>
                  <a:pt x="13341" y="2090"/>
                </a:lnTo>
                <a:lnTo>
                  <a:pt x="20170" y="0"/>
                </a:lnTo>
                <a:lnTo>
                  <a:pt x="29541" y="0"/>
                </a:lnTo>
                <a:lnTo>
                  <a:pt x="34306" y="2090"/>
                </a:lnTo>
                <a:lnTo>
                  <a:pt x="39071" y="6517"/>
                </a:lnTo>
                <a:lnTo>
                  <a:pt x="39071" y="13403"/>
                </a:lnTo>
                <a:lnTo>
                  <a:pt x="37959" y="18322"/>
                </a:lnTo>
                <a:lnTo>
                  <a:pt x="32400" y="24840"/>
                </a:lnTo>
                <a:lnTo>
                  <a:pt x="25253" y="29759"/>
                </a:lnTo>
                <a:lnTo>
                  <a:pt x="18106" y="32218"/>
                </a:lnTo>
                <a:lnTo>
                  <a:pt x="9053" y="32218"/>
                </a:lnTo>
                <a:lnTo>
                  <a:pt x="4288" y="29759"/>
                </a:lnTo>
                <a:lnTo>
                  <a:pt x="0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5" name="object 29115"/>
          <p:cNvSpPr/>
          <p:nvPr/>
        </p:nvSpPr>
        <p:spPr>
          <a:xfrm>
            <a:off x="2474946" y="184604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69" h="32385">
                <a:moveTo>
                  <a:pt x="1111" y="13403"/>
                </a:moveTo>
                <a:lnTo>
                  <a:pt x="37165" y="13403"/>
                </a:lnTo>
                <a:lnTo>
                  <a:pt x="38753" y="9345"/>
                </a:lnTo>
                <a:lnTo>
                  <a:pt x="37165" y="4426"/>
                </a:lnTo>
                <a:lnTo>
                  <a:pt x="35100" y="2090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90"/>
                </a:lnTo>
                <a:lnTo>
                  <a:pt x="7147" y="6517"/>
                </a:lnTo>
                <a:lnTo>
                  <a:pt x="1111" y="13403"/>
                </a:lnTo>
                <a:lnTo>
                  <a:pt x="0" y="18322"/>
                </a:lnTo>
                <a:lnTo>
                  <a:pt x="0" y="24840"/>
                </a:lnTo>
                <a:lnTo>
                  <a:pt x="4764" y="29759"/>
                </a:lnTo>
                <a:lnTo>
                  <a:pt x="9847" y="32218"/>
                </a:lnTo>
                <a:lnTo>
                  <a:pt x="18900" y="32218"/>
                </a:lnTo>
                <a:lnTo>
                  <a:pt x="26047" y="29759"/>
                </a:lnTo>
                <a:lnTo>
                  <a:pt x="32718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6" name="object 29116"/>
          <p:cNvSpPr/>
          <p:nvPr/>
        </p:nvSpPr>
        <p:spPr>
          <a:xfrm>
            <a:off x="2526724" y="1846044"/>
            <a:ext cx="52705" cy="32384"/>
          </a:xfrm>
          <a:custGeom>
            <a:avLst/>
            <a:gdLst/>
            <a:ahLst/>
            <a:cxnLst/>
            <a:rect l="l" t="t" r="r" b="b"/>
            <a:pathLst>
              <a:path w="52705" h="32385">
                <a:moveTo>
                  <a:pt x="41453" y="32218"/>
                </a:moveTo>
                <a:lnTo>
                  <a:pt x="52412" y="0"/>
                </a:lnTo>
                <a:lnTo>
                  <a:pt x="23188" y="24840"/>
                </a:lnTo>
                <a:lnTo>
                  <a:pt x="11435" y="0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7" name="object 29117"/>
          <p:cNvSpPr/>
          <p:nvPr/>
        </p:nvSpPr>
        <p:spPr>
          <a:xfrm>
            <a:off x="2594225" y="1846044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018" y="0"/>
                </a:lnTo>
                <a:lnTo>
                  <a:pt x="35577" y="2090"/>
                </a:lnTo>
                <a:lnTo>
                  <a:pt x="39865" y="6517"/>
                </a:lnTo>
                <a:lnTo>
                  <a:pt x="40659" y="13403"/>
                </a:lnTo>
                <a:lnTo>
                  <a:pt x="39071" y="18322"/>
                </a:lnTo>
                <a:lnTo>
                  <a:pt x="33512" y="24840"/>
                </a:lnTo>
                <a:lnTo>
                  <a:pt x="25571" y="29759"/>
                </a:lnTo>
                <a:lnTo>
                  <a:pt x="18900" y="32218"/>
                </a:lnTo>
                <a:lnTo>
                  <a:pt x="10323" y="32218"/>
                </a:lnTo>
                <a:lnTo>
                  <a:pt x="4764" y="29759"/>
                </a:lnTo>
                <a:lnTo>
                  <a:pt x="317" y="24840"/>
                </a:lnTo>
                <a:lnTo>
                  <a:pt x="0" y="18322"/>
                </a:lnTo>
                <a:lnTo>
                  <a:pt x="1111" y="13403"/>
                </a:lnTo>
                <a:lnTo>
                  <a:pt x="6670" y="6517"/>
                </a:lnTo>
                <a:lnTo>
                  <a:pt x="14612" y="2090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8" name="object 29118"/>
          <p:cNvSpPr/>
          <p:nvPr/>
        </p:nvSpPr>
        <p:spPr>
          <a:xfrm>
            <a:off x="2655056" y="1861907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19" name="object 29119"/>
          <p:cNvSpPr/>
          <p:nvPr/>
        </p:nvSpPr>
        <p:spPr>
          <a:xfrm>
            <a:off x="2681421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0" name="object 29120"/>
          <p:cNvSpPr/>
          <p:nvPr/>
        </p:nvSpPr>
        <p:spPr>
          <a:xfrm>
            <a:off x="2649497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1" name="object 29121"/>
          <p:cNvSpPr/>
          <p:nvPr/>
        </p:nvSpPr>
        <p:spPr>
          <a:xfrm>
            <a:off x="2706357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2" name="object 29122"/>
          <p:cNvSpPr/>
          <p:nvPr/>
        </p:nvSpPr>
        <p:spPr>
          <a:xfrm>
            <a:off x="2713822" y="184604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80" h="32385">
                <a:moveTo>
                  <a:pt x="0" y="9345"/>
                </a:moveTo>
                <a:lnTo>
                  <a:pt x="11117" y="2090"/>
                </a:lnTo>
                <a:lnTo>
                  <a:pt x="18265" y="0"/>
                </a:lnTo>
                <a:lnTo>
                  <a:pt x="23665" y="0"/>
                </a:lnTo>
                <a:lnTo>
                  <a:pt x="29700" y="2090"/>
                </a:lnTo>
                <a:lnTo>
                  <a:pt x="30018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3" name="object 29123"/>
          <p:cNvSpPr/>
          <p:nvPr/>
        </p:nvSpPr>
        <p:spPr>
          <a:xfrm>
            <a:off x="2743840" y="1846044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4" h="32385">
                <a:moveTo>
                  <a:pt x="0" y="9345"/>
                </a:moveTo>
                <a:lnTo>
                  <a:pt x="11435" y="2090"/>
                </a:lnTo>
                <a:lnTo>
                  <a:pt x="18265" y="0"/>
                </a:lnTo>
                <a:lnTo>
                  <a:pt x="24141" y="0"/>
                </a:lnTo>
                <a:lnTo>
                  <a:pt x="28906" y="2090"/>
                </a:lnTo>
                <a:lnTo>
                  <a:pt x="29700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4" name="object 29124"/>
          <p:cNvSpPr/>
          <p:nvPr/>
        </p:nvSpPr>
        <p:spPr>
          <a:xfrm>
            <a:off x="2846124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5" name="object 29125"/>
          <p:cNvSpPr/>
          <p:nvPr/>
        </p:nvSpPr>
        <p:spPr>
          <a:xfrm>
            <a:off x="2854066" y="1846044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5" h="32385">
                <a:moveTo>
                  <a:pt x="0" y="9345"/>
                </a:moveTo>
                <a:lnTo>
                  <a:pt x="11912" y="2090"/>
                </a:lnTo>
                <a:lnTo>
                  <a:pt x="18106" y="0"/>
                </a:lnTo>
                <a:lnTo>
                  <a:pt x="27318" y="0"/>
                </a:lnTo>
                <a:lnTo>
                  <a:pt x="32400" y="2090"/>
                </a:lnTo>
                <a:lnTo>
                  <a:pt x="33512" y="6517"/>
                </a:lnTo>
                <a:lnTo>
                  <a:pt x="25253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6" name="object 29126"/>
          <p:cNvSpPr/>
          <p:nvPr/>
        </p:nvSpPr>
        <p:spPr>
          <a:xfrm>
            <a:off x="2905049" y="1846044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21282" y="0"/>
                </a:moveTo>
                <a:lnTo>
                  <a:pt x="30335" y="0"/>
                </a:lnTo>
                <a:lnTo>
                  <a:pt x="35100" y="2090"/>
                </a:lnTo>
                <a:lnTo>
                  <a:pt x="39389" y="6517"/>
                </a:lnTo>
                <a:lnTo>
                  <a:pt x="40183" y="13403"/>
                </a:lnTo>
                <a:lnTo>
                  <a:pt x="38594" y="18322"/>
                </a:lnTo>
                <a:lnTo>
                  <a:pt x="33194" y="24840"/>
                </a:lnTo>
                <a:lnTo>
                  <a:pt x="25253" y="29759"/>
                </a:lnTo>
                <a:lnTo>
                  <a:pt x="18900" y="32218"/>
                </a:lnTo>
                <a:lnTo>
                  <a:pt x="9847" y="32218"/>
                </a:lnTo>
                <a:lnTo>
                  <a:pt x="5082" y="29759"/>
                </a:lnTo>
                <a:lnTo>
                  <a:pt x="0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4135" y="2090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7" name="object 29127"/>
          <p:cNvSpPr/>
          <p:nvPr/>
        </p:nvSpPr>
        <p:spPr>
          <a:xfrm>
            <a:off x="2963497" y="1829689"/>
            <a:ext cx="38735" cy="48895"/>
          </a:xfrm>
          <a:custGeom>
            <a:avLst/>
            <a:gdLst/>
            <a:ahLst/>
            <a:cxnLst/>
            <a:rect l="l" t="t" r="r" b="b"/>
            <a:pathLst>
              <a:path w="38735" h="48894">
                <a:moveTo>
                  <a:pt x="5558" y="22872"/>
                </a:moveTo>
                <a:lnTo>
                  <a:pt x="12547" y="18445"/>
                </a:lnTo>
                <a:lnTo>
                  <a:pt x="19376" y="16355"/>
                </a:lnTo>
                <a:lnTo>
                  <a:pt x="30018" y="11436"/>
                </a:lnTo>
                <a:lnTo>
                  <a:pt x="35100" y="6517"/>
                </a:lnTo>
                <a:lnTo>
                  <a:pt x="33512" y="2090"/>
                </a:lnTo>
                <a:lnTo>
                  <a:pt x="31606" y="0"/>
                </a:lnTo>
                <a:lnTo>
                  <a:pt x="22394" y="0"/>
                </a:lnTo>
                <a:lnTo>
                  <a:pt x="15406" y="2090"/>
                </a:lnTo>
                <a:lnTo>
                  <a:pt x="11753" y="4549"/>
                </a:lnTo>
                <a:lnTo>
                  <a:pt x="0" y="39228"/>
                </a:lnTo>
                <a:lnTo>
                  <a:pt x="1111" y="44024"/>
                </a:lnTo>
                <a:lnTo>
                  <a:pt x="3494" y="46114"/>
                </a:lnTo>
                <a:lnTo>
                  <a:pt x="8258" y="48574"/>
                </a:lnTo>
                <a:lnTo>
                  <a:pt x="17312" y="48574"/>
                </a:lnTo>
                <a:lnTo>
                  <a:pt x="23665" y="46114"/>
                </a:lnTo>
                <a:lnTo>
                  <a:pt x="31606" y="41195"/>
                </a:lnTo>
                <a:lnTo>
                  <a:pt x="37006" y="34678"/>
                </a:lnTo>
                <a:lnTo>
                  <a:pt x="38277" y="29759"/>
                </a:lnTo>
                <a:lnTo>
                  <a:pt x="37800" y="22872"/>
                </a:lnTo>
                <a:lnTo>
                  <a:pt x="33512" y="18445"/>
                </a:lnTo>
                <a:lnTo>
                  <a:pt x="28747" y="16355"/>
                </a:lnTo>
                <a:lnTo>
                  <a:pt x="19376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8" name="object 29128"/>
          <p:cNvSpPr/>
          <p:nvPr/>
        </p:nvSpPr>
        <p:spPr>
          <a:xfrm>
            <a:off x="3018769" y="184604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69" h="32385">
                <a:moveTo>
                  <a:pt x="1588" y="13403"/>
                </a:moveTo>
                <a:lnTo>
                  <a:pt x="37165" y="13403"/>
                </a:lnTo>
                <a:lnTo>
                  <a:pt x="38753" y="9345"/>
                </a:lnTo>
                <a:lnTo>
                  <a:pt x="37165" y="4426"/>
                </a:lnTo>
                <a:lnTo>
                  <a:pt x="35100" y="2090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90"/>
                </a:lnTo>
                <a:lnTo>
                  <a:pt x="7147" y="6517"/>
                </a:lnTo>
                <a:lnTo>
                  <a:pt x="1588" y="13403"/>
                </a:lnTo>
                <a:lnTo>
                  <a:pt x="0" y="18322"/>
                </a:lnTo>
                <a:lnTo>
                  <a:pt x="0" y="24840"/>
                </a:lnTo>
                <a:lnTo>
                  <a:pt x="4764" y="29759"/>
                </a:lnTo>
                <a:lnTo>
                  <a:pt x="9847" y="32218"/>
                </a:lnTo>
                <a:lnTo>
                  <a:pt x="18900" y="32218"/>
                </a:lnTo>
                <a:lnTo>
                  <a:pt x="25253" y="29759"/>
                </a:lnTo>
                <a:lnTo>
                  <a:pt x="32718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29" name="object 29129"/>
          <p:cNvSpPr/>
          <p:nvPr/>
        </p:nvSpPr>
        <p:spPr>
          <a:xfrm>
            <a:off x="3064988" y="1846044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4" h="48894">
                <a:moveTo>
                  <a:pt x="16994" y="0"/>
                </a:moveTo>
                <a:lnTo>
                  <a:pt x="0" y="484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0" name="object 29130"/>
          <p:cNvSpPr/>
          <p:nvPr/>
        </p:nvSpPr>
        <p:spPr>
          <a:xfrm>
            <a:off x="3072929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5" h="32385">
                <a:moveTo>
                  <a:pt x="6194" y="6517"/>
                </a:moveTo>
                <a:lnTo>
                  <a:pt x="13817" y="2090"/>
                </a:lnTo>
                <a:lnTo>
                  <a:pt x="20806" y="0"/>
                </a:lnTo>
                <a:lnTo>
                  <a:pt x="30018" y="0"/>
                </a:lnTo>
                <a:lnTo>
                  <a:pt x="34624" y="2090"/>
                </a:lnTo>
                <a:lnTo>
                  <a:pt x="39071" y="6517"/>
                </a:lnTo>
                <a:lnTo>
                  <a:pt x="39865" y="13403"/>
                </a:lnTo>
                <a:lnTo>
                  <a:pt x="38277" y="18322"/>
                </a:lnTo>
                <a:lnTo>
                  <a:pt x="32718" y="24840"/>
                </a:lnTo>
                <a:lnTo>
                  <a:pt x="24776" y="29759"/>
                </a:lnTo>
                <a:lnTo>
                  <a:pt x="18900" y="32218"/>
                </a:lnTo>
                <a:lnTo>
                  <a:pt x="9370" y="32218"/>
                </a:lnTo>
                <a:lnTo>
                  <a:pt x="3811" y="29759"/>
                </a:lnTo>
                <a:lnTo>
                  <a:pt x="0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1" name="object 29131"/>
          <p:cNvSpPr/>
          <p:nvPr/>
        </p:nvSpPr>
        <p:spPr>
          <a:xfrm>
            <a:off x="3129312" y="1846044"/>
            <a:ext cx="22225" cy="32384"/>
          </a:xfrm>
          <a:custGeom>
            <a:avLst/>
            <a:gdLst/>
            <a:ahLst/>
            <a:cxnLst/>
            <a:rect l="l" t="t" r="r" b="b"/>
            <a:pathLst>
              <a:path w="22225" h="32385">
                <a:moveTo>
                  <a:pt x="0" y="0"/>
                </a:move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2" name="object 29132"/>
          <p:cNvSpPr/>
          <p:nvPr/>
        </p:nvSpPr>
        <p:spPr>
          <a:xfrm>
            <a:off x="3118195" y="1846044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3" name="object 29133"/>
          <p:cNvSpPr/>
          <p:nvPr/>
        </p:nvSpPr>
        <p:spPr>
          <a:xfrm>
            <a:off x="3171560" y="1861907"/>
            <a:ext cx="33020" cy="0"/>
          </a:xfrm>
          <a:custGeom>
            <a:avLst/>
            <a:gdLst/>
            <a:ahLst/>
            <a:cxnLst/>
            <a:rect l="l" t="t" r="r" b="b"/>
            <a:pathLst>
              <a:path w="33019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4" name="object 29134"/>
          <p:cNvSpPr/>
          <p:nvPr/>
        </p:nvSpPr>
        <p:spPr>
          <a:xfrm>
            <a:off x="3198879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5" name="object 29135"/>
          <p:cNvSpPr/>
          <p:nvPr/>
        </p:nvSpPr>
        <p:spPr>
          <a:xfrm>
            <a:off x="3166001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30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6" name="object 29136"/>
          <p:cNvSpPr/>
          <p:nvPr/>
        </p:nvSpPr>
        <p:spPr>
          <a:xfrm>
            <a:off x="3224926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4783" y="2090"/>
                </a:lnTo>
                <a:lnTo>
                  <a:pt x="39865" y="6517"/>
                </a:lnTo>
                <a:lnTo>
                  <a:pt x="39865" y="13403"/>
                </a:lnTo>
                <a:lnTo>
                  <a:pt x="38277" y="18322"/>
                </a:lnTo>
                <a:lnTo>
                  <a:pt x="32718" y="24840"/>
                </a:lnTo>
                <a:lnTo>
                  <a:pt x="25571" y="29759"/>
                </a:lnTo>
                <a:lnTo>
                  <a:pt x="18900" y="32218"/>
                </a:lnTo>
                <a:lnTo>
                  <a:pt x="9847" y="32218"/>
                </a:lnTo>
                <a:lnTo>
                  <a:pt x="4764" y="29759"/>
                </a:lnTo>
                <a:lnTo>
                  <a:pt x="317" y="24840"/>
                </a:lnTo>
                <a:lnTo>
                  <a:pt x="0" y="18322"/>
                </a:lnTo>
                <a:lnTo>
                  <a:pt x="1111" y="13403"/>
                </a:lnTo>
                <a:lnTo>
                  <a:pt x="6670" y="6517"/>
                </a:lnTo>
                <a:lnTo>
                  <a:pt x="13817" y="2090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7" name="object 29137"/>
          <p:cNvSpPr/>
          <p:nvPr/>
        </p:nvSpPr>
        <p:spPr>
          <a:xfrm>
            <a:off x="3281310" y="1846044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40341" y="6517"/>
                </a:moveTo>
                <a:lnTo>
                  <a:pt x="35259" y="2090"/>
                </a:lnTo>
                <a:lnTo>
                  <a:pt x="30494" y="0"/>
                </a:lnTo>
                <a:lnTo>
                  <a:pt x="21441" y="0"/>
                </a:lnTo>
                <a:lnTo>
                  <a:pt x="14294" y="2090"/>
                </a:lnTo>
                <a:lnTo>
                  <a:pt x="7147" y="6517"/>
                </a:lnTo>
                <a:lnTo>
                  <a:pt x="1588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241" y="29759"/>
                </a:lnTo>
                <a:lnTo>
                  <a:pt x="10006" y="32218"/>
                </a:lnTo>
                <a:lnTo>
                  <a:pt x="19059" y="32218"/>
                </a:lnTo>
                <a:lnTo>
                  <a:pt x="26206" y="29759"/>
                </a:lnTo>
                <a:lnTo>
                  <a:pt x="33194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8" name="object 29138"/>
          <p:cNvSpPr/>
          <p:nvPr/>
        </p:nvSpPr>
        <p:spPr>
          <a:xfrm>
            <a:off x="3330705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39" name="object 29139"/>
          <p:cNvSpPr/>
          <p:nvPr/>
        </p:nvSpPr>
        <p:spPr>
          <a:xfrm>
            <a:off x="3338170" y="1846044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45"/>
                </a:moveTo>
                <a:lnTo>
                  <a:pt x="11594" y="2090"/>
                </a:lnTo>
                <a:lnTo>
                  <a:pt x="18265" y="0"/>
                </a:lnTo>
                <a:lnTo>
                  <a:pt x="23824" y="0"/>
                </a:lnTo>
                <a:lnTo>
                  <a:pt x="29700" y="2090"/>
                </a:lnTo>
                <a:lnTo>
                  <a:pt x="30018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0" name="object 29140"/>
          <p:cNvSpPr/>
          <p:nvPr/>
        </p:nvSpPr>
        <p:spPr>
          <a:xfrm>
            <a:off x="3368188" y="1846044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45"/>
                </a:moveTo>
                <a:lnTo>
                  <a:pt x="11594" y="2090"/>
                </a:lnTo>
                <a:lnTo>
                  <a:pt x="18582" y="0"/>
                </a:lnTo>
                <a:lnTo>
                  <a:pt x="24141" y="0"/>
                </a:lnTo>
                <a:lnTo>
                  <a:pt x="28906" y="2090"/>
                </a:lnTo>
                <a:lnTo>
                  <a:pt x="29700" y="9345"/>
                </a:lnTo>
                <a:lnTo>
                  <a:pt x="21759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1" name="object 29141"/>
          <p:cNvSpPr/>
          <p:nvPr/>
        </p:nvSpPr>
        <p:spPr>
          <a:xfrm>
            <a:off x="3417583" y="18460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623" y="0"/>
                </a:moveTo>
                <a:lnTo>
                  <a:pt x="0" y="22872"/>
                </a:lnTo>
                <a:lnTo>
                  <a:pt x="0" y="29759"/>
                </a:lnTo>
                <a:lnTo>
                  <a:pt x="5558" y="32218"/>
                </a:lnTo>
                <a:lnTo>
                  <a:pt x="14612" y="32218"/>
                </a:lnTo>
                <a:lnTo>
                  <a:pt x="20965" y="29759"/>
                </a:lnTo>
                <a:lnTo>
                  <a:pt x="32083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2" name="object 29142"/>
          <p:cNvSpPr/>
          <p:nvPr/>
        </p:nvSpPr>
        <p:spPr>
          <a:xfrm>
            <a:off x="3446807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3" name="object 29143"/>
          <p:cNvSpPr/>
          <p:nvPr/>
        </p:nvSpPr>
        <p:spPr>
          <a:xfrm>
            <a:off x="3532891" y="1861907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4" name="object 29144"/>
          <p:cNvSpPr/>
          <p:nvPr/>
        </p:nvSpPr>
        <p:spPr>
          <a:xfrm>
            <a:off x="3560527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5" name="object 29145"/>
          <p:cNvSpPr/>
          <p:nvPr/>
        </p:nvSpPr>
        <p:spPr>
          <a:xfrm>
            <a:off x="3527491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6" name="object 29146"/>
          <p:cNvSpPr/>
          <p:nvPr/>
        </p:nvSpPr>
        <p:spPr>
          <a:xfrm>
            <a:off x="3587845" y="184604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5" h="32385">
                <a:moveTo>
                  <a:pt x="7464" y="0"/>
                </a:moveTo>
                <a:lnTo>
                  <a:pt x="0" y="22872"/>
                </a:lnTo>
                <a:lnTo>
                  <a:pt x="0" y="29759"/>
                </a:lnTo>
                <a:lnTo>
                  <a:pt x="5558" y="32218"/>
                </a:lnTo>
                <a:lnTo>
                  <a:pt x="14612" y="32218"/>
                </a:lnTo>
                <a:lnTo>
                  <a:pt x="20965" y="29759"/>
                </a:lnTo>
                <a:lnTo>
                  <a:pt x="3192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7" name="object 29147"/>
          <p:cNvSpPr/>
          <p:nvPr/>
        </p:nvSpPr>
        <p:spPr>
          <a:xfrm>
            <a:off x="3617069" y="1846044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8" name="object 29148"/>
          <p:cNvSpPr/>
          <p:nvPr/>
        </p:nvSpPr>
        <p:spPr>
          <a:xfrm>
            <a:off x="3631999" y="1859448"/>
            <a:ext cx="27940" cy="19050"/>
          </a:xfrm>
          <a:custGeom>
            <a:avLst/>
            <a:gdLst/>
            <a:ahLst/>
            <a:cxnLst/>
            <a:rect l="l" t="t" r="r" b="b"/>
            <a:pathLst>
              <a:path w="27939" h="19050">
                <a:moveTo>
                  <a:pt x="0" y="18814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49" name="object 29149"/>
          <p:cNvSpPr/>
          <p:nvPr/>
        </p:nvSpPr>
        <p:spPr>
          <a:xfrm>
            <a:off x="3645817" y="1846044"/>
            <a:ext cx="54610" cy="20955"/>
          </a:xfrm>
          <a:custGeom>
            <a:avLst/>
            <a:gdLst/>
            <a:ahLst/>
            <a:cxnLst/>
            <a:rect l="l" t="t" r="r" b="b"/>
            <a:pathLst>
              <a:path w="54610" h="20955">
                <a:moveTo>
                  <a:pt x="54159" y="0"/>
                </a:moveTo>
                <a:lnTo>
                  <a:pt x="20647" y="2078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0" name="object 29150"/>
          <p:cNvSpPr/>
          <p:nvPr/>
        </p:nvSpPr>
        <p:spPr>
          <a:xfrm>
            <a:off x="3662017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1" name="object 29151"/>
          <p:cNvSpPr/>
          <p:nvPr/>
        </p:nvSpPr>
        <p:spPr>
          <a:xfrm>
            <a:off x="3677423" y="1859448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0" y="0"/>
                </a:moveTo>
                <a:lnTo>
                  <a:pt x="13817" y="188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2" name="object 29152"/>
          <p:cNvSpPr/>
          <p:nvPr/>
        </p:nvSpPr>
        <p:spPr>
          <a:xfrm>
            <a:off x="3712683" y="1861907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3" name="object 29153"/>
          <p:cNvSpPr/>
          <p:nvPr/>
        </p:nvSpPr>
        <p:spPr>
          <a:xfrm>
            <a:off x="3739843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4" name="object 29154"/>
          <p:cNvSpPr/>
          <p:nvPr/>
        </p:nvSpPr>
        <p:spPr>
          <a:xfrm>
            <a:off x="3707124" y="1846044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5" name="object 29155"/>
          <p:cNvSpPr/>
          <p:nvPr/>
        </p:nvSpPr>
        <p:spPr>
          <a:xfrm>
            <a:off x="3765096" y="1846044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2064" y="13403"/>
                </a:moveTo>
                <a:lnTo>
                  <a:pt x="37959" y="13403"/>
                </a:lnTo>
                <a:lnTo>
                  <a:pt x="39230" y="9345"/>
                </a:lnTo>
                <a:lnTo>
                  <a:pt x="37959" y="4426"/>
                </a:lnTo>
                <a:lnTo>
                  <a:pt x="35577" y="2090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90"/>
                </a:lnTo>
                <a:lnTo>
                  <a:pt x="7147" y="6517"/>
                </a:lnTo>
                <a:lnTo>
                  <a:pt x="2064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4764" y="29759"/>
                </a:lnTo>
                <a:lnTo>
                  <a:pt x="10323" y="32218"/>
                </a:lnTo>
                <a:lnTo>
                  <a:pt x="19853" y="32218"/>
                </a:lnTo>
                <a:lnTo>
                  <a:pt x="25729" y="29759"/>
                </a:lnTo>
                <a:lnTo>
                  <a:pt x="33671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6" name="object 29156"/>
          <p:cNvSpPr/>
          <p:nvPr/>
        </p:nvSpPr>
        <p:spPr>
          <a:xfrm>
            <a:off x="3816873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6353" y="6517"/>
                </a:moveTo>
                <a:lnTo>
                  <a:pt x="10641" y="2090"/>
                </a:lnTo>
                <a:lnTo>
                  <a:pt x="20488" y="0"/>
                </a:lnTo>
                <a:lnTo>
                  <a:pt x="29700" y="0"/>
                </a:lnTo>
                <a:lnTo>
                  <a:pt x="37959" y="2090"/>
                </a:lnTo>
                <a:lnTo>
                  <a:pt x="39547" y="6517"/>
                </a:lnTo>
                <a:lnTo>
                  <a:pt x="34306" y="11436"/>
                </a:lnTo>
                <a:lnTo>
                  <a:pt x="27318" y="13403"/>
                </a:lnTo>
                <a:lnTo>
                  <a:pt x="11912" y="15863"/>
                </a:lnTo>
                <a:lnTo>
                  <a:pt x="5082" y="18322"/>
                </a:lnTo>
                <a:lnTo>
                  <a:pt x="794" y="22872"/>
                </a:lnTo>
                <a:lnTo>
                  <a:pt x="0" y="24840"/>
                </a:lnTo>
                <a:lnTo>
                  <a:pt x="1588" y="29759"/>
                </a:lnTo>
                <a:lnTo>
                  <a:pt x="9053" y="32218"/>
                </a:lnTo>
                <a:lnTo>
                  <a:pt x="18265" y="32218"/>
                </a:lnTo>
                <a:lnTo>
                  <a:pt x="28112" y="29759"/>
                </a:lnTo>
                <a:lnTo>
                  <a:pt x="33194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7" name="object 29157"/>
          <p:cNvSpPr/>
          <p:nvPr/>
        </p:nvSpPr>
        <p:spPr>
          <a:xfrm>
            <a:off x="3870239" y="1846044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5100" y="2090"/>
                </a:lnTo>
                <a:lnTo>
                  <a:pt x="39071" y="6517"/>
                </a:lnTo>
                <a:lnTo>
                  <a:pt x="39865" y="13403"/>
                </a:lnTo>
                <a:lnTo>
                  <a:pt x="38753" y="18322"/>
                </a:lnTo>
                <a:lnTo>
                  <a:pt x="32718" y="24840"/>
                </a:lnTo>
                <a:lnTo>
                  <a:pt x="25253" y="29759"/>
                </a:lnTo>
                <a:lnTo>
                  <a:pt x="18900" y="32218"/>
                </a:lnTo>
                <a:lnTo>
                  <a:pt x="9847" y="32218"/>
                </a:lnTo>
                <a:lnTo>
                  <a:pt x="4764" y="29759"/>
                </a:lnTo>
                <a:lnTo>
                  <a:pt x="0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3817" y="2090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58" name="object 29158"/>
          <p:cNvSpPr/>
          <p:nvPr/>
        </p:nvSpPr>
        <p:spPr>
          <a:xfrm>
            <a:off x="3982490" y="1819262"/>
            <a:ext cx="230784" cy="76313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59" name="object 29159"/>
          <p:cNvSpPr/>
          <p:nvPr/>
        </p:nvSpPr>
        <p:spPr>
          <a:xfrm>
            <a:off x="5383731" y="3448398"/>
            <a:ext cx="504463" cy="76436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160" name="object 29160"/>
          <p:cNvSpPr/>
          <p:nvPr/>
        </p:nvSpPr>
        <p:spPr>
          <a:xfrm>
            <a:off x="5958652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806" y="0"/>
                </a:moveTo>
                <a:lnTo>
                  <a:pt x="30018" y="0"/>
                </a:lnTo>
                <a:lnTo>
                  <a:pt x="35100" y="2090"/>
                </a:lnTo>
                <a:lnTo>
                  <a:pt x="39865" y="7009"/>
                </a:lnTo>
                <a:lnTo>
                  <a:pt x="39865" y="13526"/>
                </a:lnTo>
                <a:lnTo>
                  <a:pt x="38594" y="18322"/>
                </a:lnTo>
                <a:lnTo>
                  <a:pt x="32718" y="25701"/>
                </a:lnTo>
                <a:lnTo>
                  <a:pt x="26047" y="29759"/>
                </a:lnTo>
                <a:lnTo>
                  <a:pt x="18900" y="32587"/>
                </a:lnTo>
                <a:lnTo>
                  <a:pt x="9847" y="32587"/>
                </a:lnTo>
                <a:lnTo>
                  <a:pt x="4605" y="29759"/>
                </a:lnTo>
                <a:lnTo>
                  <a:pt x="794" y="25701"/>
                </a:lnTo>
                <a:lnTo>
                  <a:pt x="0" y="18322"/>
                </a:lnTo>
                <a:lnTo>
                  <a:pt x="1588" y="13526"/>
                </a:lnTo>
                <a:lnTo>
                  <a:pt x="6988" y="7009"/>
                </a:lnTo>
                <a:lnTo>
                  <a:pt x="14612" y="2090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1" name="object 29161"/>
          <p:cNvSpPr/>
          <p:nvPr/>
        </p:nvSpPr>
        <p:spPr>
          <a:xfrm>
            <a:off x="6012653" y="3475179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6353" y="7009"/>
                </a:moveTo>
                <a:lnTo>
                  <a:pt x="11117" y="2090"/>
                </a:lnTo>
                <a:lnTo>
                  <a:pt x="20965" y="0"/>
                </a:lnTo>
                <a:lnTo>
                  <a:pt x="30018" y="0"/>
                </a:lnTo>
                <a:lnTo>
                  <a:pt x="37483" y="2090"/>
                </a:lnTo>
                <a:lnTo>
                  <a:pt x="39071" y="7009"/>
                </a:lnTo>
                <a:lnTo>
                  <a:pt x="34783" y="11436"/>
                </a:lnTo>
                <a:lnTo>
                  <a:pt x="28112" y="13526"/>
                </a:lnTo>
                <a:lnTo>
                  <a:pt x="12706" y="16355"/>
                </a:lnTo>
                <a:lnTo>
                  <a:pt x="5558" y="18322"/>
                </a:lnTo>
                <a:lnTo>
                  <a:pt x="476" y="22872"/>
                </a:lnTo>
                <a:lnTo>
                  <a:pt x="0" y="25701"/>
                </a:lnTo>
                <a:lnTo>
                  <a:pt x="1270" y="29759"/>
                </a:lnTo>
                <a:lnTo>
                  <a:pt x="9847" y="32587"/>
                </a:lnTo>
                <a:lnTo>
                  <a:pt x="19059" y="32587"/>
                </a:lnTo>
                <a:lnTo>
                  <a:pt x="28429" y="29759"/>
                </a:lnTo>
                <a:lnTo>
                  <a:pt x="32877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2" name="object 29162"/>
          <p:cNvSpPr/>
          <p:nvPr/>
        </p:nvSpPr>
        <p:spPr>
          <a:xfrm>
            <a:off x="6058872" y="3475179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676" y="0"/>
                </a:moveTo>
                <a:lnTo>
                  <a:pt x="0" y="48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3" name="object 29163"/>
          <p:cNvSpPr/>
          <p:nvPr/>
        </p:nvSpPr>
        <p:spPr>
          <a:xfrm>
            <a:off x="6066337" y="3475179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6353" y="7009"/>
                </a:moveTo>
                <a:lnTo>
                  <a:pt x="14294" y="2090"/>
                </a:lnTo>
                <a:lnTo>
                  <a:pt x="21441" y="0"/>
                </a:lnTo>
                <a:lnTo>
                  <a:pt x="29700" y="0"/>
                </a:lnTo>
                <a:lnTo>
                  <a:pt x="35259" y="2090"/>
                </a:lnTo>
                <a:lnTo>
                  <a:pt x="39547" y="7009"/>
                </a:lnTo>
                <a:lnTo>
                  <a:pt x="40024" y="13526"/>
                </a:lnTo>
                <a:lnTo>
                  <a:pt x="38753" y="18322"/>
                </a:lnTo>
                <a:lnTo>
                  <a:pt x="33194" y="25701"/>
                </a:lnTo>
                <a:lnTo>
                  <a:pt x="25412" y="29759"/>
                </a:lnTo>
                <a:lnTo>
                  <a:pt x="18265" y="32587"/>
                </a:lnTo>
                <a:lnTo>
                  <a:pt x="10006" y="32587"/>
                </a:lnTo>
                <a:lnTo>
                  <a:pt x="4447" y="29759"/>
                </a:lnTo>
                <a:lnTo>
                  <a:pt x="0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4" name="object 29164"/>
          <p:cNvSpPr/>
          <p:nvPr/>
        </p:nvSpPr>
        <p:spPr>
          <a:xfrm>
            <a:off x="6123197" y="3475179"/>
            <a:ext cx="36195" cy="33020"/>
          </a:xfrm>
          <a:custGeom>
            <a:avLst/>
            <a:gdLst/>
            <a:ahLst/>
            <a:cxnLst/>
            <a:rect l="l" t="t" r="r" b="b"/>
            <a:pathLst>
              <a:path w="36195" h="33020">
                <a:moveTo>
                  <a:pt x="0" y="0"/>
                </a:moveTo>
                <a:lnTo>
                  <a:pt x="6353" y="32587"/>
                </a:lnTo>
                <a:lnTo>
                  <a:pt x="36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5" name="object 29165"/>
          <p:cNvSpPr/>
          <p:nvPr/>
        </p:nvSpPr>
        <p:spPr>
          <a:xfrm>
            <a:off x="6103502" y="3507767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70" h="16510">
                <a:moveTo>
                  <a:pt x="26047" y="0"/>
                </a:moveTo>
                <a:lnTo>
                  <a:pt x="16994" y="9468"/>
                </a:lnTo>
                <a:lnTo>
                  <a:pt x="9053" y="13526"/>
                </a:lnTo>
                <a:lnTo>
                  <a:pt x="2858" y="15986"/>
                </a:lnTo>
                <a:lnTo>
                  <a:pt x="0" y="159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6" name="object 29166"/>
          <p:cNvSpPr/>
          <p:nvPr/>
        </p:nvSpPr>
        <p:spPr>
          <a:xfrm>
            <a:off x="6168304" y="3491535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7" name="object 29167"/>
          <p:cNvSpPr/>
          <p:nvPr/>
        </p:nvSpPr>
        <p:spPr>
          <a:xfrm>
            <a:off x="6195622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8" name="object 29168"/>
          <p:cNvSpPr/>
          <p:nvPr/>
        </p:nvSpPr>
        <p:spPr>
          <a:xfrm>
            <a:off x="6162427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69" name="object 29169"/>
          <p:cNvSpPr/>
          <p:nvPr/>
        </p:nvSpPr>
        <p:spPr>
          <a:xfrm>
            <a:off x="6219287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0" name="object 29170"/>
          <p:cNvSpPr/>
          <p:nvPr/>
        </p:nvSpPr>
        <p:spPr>
          <a:xfrm>
            <a:off x="6227546" y="3475179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45"/>
                </a:moveTo>
                <a:lnTo>
                  <a:pt x="11435" y="2090"/>
                </a:lnTo>
                <a:lnTo>
                  <a:pt x="18582" y="0"/>
                </a:lnTo>
                <a:lnTo>
                  <a:pt x="24141" y="0"/>
                </a:lnTo>
                <a:lnTo>
                  <a:pt x="29541" y="2090"/>
                </a:lnTo>
                <a:lnTo>
                  <a:pt x="29541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1" name="object 29171"/>
          <p:cNvSpPr/>
          <p:nvPr/>
        </p:nvSpPr>
        <p:spPr>
          <a:xfrm>
            <a:off x="6257088" y="3475179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45"/>
                </a:moveTo>
                <a:lnTo>
                  <a:pt x="11912" y="2090"/>
                </a:lnTo>
                <a:lnTo>
                  <a:pt x="18265" y="0"/>
                </a:lnTo>
                <a:lnTo>
                  <a:pt x="24618" y="0"/>
                </a:lnTo>
                <a:lnTo>
                  <a:pt x="29700" y="2090"/>
                </a:lnTo>
                <a:lnTo>
                  <a:pt x="30018" y="9345"/>
                </a:lnTo>
                <a:lnTo>
                  <a:pt x="22553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2" name="object 29172"/>
          <p:cNvSpPr/>
          <p:nvPr/>
        </p:nvSpPr>
        <p:spPr>
          <a:xfrm>
            <a:off x="6304895" y="3475179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018" y="0"/>
                </a:lnTo>
                <a:lnTo>
                  <a:pt x="35577" y="2090"/>
                </a:lnTo>
                <a:lnTo>
                  <a:pt x="39865" y="7009"/>
                </a:lnTo>
                <a:lnTo>
                  <a:pt x="40659" y="13526"/>
                </a:lnTo>
                <a:lnTo>
                  <a:pt x="39071" y="18322"/>
                </a:lnTo>
                <a:lnTo>
                  <a:pt x="33671" y="25701"/>
                </a:lnTo>
                <a:lnTo>
                  <a:pt x="25729" y="29759"/>
                </a:lnTo>
                <a:lnTo>
                  <a:pt x="19059" y="32587"/>
                </a:lnTo>
                <a:lnTo>
                  <a:pt x="10323" y="32587"/>
                </a:lnTo>
                <a:lnTo>
                  <a:pt x="4764" y="29759"/>
                </a:lnTo>
                <a:lnTo>
                  <a:pt x="476" y="25701"/>
                </a:lnTo>
                <a:lnTo>
                  <a:pt x="0" y="18322"/>
                </a:lnTo>
                <a:lnTo>
                  <a:pt x="2064" y="13526"/>
                </a:lnTo>
                <a:lnTo>
                  <a:pt x="6829" y="7009"/>
                </a:lnTo>
                <a:lnTo>
                  <a:pt x="14612" y="2090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3" name="object 29173"/>
          <p:cNvSpPr/>
          <p:nvPr/>
        </p:nvSpPr>
        <p:spPr>
          <a:xfrm>
            <a:off x="6363025" y="3458947"/>
            <a:ext cx="39370" cy="48895"/>
          </a:xfrm>
          <a:custGeom>
            <a:avLst/>
            <a:gdLst/>
            <a:ahLst/>
            <a:cxnLst/>
            <a:rect l="l" t="t" r="r" b="b"/>
            <a:pathLst>
              <a:path w="39370" h="48895">
                <a:moveTo>
                  <a:pt x="5558" y="23241"/>
                </a:moveTo>
                <a:lnTo>
                  <a:pt x="13341" y="18322"/>
                </a:lnTo>
                <a:lnTo>
                  <a:pt x="20170" y="16232"/>
                </a:lnTo>
                <a:lnTo>
                  <a:pt x="30812" y="11313"/>
                </a:lnTo>
                <a:lnTo>
                  <a:pt x="35100" y="6886"/>
                </a:lnTo>
                <a:lnTo>
                  <a:pt x="33512" y="1967"/>
                </a:lnTo>
                <a:lnTo>
                  <a:pt x="31606" y="0"/>
                </a:lnTo>
                <a:lnTo>
                  <a:pt x="22553" y="0"/>
                </a:lnTo>
                <a:lnTo>
                  <a:pt x="16200" y="1967"/>
                </a:lnTo>
                <a:lnTo>
                  <a:pt x="11753" y="4426"/>
                </a:lnTo>
                <a:lnTo>
                  <a:pt x="0" y="39105"/>
                </a:lnTo>
                <a:lnTo>
                  <a:pt x="1111" y="44024"/>
                </a:lnTo>
                <a:lnTo>
                  <a:pt x="3494" y="45991"/>
                </a:lnTo>
                <a:lnTo>
                  <a:pt x="9053" y="48819"/>
                </a:lnTo>
                <a:lnTo>
                  <a:pt x="17312" y="48819"/>
                </a:lnTo>
                <a:lnTo>
                  <a:pt x="24459" y="45991"/>
                </a:lnTo>
                <a:lnTo>
                  <a:pt x="32400" y="41933"/>
                </a:lnTo>
                <a:lnTo>
                  <a:pt x="37959" y="34555"/>
                </a:lnTo>
                <a:lnTo>
                  <a:pt x="39071" y="29759"/>
                </a:lnTo>
                <a:lnTo>
                  <a:pt x="38753" y="23241"/>
                </a:lnTo>
                <a:lnTo>
                  <a:pt x="34306" y="18322"/>
                </a:lnTo>
                <a:lnTo>
                  <a:pt x="28747" y="16232"/>
                </a:lnTo>
                <a:lnTo>
                  <a:pt x="20170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4" name="object 29174"/>
          <p:cNvSpPr/>
          <p:nvPr/>
        </p:nvSpPr>
        <p:spPr>
          <a:xfrm>
            <a:off x="6417026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5" name="object 29175"/>
          <p:cNvSpPr/>
          <p:nvPr/>
        </p:nvSpPr>
        <p:spPr>
          <a:xfrm>
            <a:off x="6435292" y="3488706"/>
            <a:ext cx="15240" cy="19685"/>
          </a:xfrm>
          <a:custGeom>
            <a:avLst/>
            <a:gdLst/>
            <a:ahLst/>
            <a:cxnLst/>
            <a:rect l="l" t="t" r="r" b="b"/>
            <a:pathLst>
              <a:path w="15239" h="19685">
                <a:moveTo>
                  <a:pt x="0" y="0"/>
                </a:moveTo>
                <a:lnTo>
                  <a:pt x="14612" y="190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6" name="object 29176"/>
          <p:cNvSpPr/>
          <p:nvPr/>
        </p:nvSpPr>
        <p:spPr>
          <a:xfrm>
            <a:off x="6419885" y="3475179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483" y="0"/>
                </a:moveTo>
                <a:lnTo>
                  <a:pt x="0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7" name="object 29177"/>
          <p:cNvSpPr/>
          <p:nvPr/>
        </p:nvSpPr>
        <p:spPr>
          <a:xfrm>
            <a:off x="6466104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701"/>
                </a:moveTo>
                <a:lnTo>
                  <a:pt x="25571" y="29759"/>
                </a:lnTo>
                <a:lnTo>
                  <a:pt x="19376" y="32587"/>
                </a:lnTo>
                <a:lnTo>
                  <a:pt x="10164" y="32587"/>
                </a:lnTo>
                <a:lnTo>
                  <a:pt x="5558" y="29759"/>
                </a:lnTo>
                <a:lnTo>
                  <a:pt x="2700" y="27791"/>
                </a:lnTo>
                <a:lnTo>
                  <a:pt x="794" y="25701"/>
                </a:lnTo>
                <a:lnTo>
                  <a:pt x="0" y="18322"/>
                </a:lnTo>
                <a:lnTo>
                  <a:pt x="1905" y="13526"/>
                </a:lnTo>
                <a:lnTo>
                  <a:pt x="7147" y="7009"/>
                </a:lnTo>
                <a:lnTo>
                  <a:pt x="14612" y="2090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90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8" name="object 29178"/>
          <p:cNvSpPr/>
          <p:nvPr/>
        </p:nvSpPr>
        <p:spPr>
          <a:xfrm>
            <a:off x="6497710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79" name="object 29179"/>
          <p:cNvSpPr/>
          <p:nvPr/>
        </p:nvSpPr>
        <p:spPr>
          <a:xfrm>
            <a:off x="6578235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0" name="object 29180"/>
          <p:cNvSpPr/>
          <p:nvPr/>
        </p:nvSpPr>
        <p:spPr>
          <a:xfrm>
            <a:off x="6585701" y="3475179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90" h="33020">
                <a:moveTo>
                  <a:pt x="0" y="9345"/>
                </a:moveTo>
                <a:lnTo>
                  <a:pt x="11435" y="2090"/>
                </a:lnTo>
                <a:lnTo>
                  <a:pt x="18265" y="0"/>
                </a:lnTo>
                <a:lnTo>
                  <a:pt x="27318" y="0"/>
                </a:lnTo>
                <a:lnTo>
                  <a:pt x="32400" y="2090"/>
                </a:lnTo>
                <a:lnTo>
                  <a:pt x="33671" y="7009"/>
                </a:lnTo>
                <a:lnTo>
                  <a:pt x="25253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1" name="object 29181"/>
          <p:cNvSpPr/>
          <p:nvPr/>
        </p:nvSpPr>
        <p:spPr>
          <a:xfrm>
            <a:off x="6636366" y="3475179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653" y="0"/>
                </a:lnTo>
                <a:lnTo>
                  <a:pt x="35418" y="2090"/>
                </a:lnTo>
                <a:lnTo>
                  <a:pt x="39865" y="7009"/>
                </a:lnTo>
                <a:lnTo>
                  <a:pt x="40659" y="13526"/>
                </a:lnTo>
                <a:lnTo>
                  <a:pt x="39071" y="18322"/>
                </a:lnTo>
                <a:lnTo>
                  <a:pt x="33512" y="25701"/>
                </a:lnTo>
                <a:lnTo>
                  <a:pt x="26047" y="29759"/>
                </a:lnTo>
                <a:lnTo>
                  <a:pt x="19694" y="32587"/>
                </a:lnTo>
                <a:lnTo>
                  <a:pt x="10641" y="32587"/>
                </a:lnTo>
                <a:lnTo>
                  <a:pt x="5400" y="29759"/>
                </a:lnTo>
                <a:lnTo>
                  <a:pt x="635" y="25701"/>
                </a:lnTo>
                <a:lnTo>
                  <a:pt x="0" y="18322"/>
                </a:lnTo>
                <a:lnTo>
                  <a:pt x="1905" y="13526"/>
                </a:lnTo>
                <a:lnTo>
                  <a:pt x="6988" y="7009"/>
                </a:lnTo>
                <a:lnTo>
                  <a:pt x="14612" y="2090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2" name="object 29182"/>
          <p:cNvSpPr/>
          <p:nvPr/>
        </p:nvSpPr>
        <p:spPr>
          <a:xfrm>
            <a:off x="6694338" y="3458947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5558" y="23241"/>
                </a:moveTo>
                <a:lnTo>
                  <a:pt x="13500" y="18322"/>
                </a:lnTo>
                <a:lnTo>
                  <a:pt x="20488" y="16232"/>
                </a:lnTo>
                <a:lnTo>
                  <a:pt x="30812" y="11313"/>
                </a:lnTo>
                <a:lnTo>
                  <a:pt x="35894" y="6886"/>
                </a:lnTo>
                <a:lnTo>
                  <a:pt x="34306" y="1967"/>
                </a:lnTo>
                <a:lnTo>
                  <a:pt x="31606" y="0"/>
                </a:lnTo>
                <a:lnTo>
                  <a:pt x="23347" y="0"/>
                </a:lnTo>
                <a:lnTo>
                  <a:pt x="16200" y="1967"/>
                </a:lnTo>
                <a:lnTo>
                  <a:pt x="12706" y="4426"/>
                </a:lnTo>
                <a:lnTo>
                  <a:pt x="0" y="39105"/>
                </a:lnTo>
                <a:lnTo>
                  <a:pt x="1588" y="44024"/>
                </a:lnTo>
                <a:lnTo>
                  <a:pt x="4288" y="45991"/>
                </a:lnTo>
                <a:lnTo>
                  <a:pt x="9053" y="48819"/>
                </a:lnTo>
                <a:lnTo>
                  <a:pt x="18106" y="48819"/>
                </a:lnTo>
                <a:lnTo>
                  <a:pt x="24459" y="45991"/>
                </a:lnTo>
                <a:lnTo>
                  <a:pt x="32400" y="41933"/>
                </a:lnTo>
                <a:lnTo>
                  <a:pt x="37959" y="34555"/>
                </a:lnTo>
                <a:lnTo>
                  <a:pt x="39547" y="29759"/>
                </a:lnTo>
                <a:lnTo>
                  <a:pt x="38753" y="23241"/>
                </a:lnTo>
                <a:lnTo>
                  <a:pt x="34306" y="18322"/>
                </a:lnTo>
                <a:lnTo>
                  <a:pt x="29700" y="16232"/>
                </a:lnTo>
                <a:lnTo>
                  <a:pt x="20488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3" name="object 29183"/>
          <p:cNvSpPr/>
          <p:nvPr/>
        </p:nvSpPr>
        <p:spPr>
          <a:xfrm>
            <a:off x="6749609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382" y="13526"/>
                </a:moveTo>
                <a:lnTo>
                  <a:pt x="37959" y="13526"/>
                </a:lnTo>
                <a:lnTo>
                  <a:pt x="39547" y="9345"/>
                </a:lnTo>
                <a:lnTo>
                  <a:pt x="37959" y="4549"/>
                </a:lnTo>
                <a:lnTo>
                  <a:pt x="35894" y="2090"/>
                </a:lnTo>
                <a:lnTo>
                  <a:pt x="31288" y="0"/>
                </a:lnTo>
                <a:lnTo>
                  <a:pt x="21759" y="0"/>
                </a:lnTo>
                <a:lnTo>
                  <a:pt x="15088" y="2090"/>
                </a:lnTo>
                <a:lnTo>
                  <a:pt x="7147" y="7009"/>
                </a:lnTo>
                <a:lnTo>
                  <a:pt x="2382" y="13526"/>
                </a:lnTo>
                <a:lnTo>
                  <a:pt x="0" y="18322"/>
                </a:lnTo>
                <a:lnTo>
                  <a:pt x="794" y="25701"/>
                </a:lnTo>
                <a:lnTo>
                  <a:pt x="5876" y="29759"/>
                </a:lnTo>
                <a:lnTo>
                  <a:pt x="10641" y="32587"/>
                </a:lnTo>
                <a:lnTo>
                  <a:pt x="19694" y="32587"/>
                </a:lnTo>
                <a:lnTo>
                  <a:pt x="26047" y="29759"/>
                </a:lnTo>
                <a:lnTo>
                  <a:pt x="33988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4" name="object 29184"/>
          <p:cNvSpPr/>
          <p:nvPr/>
        </p:nvSpPr>
        <p:spPr>
          <a:xfrm>
            <a:off x="6796623" y="3475179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5" name="object 29185"/>
          <p:cNvSpPr/>
          <p:nvPr/>
        </p:nvSpPr>
        <p:spPr>
          <a:xfrm>
            <a:off x="6804564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7009"/>
                </a:moveTo>
                <a:lnTo>
                  <a:pt x="13817" y="2090"/>
                </a:lnTo>
                <a:lnTo>
                  <a:pt x="20965" y="0"/>
                </a:lnTo>
                <a:lnTo>
                  <a:pt x="29224" y="0"/>
                </a:lnTo>
                <a:lnTo>
                  <a:pt x="35100" y="2090"/>
                </a:lnTo>
                <a:lnTo>
                  <a:pt x="39071" y="7009"/>
                </a:lnTo>
                <a:lnTo>
                  <a:pt x="39865" y="13526"/>
                </a:lnTo>
                <a:lnTo>
                  <a:pt x="38277" y="18322"/>
                </a:lnTo>
                <a:lnTo>
                  <a:pt x="32718" y="25701"/>
                </a:lnTo>
                <a:lnTo>
                  <a:pt x="25253" y="29759"/>
                </a:lnTo>
                <a:lnTo>
                  <a:pt x="18106" y="32587"/>
                </a:lnTo>
                <a:lnTo>
                  <a:pt x="9847" y="32587"/>
                </a:lnTo>
                <a:lnTo>
                  <a:pt x="4288" y="29759"/>
                </a:lnTo>
                <a:lnTo>
                  <a:pt x="0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6" name="object 29186"/>
          <p:cNvSpPr/>
          <p:nvPr/>
        </p:nvSpPr>
        <p:spPr>
          <a:xfrm>
            <a:off x="6861423" y="3475179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7" name="object 29187"/>
          <p:cNvSpPr/>
          <p:nvPr/>
        </p:nvSpPr>
        <p:spPr>
          <a:xfrm>
            <a:off x="6849988" y="3475179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153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8" name="object 29188"/>
          <p:cNvSpPr/>
          <p:nvPr/>
        </p:nvSpPr>
        <p:spPr>
          <a:xfrm>
            <a:off x="6903195" y="3491535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89" name="object 29189"/>
          <p:cNvSpPr/>
          <p:nvPr/>
        </p:nvSpPr>
        <p:spPr>
          <a:xfrm>
            <a:off x="6930513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0" name="object 29190"/>
          <p:cNvSpPr/>
          <p:nvPr/>
        </p:nvSpPr>
        <p:spPr>
          <a:xfrm>
            <a:off x="6897795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1" name="object 29191"/>
          <p:cNvSpPr/>
          <p:nvPr/>
        </p:nvSpPr>
        <p:spPr>
          <a:xfrm>
            <a:off x="6956561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090"/>
                </a:lnTo>
                <a:lnTo>
                  <a:pt x="39071" y="7009"/>
                </a:lnTo>
                <a:lnTo>
                  <a:pt x="39865" y="13526"/>
                </a:lnTo>
                <a:lnTo>
                  <a:pt x="38753" y="18322"/>
                </a:lnTo>
                <a:lnTo>
                  <a:pt x="32718" y="25701"/>
                </a:lnTo>
                <a:lnTo>
                  <a:pt x="26047" y="29759"/>
                </a:lnTo>
                <a:lnTo>
                  <a:pt x="18900" y="32587"/>
                </a:lnTo>
                <a:lnTo>
                  <a:pt x="9847" y="32587"/>
                </a:lnTo>
                <a:lnTo>
                  <a:pt x="4764" y="29759"/>
                </a:lnTo>
                <a:lnTo>
                  <a:pt x="0" y="25701"/>
                </a:lnTo>
                <a:lnTo>
                  <a:pt x="0" y="18322"/>
                </a:lnTo>
                <a:lnTo>
                  <a:pt x="1270" y="13526"/>
                </a:lnTo>
                <a:lnTo>
                  <a:pt x="7147" y="7009"/>
                </a:lnTo>
                <a:lnTo>
                  <a:pt x="13817" y="2090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2" name="object 29192"/>
          <p:cNvSpPr/>
          <p:nvPr/>
        </p:nvSpPr>
        <p:spPr>
          <a:xfrm>
            <a:off x="7013421" y="3475179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39071" y="7009"/>
                </a:moveTo>
                <a:lnTo>
                  <a:pt x="34783" y="2090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90"/>
                </a:lnTo>
                <a:lnTo>
                  <a:pt x="6670" y="7009"/>
                </a:lnTo>
                <a:lnTo>
                  <a:pt x="1270" y="13526"/>
                </a:lnTo>
                <a:lnTo>
                  <a:pt x="0" y="18322"/>
                </a:lnTo>
                <a:lnTo>
                  <a:pt x="0" y="25701"/>
                </a:lnTo>
                <a:lnTo>
                  <a:pt x="4764" y="29759"/>
                </a:lnTo>
                <a:lnTo>
                  <a:pt x="9847" y="32587"/>
                </a:lnTo>
                <a:lnTo>
                  <a:pt x="18900" y="32587"/>
                </a:lnTo>
                <a:lnTo>
                  <a:pt x="25729" y="29759"/>
                </a:lnTo>
                <a:lnTo>
                  <a:pt x="32877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3" name="object 29193"/>
          <p:cNvSpPr/>
          <p:nvPr/>
        </p:nvSpPr>
        <p:spPr>
          <a:xfrm>
            <a:off x="7061545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4" name="object 29194"/>
          <p:cNvSpPr/>
          <p:nvPr/>
        </p:nvSpPr>
        <p:spPr>
          <a:xfrm>
            <a:off x="7069963" y="3475179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45"/>
                </a:moveTo>
                <a:lnTo>
                  <a:pt x="11435" y="2090"/>
                </a:lnTo>
                <a:lnTo>
                  <a:pt x="18582" y="0"/>
                </a:lnTo>
                <a:lnTo>
                  <a:pt x="23982" y="0"/>
                </a:lnTo>
                <a:lnTo>
                  <a:pt x="29541" y="2090"/>
                </a:lnTo>
                <a:lnTo>
                  <a:pt x="30335" y="9345"/>
                </a:lnTo>
                <a:lnTo>
                  <a:pt x="2160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5" name="object 29195"/>
          <p:cNvSpPr/>
          <p:nvPr/>
        </p:nvSpPr>
        <p:spPr>
          <a:xfrm>
            <a:off x="7100299" y="3475179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45"/>
                </a:moveTo>
                <a:lnTo>
                  <a:pt x="11117" y="2090"/>
                </a:lnTo>
                <a:lnTo>
                  <a:pt x="17470" y="0"/>
                </a:lnTo>
                <a:lnTo>
                  <a:pt x="23665" y="0"/>
                </a:lnTo>
                <a:lnTo>
                  <a:pt x="28429" y="2090"/>
                </a:lnTo>
                <a:lnTo>
                  <a:pt x="29224" y="9345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6" name="object 29196"/>
          <p:cNvSpPr/>
          <p:nvPr/>
        </p:nvSpPr>
        <p:spPr>
          <a:xfrm>
            <a:off x="7148583" y="3475179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8258" y="0"/>
                </a:moveTo>
                <a:lnTo>
                  <a:pt x="0" y="22872"/>
                </a:lnTo>
                <a:lnTo>
                  <a:pt x="794" y="29759"/>
                </a:lnTo>
                <a:lnTo>
                  <a:pt x="6194" y="32587"/>
                </a:lnTo>
                <a:lnTo>
                  <a:pt x="14612" y="32587"/>
                </a:lnTo>
                <a:lnTo>
                  <a:pt x="21600" y="29759"/>
                </a:lnTo>
                <a:lnTo>
                  <a:pt x="3303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7" name="object 29197"/>
          <p:cNvSpPr/>
          <p:nvPr/>
        </p:nvSpPr>
        <p:spPr>
          <a:xfrm>
            <a:off x="7178601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8" name="object 29198"/>
          <p:cNvSpPr/>
          <p:nvPr/>
        </p:nvSpPr>
        <p:spPr>
          <a:xfrm>
            <a:off x="7260714" y="3475179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812" y="0"/>
                </a:lnTo>
                <a:lnTo>
                  <a:pt x="35894" y="2090"/>
                </a:lnTo>
                <a:lnTo>
                  <a:pt x="39865" y="7009"/>
                </a:lnTo>
                <a:lnTo>
                  <a:pt x="40659" y="13526"/>
                </a:lnTo>
                <a:lnTo>
                  <a:pt x="39071" y="18322"/>
                </a:lnTo>
                <a:lnTo>
                  <a:pt x="33512" y="25701"/>
                </a:lnTo>
                <a:lnTo>
                  <a:pt x="26047" y="29759"/>
                </a:lnTo>
                <a:lnTo>
                  <a:pt x="19694" y="32587"/>
                </a:lnTo>
                <a:lnTo>
                  <a:pt x="10641" y="32587"/>
                </a:lnTo>
                <a:lnTo>
                  <a:pt x="5558" y="29759"/>
                </a:lnTo>
                <a:lnTo>
                  <a:pt x="794" y="25701"/>
                </a:lnTo>
                <a:lnTo>
                  <a:pt x="0" y="18322"/>
                </a:lnTo>
                <a:lnTo>
                  <a:pt x="1905" y="13526"/>
                </a:lnTo>
                <a:lnTo>
                  <a:pt x="6988" y="7009"/>
                </a:lnTo>
                <a:lnTo>
                  <a:pt x="14612" y="2090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99" name="object 29199"/>
          <p:cNvSpPr/>
          <p:nvPr/>
        </p:nvSpPr>
        <p:spPr>
          <a:xfrm>
            <a:off x="7317574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7009"/>
                </a:moveTo>
                <a:lnTo>
                  <a:pt x="35577" y="2090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90"/>
                </a:lnTo>
                <a:lnTo>
                  <a:pt x="7147" y="7009"/>
                </a:lnTo>
                <a:lnTo>
                  <a:pt x="1905" y="13526"/>
                </a:lnTo>
                <a:lnTo>
                  <a:pt x="0" y="18322"/>
                </a:lnTo>
                <a:lnTo>
                  <a:pt x="794" y="25701"/>
                </a:lnTo>
                <a:lnTo>
                  <a:pt x="5558" y="29759"/>
                </a:lnTo>
                <a:lnTo>
                  <a:pt x="10164" y="32587"/>
                </a:lnTo>
                <a:lnTo>
                  <a:pt x="19376" y="32587"/>
                </a:lnTo>
                <a:lnTo>
                  <a:pt x="25571" y="29759"/>
                </a:lnTo>
                <a:lnTo>
                  <a:pt x="33512" y="257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0" name="object 29200"/>
          <p:cNvSpPr/>
          <p:nvPr/>
        </p:nvSpPr>
        <p:spPr>
          <a:xfrm>
            <a:off x="7372052" y="349153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1" name="object 29201"/>
          <p:cNvSpPr/>
          <p:nvPr/>
        </p:nvSpPr>
        <p:spPr>
          <a:xfrm>
            <a:off x="7399211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2" name="object 29202"/>
          <p:cNvSpPr/>
          <p:nvPr/>
        </p:nvSpPr>
        <p:spPr>
          <a:xfrm>
            <a:off x="7366492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3" name="object 29203"/>
          <p:cNvSpPr/>
          <p:nvPr/>
        </p:nvSpPr>
        <p:spPr>
          <a:xfrm>
            <a:off x="7425418" y="3475179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0806" y="0"/>
                </a:moveTo>
                <a:lnTo>
                  <a:pt x="30018" y="0"/>
                </a:lnTo>
                <a:lnTo>
                  <a:pt x="35894" y="2090"/>
                </a:lnTo>
                <a:lnTo>
                  <a:pt x="39865" y="7009"/>
                </a:lnTo>
                <a:lnTo>
                  <a:pt x="40659" y="13526"/>
                </a:lnTo>
                <a:lnTo>
                  <a:pt x="38594" y="18322"/>
                </a:lnTo>
                <a:lnTo>
                  <a:pt x="33512" y="25701"/>
                </a:lnTo>
                <a:lnTo>
                  <a:pt x="26047" y="29759"/>
                </a:lnTo>
                <a:lnTo>
                  <a:pt x="18900" y="32587"/>
                </a:lnTo>
                <a:lnTo>
                  <a:pt x="9847" y="32587"/>
                </a:lnTo>
                <a:lnTo>
                  <a:pt x="5082" y="29759"/>
                </a:lnTo>
                <a:lnTo>
                  <a:pt x="794" y="25701"/>
                </a:lnTo>
                <a:lnTo>
                  <a:pt x="0" y="18322"/>
                </a:lnTo>
                <a:lnTo>
                  <a:pt x="1588" y="13526"/>
                </a:lnTo>
                <a:lnTo>
                  <a:pt x="6988" y="7009"/>
                </a:lnTo>
                <a:lnTo>
                  <a:pt x="14612" y="2090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4" name="object 29204"/>
          <p:cNvSpPr/>
          <p:nvPr/>
        </p:nvSpPr>
        <p:spPr>
          <a:xfrm>
            <a:off x="7483389" y="3458947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5876" y="23241"/>
                </a:moveTo>
                <a:lnTo>
                  <a:pt x="13500" y="18322"/>
                </a:lnTo>
                <a:lnTo>
                  <a:pt x="19694" y="16232"/>
                </a:lnTo>
                <a:lnTo>
                  <a:pt x="30494" y="11313"/>
                </a:lnTo>
                <a:lnTo>
                  <a:pt x="35100" y="6886"/>
                </a:lnTo>
                <a:lnTo>
                  <a:pt x="33988" y="1967"/>
                </a:lnTo>
                <a:lnTo>
                  <a:pt x="31606" y="0"/>
                </a:lnTo>
                <a:lnTo>
                  <a:pt x="22553" y="0"/>
                </a:lnTo>
                <a:lnTo>
                  <a:pt x="15406" y="1967"/>
                </a:lnTo>
                <a:lnTo>
                  <a:pt x="12229" y="4426"/>
                </a:lnTo>
                <a:lnTo>
                  <a:pt x="0" y="39105"/>
                </a:lnTo>
                <a:lnTo>
                  <a:pt x="1588" y="44024"/>
                </a:lnTo>
                <a:lnTo>
                  <a:pt x="3494" y="45991"/>
                </a:lnTo>
                <a:lnTo>
                  <a:pt x="8735" y="48819"/>
                </a:lnTo>
                <a:lnTo>
                  <a:pt x="17788" y="48819"/>
                </a:lnTo>
                <a:lnTo>
                  <a:pt x="24459" y="45991"/>
                </a:lnTo>
                <a:lnTo>
                  <a:pt x="32400" y="41933"/>
                </a:lnTo>
                <a:lnTo>
                  <a:pt x="37165" y="34555"/>
                </a:lnTo>
                <a:lnTo>
                  <a:pt x="39547" y="29759"/>
                </a:lnTo>
                <a:lnTo>
                  <a:pt x="38753" y="23241"/>
                </a:lnTo>
                <a:lnTo>
                  <a:pt x="34306" y="18322"/>
                </a:lnTo>
                <a:lnTo>
                  <a:pt x="28906" y="16232"/>
                </a:lnTo>
                <a:lnTo>
                  <a:pt x="19694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5" name="object 29205"/>
          <p:cNvSpPr/>
          <p:nvPr/>
        </p:nvSpPr>
        <p:spPr>
          <a:xfrm>
            <a:off x="7539137" y="347517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701"/>
                </a:moveTo>
                <a:lnTo>
                  <a:pt x="25571" y="29759"/>
                </a:lnTo>
                <a:lnTo>
                  <a:pt x="18582" y="32587"/>
                </a:lnTo>
                <a:lnTo>
                  <a:pt x="9370" y="32587"/>
                </a:lnTo>
                <a:lnTo>
                  <a:pt x="4764" y="29759"/>
                </a:lnTo>
                <a:lnTo>
                  <a:pt x="2700" y="27791"/>
                </a:lnTo>
                <a:lnTo>
                  <a:pt x="317" y="25701"/>
                </a:lnTo>
                <a:lnTo>
                  <a:pt x="20806" y="0"/>
                </a:lnTo>
                <a:lnTo>
                  <a:pt x="30018" y="0"/>
                </a:lnTo>
                <a:lnTo>
                  <a:pt x="35577" y="2090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6" name="object 29206"/>
          <p:cNvSpPr/>
          <p:nvPr/>
        </p:nvSpPr>
        <p:spPr>
          <a:xfrm>
            <a:off x="7569950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7" name="object 29207"/>
          <p:cNvSpPr/>
          <p:nvPr/>
        </p:nvSpPr>
        <p:spPr>
          <a:xfrm>
            <a:off x="7599174" y="349153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8" name="object 29208"/>
          <p:cNvSpPr/>
          <p:nvPr/>
        </p:nvSpPr>
        <p:spPr>
          <a:xfrm>
            <a:off x="7626333" y="347517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09" name="object 29209"/>
          <p:cNvSpPr/>
          <p:nvPr/>
        </p:nvSpPr>
        <p:spPr>
          <a:xfrm>
            <a:off x="7593615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0" name="object 29210"/>
          <p:cNvSpPr/>
          <p:nvPr/>
        </p:nvSpPr>
        <p:spPr>
          <a:xfrm>
            <a:off x="7653969" y="347517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7623" y="0"/>
                </a:moveTo>
                <a:lnTo>
                  <a:pt x="0" y="22872"/>
                </a:lnTo>
                <a:lnTo>
                  <a:pt x="476" y="29759"/>
                </a:lnTo>
                <a:lnTo>
                  <a:pt x="5558" y="32587"/>
                </a:lnTo>
                <a:lnTo>
                  <a:pt x="14612" y="32587"/>
                </a:lnTo>
                <a:lnTo>
                  <a:pt x="21759" y="29759"/>
                </a:lnTo>
                <a:lnTo>
                  <a:pt x="32877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1" name="object 29211"/>
          <p:cNvSpPr/>
          <p:nvPr/>
        </p:nvSpPr>
        <p:spPr>
          <a:xfrm>
            <a:off x="7683193" y="347517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2" name="object 29212"/>
          <p:cNvSpPr/>
          <p:nvPr/>
        </p:nvSpPr>
        <p:spPr>
          <a:xfrm>
            <a:off x="7704159" y="3495962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4">
                <a:moveTo>
                  <a:pt x="0" y="11805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3" name="object 29213"/>
          <p:cNvSpPr/>
          <p:nvPr/>
        </p:nvSpPr>
        <p:spPr>
          <a:xfrm>
            <a:off x="7711306" y="3475179"/>
            <a:ext cx="34925" cy="33020"/>
          </a:xfrm>
          <a:custGeom>
            <a:avLst/>
            <a:gdLst/>
            <a:ahLst/>
            <a:cxnLst/>
            <a:rect l="l" t="t" r="r" b="b"/>
            <a:pathLst>
              <a:path w="34925" h="33020">
                <a:moveTo>
                  <a:pt x="23347" y="32587"/>
                </a:moveTo>
                <a:lnTo>
                  <a:pt x="34306" y="0"/>
                </a:lnTo>
                <a:lnTo>
                  <a:pt x="16200" y="0"/>
                </a:lnTo>
                <a:lnTo>
                  <a:pt x="9053" y="2090"/>
                </a:lnTo>
                <a:lnTo>
                  <a:pt x="5558" y="4549"/>
                </a:lnTo>
                <a:lnTo>
                  <a:pt x="794" y="9345"/>
                </a:lnTo>
                <a:lnTo>
                  <a:pt x="0" y="11436"/>
                </a:lnTo>
                <a:lnTo>
                  <a:pt x="1588" y="16355"/>
                </a:lnTo>
                <a:lnTo>
                  <a:pt x="3494" y="18322"/>
                </a:lnTo>
                <a:lnTo>
                  <a:pt x="9053" y="20782"/>
                </a:lnTo>
                <a:lnTo>
                  <a:pt x="26841" y="207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4" name="object 29214"/>
          <p:cNvSpPr/>
          <p:nvPr/>
        </p:nvSpPr>
        <p:spPr>
          <a:xfrm>
            <a:off x="7740847" y="3449478"/>
            <a:ext cx="36830" cy="74295"/>
          </a:xfrm>
          <a:custGeom>
            <a:avLst/>
            <a:gdLst/>
            <a:ahLst/>
            <a:cxnLst/>
            <a:rect l="l" t="t" r="r" b="b"/>
            <a:pathLst>
              <a:path w="36829" h="74295">
                <a:moveTo>
                  <a:pt x="24935" y="0"/>
                </a:moveTo>
                <a:lnTo>
                  <a:pt x="30018" y="4549"/>
                </a:lnTo>
                <a:lnTo>
                  <a:pt x="33671" y="11436"/>
                </a:lnTo>
                <a:lnTo>
                  <a:pt x="36371" y="20782"/>
                </a:lnTo>
                <a:lnTo>
                  <a:pt x="34783" y="32710"/>
                </a:lnTo>
                <a:lnTo>
                  <a:pt x="32083" y="42056"/>
                </a:lnTo>
                <a:lnTo>
                  <a:pt x="24935" y="53492"/>
                </a:lnTo>
                <a:lnTo>
                  <a:pt x="15882" y="62838"/>
                </a:lnTo>
                <a:lnTo>
                  <a:pt x="7623" y="69725"/>
                </a:lnTo>
                <a:lnTo>
                  <a:pt x="0" y="742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5" name="object 29215"/>
          <p:cNvSpPr/>
          <p:nvPr/>
        </p:nvSpPr>
        <p:spPr>
          <a:xfrm>
            <a:off x="451895" y="1625642"/>
            <a:ext cx="349957" cy="65608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16" name="object 29216"/>
          <p:cNvSpPr/>
          <p:nvPr/>
        </p:nvSpPr>
        <p:spPr>
          <a:xfrm>
            <a:off x="896796" y="1626662"/>
            <a:ext cx="66675" cy="62865"/>
          </a:xfrm>
          <a:custGeom>
            <a:avLst/>
            <a:gdLst/>
            <a:ahLst/>
            <a:cxnLst/>
            <a:rect l="l" t="t" r="r" b="b"/>
            <a:pathLst>
              <a:path w="66675" h="62864">
                <a:moveTo>
                  <a:pt x="36339" y="0"/>
                </a:moveTo>
                <a:lnTo>
                  <a:pt x="50951" y="0"/>
                </a:lnTo>
                <a:lnTo>
                  <a:pt x="58067" y="2459"/>
                </a:lnTo>
                <a:lnTo>
                  <a:pt x="63594" y="8608"/>
                </a:lnTo>
                <a:lnTo>
                  <a:pt x="65960" y="14756"/>
                </a:lnTo>
                <a:lnTo>
                  <a:pt x="66357" y="23241"/>
                </a:lnTo>
                <a:lnTo>
                  <a:pt x="60830" y="38367"/>
                </a:lnTo>
                <a:lnTo>
                  <a:pt x="54509" y="47344"/>
                </a:lnTo>
                <a:lnTo>
                  <a:pt x="48188" y="53001"/>
                </a:lnTo>
                <a:lnTo>
                  <a:pt x="38309" y="59149"/>
                </a:lnTo>
                <a:lnTo>
                  <a:pt x="30018" y="62469"/>
                </a:lnTo>
                <a:lnTo>
                  <a:pt x="14612" y="62469"/>
                </a:lnTo>
                <a:lnTo>
                  <a:pt x="8306" y="59149"/>
                </a:lnTo>
                <a:lnTo>
                  <a:pt x="2763" y="53001"/>
                </a:lnTo>
                <a:lnTo>
                  <a:pt x="794" y="47344"/>
                </a:lnTo>
                <a:lnTo>
                  <a:pt x="0" y="38367"/>
                </a:lnTo>
                <a:lnTo>
                  <a:pt x="4748" y="23733"/>
                </a:lnTo>
                <a:lnTo>
                  <a:pt x="11848" y="14756"/>
                </a:lnTo>
                <a:lnTo>
                  <a:pt x="17375" y="8608"/>
                </a:lnTo>
                <a:lnTo>
                  <a:pt x="27254" y="2459"/>
                </a:lnTo>
                <a:lnTo>
                  <a:pt x="3633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7" name="object 29217"/>
          <p:cNvSpPr/>
          <p:nvPr/>
        </p:nvSpPr>
        <p:spPr>
          <a:xfrm>
            <a:off x="976575" y="1625924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19" h="62864">
                <a:moveTo>
                  <a:pt x="0" y="62715"/>
                </a:moveTo>
                <a:lnTo>
                  <a:pt x="20933" y="737"/>
                </a:lnTo>
                <a:lnTo>
                  <a:pt x="56081" y="0"/>
                </a:lnTo>
                <a:lnTo>
                  <a:pt x="65960" y="3197"/>
                </a:lnTo>
                <a:lnTo>
                  <a:pt x="68724" y="6025"/>
                </a:lnTo>
                <a:lnTo>
                  <a:pt x="70693" y="12174"/>
                </a:lnTo>
                <a:lnTo>
                  <a:pt x="67930" y="21151"/>
                </a:lnTo>
                <a:lnTo>
                  <a:pt x="61608" y="26807"/>
                </a:lnTo>
                <a:lnTo>
                  <a:pt x="56875" y="30128"/>
                </a:lnTo>
                <a:lnTo>
                  <a:pt x="45027" y="32587"/>
                </a:lnTo>
                <a:lnTo>
                  <a:pt x="10673" y="334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8" name="object 29218"/>
          <p:cNvSpPr/>
          <p:nvPr/>
        </p:nvSpPr>
        <p:spPr>
          <a:xfrm>
            <a:off x="1052796" y="1625924"/>
            <a:ext cx="67945" cy="62865"/>
          </a:xfrm>
          <a:custGeom>
            <a:avLst/>
            <a:gdLst/>
            <a:ahLst/>
            <a:cxnLst/>
            <a:rect l="l" t="t" r="r" b="b"/>
            <a:pathLst>
              <a:path w="67944" h="62864">
                <a:moveTo>
                  <a:pt x="67533" y="0"/>
                </a:moveTo>
                <a:lnTo>
                  <a:pt x="21727" y="0"/>
                </a:lnTo>
                <a:lnTo>
                  <a:pt x="0" y="62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19" name="object 29219"/>
          <p:cNvSpPr/>
          <p:nvPr/>
        </p:nvSpPr>
        <p:spPr>
          <a:xfrm>
            <a:off x="1125078" y="1667488"/>
            <a:ext cx="38735" cy="0"/>
          </a:xfrm>
          <a:custGeom>
            <a:avLst/>
            <a:gdLst/>
            <a:ahLst/>
            <a:cxnLst/>
            <a:rect l="l" t="t" r="r" b="b"/>
            <a:pathLst>
              <a:path w="38734" h="0">
                <a:moveTo>
                  <a:pt x="0" y="0"/>
                </a:moveTo>
                <a:lnTo>
                  <a:pt x="386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0" name="object 29220"/>
          <p:cNvSpPr/>
          <p:nvPr/>
        </p:nvSpPr>
        <p:spPr>
          <a:xfrm>
            <a:off x="1106908" y="1625924"/>
            <a:ext cx="60960" cy="62865"/>
          </a:xfrm>
          <a:custGeom>
            <a:avLst/>
            <a:gdLst/>
            <a:ahLst/>
            <a:cxnLst/>
            <a:rect l="l" t="t" r="r" b="b"/>
            <a:pathLst>
              <a:path w="60959" h="62864">
                <a:moveTo>
                  <a:pt x="0" y="62715"/>
                </a:moveTo>
                <a:lnTo>
                  <a:pt x="51729" y="0"/>
                </a:lnTo>
                <a:lnTo>
                  <a:pt x="60814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1" name="object 29221"/>
          <p:cNvSpPr/>
          <p:nvPr/>
        </p:nvSpPr>
        <p:spPr>
          <a:xfrm>
            <a:off x="1186686" y="1625924"/>
            <a:ext cx="22225" cy="62230"/>
          </a:xfrm>
          <a:custGeom>
            <a:avLst/>
            <a:gdLst/>
            <a:ahLst/>
            <a:cxnLst/>
            <a:rect l="l" t="t" r="r" b="b"/>
            <a:pathLst>
              <a:path w="22225" h="62230">
                <a:moveTo>
                  <a:pt x="21711" y="0"/>
                </a:moveTo>
                <a:lnTo>
                  <a:pt x="0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2" name="object 29222"/>
          <p:cNvSpPr/>
          <p:nvPr/>
        </p:nvSpPr>
        <p:spPr>
          <a:xfrm>
            <a:off x="1198138" y="1655191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 h="0">
                <a:moveTo>
                  <a:pt x="0" y="0"/>
                </a:moveTo>
                <a:lnTo>
                  <a:pt x="5330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3" name="object 29223"/>
          <p:cNvSpPr/>
          <p:nvPr/>
        </p:nvSpPr>
        <p:spPr>
          <a:xfrm>
            <a:off x="1240783" y="1625432"/>
            <a:ext cx="20955" cy="62865"/>
          </a:xfrm>
          <a:custGeom>
            <a:avLst/>
            <a:gdLst/>
            <a:ahLst/>
            <a:cxnLst/>
            <a:rect l="l" t="t" r="r" b="b"/>
            <a:pathLst>
              <a:path w="20955" h="62864">
                <a:moveTo>
                  <a:pt x="0" y="62469"/>
                </a:moveTo>
                <a:lnTo>
                  <a:pt x="209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4" name="object 29224"/>
          <p:cNvSpPr/>
          <p:nvPr/>
        </p:nvSpPr>
        <p:spPr>
          <a:xfrm>
            <a:off x="1270801" y="1625432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5" h="62864">
                <a:moveTo>
                  <a:pt x="21711" y="0"/>
                </a:moveTo>
                <a:lnTo>
                  <a:pt x="0" y="62469"/>
                </a:lnTo>
                <a:lnTo>
                  <a:pt x="75029" y="0"/>
                </a:lnTo>
                <a:lnTo>
                  <a:pt x="54096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5" name="object 29225"/>
          <p:cNvSpPr/>
          <p:nvPr/>
        </p:nvSpPr>
        <p:spPr>
          <a:xfrm>
            <a:off x="1346625" y="1625432"/>
            <a:ext cx="65405" cy="62865"/>
          </a:xfrm>
          <a:custGeom>
            <a:avLst/>
            <a:gdLst/>
            <a:ahLst/>
            <a:cxnLst/>
            <a:rect l="l" t="t" r="r" b="b"/>
            <a:pathLst>
              <a:path w="65405" h="62864">
                <a:moveTo>
                  <a:pt x="25269" y="2951"/>
                </a:moveTo>
                <a:lnTo>
                  <a:pt x="41469" y="0"/>
                </a:lnTo>
                <a:lnTo>
                  <a:pt x="52524" y="0"/>
                </a:lnTo>
                <a:lnTo>
                  <a:pt x="63181" y="2951"/>
                </a:lnTo>
                <a:lnTo>
                  <a:pt x="65166" y="8608"/>
                </a:lnTo>
                <a:lnTo>
                  <a:pt x="63181" y="14756"/>
                </a:lnTo>
                <a:lnTo>
                  <a:pt x="57257" y="20782"/>
                </a:lnTo>
                <a:lnTo>
                  <a:pt x="43439" y="26561"/>
                </a:lnTo>
                <a:lnTo>
                  <a:pt x="54112" y="29390"/>
                </a:lnTo>
                <a:lnTo>
                  <a:pt x="59639" y="35538"/>
                </a:lnTo>
                <a:lnTo>
                  <a:pt x="61608" y="41195"/>
                </a:lnTo>
                <a:lnTo>
                  <a:pt x="59639" y="47344"/>
                </a:lnTo>
                <a:lnTo>
                  <a:pt x="54112" y="53492"/>
                </a:lnTo>
                <a:lnTo>
                  <a:pt x="44233" y="59149"/>
                </a:lnTo>
                <a:lnTo>
                  <a:pt x="31590" y="61977"/>
                </a:lnTo>
                <a:lnTo>
                  <a:pt x="20139" y="62469"/>
                </a:lnTo>
                <a:lnTo>
                  <a:pt x="9879" y="59149"/>
                </a:lnTo>
                <a:lnTo>
                  <a:pt x="0" y="534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6" name="object 29226"/>
          <p:cNvSpPr/>
          <p:nvPr/>
        </p:nvSpPr>
        <p:spPr>
          <a:xfrm>
            <a:off x="1375452" y="1651994"/>
            <a:ext cx="15240" cy="0"/>
          </a:xfrm>
          <a:custGeom>
            <a:avLst/>
            <a:gdLst/>
            <a:ahLst/>
            <a:cxnLst/>
            <a:rect l="l" t="t" r="r" b="b"/>
            <a:pathLst>
              <a:path w="15240" h="0">
                <a:moveTo>
                  <a:pt x="1461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7" name="object 29227"/>
          <p:cNvSpPr/>
          <p:nvPr/>
        </p:nvSpPr>
        <p:spPr>
          <a:xfrm>
            <a:off x="1431534" y="1666628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791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8" name="object 29228"/>
          <p:cNvSpPr/>
          <p:nvPr/>
        </p:nvSpPr>
        <p:spPr>
          <a:xfrm>
            <a:off x="1412570" y="1625063"/>
            <a:ext cx="60960" cy="62865"/>
          </a:xfrm>
          <a:custGeom>
            <a:avLst/>
            <a:gdLst/>
            <a:ahLst/>
            <a:cxnLst/>
            <a:rect l="l" t="t" r="r" b="b"/>
            <a:pathLst>
              <a:path w="60959" h="62864">
                <a:moveTo>
                  <a:pt x="0" y="62346"/>
                </a:moveTo>
                <a:lnTo>
                  <a:pt x="51745" y="0"/>
                </a:lnTo>
                <a:lnTo>
                  <a:pt x="6083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29" name="object 29229"/>
          <p:cNvSpPr/>
          <p:nvPr/>
        </p:nvSpPr>
        <p:spPr>
          <a:xfrm>
            <a:off x="1493143" y="1625063"/>
            <a:ext cx="60960" cy="74295"/>
          </a:xfrm>
          <a:custGeom>
            <a:avLst/>
            <a:gdLst/>
            <a:ahLst/>
            <a:cxnLst/>
            <a:rect l="l" t="t" r="r" b="b"/>
            <a:pathLst>
              <a:path w="60959" h="74294">
                <a:moveTo>
                  <a:pt x="20933" y="0"/>
                </a:moveTo>
                <a:lnTo>
                  <a:pt x="0" y="62346"/>
                </a:lnTo>
                <a:lnTo>
                  <a:pt x="60814" y="62346"/>
                </a:lnTo>
                <a:lnTo>
                  <a:pt x="56875" y="74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0" name="object 29230"/>
          <p:cNvSpPr/>
          <p:nvPr/>
        </p:nvSpPr>
        <p:spPr>
          <a:xfrm>
            <a:off x="1546461" y="1625063"/>
            <a:ext cx="20955" cy="62865"/>
          </a:xfrm>
          <a:custGeom>
            <a:avLst/>
            <a:gdLst/>
            <a:ahLst/>
            <a:cxnLst/>
            <a:rect l="l" t="t" r="r" b="b"/>
            <a:pathLst>
              <a:path w="20955" h="62864">
                <a:moveTo>
                  <a:pt x="20933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1" name="object 29231"/>
          <p:cNvSpPr/>
          <p:nvPr/>
        </p:nvSpPr>
        <p:spPr>
          <a:xfrm>
            <a:off x="1577257" y="1625063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4" h="62864">
                <a:moveTo>
                  <a:pt x="20933" y="0"/>
                </a:moveTo>
                <a:lnTo>
                  <a:pt x="0" y="62346"/>
                </a:lnTo>
                <a:lnTo>
                  <a:pt x="75045" y="0"/>
                </a:lnTo>
                <a:lnTo>
                  <a:pt x="53318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2" name="object 29232"/>
          <p:cNvSpPr/>
          <p:nvPr/>
        </p:nvSpPr>
        <p:spPr>
          <a:xfrm>
            <a:off x="1661388" y="1624202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4" h="62864">
                <a:moveTo>
                  <a:pt x="20933" y="0"/>
                </a:moveTo>
                <a:lnTo>
                  <a:pt x="0" y="62838"/>
                </a:lnTo>
                <a:lnTo>
                  <a:pt x="75013" y="0"/>
                </a:lnTo>
                <a:lnTo>
                  <a:pt x="53254" y="6283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3" name="object 29233"/>
          <p:cNvSpPr/>
          <p:nvPr/>
        </p:nvSpPr>
        <p:spPr>
          <a:xfrm>
            <a:off x="1817196" y="1622815"/>
            <a:ext cx="210081" cy="64383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4" name="object 29234"/>
          <p:cNvSpPr/>
          <p:nvPr/>
        </p:nvSpPr>
        <p:spPr>
          <a:xfrm>
            <a:off x="2047009" y="1622823"/>
            <a:ext cx="67933" cy="63998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5" name="object 29235"/>
          <p:cNvSpPr/>
          <p:nvPr/>
        </p:nvSpPr>
        <p:spPr>
          <a:xfrm>
            <a:off x="2142839" y="1623464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6" name="object 29236"/>
          <p:cNvSpPr/>
          <p:nvPr/>
        </p:nvSpPr>
        <p:spPr>
          <a:xfrm>
            <a:off x="2137598" y="1623464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7" name="object 29237"/>
          <p:cNvSpPr/>
          <p:nvPr/>
        </p:nvSpPr>
        <p:spPr>
          <a:xfrm>
            <a:off x="2260645" y="1621591"/>
            <a:ext cx="156388" cy="64862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38" name="object 29238"/>
          <p:cNvSpPr/>
          <p:nvPr/>
        </p:nvSpPr>
        <p:spPr>
          <a:xfrm>
            <a:off x="2498611" y="1622235"/>
            <a:ext cx="67945" cy="62865"/>
          </a:xfrm>
          <a:custGeom>
            <a:avLst/>
            <a:gdLst/>
            <a:ahLst/>
            <a:cxnLst/>
            <a:rect l="l" t="t" r="r" b="b"/>
            <a:pathLst>
              <a:path w="67944" h="62864">
                <a:moveTo>
                  <a:pt x="67501" y="0"/>
                </a:moveTo>
                <a:lnTo>
                  <a:pt x="23347" y="50541"/>
                </a:lnTo>
                <a:lnTo>
                  <a:pt x="17788" y="56690"/>
                </a:lnTo>
                <a:lnTo>
                  <a:pt x="12706" y="59887"/>
                </a:lnTo>
                <a:lnTo>
                  <a:pt x="3494" y="62346"/>
                </a:ln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39" name="object 29239"/>
          <p:cNvSpPr/>
          <p:nvPr/>
        </p:nvSpPr>
        <p:spPr>
          <a:xfrm>
            <a:off x="2512112" y="1622603"/>
            <a:ext cx="10160" cy="50800"/>
          </a:xfrm>
          <a:custGeom>
            <a:avLst/>
            <a:gdLst/>
            <a:ahLst/>
            <a:cxnLst/>
            <a:rect l="l" t="t" r="r" b="b"/>
            <a:pathLst>
              <a:path w="10160" h="50800">
                <a:moveTo>
                  <a:pt x="0" y="0"/>
                </a:moveTo>
                <a:lnTo>
                  <a:pt x="9847" y="501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0" name="object 29240"/>
          <p:cNvSpPr/>
          <p:nvPr/>
        </p:nvSpPr>
        <p:spPr>
          <a:xfrm>
            <a:off x="2568177" y="1622235"/>
            <a:ext cx="65405" cy="62865"/>
          </a:xfrm>
          <a:custGeom>
            <a:avLst/>
            <a:gdLst/>
            <a:ahLst/>
            <a:cxnLst/>
            <a:rect l="l" t="t" r="r" b="b"/>
            <a:pathLst>
              <a:path w="65405" h="62864">
                <a:moveTo>
                  <a:pt x="65118" y="14633"/>
                </a:moveTo>
                <a:lnTo>
                  <a:pt x="63530" y="9345"/>
                </a:lnTo>
                <a:lnTo>
                  <a:pt x="60830" y="6148"/>
                </a:lnTo>
                <a:lnTo>
                  <a:pt x="57971" y="3197"/>
                </a:lnTo>
                <a:lnTo>
                  <a:pt x="50983" y="0"/>
                </a:lnTo>
                <a:lnTo>
                  <a:pt x="35577" y="0"/>
                </a:lnTo>
                <a:lnTo>
                  <a:pt x="4764" y="23979"/>
                </a:lnTo>
                <a:lnTo>
                  <a:pt x="0" y="38736"/>
                </a:lnTo>
                <a:lnTo>
                  <a:pt x="794" y="47713"/>
                </a:lnTo>
                <a:lnTo>
                  <a:pt x="1905" y="53738"/>
                </a:lnTo>
                <a:lnTo>
                  <a:pt x="7464" y="59887"/>
                </a:lnTo>
                <a:lnTo>
                  <a:pt x="14612" y="62346"/>
                </a:lnTo>
                <a:lnTo>
                  <a:pt x="30018" y="62346"/>
                </a:lnTo>
                <a:lnTo>
                  <a:pt x="38594" y="59149"/>
                </a:lnTo>
                <a:lnTo>
                  <a:pt x="48124" y="53369"/>
                </a:lnTo>
                <a:lnTo>
                  <a:pt x="54001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1" name="object 29241"/>
          <p:cNvSpPr/>
          <p:nvPr/>
        </p:nvSpPr>
        <p:spPr>
          <a:xfrm>
            <a:off x="2655850" y="1622235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20965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2" name="object 29242"/>
          <p:cNvSpPr/>
          <p:nvPr/>
        </p:nvSpPr>
        <p:spPr>
          <a:xfrm>
            <a:off x="2650291" y="1622235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28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3" name="object 29243"/>
          <p:cNvSpPr/>
          <p:nvPr/>
        </p:nvSpPr>
        <p:spPr>
          <a:xfrm>
            <a:off x="2701274" y="1622235"/>
            <a:ext cx="71120" cy="62230"/>
          </a:xfrm>
          <a:custGeom>
            <a:avLst/>
            <a:gdLst/>
            <a:ahLst/>
            <a:cxnLst/>
            <a:rect l="l" t="t" r="r" b="b"/>
            <a:pathLst>
              <a:path w="71119" h="62230">
                <a:moveTo>
                  <a:pt x="0" y="61977"/>
                </a:moveTo>
                <a:lnTo>
                  <a:pt x="20806" y="0"/>
                </a:lnTo>
                <a:lnTo>
                  <a:pt x="56065" y="0"/>
                </a:lnTo>
                <a:lnTo>
                  <a:pt x="65913" y="2828"/>
                </a:lnTo>
                <a:lnTo>
                  <a:pt x="68613" y="5287"/>
                </a:lnTo>
                <a:lnTo>
                  <a:pt x="70677" y="11436"/>
                </a:lnTo>
                <a:lnTo>
                  <a:pt x="67819" y="20782"/>
                </a:lnTo>
                <a:lnTo>
                  <a:pt x="61624" y="26439"/>
                </a:lnTo>
                <a:lnTo>
                  <a:pt x="56859" y="29390"/>
                </a:lnTo>
                <a:lnTo>
                  <a:pt x="44947" y="32587"/>
                </a:lnTo>
                <a:lnTo>
                  <a:pt x="10641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4" name="object 29244"/>
          <p:cNvSpPr/>
          <p:nvPr/>
        </p:nvSpPr>
        <p:spPr>
          <a:xfrm>
            <a:off x="2781799" y="1621866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10" h="62864">
                <a:moveTo>
                  <a:pt x="36371" y="0"/>
                </a:moveTo>
                <a:lnTo>
                  <a:pt x="51777" y="0"/>
                </a:lnTo>
                <a:lnTo>
                  <a:pt x="57971" y="3197"/>
                </a:lnTo>
                <a:lnTo>
                  <a:pt x="64007" y="8853"/>
                </a:lnTo>
                <a:lnTo>
                  <a:pt x="65913" y="14633"/>
                </a:lnTo>
                <a:lnTo>
                  <a:pt x="66707" y="23610"/>
                </a:lnTo>
                <a:lnTo>
                  <a:pt x="61624" y="38244"/>
                </a:lnTo>
                <a:lnTo>
                  <a:pt x="54954" y="47590"/>
                </a:lnTo>
                <a:lnTo>
                  <a:pt x="48600" y="53738"/>
                </a:lnTo>
                <a:lnTo>
                  <a:pt x="39547" y="59026"/>
                </a:lnTo>
                <a:lnTo>
                  <a:pt x="30018" y="62346"/>
                </a:lnTo>
                <a:lnTo>
                  <a:pt x="15406" y="62346"/>
                </a:lnTo>
                <a:lnTo>
                  <a:pt x="8258" y="59518"/>
                </a:lnTo>
                <a:lnTo>
                  <a:pt x="2700" y="53738"/>
                </a:lnTo>
                <a:lnTo>
                  <a:pt x="794" y="47590"/>
                </a:lnTo>
                <a:lnTo>
                  <a:pt x="0" y="38244"/>
                </a:lnTo>
                <a:lnTo>
                  <a:pt x="5558" y="23610"/>
                </a:lnTo>
                <a:lnTo>
                  <a:pt x="11912" y="15002"/>
                </a:lnTo>
                <a:lnTo>
                  <a:pt x="18106" y="8853"/>
                </a:lnTo>
                <a:lnTo>
                  <a:pt x="27318" y="3197"/>
                </a:lnTo>
                <a:lnTo>
                  <a:pt x="363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5" name="object 29245"/>
          <p:cNvSpPr/>
          <p:nvPr/>
        </p:nvSpPr>
        <p:spPr>
          <a:xfrm>
            <a:off x="2861530" y="1621866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4" h="62864">
                <a:moveTo>
                  <a:pt x="21759" y="0"/>
                </a:moveTo>
                <a:lnTo>
                  <a:pt x="0" y="62346"/>
                </a:lnTo>
                <a:lnTo>
                  <a:pt x="75125" y="0"/>
                </a:lnTo>
                <a:lnTo>
                  <a:pt x="54159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6" name="object 29246"/>
          <p:cNvSpPr/>
          <p:nvPr/>
        </p:nvSpPr>
        <p:spPr>
          <a:xfrm>
            <a:off x="2899490" y="1606740"/>
            <a:ext cx="31115" cy="5715"/>
          </a:xfrm>
          <a:custGeom>
            <a:avLst/>
            <a:gdLst/>
            <a:ahLst/>
            <a:cxnLst/>
            <a:rect l="l" t="t" r="r" b="b"/>
            <a:pathLst>
              <a:path w="31114" h="5715">
                <a:moveTo>
                  <a:pt x="0" y="368"/>
                </a:moveTo>
                <a:lnTo>
                  <a:pt x="2700" y="3197"/>
                </a:lnTo>
                <a:lnTo>
                  <a:pt x="9847" y="5656"/>
                </a:lnTo>
                <a:lnTo>
                  <a:pt x="17788" y="5656"/>
                </a:lnTo>
                <a:lnTo>
                  <a:pt x="26047" y="3197"/>
                </a:lnTo>
                <a:lnTo>
                  <a:pt x="30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7" name="object 29247"/>
          <p:cNvSpPr/>
          <p:nvPr/>
        </p:nvSpPr>
        <p:spPr>
          <a:xfrm>
            <a:off x="2949997" y="1621005"/>
            <a:ext cx="66040" cy="62865"/>
          </a:xfrm>
          <a:custGeom>
            <a:avLst/>
            <a:gdLst/>
            <a:ahLst/>
            <a:cxnLst/>
            <a:rect l="l" t="t" r="r" b="b"/>
            <a:pathLst>
              <a:path w="66039" h="62864">
                <a:moveTo>
                  <a:pt x="65913" y="15494"/>
                </a:moveTo>
                <a:lnTo>
                  <a:pt x="64007" y="9345"/>
                </a:lnTo>
                <a:lnTo>
                  <a:pt x="60830" y="6148"/>
                </a:lnTo>
                <a:lnTo>
                  <a:pt x="58130" y="3197"/>
                </a:lnTo>
                <a:lnTo>
                  <a:pt x="51777" y="0"/>
                </a:lnTo>
                <a:lnTo>
                  <a:pt x="36371" y="860"/>
                </a:lnTo>
                <a:lnTo>
                  <a:pt x="28112" y="3197"/>
                </a:lnTo>
                <a:lnTo>
                  <a:pt x="23347" y="6517"/>
                </a:lnTo>
                <a:lnTo>
                  <a:pt x="18265" y="9345"/>
                </a:lnTo>
                <a:lnTo>
                  <a:pt x="11912" y="15494"/>
                </a:lnTo>
                <a:lnTo>
                  <a:pt x="5558" y="23979"/>
                </a:lnTo>
                <a:lnTo>
                  <a:pt x="0" y="39105"/>
                </a:lnTo>
                <a:lnTo>
                  <a:pt x="1588" y="48082"/>
                </a:lnTo>
                <a:lnTo>
                  <a:pt x="2858" y="53861"/>
                </a:lnTo>
                <a:lnTo>
                  <a:pt x="8258" y="59887"/>
                </a:lnTo>
                <a:lnTo>
                  <a:pt x="15406" y="62715"/>
                </a:lnTo>
                <a:lnTo>
                  <a:pt x="30018" y="62715"/>
                </a:lnTo>
                <a:lnTo>
                  <a:pt x="39071" y="59887"/>
                </a:lnTo>
                <a:lnTo>
                  <a:pt x="49077" y="53861"/>
                </a:lnTo>
                <a:lnTo>
                  <a:pt x="54477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8" name="object 29248"/>
          <p:cNvSpPr/>
          <p:nvPr/>
        </p:nvSpPr>
        <p:spPr>
          <a:xfrm>
            <a:off x="3037669" y="1621005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7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49" name="object 29249"/>
          <p:cNvSpPr/>
          <p:nvPr/>
        </p:nvSpPr>
        <p:spPr>
          <a:xfrm>
            <a:off x="3032111" y="162100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0" name="object 29250"/>
          <p:cNvSpPr/>
          <p:nvPr/>
        </p:nvSpPr>
        <p:spPr>
          <a:xfrm>
            <a:off x="3083888" y="1621005"/>
            <a:ext cx="60960" cy="62865"/>
          </a:xfrm>
          <a:custGeom>
            <a:avLst/>
            <a:gdLst/>
            <a:ahLst/>
            <a:cxnLst/>
            <a:rect l="l" t="t" r="r" b="b"/>
            <a:pathLst>
              <a:path w="60960" h="62864">
                <a:moveTo>
                  <a:pt x="55271" y="0"/>
                </a:moveTo>
                <a:lnTo>
                  <a:pt x="20965" y="0"/>
                </a:lnTo>
                <a:lnTo>
                  <a:pt x="0" y="62715"/>
                </a:lnTo>
                <a:lnTo>
                  <a:pt x="34306" y="62715"/>
                </a:lnTo>
                <a:lnTo>
                  <a:pt x="47012" y="59518"/>
                </a:lnTo>
                <a:lnTo>
                  <a:pt x="51777" y="56690"/>
                </a:lnTo>
                <a:lnTo>
                  <a:pt x="57654" y="50541"/>
                </a:lnTo>
                <a:lnTo>
                  <a:pt x="60512" y="41564"/>
                </a:lnTo>
                <a:lnTo>
                  <a:pt x="58924" y="35415"/>
                </a:lnTo>
                <a:lnTo>
                  <a:pt x="56065" y="32587"/>
                </a:lnTo>
                <a:lnTo>
                  <a:pt x="45424" y="29390"/>
                </a:lnTo>
                <a:lnTo>
                  <a:pt x="11117" y="301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1" name="object 29251"/>
          <p:cNvSpPr/>
          <p:nvPr/>
        </p:nvSpPr>
        <p:spPr>
          <a:xfrm>
            <a:off x="3129312" y="1621005"/>
            <a:ext cx="25400" cy="29845"/>
          </a:xfrm>
          <a:custGeom>
            <a:avLst/>
            <a:gdLst/>
            <a:ahLst/>
            <a:cxnLst/>
            <a:rect l="l" t="t" r="r" b="b"/>
            <a:pathLst>
              <a:path w="25400" h="29844">
                <a:moveTo>
                  <a:pt x="9847" y="0"/>
                </a:moveTo>
                <a:lnTo>
                  <a:pt x="20488" y="2828"/>
                </a:lnTo>
                <a:lnTo>
                  <a:pt x="23347" y="6148"/>
                </a:lnTo>
                <a:lnTo>
                  <a:pt x="25253" y="12174"/>
                </a:lnTo>
                <a:lnTo>
                  <a:pt x="23347" y="17953"/>
                </a:lnTo>
                <a:lnTo>
                  <a:pt x="16994" y="23610"/>
                </a:lnTo>
                <a:lnTo>
                  <a:pt x="12706" y="26930"/>
                </a:lnTo>
                <a:lnTo>
                  <a:pt x="0" y="293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2" name="object 29252"/>
          <p:cNvSpPr/>
          <p:nvPr/>
        </p:nvSpPr>
        <p:spPr>
          <a:xfrm>
            <a:off x="3163619" y="1620636"/>
            <a:ext cx="67945" cy="62865"/>
          </a:xfrm>
          <a:custGeom>
            <a:avLst/>
            <a:gdLst/>
            <a:ahLst/>
            <a:cxnLst/>
            <a:rect l="l" t="t" r="r" b="b"/>
            <a:pathLst>
              <a:path w="67944" h="62864">
                <a:moveTo>
                  <a:pt x="67660" y="0"/>
                </a:moveTo>
                <a:lnTo>
                  <a:pt x="23347" y="50541"/>
                </a:lnTo>
                <a:lnTo>
                  <a:pt x="17788" y="56567"/>
                </a:lnTo>
                <a:lnTo>
                  <a:pt x="12706" y="59887"/>
                </a:lnTo>
                <a:lnTo>
                  <a:pt x="4447" y="62346"/>
                </a:ln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3" name="object 29253"/>
          <p:cNvSpPr/>
          <p:nvPr/>
        </p:nvSpPr>
        <p:spPr>
          <a:xfrm>
            <a:off x="3177913" y="1621005"/>
            <a:ext cx="9525" cy="50800"/>
          </a:xfrm>
          <a:custGeom>
            <a:avLst/>
            <a:gdLst/>
            <a:ahLst/>
            <a:cxnLst/>
            <a:rect l="l" t="t" r="r" b="b"/>
            <a:pathLst>
              <a:path w="9525" h="50800">
                <a:moveTo>
                  <a:pt x="0" y="0"/>
                </a:moveTo>
                <a:lnTo>
                  <a:pt x="9053" y="501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4" name="object 29254"/>
          <p:cNvSpPr/>
          <p:nvPr/>
        </p:nvSpPr>
        <p:spPr>
          <a:xfrm>
            <a:off x="3308946" y="1661709"/>
            <a:ext cx="38100" cy="1270"/>
          </a:xfrm>
          <a:custGeom>
            <a:avLst/>
            <a:gdLst/>
            <a:ahLst/>
            <a:cxnLst/>
            <a:rect l="l" t="t" r="r" b="b"/>
            <a:pathLst>
              <a:path w="38100" h="1269">
                <a:moveTo>
                  <a:pt x="0" y="860"/>
                </a:moveTo>
                <a:lnTo>
                  <a:pt x="376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5" name="object 29255"/>
          <p:cNvSpPr/>
          <p:nvPr/>
        </p:nvSpPr>
        <p:spPr>
          <a:xfrm>
            <a:off x="3290045" y="1620636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4">
                <a:moveTo>
                  <a:pt x="0" y="62346"/>
                </a:moveTo>
                <a:lnTo>
                  <a:pt x="51777" y="0"/>
                </a:lnTo>
                <a:lnTo>
                  <a:pt x="61624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6" name="object 29256"/>
          <p:cNvSpPr/>
          <p:nvPr/>
        </p:nvSpPr>
        <p:spPr>
          <a:xfrm>
            <a:off x="3373531" y="1618757"/>
            <a:ext cx="380830" cy="64828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57" name="object 29257"/>
          <p:cNvSpPr/>
          <p:nvPr/>
        </p:nvSpPr>
        <p:spPr>
          <a:xfrm>
            <a:off x="3783361" y="1619775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8" name="object 29258"/>
          <p:cNvSpPr/>
          <p:nvPr/>
        </p:nvSpPr>
        <p:spPr>
          <a:xfrm>
            <a:off x="3778596" y="1619775"/>
            <a:ext cx="53340" cy="0"/>
          </a:xfrm>
          <a:custGeom>
            <a:avLst/>
            <a:gdLst/>
            <a:ahLst/>
            <a:cxnLst/>
            <a:rect l="l" t="t" r="r" b="b"/>
            <a:pathLst>
              <a:path w="53339" h="0">
                <a:moveTo>
                  <a:pt x="0" y="0"/>
                </a:moveTo>
                <a:lnTo>
                  <a:pt x="5288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59" name="object 29259"/>
          <p:cNvSpPr/>
          <p:nvPr/>
        </p:nvSpPr>
        <p:spPr>
          <a:xfrm>
            <a:off x="3833868" y="1618914"/>
            <a:ext cx="66040" cy="62865"/>
          </a:xfrm>
          <a:custGeom>
            <a:avLst/>
            <a:gdLst/>
            <a:ahLst/>
            <a:cxnLst/>
            <a:rect l="l" t="t" r="r" b="b"/>
            <a:pathLst>
              <a:path w="66039" h="62864">
                <a:moveTo>
                  <a:pt x="35577" y="860"/>
                </a:moveTo>
                <a:lnTo>
                  <a:pt x="65913" y="24102"/>
                </a:lnTo>
                <a:lnTo>
                  <a:pt x="60830" y="38736"/>
                </a:lnTo>
                <a:lnTo>
                  <a:pt x="53683" y="47713"/>
                </a:lnTo>
                <a:lnTo>
                  <a:pt x="48124" y="53861"/>
                </a:lnTo>
                <a:lnTo>
                  <a:pt x="38277" y="60010"/>
                </a:lnTo>
                <a:lnTo>
                  <a:pt x="30018" y="62469"/>
                </a:lnTo>
                <a:lnTo>
                  <a:pt x="14612" y="62469"/>
                </a:lnTo>
                <a:lnTo>
                  <a:pt x="8258" y="60010"/>
                </a:lnTo>
                <a:lnTo>
                  <a:pt x="2700" y="53861"/>
                </a:lnTo>
                <a:lnTo>
                  <a:pt x="476" y="47713"/>
                </a:lnTo>
                <a:lnTo>
                  <a:pt x="0" y="39228"/>
                </a:lnTo>
                <a:lnTo>
                  <a:pt x="4764" y="24102"/>
                </a:lnTo>
                <a:lnTo>
                  <a:pt x="11912" y="15125"/>
                </a:lnTo>
                <a:lnTo>
                  <a:pt x="17312" y="9468"/>
                </a:lnTo>
                <a:lnTo>
                  <a:pt x="27318" y="3320"/>
                </a:lnTo>
                <a:lnTo>
                  <a:pt x="35577" y="86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0" name="object 29260"/>
          <p:cNvSpPr/>
          <p:nvPr/>
        </p:nvSpPr>
        <p:spPr>
          <a:xfrm>
            <a:off x="3913599" y="1618914"/>
            <a:ext cx="63500" cy="62865"/>
          </a:xfrm>
          <a:custGeom>
            <a:avLst/>
            <a:gdLst/>
            <a:ahLst/>
            <a:cxnLst/>
            <a:rect l="l" t="t" r="r" b="b"/>
            <a:pathLst>
              <a:path w="63500" h="62864">
                <a:moveTo>
                  <a:pt x="63213" y="0"/>
                </a:moveTo>
                <a:lnTo>
                  <a:pt x="20965" y="0"/>
                </a:lnTo>
                <a:lnTo>
                  <a:pt x="0" y="62469"/>
                </a:lnTo>
                <a:lnTo>
                  <a:pt x="34465" y="62469"/>
                </a:lnTo>
                <a:lnTo>
                  <a:pt x="47012" y="59149"/>
                </a:lnTo>
                <a:lnTo>
                  <a:pt x="11117" y="297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1" name="object 29261"/>
          <p:cNvSpPr/>
          <p:nvPr/>
        </p:nvSpPr>
        <p:spPr>
          <a:xfrm>
            <a:off x="3993489" y="1618914"/>
            <a:ext cx="71755" cy="62865"/>
          </a:xfrm>
          <a:custGeom>
            <a:avLst/>
            <a:gdLst/>
            <a:ahLst/>
            <a:cxnLst/>
            <a:rect l="l" t="t" r="r" b="b"/>
            <a:pathLst>
              <a:path w="71754" h="62864">
                <a:moveTo>
                  <a:pt x="71472" y="0"/>
                </a:moveTo>
                <a:lnTo>
                  <a:pt x="21600" y="0"/>
                </a:lnTo>
                <a:lnTo>
                  <a:pt x="0" y="62469"/>
                </a:lnTo>
                <a:lnTo>
                  <a:pt x="49712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2" name="object 29262"/>
          <p:cNvSpPr/>
          <p:nvPr/>
        </p:nvSpPr>
        <p:spPr>
          <a:xfrm>
            <a:off x="4004924" y="1648305"/>
            <a:ext cx="46355" cy="635"/>
          </a:xfrm>
          <a:custGeom>
            <a:avLst/>
            <a:gdLst/>
            <a:ahLst/>
            <a:cxnLst/>
            <a:rect l="l" t="t" r="r" b="b"/>
            <a:pathLst>
              <a:path w="46354" h="635">
                <a:moveTo>
                  <a:pt x="46218" y="0"/>
                </a:moveTo>
                <a:lnTo>
                  <a:pt x="0" y="3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3" name="object 29263"/>
          <p:cNvSpPr/>
          <p:nvPr/>
        </p:nvSpPr>
        <p:spPr>
          <a:xfrm>
            <a:off x="4081955" y="1618545"/>
            <a:ext cx="20955" cy="62865"/>
          </a:xfrm>
          <a:custGeom>
            <a:avLst/>
            <a:gdLst/>
            <a:ahLst/>
            <a:cxnLst/>
            <a:rect l="l" t="t" r="r" b="b"/>
            <a:pathLst>
              <a:path w="20954" h="62864">
                <a:moveTo>
                  <a:pt x="20806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4" name="object 29264"/>
          <p:cNvSpPr/>
          <p:nvPr/>
        </p:nvSpPr>
        <p:spPr>
          <a:xfrm>
            <a:off x="4076396" y="1618545"/>
            <a:ext cx="53975" cy="635"/>
          </a:xfrm>
          <a:custGeom>
            <a:avLst/>
            <a:gdLst/>
            <a:ahLst/>
            <a:cxnLst/>
            <a:rect l="l" t="t" r="r" b="b"/>
            <a:pathLst>
              <a:path w="53975" h="634">
                <a:moveTo>
                  <a:pt x="0" y="368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5" name="object 29265"/>
          <p:cNvSpPr/>
          <p:nvPr/>
        </p:nvSpPr>
        <p:spPr>
          <a:xfrm>
            <a:off x="4132462" y="1618545"/>
            <a:ext cx="66040" cy="62865"/>
          </a:xfrm>
          <a:custGeom>
            <a:avLst/>
            <a:gdLst/>
            <a:ahLst/>
            <a:cxnLst/>
            <a:rect l="l" t="t" r="r" b="b"/>
            <a:pathLst>
              <a:path w="66039" h="62864">
                <a:moveTo>
                  <a:pt x="35577" y="0"/>
                </a:moveTo>
                <a:lnTo>
                  <a:pt x="50983" y="0"/>
                </a:lnTo>
                <a:lnTo>
                  <a:pt x="57177" y="3320"/>
                </a:lnTo>
                <a:lnTo>
                  <a:pt x="62736" y="8608"/>
                </a:lnTo>
                <a:lnTo>
                  <a:pt x="65118" y="14633"/>
                </a:lnTo>
                <a:lnTo>
                  <a:pt x="65595" y="23610"/>
                </a:lnTo>
                <a:lnTo>
                  <a:pt x="60830" y="38367"/>
                </a:lnTo>
                <a:lnTo>
                  <a:pt x="53683" y="47344"/>
                </a:lnTo>
                <a:lnTo>
                  <a:pt x="48124" y="53001"/>
                </a:lnTo>
                <a:lnTo>
                  <a:pt x="38277" y="59149"/>
                </a:lnTo>
                <a:lnTo>
                  <a:pt x="30018" y="62346"/>
                </a:lnTo>
                <a:lnTo>
                  <a:pt x="14612" y="62346"/>
                </a:lnTo>
                <a:lnTo>
                  <a:pt x="7464" y="59518"/>
                </a:lnTo>
                <a:lnTo>
                  <a:pt x="1905" y="53861"/>
                </a:lnTo>
                <a:lnTo>
                  <a:pt x="317" y="47713"/>
                </a:lnTo>
                <a:lnTo>
                  <a:pt x="0" y="38367"/>
                </a:lnTo>
                <a:lnTo>
                  <a:pt x="4764" y="23610"/>
                </a:lnTo>
                <a:lnTo>
                  <a:pt x="11753" y="15125"/>
                </a:lnTo>
                <a:lnTo>
                  <a:pt x="17312" y="8976"/>
                </a:lnTo>
                <a:lnTo>
                  <a:pt x="27159" y="3320"/>
                </a:lnTo>
                <a:lnTo>
                  <a:pt x="3557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6" name="object 29266"/>
          <p:cNvSpPr/>
          <p:nvPr/>
        </p:nvSpPr>
        <p:spPr>
          <a:xfrm>
            <a:off x="4212193" y="1618545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20965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7" name="object 29267"/>
          <p:cNvSpPr/>
          <p:nvPr/>
        </p:nvSpPr>
        <p:spPr>
          <a:xfrm>
            <a:off x="4222835" y="1647936"/>
            <a:ext cx="53975" cy="635"/>
          </a:xfrm>
          <a:custGeom>
            <a:avLst/>
            <a:gdLst/>
            <a:ahLst/>
            <a:cxnLst/>
            <a:rect l="l" t="t" r="r" b="b"/>
            <a:pathLst>
              <a:path w="53975" h="635">
                <a:moveTo>
                  <a:pt x="0" y="368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8" name="object 29268"/>
          <p:cNvSpPr/>
          <p:nvPr/>
        </p:nvSpPr>
        <p:spPr>
          <a:xfrm>
            <a:off x="4265559" y="1618545"/>
            <a:ext cx="21590" cy="62230"/>
          </a:xfrm>
          <a:custGeom>
            <a:avLst/>
            <a:gdLst/>
            <a:ahLst/>
            <a:cxnLst/>
            <a:rect l="l" t="t" r="r" b="b"/>
            <a:pathLst>
              <a:path w="21589" h="62230">
                <a:moveTo>
                  <a:pt x="0" y="61977"/>
                </a:moveTo>
                <a:lnTo>
                  <a:pt x="209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69" name="object 29269"/>
          <p:cNvSpPr/>
          <p:nvPr/>
        </p:nvSpPr>
        <p:spPr>
          <a:xfrm>
            <a:off x="4296371" y="1618177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20965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0" name="object 29270"/>
          <p:cNvSpPr/>
          <p:nvPr/>
        </p:nvSpPr>
        <p:spPr>
          <a:xfrm>
            <a:off x="4307013" y="1647936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1" name="object 29271"/>
          <p:cNvSpPr/>
          <p:nvPr/>
        </p:nvSpPr>
        <p:spPr>
          <a:xfrm>
            <a:off x="4349579" y="1618177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0" y="62346"/>
                </a:moveTo>
                <a:lnTo>
                  <a:pt x="209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2" name="object 29272"/>
          <p:cNvSpPr/>
          <p:nvPr/>
        </p:nvSpPr>
        <p:spPr>
          <a:xfrm>
            <a:off x="4384361" y="1618177"/>
            <a:ext cx="66675" cy="62865"/>
          </a:xfrm>
          <a:custGeom>
            <a:avLst/>
            <a:gdLst/>
            <a:ahLst/>
            <a:cxnLst/>
            <a:rect l="l" t="t" r="r" b="b"/>
            <a:pathLst>
              <a:path w="66675" h="62864">
                <a:moveTo>
                  <a:pt x="36053" y="0"/>
                </a:moveTo>
                <a:lnTo>
                  <a:pt x="51459" y="0"/>
                </a:lnTo>
                <a:lnTo>
                  <a:pt x="58448" y="2459"/>
                </a:lnTo>
                <a:lnTo>
                  <a:pt x="64007" y="8485"/>
                </a:lnTo>
                <a:lnTo>
                  <a:pt x="65595" y="14264"/>
                </a:lnTo>
                <a:lnTo>
                  <a:pt x="66071" y="23610"/>
                </a:lnTo>
                <a:lnTo>
                  <a:pt x="61307" y="38244"/>
                </a:lnTo>
                <a:lnTo>
                  <a:pt x="54159" y="46852"/>
                </a:lnTo>
                <a:lnTo>
                  <a:pt x="48600" y="53001"/>
                </a:lnTo>
                <a:lnTo>
                  <a:pt x="38753" y="59026"/>
                </a:lnTo>
                <a:lnTo>
                  <a:pt x="30494" y="62346"/>
                </a:lnTo>
                <a:lnTo>
                  <a:pt x="15088" y="62346"/>
                </a:lnTo>
                <a:lnTo>
                  <a:pt x="7941" y="59026"/>
                </a:lnTo>
                <a:lnTo>
                  <a:pt x="2382" y="53001"/>
                </a:lnTo>
                <a:lnTo>
                  <a:pt x="794" y="47713"/>
                </a:lnTo>
                <a:lnTo>
                  <a:pt x="0" y="38244"/>
                </a:lnTo>
                <a:lnTo>
                  <a:pt x="5241" y="23610"/>
                </a:lnTo>
                <a:lnTo>
                  <a:pt x="12229" y="14264"/>
                </a:lnTo>
                <a:lnTo>
                  <a:pt x="17788" y="8485"/>
                </a:lnTo>
                <a:lnTo>
                  <a:pt x="27635" y="2828"/>
                </a:lnTo>
                <a:lnTo>
                  <a:pt x="360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3" name="object 29273"/>
          <p:cNvSpPr/>
          <p:nvPr/>
        </p:nvSpPr>
        <p:spPr>
          <a:xfrm>
            <a:off x="4464569" y="1617316"/>
            <a:ext cx="74930" cy="63500"/>
          </a:xfrm>
          <a:custGeom>
            <a:avLst/>
            <a:gdLst/>
            <a:ahLst/>
            <a:cxnLst/>
            <a:rect l="l" t="t" r="r" b="b"/>
            <a:pathLst>
              <a:path w="74929" h="63500">
                <a:moveTo>
                  <a:pt x="20965" y="860"/>
                </a:moveTo>
                <a:lnTo>
                  <a:pt x="0" y="63207"/>
                </a:lnTo>
                <a:lnTo>
                  <a:pt x="74330" y="0"/>
                </a:lnTo>
                <a:lnTo>
                  <a:pt x="53365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4" name="object 29274"/>
          <p:cNvSpPr/>
          <p:nvPr/>
        </p:nvSpPr>
        <p:spPr>
          <a:xfrm>
            <a:off x="4502529" y="1602682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0" y="0"/>
                </a:moveTo>
                <a:lnTo>
                  <a:pt x="2700" y="3197"/>
                </a:lnTo>
                <a:lnTo>
                  <a:pt x="9053" y="6025"/>
                </a:lnTo>
                <a:lnTo>
                  <a:pt x="16517" y="6025"/>
                </a:lnTo>
                <a:lnTo>
                  <a:pt x="24776" y="3197"/>
                </a:lnTo>
                <a:lnTo>
                  <a:pt x="300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5" name="object 29275"/>
          <p:cNvSpPr/>
          <p:nvPr/>
        </p:nvSpPr>
        <p:spPr>
          <a:xfrm>
            <a:off x="4608707" y="1615445"/>
            <a:ext cx="492381" cy="77385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276" name="object 29276"/>
          <p:cNvSpPr/>
          <p:nvPr/>
        </p:nvSpPr>
        <p:spPr>
          <a:xfrm>
            <a:off x="5224873" y="1657651"/>
            <a:ext cx="38100" cy="0"/>
          </a:xfrm>
          <a:custGeom>
            <a:avLst/>
            <a:gdLst/>
            <a:ahLst/>
            <a:cxnLst/>
            <a:rect l="l" t="t" r="r" b="b"/>
            <a:pathLst>
              <a:path w="38100" h="0">
                <a:moveTo>
                  <a:pt x="0" y="0"/>
                </a:moveTo>
                <a:lnTo>
                  <a:pt x="378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7" name="object 29277"/>
          <p:cNvSpPr/>
          <p:nvPr/>
        </p:nvSpPr>
        <p:spPr>
          <a:xfrm>
            <a:off x="5205814" y="1615717"/>
            <a:ext cx="62230" cy="62865"/>
          </a:xfrm>
          <a:custGeom>
            <a:avLst/>
            <a:gdLst/>
            <a:ahLst/>
            <a:cxnLst/>
            <a:rect l="l" t="t" r="r" b="b"/>
            <a:pathLst>
              <a:path w="62229" h="62864">
                <a:moveTo>
                  <a:pt x="0" y="62346"/>
                </a:moveTo>
                <a:lnTo>
                  <a:pt x="52254" y="0"/>
                </a:lnTo>
                <a:lnTo>
                  <a:pt x="61624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8" name="object 29278"/>
          <p:cNvSpPr/>
          <p:nvPr/>
        </p:nvSpPr>
        <p:spPr>
          <a:xfrm>
            <a:off x="5286497" y="1615717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0" y="62346"/>
                </a:moveTo>
                <a:lnTo>
                  <a:pt x="21282" y="0"/>
                </a:lnTo>
                <a:lnTo>
                  <a:pt x="55271" y="0"/>
                </a:lnTo>
                <a:lnTo>
                  <a:pt x="65913" y="2828"/>
                </a:lnTo>
                <a:lnTo>
                  <a:pt x="68613" y="6148"/>
                </a:lnTo>
                <a:lnTo>
                  <a:pt x="70995" y="11805"/>
                </a:lnTo>
                <a:lnTo>
                  <a:pt x="67819" y="20782"/>
                </a:lnTo>
                <a:lnTo>
                  <a:pt x="61465" y="26439"/>
                </a:lnTo>
                <a:lnTo>
                  <a:pt x="56859" y="29267"/>
                </a:lnTo>
                <a:lnTo>
                  <a:pt x="44153" y="32587"/>
                </a:lnTo>
                <a:lnTo>
                  <a:pt x="9847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79" name="object 29279"/>
          <p:cNvSpPr/>
          <p:nvPr/>
        </p:nvSpPr>
        <p:spPr>
          <a:xfrm>
            <a:off x="5363052" y="1615225"/>
            <a:ext cx="83185" cy="62865"/>
          </a:xfrm>
          <a:custGeom>
            <a:avLst/>
            <a:gdLst/>
            <a:ahLst/>
            <a:cxnLst/>
            <a:rect l="l" t="t" r="r" b="b"/>
            <a:pathLst>
              <a:path w="83185" h="62864">
                <a:moveTo>
                  <a:pt x="60830" y="62469"/>
                </a:moveTo>
                <a:lnTo>
                  <a:pt x="82589" y="0"/>
                </a:lnTo>
                <a:lnTo>
                  <a:pt x="36371" y="44884"/>
                </a:lnTo>
                <a:lnTo>
                  <a:pt x="20965" y="491"/>
                </a:lnTo>
                <a:lnTo>
                  <a:pt x="0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0" name="object 29280"/>
          <p:cNvSpPr/>
          <p:nvPr/>
        </p:nvSpPr>
        <p:spPr>
          <a:xfrm>
            <a:off x="5454695" y="1615225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4" h="62864">
                <a:moveTo>
                  <a:pt x="20965" y="0"/>
                </a:moveTo>
                <a:lnTo>
                  <a:pt x="0" y="62469"/>
                </a:lnTo>
                <a:lnTo>
                  <a:pt x="74966" y="0"/>
                </a:lnTo>
                <a:lnTo>
                  <a:pt x="53206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1" name="object 29281"/>
          <p:cNvSpPr/>
          <p:nvPr/>
        </p:nvSpPr>
        <p:spPr>
          <a:xfrm>
            <a:off x="5538715" y="1615225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0" y="62469"/>
                </a:moveTo>
                <a:lnTo>
                  <a:pt x="20965" y="0"/>
                </a:lnTo>
                <a:lnTo>
                  <a:pt x="55430" y="0"/>
                </a:lnTo>
                <a:lnTo>
                  <a:pt x="66071" y="2951"/>
                </a:lnTo>
                <a:lnTo>
                  <a:pt x="68771" y="5779"/>
                </a:lnTo>
                <a:lnTo>
                  <a:pt x="70836" y="11436"/>
                </a:lnTo>
                <a:lnTo>
                  <a:pt x="67977" y="20413"/>
                </a:lnTo>
                <a:lnTo>
                  <a:pt x="61624" y="26561"/>
                </a:lnTo>
                <a:lnTo>
                  <a:pt x="56859" y="29390"/>
                </a:lnTo>
                <a:lnTo>
                  <a:pt x="45106" y="32710"/>
                </a:lnTo>
                <a:lnTo>
                  <a:pt x="10006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2" name="object 29282"/>
          <p:cNvSpPr/>
          <p:nvPr/>
        </p:nvSpPr>
        <p:spPr>
          <a:xfrm>
            <a:off x="5619398" y="1614856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10" h="62864">
                <a:moveTo>
                  <a:pt x="36212" y="0"/>
                </a:moveTo>
                <a:lnTo>
                  <a:pt x="51618" y="0"/>
                </a:lnTo>
                <a:lnTo>
                  <a:pt x="57971" y="3320"/>
                </a:lnTo>
                <a:lnTo>
                  <a:pt x="63848" y="8976"/>
                </a:lnTo>
                <a:lnTo>
                  <a:pt x="65913" y="15125"/>
                </a:lnTo>
                <a:lnTo>
                  <a:pt x="66707" y="23610"/>
                </a:lnTo>
                <a:lnTo>
                  <a:pt x="61624" y="38367"/>
                </a:lnTo>
                <a:lnTo>
                  <a:pt x="54795" y="47713"/>
                </a:lnTo>
                <a:lnTo>
                  <a:pt x="48600" y="53369"/>
                </a:lnTo>
                <a:lnTo>
                  <a:pt x="39389" y="59518"/>
                </a:lnTo>
                <a:lnTo>
                  <a:pt x="30018" y="62346"/>
                </a:lnTo>
                <a:lnTo>
                  <a:pt x="14612" y="62346"/>
                </a:lnTo>
                <a:lnTo>
                  <a:pt x="8258" y="59518"/>
                </a:lnTo>
                <a:lnTo>
                  <a:pt x="2700" y="53369"/>
                </a:lnTo>
                <a:lnTo>
                  <a:pt x="794" y="47713"/>
                </a:lnTo>
                <a:lnTo>
                  <a:pt x="0" y="38736"/>
                </a:lnTo>
                <a:lnTo>
                  <a:pt x="5082" y="23610"/>
                </a:lnTo>
                <a:lnTo>
                  <a:pt x="11753" y="15125"/>
                </a:lnTo>
                <a:lnTo>
                  <a:pt x="18106" y="8976"/>
                </a:lnTo>
                <a:lnTo>
                  <a:pt x="27159" y="3320"/>
                </a:lnTo>
                <a:lnTo>
                  <a:pt x="3621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3" name="object 29283"/>
          <p:cNvSpPr/>
          <p:nvPr/>
        </p:nvSpPr>
        <p:spPr>
          <a:xfrm>
            <a:off x="5699130" y="1614856"/>
            <a:ext cx="61594" cy="62865"/>
          </a:xfrm>
          <a:custGeom>
            <a:avLst/>
            <a:gdLst/>
            <a:ahLst/>
            <a:cxnLst/>
            <a:rect l="l" t="t" r="r" b="b"/>
            <a:pathLst>
              <a:path w="61595" h="62864">
                <a:moveTo>
                  <a:pt x="56065" y="0"/>
                </a:moveTo>
                <a:lnTo>
                  <a:pt x="21759" y="0"/>
                </a:lnTo>
                <a:lnTo>
                  <a:pt x="0" y="62346"/>
                </a:lnTo>
                <a:lnTo>
                  <a:pt x="34306" y="62346"/>
                </a:lnTo>
                <a:lnTo>
                  <a:pt x="47012" y="59149"/>
                </a:lnTo>
                <a:lnTo>
                  <a:pt x="52095" y="56321"/>
                </a:lnTo>
                <a:lnTo>
                  <a:pt x="57654" y="50172"/>
                </a:lnTo>
                <a:lnTo>
                  <a:pt x="61148" y="41195"/>
                </a:lnTo>
                <a:lnTo>
                  <a:pt x="59242" y="35047"/>
                </a:lnTo>
                <a:lnTo>
                  <a:pt x="56065" y="32218"/>
                </a:lnTo>
                <a:lnTo>
                  <a:pt x="45742" y="29759"/>
                </a:lnTo>
                <a:lnTo>
                  <a:pt x="11435" y="297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4" name="object 29284"/>
          <p:cNvSpPr/>
          <p:nvPr/>
        </p:nvSpPr>
        <p:spPr>
          <a:xfrm>
            <a:off x="5744871" y="1614856"/>
            <a:ext cx="26034" cy="29845"/>
          </a:xfrm>
          <a:custGeom>
            <a:avLst/>
            <a:gdLst/>
            <a:ahLst/>
            <a:cxnLst/>
            <a:rect l="l" t="t" r="r" b="b"/>
            <a:pathLst>
              <a:path w="26035" h="29844">
                <a:moveTo>
                  <a:pt x="10323" y="0"/>
                </a:moveTo>
                <a:lnTo>
                  <a:pt x="20965" y="2459"/>
                </a:lnTo>
                <a:lnTo>
                  <a:pt x="23824" y="5779"/>
                </a:lnTo>
                <a:lnTo>
                  <a:pt x="25412" y="11805"/>
                </a:lnTo>
                <a:lnTo>
                  <a:pt x="23029" y="17585"/>
                </a:lnTo>
                <a:lnTo>
                  <a:pt x="17470" y="23610"/>
                </a:lnTo>
                <a:lnTo>
                  <a:pt x="12706" y="26561"/>
                </a:lnTo>
                <a:lnTo>
                  <a:pt x="0" y="297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5" name="object 29285"/>
          <p:cNvSpPr/>
          <p:nvPr/>
        </p:nvSpPr>
        <p:spPr>
          <a:xfrm>
            <a:off x="5790296" y="1656052"/>
            <a:ext cx="39370" cy="0"/>
          </a:xfrm>
          <a:custGeom>
            <a:avLst/>
            <a:gdLst/>
            <a:ahLst/>
            <a:cxnLst/>
            <a:rect l="l" t="t" r="r" b="b"/>
            <a:pathLst>
              <a:path w="39370" h="0">
                <a:moveTo>
                  <a:pt x="0" y="0"/>
                </a:moveTo>
                <a:lnTo>
                  <a:pt x="38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6" name="object 29286"/>
          <p:cNvSpPr/>
          <p:nvPr/>
        </p:nvSpPr>
        <p:spPr>
          <a:xfrm>
            <a:off x="5772190" y="1614856"/>
            <a:ext cx="60960" cy="62865"/>
          </a:xfrm>
          <a:custGeom>
            <a:avLst/>
            <a:gdLst/>
            <a:ahLst/>
            <a:cxnLst/>
            <a:rect l="l" t="t" r="r" b="b"/>
            <a:pathLst>
              <a:path w="60960" h="62864">
                <a:moveTo>
                  <a:pt x="0" y="62346"/>
                </a:moveTo>
                <a:lnTo>
                  <a:pt x="51777" y="0"/>
                </a:lnTo>
                <a:lnTo>
                  <a:pt x="60830" y="616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7" name="object 29287"/>
          <p:cNvSpPr/>
          <p:nvPr/>
        </p:nvSpPr>
        <p:spPr>
          <a:xfrm>
            <a:off x="5851921" y="1614118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8" name="object 29288"/>
          <p:cNvSpPr/>
          <p:nvPr/>
        </p:nvSpPr>
        <p:spPr>
          <a:xfrm>
            <a:off x="5863356" y="164387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84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89" name="object 29289"/>
          <p:cNvSpPr/>
          <p:nvPr/>
        </p:nvSpPr>
        <p:spPr>
          <a:xfrm>
            <a:off x="5906080" y="1614118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0" y="62346"/>
                </a:moveTo>
                <a:lnTo>
                  <a:pt x="209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0" name="object 29290"/>
          <p:cNvSpPr/>
          <p:nvPr/>
        </p:nvSpPr>
        <p:spPr>
          <a:xfrm>
            <a:off x="5936893" y="1614118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89" h="62864">
                <a:moveTo>
                  <a:pt x="20965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1" name="object 29291"/>
          <p:cNvSpPr/>
          <p:nvPr/>
        </p:nvSpPr>
        <p:spPr>
          <a:xfrm>
            <a:off x="5947535" y="1643386"/>
            <a:ext cx="53975" cy="635"/>
          </a:xfrm>
          <a:custGeom>
            <a:avLst/>
            <a:gdLst/>
            <a:ahLst/>
            <a:cxnLst/>
            <a:rect l="l" t="t" r="r" b="b"/>
            <a:pathLst>
              <a:path w="53975" h="635">
                <a:moveTo>
                  <a:pt x="0" y="491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2" name="object 29292"/>
          <p:cNvSpPr/>
          <p:nvPr/>
        </p:nvSpPr>
        <p:spPr>
          <a:xfrm>
            <a:off x="5990259" y="1614118"/>
            <a:ext cx="20955" cy="62865"/>
          </a:xfrm>
          <a:custGeom>
            <a:avLst/>
            <a:gdLst/>
            <a:ahLst/>
            <a:cxnLst/>
            <a:rect l="l" t="t" r="r" b="b"/>
            <a:pathLst>
              <a:path w="20954" h="62864">
                <a:moveTo>
                  <a:pt x="0" y="62346"/>
                </a:moveTo>
                <a:lnTo>
                  <a:pt x="208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3" name="object 29293"/>
          <p:cNvSpPr/>
          <p:nvPr/>
        </p:nvSpPr>
        <p:spPr>
          <a:xfrm>
            <a:off x="6025360" y="1614118"/>
            <a:ext cx="66040" cy="62230"/>
          </a:xfrm>
          <a:custGeom>
            <a:avLst/>
            <a:gdLst/>
            <a:ahLst/>
            <a:cxnLst/>
            <a:rect l="l" t="t" r="r" b="b"/>
            <a:pathLst>
              <a:path w="66039" h="62230">
                <a:moveTo>
                  <a:pt x="35577" y="0"/>
                </a:moveTo>
                <a:lnTo>
                  <a:pt x="50983" y="0"/>
                </a:lnTo>
                <a:lnTo>
                  <a:pt x="57971" y="2828"/>
                </a:lnTo>
                <a:lnTo>
                  <a:pt x="63530" y="8485"/>
                </a:lnTo>
                <a:lnTo>
                  <a:pt x="65118" y="14633"/>
                </a:lnTo>
                <a:lnTo>
                  <a:pt x="65595" y="23118"/>
                </a:lnTo>
                <a:lnTo>
                  <a:pt x="60830" y="37875"/>
                </a:lnTo>
                <a:lnTo>
                  <a:pt x="53683" y="47221"/>
                </a:lnTo>
                <a:lnTo>
                  <a:pt x="48124" y="53369"/>
                </a:lnTo>
                <a:lnTo>
                  <a:pt x="38277" y="59026"/>
                </a:lnTo>
                <a:lnTo>
                  <a:pt x="30018" y="61855"/>
                </a:lnTo>
                <a:lnTo>
                  <a:pt x="14612" y="61855"/>
                </a:lnTo>
                <a:lnTo>
                  <a:pt x="7464" y="59026"/>
                </a:lnTo>
                <a:lnTo>
                  <a:pt x="1905" y="53369"/>
                </a:lnTo>
                <a:lnTo>
                  <a:pt x="317" y="47221"/>
                </a:lnTo>
                <a:lnTo>
                  <a:pt x="0" y="38613"/>
                </a:lnTo>
                <a:lnTo>
                  <a:pt x="4764" y="23118"/>
                </a:lnTo>
                <a:lnTo>
                  <a:pt x="11753" y="14633"/>
                </a:lnTo>
                <a:lnTo>
                  <a:pt x="17312" y="8485"/>
                </a:lnTo>
                <a:lnTo>
                  <a:pt x="27159" y="2828"/>
                </a:lnTo>
                <a:lnTo>
                  <a:pt x="3557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4" name="object 29294"/>
          <p:cNvSpPr/>
          <p:nvPr/>
        </p:nvSpPr>
        <p:spPr>
          <a:xfrm>
            <a:off x="6105090" y="1613626"/>
            <a:ext cx="74930" cy="62865"/>
          </a:xfrm>
          <a:custGeom>
            <a:avLst/>
            <a:gdLst/>
            <a:ahLst/>
            <a:cxnLst/>
            <a:rect l="l" t="t" r="r" b="b"/>
            <a:pathLst>
              <a:path w="74929" h="62864">
                <a:moveTo>
                  <a:pt x="20965" y="0"/>
                </a:moveTo>
                <a:lnTo>
                  <a:pt x="0" y="62346"/>
                </a:lnTo>
                <a:lnTo>
                  <a:pt x="74330" y="0"/>
                </a:lnTo>
                <a:lnTo>
                  <a:pt x="53365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5" name="object 29295"/>
          <p:cNvSpPr/>
          <p:nvPr/>
        </p:nvSpPr>
        <p:spPr>
          <a:xfrm>
            <a:off x="6143050" y="1598993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0" y="0"/>
                </a:moveTo>
                <a:lnTo>
                  <a:pt x="2700" y="2828"/>
                </a:lnTo>
                <a:lnTo>
                  <a:pt x="9053" y="6148"/>
                </a:lnTo>
                <a:lnTo>
                  <a:pt x="16517" y="6148"/>
                </a:lnTo>
                <a:lnTo>
                  <a:pt x="25253" y="2828"/>
                </a:lnTo>
                <a:lnTo>
                  <a:pt x="300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6" name="object 29296"/>
          <p:cNvSpPr/>
          <p:nvPr/>
        </p:nvSpPr>
        <p:spPr>
          <a:xfrm>
            <a:off x="6261535" y="1613258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10" h="62864">
                <a:moveTo>
                  <a:pt x="67024" y="0"/>
                </a:moveTo>
                <a:lnTo>
                  <a:pt x="21759" y="368"/>
                </a:ln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7" name="object 29297"/>
          <p:cNvSpPr/>
          <p:nvPr/>
        </p:nvSpPr>
        <p:spPr>
          <a:xfrm>
            <a:off x="6326654" y="1613258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70677" y="0"/>
                </a:moveTo>
                <a:lnTo>
                  <a:pt x="20965" y="0"/>
                </a:lnTo>
                <a:lnTo>
                  <a:pt x="0" y="62346"/>
                </a:lnTo>
                <a:lnTo>
                  <a:pt x="49712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8" name="object 29298"/>
          <p:cNvSpPr/>
          <p:nvPr/>
        </p:nvSpPr>
        <p:spPr>
          <a:xfrm>
            <a:off x="6337772" y="1643017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621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99" name="object 29299"/>
          <p:cNvSpPr/>
          <p:nvPr/>
        </p:nvSpPr>
        <p:spPr>
          <a:xfrm>
            <a:off x="6403685" y="1613258"/>
            <a:ext cx="66040" cy="62865"/>
          </a:xfrm>
          <a:custGeom>
            <a:avLst/>
            <a:gdLst/>
            <a:ahLst/>
            <a:cxnLst/>
            <a:rect l="l" t="t" r="r" b="b"/>
            <a:pathLst>
              <a:path w="66039" h="62864">
                <a:moveTo>
                  <a:pt x="35577" y="0"/>
                </a:moveTo>
                <a:lnTo>
                  <a:pt x="50983" y="0"/>
                </a:lnTo>
                <a:lnTo>
                  <a:pt x="57971" y="2459"/>
                </a:lnTo>
                <a:lnTo>
                  <a:pt x="63530" y="8608"/>
                </a:lnTo>
                <a:lnTo>
                  <a:pt x="65118" y="14264"/>
                </a:lnTo>
                <a:lnTo>
                  <a:pt x="65913" y="23241"/>
                </a:lnTo>
                <a:lnTo>
                  <a:pt x="60830" y="38367"/>
                </a:lnTo>
                <a:lnTo>
                  <a:pt x="53683" y="46852"/>
                </a:lnTo>
                <a:lnTo>
                  <a:pt x="48124" y="53001"/>
                </a:lnTo>
                <a:lnTo>
                  <a:pt x="38277" y="59149"/>
                </a:lnTo>
                <a:lnTo>
                  <a:pt x="30018" y="62346"/>
                </a:lnTo>
                <a:lnTo>
                  <a:pt x="14612" y="62346"/>
                </a:lnTo>
                <a:lnTo>
                  <a:pt x="8258" y="59149"/>
                </a:lnTo>
                <a:lnTo>
                  <a:pt x="2700" y="53001"/>
                </a:lnTo>
                <a:lnTo>
                  <a:pt x="794" y="46852"/>
                </a:lnTo>
                <a:lnTo>
                  <a:pt x="0" y="38367"/>
                </a:lnTo>
                <a:lnTo>
                  <a:pt x="4764" y="23610"/>
                </a:lnTo>
                <a:lnTo>
                  <a:pt x="11912" y="14264"/>
                </a:lnTo>
                <a:lnTo>
                  <a:pt x="17312" y="8608"/>
                </a:lnTo>
                <a:lnTo>
                  <a:pt x="27318" y="2459"/>
                </a:lnTo>
                <a:lnTo>
                  <a:pt x="3557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0" name="object 29300"/>
          <p:cNvSpPr/>
          <p:nvPr/>
        </p:nvSpPr>
        <p:spPr>
          <a:xfrm>
            <a:off x="6483416" y="1612397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0" y="62469"/>
                </a:moveTo>
                <a:lnTo>
                  <a:pt x="20965" y="860"/>
                </a:lnTo>
                <a:lnTo>
                  <a:pt x="55271" y="0"/>
                </a:lnTo>
                <a:lnTo>
                  <a:pt x="65913" y="3320"/>
                </a:lnTo>
                <a:lnTo>
                  <a:pt x="68771" y="6148"/>
                </a:lnTo>
                <a:lnTo>
                  <a:pt x="70677" y="11805"/>
                </a:lnTo>
                <a:lnTo>
                  <a:pt x="67183" y="21274"/>
                </a:lnTo>
                <a:lnTo>
                  <a:pt x="61624" y="27299"/>
                </a:lnTo>
                <a:lnTo>
                  <a:pt x="56859" y="29759"/>
                </a:lnTo>
                <a:lnTo>
                  <a:pt x="44312" y="33079"/>
                </a:lnTo>
                <a:lnTo>
                  <a:pt x="9847" y="330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1" name="object 29301"/>
          <p:cNvSpPr/>
          <p:nvPr/>
        </p:nvSpPr>
        <p:spPr>
          <a:xfrm>
            <a:off x="6560129" y="1612397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70677" y="0"/>
                </a:moveTo>
                <a:lnTo>
                  <a:pt x="20806" y="0"/>
                </a:lnTo>
                <a:lnTo>
                  <a:pt x="0" y="62469"/>
                </a:lnTo>
                <a:lnTo>
                  <a:pt x="49712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2" name="object 29302"/>
          <p:cNvSpPr/>
          <p:nvPr/>
        </p:nvSpPr>
        <p:spPr>
          <a:xfrm>
            <a:off x="6571088" y="1642156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3" name="object 29303"/>
          <p:cNvSpPr/>
          <p:nvPr/>
        </p:nvSpPr>
        <p:spPr>
          <a:xfrm>
            <a:off x="6632713" y="1612397"/>
            <a:ext cx="101600" cy="62865"/>
          </a:xfrm>
          <a:custGeom>
            <a:avLst/>
            <a:gdLst/>
            <a:ahLst/>
            <a:cxnLst/>
            <a:rect l="l" t="t" r="r" b="b"/>
            <a:pathLst>
              <a:path w="101600" h="62864">
                <a:moveTo>
                  <a:pt x="20965" y="0"/>
                </a:moveTo>
                <a:lnTo>
                  <a:pt x="0" y="62469"/>
                </a:lnTo>
                <a:lnTo>
                  <a:pt x="79731" y="61977"/>
                </a:lnTo>
                <a:lnTo>
                  <a:pt x="10149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4" name="object 29304"/>
          <p:cNvSpPr/>
          <p:nvPr/>
        </p:nvSpPr>
        <p:spPr>
          <a:xfrm>
            <a:off x="6674961" y="1612397"/>
            <a:ext cx="21590" cy="62230"/>
          </a:xfrm>
          <a:custGeom>
            <a:avLst/>
            <a:gdLst/>
            <a:ahLst/>
            <a:cxnLst/>
            <a:rect l="l" t="t" r="r" b="b"/>
            <a:pathLst>
              <a:path w="21590" h="62230">
                <a:moveTo>
                  <a:pt x="20965" y="0"/>
                </a:moveTo>
                <a:lnTo>
                  <a:pt x="0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5" name="object 29305"/>
          <p:cNvSpPr/>
          <p:nvPr/>
        </p:nvSpPr>
        <p:spPr>
          <a:xfrm>
            <a:off x="6743256" y="1612028"/>
            <a:ext cx="71755" cy="62865"/>
          </a:xfrm>
          <a:custGeom>
            <a:avLst/>
            <a:gdLst/>
            <a:ahLst/>
            <a:cxnLst/>
            <a:rect l="l" t="t" r="r" b="b"/>
            <a:pathLst>
              <a:path w="71754" h="62864">
                <a:moveTo>
                  <a:pt x="71154" y="0"/>
                </a:moveTo>
                <a:lnTo>
                  <a:pt x="21441" y="0"/>
                </a:lnTo>
                <a:lnTo>
                  <a:pt x="0" y="62346"/>
                </a:lnTo>
                <a:lnTo>
                  <a:pt x="49871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6" name="object 29306"/>
          <p:cNvSpPr/>
          <p:nvPr/>
        </p:nvSpPr>
        <p:spPr>
          <a:xfrm>
            <a:off x="6754692" y="1641787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42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7" name="object 29307"/>
          <p:cNvSpPr/>
          <p:nvPr/>
        </p:nvSpPr>
        <p:spPr>
          <a:xfrm>
            <a:off x="6830929" y="1612028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8" name="object 29308"/>
          <p:cNvSpPr/>
          <p:nvPr/>
        </p:nvSpPr>
        <p:spPr>
          <a:xfrm>
            <a:off x="6826323" y="1612028"/>
            <a:ext cx="53340" cy="0"/>
          </a:xfrm>
          <a:custGeom>
            <a:avLst/>
            <a:gdLst/>
            <a:ahLst/>
            <a:cxnLst/>
            <a:rect l="l" t="t" r="r" b="b"/>
            <a:pathLst>
              <a:path w="53340" h="0">
                <a:moveTo>
                  <a:pt x="0" y="0"/>
                </a:moveTo>
                <a:lnTo>
                  <a:pt x="532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09" name="object 29309"/>
          <p:cNvSpPr/>
          <p:nvPr/>
        </p:nvSpPr>
        <p:spPr>
          <a:xfrm>
            <a:off x="6908754" y="1638467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60">
                <a:moveTo>
                  <a:pt x="21759" y="3553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0" name="object 29310"/>
          <p:cNvSpPr/>
          <p:nvPr/>
        </p:nvSpPr>
        <p:spPr>
          <a:xfrm>
            <a:off x="6884295" y="1612028"/>
            <a:ext cx="68580" cy="41275"/>
          </a:xfrm>
          <a:custGeom>
            <a:avLst/>
            <a:gdLst/>
            <a:ahLst/>
            <a:cxnLst/>
            <a:rect l="l" t="t" r="r" b="b"/>
            <a:pathLst>
              <a:path w="68579" h="41275">
                <a:moveTo>
                  <a:pt x="67977" y="0"/>
                </a:moveTo>
                <a:lnTo>
                  <a:pt x="0" y="411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1" name="object 29311"/>
          <p:cNvSpPr/>
          <p:nvPr/>
        </p:nvSpPr>
        <p:spPr>
          <a:xfrm>
            <a:off x="6877147" y="1612028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90" h="62864">
                <a:moveTo>
                  <a:pt x="21441" y="0"/>
                </a:move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2" name="object 29312"/>
          <p:cNvSpPr/>
          <p:nvPr/>
        </p:nvSpPr>
        <p:spPr>
          <a:xfrm>
            <a:off x="6957831" y="1611659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09" h="62864">
                <a:moveTo>
                  <a:pt x="36688" y="0"/>
                </a:moveTo>
                <a:lnTo>
                  <a:pt x="51301" y="0"/>
                </a:lnTo>
                <a:lnTo>
                  <a:pt x="58448" y="3197"/>
                </a:lnTo>
                <a:lnTo>
                  <a:pt x="63848" y="8976"/>
                </a:lnTo>
                <a:lnTo>
                  <a:pt x="65913" y="15002"/>
                </a:lnTo>
                <a:lnTo>
                  <a:pt x="66707" y="23610"/>
                </a:lnTo>
                <a:lnTo>
                  <a:pt x="61148" y="38244"/>
                </a:lnTo>
                <a:lnTo>
                  <a:pt x="54795" y="47713"/>
                </a:lnTo>
                <a:lnTo>
                  <a:pt x="48442" y="53369"/>
                </a:lnTo>
                <a:lnTo>
                  <a:pt x="39389" y="59518"/>
                </a:lnTo>
                <a:lnTo>
                  <a:pt x="30335" y="62346"/>
                </a:lnTo>
                <a:lnTo>
                  <a:pt x="14929" y="62346"/>
                </a:lnTo>
                <a:lnTo>
                  <a:pt x="8576" y="59518"/>
                </a:lnTo>
                <a:lnTo>
                  <a:pt x="3017" y="53369"/>
                </a:lnTo>
                <a:lnTo>
                  <a:pt x="794" y="47713"/>
                </a:lnTo>
                <a:lnTo>
                  <a:pt x="0" y="38736"/>
                </a:lnTo>
                <a:lnTo>
                  <a:pt x="5082" y="23610"/>
                </a:lnTo>
                <a:lnTo>
                  <a:pt x="12229" y="15002"/>
                </a:lnTo>
                <a:lnTo>
                  <a:pt x="18423" y="8976"/>
                </a:lnTo>
                <a:lnTo>
                  <a:pt x="27635" y="3197"/>
                </a:lnTo>
                <a:lnTo>
                  <a:pt x="366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3" name="object 29313"/>
          <p:cNvSpPr/>
          <p:nvPr/>
        </p:nvSpPr>
        <p:spPr>
          <a:xfrm>
            <a:off x="7037880" y="1611659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5" h="62864">
                <a:moveTo>
                  <a:pt x="20965" y="0"/>
                </a:moveTo>
                <a:lnTo>
                  <a:pt x="0" y="62346"/>
                </a:lnTo>
                <a:lnTo>
                  <a:pt x="75125" y="0"/>
                </a:lnTo>
                <a:lnTo>
                  <a:pt x="53365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4" name="object 29314"/>
          <p:cNvSpPr/>
          <p:nvPr/>
        </p:nvSpPr>
        <p:spPr>
          <a:xfrm>
            <a:off x="7075840" y="1596902"/>
            <a:ext cx="31115" cy="6350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0" y="0"/>
                </a:moveTo>
                <a:lnTo>
                  <a:pt x="2700" y="2459"/>
                </a:lnTo>
                <a:lnTo>
                  <a:pt x="9529" y="5779"/>
                </a:lnTo>
                <a:lnTo>
                  <a:pt x="16517" y="5779"/>
                </a:lnTo>
                <a:lnTo>
                  <a:pt x="25729" y="2459"/>
                </a:lnTo>
                <a:lnTo>
                  <a:pt x="30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5" name="object 29315"/>
          <p:cNvSpPr/>
          <p:nvPr/>
        </p:nvSpPr>
        <p:spPr>
          <a:xfrm>
            <a:off x="7184795" y="1598993"/>
            <a:ext cx="46990" cy="95250"/>
          </a:xfrm>
          <a:custGeom>
            <a:avLst/>
            <a:gdLst/>
            <a:ahLst/>
            <a:cxnLst/>
            <a:rect l="l" t="t" r="r" b="b"/>
            <a:pathLst>
              <a:path w="46990" h="95250">
                <a:moveTo>
                  <a:pt x="46695" y="0"/>
                </a:moveTo>
                <a:lnTo>
                  <a:pt x="15088" y="26930"/>
                </a:lnTo>
                <a:lnTo>
                  <a:pt x="0" y="68495"/>
                </a:lnTo>
                <a:lnTo>
                  <a:pt x="3653" y="80300"/>
                </a:lnTo>
                <a:lnTo>
                  <a:pt x="8735" y="88908"/>
                </a:lnTo>
                <a:lnTo>
                  <a:pt x="14294" y="949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6" name="object 29316"/>
          <p:cNvSpPr/>
          <p:nvPr/>
        </p:nvSpPr>
        <p:spPr>
          <a:xfrm>
            <a:off x="7248008" y="1610798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09" h="62864">
                <a:moveTo>
                  <a:pt x="67183" y="0"/>
                </a:moveTo>
                <a:lnTo>
                  <a:pt x="21759" y="0"/>
                </a:lnTo>
                <a:lnTo>
                  <a:pt x="0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7" name="object 29317"/>
          <p:cNvSpPr/>
          <p:nvPr/>
        </p:nvSpPr>
        <p:spPr>
          <a:xfrm>
            <a:off x="7313127" y="1610798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70836" y="0"/>
                </a:moveTo>
                <a:lnTo>
                  <a:pt x="20965" y="0"/>
                </a:lnTo>
                <a:lnTo>
                  <a:pt x="0" y="62346"/>
                </a:lnTo>
                <a:lnTo>
                  <a:pt x="49871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8" name="object 29318"/>
          <p:cNvSpPr/>
          <p:nvPr/>
        </p:nvSpPr>
        <p:spPr>
          <a:xfrm>
            <a:off x="7324721" y="1640189"/>
            <a:ext cx="45720" cy="0"/>
          </a:xfrm>
          <a:custGeom>
            <a:avLst/>
            <a:gdLst/>
            <a:ahLst/>
            <a:cxnLst/>
            <a:rect l="l" t="t" r="r" b="b"/>
            <a:pathLst>
              <a:path w="45720" h="0">
                <a:moveTo>
                  <a:pt x="4526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19" name="object 29319"/>
          <p:cNvSpPr/>
          <p:nvPr/>
        </p:nvSpPr>
        <p:spPr>
          <a:xfrm>
            <a:off x="7390158" y="1610429"/>
            <a:ext cx="66675" cy="62865"/>
          </a:xfrm>
          <a:custGeom>
            <a:avLst/>
            <a:gdLst/>
            <a:ahLst/>
            <a:cxnLst/>
            <a:rect l="l" t="t" r="r" b="b"/>
            <a:pathLst>
              <a:path w="66675" h="62864">
                <a:moveTo>
                  <a:pt x="36053" y="0"/>
                </a:moveTo>
                <a:lnTo>
                  <a:pt x="51459" y="0"/>
                </a:lnTo>
                <a:lnTo>
                  <a:pt x="58448" y="3197"/>
                </a:lnTo>
                <a:lnTo>
                  <a:pt x="64007" y="9345"/>
                </a:lnTo>
                <a:lnTo>
                  <a:pt x="65277" y="15002"/>
                </a:lnTo>
                <a:lnTo>
                  <a:pt x="66071" y="23610"/>
                </a:lnTo>
                <a:lnTo>
                  <a:pt x="61307" y="38244"/>
                </a:lnTo>
                <a:lnTo>
                  <a:pt x="54159" y="47713"/>
                </a:lnTo>
                <a:lnTo>
                  <a:pt x="48600" y="53738"/>
                </a:lnTo>
                <a:lnTo>
                  <a:pt x="38753" y="59518"/>
                </a:lnTo>
                <a:lnTo>
                  <a:pt x="30494" y="62346"/>
                </a:lnTo>
                <a:lnTo>
                  <a:pt x="15088" y="62346"/>
                </a:lnTo>
                <a:lnTo>
                  <a:pt x="7941" y="59518"/>
                </a:lnTo>
                <a:lnTo>
                  <a:pt x="2382" y="53738"/>
                </a:lnTo>
                <a:lnTo>
                  <a:pt x="794" y="47713"/>
                </a:lnTo>
                <a:lnTo>
                  <a:pt x="0" y="39105"/>
                </a:lnTo>
                <a:lnTo>
                  <a:pt x="5241" y="23610"/>
                </a:lnTo>
                <a:lnTo>
                  <a:pt x="12229" y="15002"/>
                </a:lnTo>
                <a:lnTo>
                  <a:pt x="17788" y="9345"/>
                </a:lnTo>
                <a:lnTo>
                  <a:pt x="27635" y="3197"/>
                </a:lnTo>
                <a:lnTo>
                  <a:pt x="360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0" name="object 29320"/>
          <p:cNvSpPr/>
          <p:nvPr/>
        </p:nvSpPr>
        <p:spPr>
          <a:xfrm>
            <a:off x="7474336" y="1610429"/>
            <a:ext cx="65405" cy="62865"/>
          </a:xfrm>
          <a:custGeom>
            <a:avLst/>
            <a:gdLst/>
            <a:ahLst/>
            <a:cxnLst/>
            <a:rect l="l" t="t" r="r" b="b"/>
            <a:pathLst>
              <a:path w="65404" h="62864">
                <a:moveTo>
                  <a:pt x="65118" y="14633"/>
                </a:moveTo>
                <a:lnTo>
                  <a:pt x="64007" y="8485"/>
                </a:lnTo>
                <a:lnTo>
                  <a:pt x="61148" y="6025"/>
                </a:lnTo>
                <a:lnTo>
                  <a:pt x="58448" y="2828"/>
                </a:lnTo>
                <a:lnTo>
                  <a:pt x="51301" y="0"/>
                </a:lnTo>
                <a:lnTo>
                  <a:pt x="35894" y="0"/>
                </a:lnTo>
                <a:lnTo>
                  <a:pt x="27635" y="3197"/>
                </a:lnTo>
                <a:lnTo>
                  <a:pt x="22553" y="6025"/>
                </a:lnTo>
                <a:lnTo>
                  <a:pt x="17788" y="8485"/>
                </a:lnTo>
                <a:lnTo>
                  <a:pt x="11912" y="14633"/>
                </a:lnTo>
                <a:lnTo>
                  <a:pt x="5082" y="23610"/>
                </a:lnTo>
                <a:lnTo>
                  <a:pt x="0" y="38244"/>
                </a:lnTo>
                <a:lnTo>
                  <a:pt x="794" y="47713"/>
                </a:lnTo>
                <a:lnTo>
                  <a:pt x="2700" y="53001"/>
                </a:lnTo>
                <a:lnTo>
                  <a:pt x="8735" y="59026"/>
                </a:lnTo>
                <a:lnTo>
                  <a:pt x="14929" y="62346"/>
                </a:lnTo>
                <a:lnTo>
                  <a:pt x="30335" y="62346"/>
                </a:lnTo>
                <a:lnTo>
                  <a:pt x="38753" y="59026"/>
                </a:lnTo>
                <a:lnTo>
                  <a:pt x="48600" y="53001"/>
                </a:lnTo>
                <a:lnTo>
                  <a:pt x="54159" y="472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1" name="object 29321"/>
          <p:cNvSpPr/>
          <p:nvPr/>
        </p:nvSpPr>
        <p:spPr>
          <a:xfrm>
            <a:off x="7546602" y="1610429"/>
            <a:ext cx="71120" cy="62865"/>
          </a:xfrm>
          <a:custGeom>
            <a:avLst/>
            <a:gdLst/>
            <a:ahLst/>
            <a:cxnLst/>
            <a:rect l="l" t="t" r="r" b="b"/>
            <a:pathLst>
              <a:path w="71120" h="62864">
                <a:moveTo>
                  <a:pt x="70677" y="0"/>
                </a:moveTo>
                <a:lnTo>
                  <a:pt x="20965" y="0"/>
                </a:lnTo>
                <a:lnTo>
                  <a:pt x="0" y="62346"/>
                </a:lnTo>
                <a:lnTo>
                  <a:pt x="49712" y="619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2" name="object 29322"/>
          <p:cNvSpPr/>
          <p:nvPr/>
        </p:nvSpPr>
        <p:spPr>
          <a:xfrm>
            <a:off x="7557720" y="1639697"/>
            <a:ext cx="46355" cy="0"/>
          </a:xfrm>
          <a:custGeom>
            <a:avLst/>
            <a:gdLst/>
            <a:ahLst/>
            <a:cxnLst/>
            <a:rect l="l" t="t" r="r" b="b"/>
            <a:pathLst>
              <a:path w="46354" h="0">
                <a:moveTo>
                  <a:pt x="4574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3" name="object 29323"/>
          <p:cNvSpPr/>
          <p:nvPr/>
        </p:nvSpPr>
        <p:spPr>
          <a:xfrm>
            <a:off x="7634275" y="1609937"/>
            <a:ext cx="22225" cy="62865"/>
          </a:xfrm>
          <a:custGeom>
            <a:avLst/>
            <a:gdLst/>
            <a:ahLst/>
            <a:cxnLst/>
            <a:rect l="l" t="t" r="r" b="b"/>
            <a:pathLst>
              <a:path w="22225" h="62864">
                <a:moveTo>
                  <a:pt x="21759" y="0"/>
                </a:moveTo>
                <a:lnTo>
                  <a:pt x="0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4" name="object 29324"/>
          <p:cNvSpPr/>
          <p:nvPr/>
        </p:nvSpPr>
        <p:spPr>
          <a:xfrm>
            <a:off x="7628716" y="1609937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5" name="object 29325"/>
          <p:cNvSpPr/>
          <p:nvPr/>
        </p:nvSpPr>
        <p:spPr>
          <a:xfrm>
            <a:off x="7711306" y="1636499"/>
            <a:ext cx="22860" cy="36195"/>
          </a:xfrm>
          <a:custGeom>
            <a:avLst/>
            <a:gdLst/>
            <a:ahLst/>
            <a:cxnLst/>
            <a:rect l="l" t="t" r="r" b="b"/>
            <a:pathLst>
              <a:path w="22859" h="36194">
                <a:moveTo>
                  <a:pt x="22553" y="3590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6" name="object 29326"/>
          <p:cNvSpPr/>
          <p:nvPr/>
        </p:nvSpPr>
        <p:spPr>
          <a:xfrm>
            <a:off x="7687640" y="1609937"/>
            <a:ext cx="67945" cy="41910"/>
          </a:xfrm>
          <a:custGeom>
            <a:avLst/>
            <a:gdLst/>
            <a:ahLst/>
            <a:cxnLst/>
            <a:rect l="l" t="t" r="r" b="b"/>
            <a:pathLst>
              <a:path w="67945" h="41910">
                <a:moveTo>
                  <a:pt x="67819" y="0"/>
                </a:moveTo>
                <a:lnTo>
                  <a:pt x="0" y="416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7" name="object 29327"/>
          <p:cNvSpPr/>
          <p:nvPr/>
        </p:nvSpPr>
        <p:spPr>
          <a:xfrm>
            <a:off x="7680493" y="1609937"/>
            <a:ext cx="21590" cy="62865"/>
          </a:xfrm>
          <a:custGeom>
            <a:avLst/>
            <a:gdLst/>
            <a:ahLst/>
            <a:cxnLst/>
            <a:rect l="l" t="t" r="r" b="b"/>
            <a:pathLst>
              <a:path w="21590" h="62864">
                <a:moveTo>
                  <a:pt x="20965" y="0"/>
                </a:moveTo>
                <a:lnTo>
                  <a:pt x="0" y="62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8" name="object 29328"/>
          <p:cNvSpPr/>
          <p:nvPr/>
        </p:nvSpPr>
        <p:spPr>
          <a:xfrm>
            <a:off x="7761018" y="1609937"/>
            <a:ext cx="67310" cy="62865"/>
          </a:xfrm>
          <a:custGeom>
            <a:avLst/>
            <a:gdLst/>
            <a:ahLst/>
            <a:cxnLst/>
            <a:rect l="l" t="t" r="r" b="b"/>
            <a:pathLst>
              <a:path w="67309" h="62864">
                <a:moveTo>
                  <a:pt x="36371" y="0"/>
                </a:moveTo>
                <a:lnTo>
                  <a:pt x="51301" y="0"/>
                </a:lnTo>
                <a:lnTo>
                  <a:pt x="58130" y="2459"/>
                </a:lnTo>
                <a:lnTo>
                  <a:pt x="64007" y="8608"/>
                </a:lnTo>
                <a:lnTo>
                  <a:pt x="65118" y="14264"/>
                </a:lnTo>
                <a:lnTo>
                  <a:pt x="66707" y="23241"/>
                </a:lnTo>
                <a:lnTo>
                  <a:pt x="60830" y="38367"/>
                </a:lnTo>
                <a:lnTo>
                  <a:pt x="30018" y="61609"/>
                </a:lnTo>
                <a:lnTo>
                  <a:pt x="14612" y="62469"/>
                </a:lnTo>
                <a:lnTo>
                  <a:pt x="8258" y="59149"/>
                </a:lnTo>
                <a:lnTo>
                  <a:pt x="2858" y="53001"/>
                </a:lnTo>
                <a:lnTo>
                  <a:pt x="794" y="46975"/>
                </a:lnTo>
                <a:lnTo>
                  <a:pt x="0" y="38367"/>
                </a:lnTo>
                <a:lnTo>
                  <a:pt x="4764" y="23733"/>
                </a:lnTo>
                <a:lnTo>
                  <a:pt x="11912" y="14264"/>
                </a:lnTo>
                <a:lnTo>
                  <a:pt x="17470" y="8608"/>
                </a:lnTo>
                <a:lnTo>
                  <a:pt x="27318" y="2459"/>
                </a:lnTo>
                <a:lnTo>
                  <a:pt x="3637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29" name="object 29329"/>
          <p:cNvSpPr/>
          <p:nvPr/>
        </p:nvSpPr>
        <p:spPr>
          <a:xfrm>
            <a:off x="7840750" y="1609200"/>
            <a:ext cx="75565" cy="62865"/>
          </a:xfrm>
          <a:custGeom>
            <a:avLst/>
            <a:gdLst/>
            <a:ahLst/>
            <a:cxnLst/>
            <a:rect l="l" t="t" r="r" b="b"/>
            <a:pathLst>
              <a:path w="75565" h="62864">
                <a:moveTo>
                  <a:pt x="21441" y="0"/>
                </a:moveTo>
                <a:lnTo>
                  <a:pt x="0" y="62346"/>
                </a:lnTo>
                <a:lnTo>
                  <a:pt x="75125" y="0"/>
                </a:lnTo>
                <a:lnTo>
                  <a:pt x="53365" y="62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0" name="object 29330"/>
          <p:cNvSpPr/>
          <p:nvPr/>
        </p:nvSpPr>
        <p:spPr>
          <a:xfrm>
            <a:off x="7878709" y="1594443"/>
            <a:ext cx="31115" cy="6350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0" y="0"/>
                </a:moveTo>
                <a:lnTo>
                  <a:pt x="2858" y="3320"/>
                </a:lnTo>
                <a:lnTo>
                  <a:pt x="9053" y="6148"/>
                </a:lnTo>
                <a:lnTo>
                  <a:pt x="16994" y="6148"/>
                </a:lnTo>
                <a:lnTo>
                  <a:pt x="26047" y="2951"/>
                </a:lnTo>
                <a:lnTo>
                  <a:pt x="30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1" name="object 29331"/>
          <p:cNvSpPr/>
          <p:nvPr/>
        </p:nvSpPr>
        <p:spPr>
          <a:xfrm>
            <a:off x="7902850" y="1597394"/>
            <a:ext cx="46355" cy="95250"/>
          </a:xfrm>
          <a:custGeom>
            <a:avLst/>
            <a:gdLst/>
            <a:ahLst/>
            <a:cxnLst/>
            <a:rect l="l" t="t" r="r" b="b"/>
            <a:pathLst>
              <a:path w="46354" h="95250">
                <a:moveTo>
                  <a:pt x="31924" y="0"/>
                </a:moveTo>
                <a:lnTo>
                  <a:pt x="37483" y="6025"/>
                </a:lnTo>
                <a:lnTo>
                  <a:pt x="42565" y="15002"/>
                </a:lnTo>
                <a:lnTo>
                  <a:pt x="46218" y="26439"/>
                </a:lnTo>
                <a:lnTo>
                  <a:pt x="44630" y="41564"/>
                </a:lnTo>
                <a:lnTo>
                  <a:pt x="40977" y="53738"/>
                </a:lnTo>
                <a:lnTo>
                  <a:pt x="31924" y="68495"/>
                </a:lnTo>
                <a:lnTo>
                  <a:pt x="20170" y="80300"/>
                </a:lnTo>
                <a:lnTo>
                  <a:pt x="9370" y="88785"/>
                </a:lnTo>
                <a:lnTo>
                  <a:pt x="0" y="949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2" name="object 29332"/>
          <p:cNvSpPr/>
          <p:nvPr/>
        </p:nvSpPr>
        <p:spPr>
          <a:xfrm>
            <a:off x="5841756" y="1916630"/>
            <a:ext cx="60325" cy="43815"/>
          </a:xfrm>
          <a:custGeom>
            <a:avLst/>
            <a:gdLst/>
            <a:ahLst/>
            <a:cxnLst/>
            <a:rect l="l" t="t" r="r" b="b"/>
            <a:pathLst>
              <a:path w="60325" h="43814">
                <a:moveTo>
                  <a:pt x="55271" y="0"/>
                </a:moveTo>
                <a:lnTo>
                  <a:pt x="0" y="43532"/>
                </a:lnTo>
                <a:lnTo>
                  <a:pt x="60036" y="435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3" name="object 29333"/>
          <p:cNvSpPr/>
          <p:nvPr/>
        </p:nvSpPr>
        <p:spPr>
          <a:xfrm>
            <a:off x="5874474" y="1916630"/>
            <a:ext cx="22860" cy="65405"/>
          </a:xfrm>
          <a:custGeom>
            <a:avLst/>
            <a:gdLst/>
            <a:ahLst/>
            <a:cxnLst/>
            <a:rect l="l" t="t" r="r" b="b"/>
            <a:pathLst>
              <a:path w="22860" h="65405">
                <a:moveTo>
                  <a:pt x="22553" y="0"/>
                </a:moveTo>
                <a:lnTo>
                  <a:pt x="0" y="65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4" name="object 29334"/>
          <p:cNvSpPr/>
          <p:nvPr/>
        </p:nvSpPr>
        <p:spPr>
          <a:xfrm>
            <a:off x="6145750" y="5054634"/>
            <a:ext cx="1361440" cy="0"/>
          </a:xfrm>
          <a:custGeom>
            <a:avLst/>
            <a:gdLst/>
            <a:ahLst/>
            <a:cxnLst/>
            <a:rect l="l" t="t" r="r" b="b"/>
            <a:pathLst>
              <a:path w="1361440" h="0">
                <a:moveTo>
                  <a:pt x="0" y="0"/>
                </a:moveTo>
                <a:lnTo>
                  <a:pt x="13609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5" name="object 29335"/>
          <p:cNvSpPr/>
          <p:nvPr/>
        </p:nvSpPr>
        <p:spPr>
          <a:xfrm>
            <a:off x="5793155" y="1995209"/>
            <a:ext cx="107950" cy="1270"/>
          </a:xfrm>
          <a:custGeom>
            <a:avLst/>
            <a:gdLst/>
            <a:ahLst/>
            <a:cxnLst/>
            <a:rect l="l" t="t" r="r" b="b"/>
            <a:pathLst>
              <a:path w="107950" h="1269">
                <a:moveTo>
                  <a:pt x="0" y="860"/>
                </a:moveTo>
                <a:lnTo>
                  <a:pt x="10736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6" name="object 29336"/>
          <p:cNvSpPr/>
          <p:nvPr/>
        </p:nvSpPr>
        <p:spPr>
          <a:xfrm>
            <a:off x="6218016" y="4987737"/>
            <a:ext cx="57150" cy="51435"/>
          </a:xfrm>
          <a:custGeom>
            <a:avLst/>
            <a:gdLst/>
            <a:ahLst/>
            <a:cxnLst/>
            <a:rect l="l" t="t" r="r" b="b"/>
            <a:pathLst>
              <a:path w="57150" h="51435">
                <a:moveTo>
                  <a:pt x="56542" y="0"/>
                </a:moveTo>
                <a:lnTo>
                  <a:pt x="19376" y="41564"/>
                </a:lnTo>
                <a:lnTo>
                  <a:pt x="14612" y="46483"/>
                </a:lnTo>
                <a:lnTo>
                  <a:pt x="10323" y="49311"/>
                </a:lnTo>
                <a:lnTo>
                  <a:pt x="3176" y="51402"/>
                </a:lnTo>
                <a:lnTo>
                  <a:pt x="0" y="514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7" name="object 29337"/>
          <p:cNvSpPr/>
          <p:nvPr/>
        </p:nvSpPr>
        <p:spPr>
          <a:xfrm>
            <a:off x="6229929" y="4987737"/>
            <a:ext cx="7620" cy="41910"/>
          </a:xfrm>
          <a:custGeom>
            <a:avLst/>
            <a:gdLst/>
            <a:ahLst/>
            <a:cxnLst/>
            <a:rect l="l" t="t" r="r" b="b"/>
            <a:pathLst>
              <a:path w="7620" h="41910">
                <a:moveTo>
                  <a:pt x="0" y="0"/>
                </a:moveTo>
                <a:lnTo>
                  <a:pt x="7464" y="4156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8" name="object 29338"/>
          <p:cNvSpPr/>
          <p:nvPr/>
        </p:nvSpPr>
        <p:spPr>
          <a:xfrm>
            <a:off x="6274559" y="5004830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42247" y="7378"/>
                </a:moveTo>
                <a:lnTo>
                  <a:pt x="37959" y="2459"/>
                </a:lnTo>
                <a:lnTo>
                  <a:pt x="32400" y="0"/>
                </a:lnTo>
                <a:lnTo>
                  <a:pt x="22553" y="0"/>
                </a:lnTo>
                <a:lnTo>
                  <a:pt x="15406" y="2459"/>
                </a:lnTo>
                <a:lnTo>
                  <a:pt x="7147" y="7378"/>
                </a:lnTo>
                <a:lnTo>
                  <a:pt x="1588" y="14756"/>
                </a:lnTo>
                <a:lnTo>
                  <a:pt x="0" y="19675"/>
                </a:lnTo>
                <a:lnTo>
                  <a:pt x="0" y="27422"/>
                </a:lnTo>
                <a:lnTo>
                  <a:pt x="5082" y="32218"/>
                </a:lnTo>
                <a:lnTo>
                  <a:pt x="10641" y="34309"/>
                </a:lnTo>
                <a:lnTo>
                  <a:pt x="20488" y="34309"/>
                </a:lnTo>
                <a:lnTo>
                  <a:pt x="27635" y="32218"/>
                </a:lnTo>
                <a:lnTo>
                  <a:pt x="35100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39" name="object 29339"/>
          <p:cNvSpPr/>
          <p:nvPr/>
        </p:nvSpPr>
        <p:spPr>
          <a:xfrm>
            <a:off x="6323954" y="5004830"/>
            <a:ext cx="46990" cy="34925"/>
          </a:xfrm>
          <a:custGeom>
            <a:avLst/>
            <a:gdLst/>
            <a:ahLst/>
            <a:cxnLst/>
            <a:rect l="l" t="t" r="r" b="b"/>
            <a:pathLst>
              <a:path w="46989" h="34925">
                <a:moveTo>
                  <a:pt x="46536" y="0"/>
                </a:moveTo>
                <a:lnTo>
                  <a:pt x="27159" y="0"/>
                </a:lnTo>
                <a:lnTo>
                  <a:pt x="18582" y="24471"/>
                </a:lnTo>
                <a:lnTo>
                  <a:pt x="13023" y="32218"/>
                </a:lnTo>
                <a:lnTo>
                  <a:pt x="6194" y="34309"/>
                </a:ln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0" name="object 29340"/>
          <p:cNvSpPr/>
          <p:nvPr/>
        </p:nvSpPr>
        <p:spPr>
          <a:xfrm>
            <a:off x="6358578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4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1" name="object 29341"/>
          <p:cNvSpPr/>
          <p:nvPr/>
        </p:nvSpPr>
        <p:spPr>
          <a:xfrm>
            <a:off x="6385896" y="5004830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22553" y="0"/>
                </a:moveTo>
                <a:lnTo>
                  <a:pt x="32400" y="0"/>
                </a:lnTo>
                <a:lnTo>
                  <a:pt x="37959" y="2459"/>
                </a:lnTo>
                <a:lnTo>
                  <a:pt x="42247" y="7378"/>
                </a:lnTo>
                <a:lnTo>
                  <a:pt x="43042" y="14756"/>
                </a:lnTo>
                <a:lnTo>
                  <a:pt x="41453" y="19675"/>
                </a:lnTo>
                <a:lnTo>
                  <a:pt x="35894" y="27422"/>
                </a:lnTo>
                <a:lnTo>
                  <a:pt x="27635" y="32218"/>
                </a:lnTo>
                <a:lnTo>
                  <a:pt x="20488" y="34309"/>
                </a:lnTo>
                <a:lnTo>
                  <a:pt x="10641" y="34309"/>
                </a:lnTo>
                <a:lnTo>
                  <a:pt x="5082" y="32218"/>
                </a:lnTo>
                <a:lnTo>
                  <a:pt x="794" y="27422"/>
                </a:lnTo>
                <a:lnTo>
                  <a:pt x="0" y="19675"/>
                </a:lnTo>
                <a:lnTo>
                  <a:pt x="1588" y="14756"/>
                </a:lnTo>
                <a:lnTo>
                  <a:pt x="7147" y="7378"/>
                </a:lnTo>
                <a:lnTo>
                  <a:pt x="15882" y="2459"/>
                </a:lnTo>
                <a:lnTo>
                  <a:pt x="2255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2" name="object 29342"/>
          <p:cNvSpPr/>
          <p:nvPr/>
        </p:nvSpPr>
        <p:spPr>
          <a:xfrm>
            <a:off x="6447839" y="4987737"/>
            <a:ext cx="42545" cy="51435"/>
          </a:xfrm>
          <a:custGeom>
            <a:avLst/>
            <a:gdLst/>
            <a:ahLst/>
            <a:cxnLst/>
            <a:rect l="l" t="t" r="r" b="b"/>
            <a:pathLst>
              <a:path w="42545" h="51435">
                <a:moveTo>
                  <a:pt x="6353" y="24471"/>
                </a:moveTo>
                <a:lnTo>
                  <a:pt x="13817" y="19552"/>
                </a:lnTo>
                <a:lnTo>
                  <a:pt x="21759" y="17093"/>
                </a:lnTo>
                <a:lnTo>
                  <a:pt x="32877" y="12297"/>
                </a:lnTo>
                <a:lnTo>
                  <a:pt x="37641" y="7009"/>
                </a:lnTo>
                <a:lnTo>
                  <a:pt x="36371" y="2090"/>
                </a:lnTo>
                <a:lnTo>
                  <a:pt x="33671" y="0"/>
                </a:lnTo>
                <a:lnTo>
                  <a:pt x="24618" y="0"/>
                </a:lnTo>
                <a:lnTo>
                  <a:pt x="16676" y="2090"/>
                </a:lnTo>
                <a:lnTo>
                  <a:pt x="13023" y="4918"/>
                </a:lnTo>
                <a:lnTo>
                  <a:pt x="0" y="41564"/>
                </a:lnTo>
                <a:lnTo>
                  <a:pt x="1270" y="46483"/>
                </a:lnTo>
                <a:lnTo>
                  <a:pt x="3970" y="49311"/>
                </a:lnTo>
                <a:lnTo>
                  <a:pt x="9529" y="51402"/>
                </a:lnTo>
                <a:lnTo>
                  <a:pt x="19059" y="51402"/>
                </a:lnTo>
                <a:lnTo>
                  <a:pt x="26524" y="49311"/>
                </a:lnTo>
                <a:lnTo>
                  <a:pt x="34465" y="44515"/>
                </a:lnTo>
                <a:lnTo>
                  <a:pt x="40024" y="36768"/>
                </a:lnTo>
                <a:lnTo>
                  <a:pt x="41930" y="31849"/>
                </a:lnTo>
                <a:lnTo>
                  <a:pt x="41136" y="24471"/>
                </a:lnTo>
                <a:lnTo>
                  <a:pt x="36371" y="19552"/>
                </a:lnTo>
                <a:lnTo>
                  <a:pt x="30812" y="17093"/>
                </a:lnTo>
                <a:lnTo>
                  <a:pt x="21759" y="170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3" name="object 29343"/>
          <p:cNvSpPr/>
          <p:nvPr/>
        </p:nvSpPr>
        <p:spPr>
          <a:xfrm>
            <a:off x="6510734" y="5022415"/>
            <a:ext cx="35560" cy="0"/>
          </a:xfrm>
          <a:custGeom>
            <a:avLst/>
            <a:gdLst/>
            <a:ahLst/>
            <a:cxnLst/>
            <a:rect l="l" t="t" r="r" b="b"/>
            <a:pathLst>
              <a:path w="35559" h="0">
                <a:moveTo>
                  <a:pt x="0" y="0"/>
                </a:moveTo>
                <a:lnTo>
                  <a:pt x="351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4" name="object 29344"/>
          <p:cNvSpPr/>
          <p:nvPr/>
        </p:nvSpPr>
        <p:spPr>
          <a:xfrm>
            <a:off x="6540276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5" name="object 29345"/>
          <p:cNvSpPr/>
          <p:nvPr/>
        </p:nvSpPr>
        <p:spPr>
          <a:xfrm>
            <a:off x="6505175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6" name="object 29346"/>
          <p:cNvSpPr/>
          <p:nvPr/>
        </p:nvSpPr>
        <p:spPr>
          <a:xfrm>
            <a:off x="6567594" y="5014668"/>
            <a:ext cx="38100" cy="24765"/>
          </a:xfrm>
          <a:custGeom>
            <a:avLst/>
            <a:gdLst/>
            <a:ahLst/>
            <a:cxnLst/>
            <a:rect l="l" t="t" r="r" b="b"/>
            <a:pathLst>
              <a:path w="38100" h="24764">
                <a:moveTo>
                  <a:pt x="5082" y="4918"/>
                </a:moveTo>
                <a:lnTo>
                  <a:pt x="9053" y="2459"/>
                </a:lnTo>
                <a:lnTo>
                  <a:pt x="16200" y="0"/>
                </a:lnTo>
                <a:lnTo>
                  <a:pt x="26047" y="0"/>
                </a:lnTo>
                <a:lnTo>
                  <a:pt x="28747" y="0"/>
                </a:lnTo>
                <a:lnTo>
                  <a:pt x="34306" y="2459"/>
                </a:lnTo>
                <a:lnTo>
                  <a:pt x="36371" y="4918"/>
                </a:lnTo>
                <a:lnTo>
                  <a:pt x="37959" y="9837"/>
                </a:lnTo>
                <a:lnTo>
                  <a:pt x="36371" y="14633"/>
                </a:lnTo>
                <a:lnTo>
                  <a:pt x="31606" y="19552"/>
                </a:lnTo>
                <a:lnTo>
                  <a:pt x="27159" y="22380"/>
                </a:lnTo>
                <a:lnTo>
                  <a:pt x="20488" y="24471"/>
                </a:lnTo>
                <a:lnTo>
                  <a:pt x="7941" y="24471"/>
                </a:lnTo>
                <a:lnTo>
                  <a:pt x="1905" y="22380"/>
                </a:lnTo>
                <a:lnTo>
                  <a:pt x="0" y="195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7" name="object 29347"/>
          <p:cNvSpPr/>
          <p:nvPr/>
        </p:nvSpPr>
        <p:spPr>
          <a:xfrm>
            <a:off x="6565529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8" name="object 29348"/>
          <p:cNvSpPr/>
          <p:nvPr/>
        </p:nvSpPr>
        <p:spPr>
          <a:xfrm>
            <a:off x="6606665" y="5004830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49" name="object 29349"/>
          <p:cNvSpPr/>
          <p:nvPr/>
        </p:nvSpPr>
        <p:spPr>
          <a:xfrm>
            <a:off x="6634302" y="5004830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2064" y="14756"/>
                </a:moveTo>
                <a:lnTo>
                  <a:pt x="39865" y="14756"/>
                </a:lnTo>
                <a:lnTo>
                  <a:pt x="41930" y="9837"/>
                </a:lnTo>
                <a:lnTo>
                  <a:pt x="40659" y="4918"/>
                </a:lnTo>
                <a:lnTo>
                  <a:pt x="37483" y="2459"/>
                </a:lnTo>
                <a:lnTo>
                  <a:pt x="32718" y="0"/>
                </a:lnTo>
                <a:lnTo>
                  <a:pt x="22871" y="0"/>
                </a:lnTo>
                <a:lnTo>
                  <a:pt x="15882" y="2459"/>
                </a:lnTo>
                <a:lnTo>
                  <a:pt x="7464" y="7378"/>
                </a:lnTo>
                <a:lnTo>
                  <a:pt x="2064" y="14756"/>
                </a:lnTo>
                <a:lnTo>
                  <a:pt x="0" y="19675"/>
                </a:lnTo>
                <a:lnTo>
                  <a:pt x="476" y="27422"/>
                </a:lnTo>
                <a:lnTo>
                  <a:pt x="5558" y="32218"/>
                </a:lnTo>
                <a:lnTo>
                  <a:pt x="11117" y="34309"/>
                </a:lnTo>
                <a:lnTo>
                  <a:pt x="20170" y="34309"/>
                </a:lnTo>
                <a:lnTo>
                  <a:pt x="28112" y="32218"/>
                </a:lnTo>
                <a:lnTo>
                  <a:pt x="35577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0" name="object 29350"/>
          <p:cNvSpPr/>
          <p:nvPr/>
        </p:nvSpPr>
        <p:spPr>
          <a:xfrm>
            <a:off x="6752786" y="5004830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22076" y="0"/>
                </a:moveTo>
                <a:lnTo>
                  <a:pt x="31924" y="0"/>
                </a:lnTo>
                <a:lnTo>
                  <a:pt x="37483" y="2459"/>
                </a:lnTo>
                <a:lnTo>
                  <a:pt x="41930" y="7378"/>
                </a:lnTo>
                <a:lnTo>
                  <a:pt x="42724" y="14756"/>
                </a:lnTo>
                <a:lnTo>
                  <a:pt x="41136" y="19675"/>
                </a:lnTo>
                <a:lnTo>
                  <a:pt x="35577" y="27422"/>
                </a:lnTo>
                <a:lnTo>
                  <a:pt x="27318" y="32218"/>
                </a:lnTo>
                <a:lnTo>
                  <a:pt x="20170" y="34309"/>
                </a:lnTo>
                <a:lnTo>
                  <a:pt x="10323" y="34309"/>
                </a:lnTo>
                <a:lnTo>
                  <a:pt x="4764" y="32218"/>
                </a:lnTo>
                <a:lnTo>
                  <a:pt x="476" y="27422"/>
                </a:lnTo>
                <a:lnTo>
                  <a:pt x="0" y="19675"/>
                </a:lnTo>
                <a:lnTo>
                  <a:pt x="1111" y="14756"/>
                </a:lnTo>
                <a:lnTo>
                  <a:pt x="6670" y="7378"/>
                </a:lnTo>
                <a:lnTo>
                  <a:pt x="15406" y="2459"/>
                </a:lnTo>
                <a:lnTo>
                  <a:pt x="2207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1" name="object 29351"/>
          <p:cNvSpPr/>
          <p:nvPr/>
        </p:nvSpPr>
        <p:spPr>
          <a:xfrm>
            <a:off x="6814411" y="4987737"/>
            <a:ext cx="46355" cy="51435"/>
          </a:xfrm>
          <a:custGeom>
            <a:avLst/>
            <a:gdLst/>
            <a:ahLst/>
            <a:cxnLst/>
            <a:rect l="l" t="t" r="r" b="b"/>
            <a:pathLst>
              <a:path w="46354" h="51435">
                <a:moveTo>
                  <a:pt x="46218" y="0"/>
                </a:moveTo>
                <a:lnTo>
                  <a:pt x="39071" y="2090"/>
                </a:lnTo>
                <a:lnTo>
                  <a:pt x="22076" y="4918"/>
                </a:lnTo>
                <a:lnTo>
                  <a:pt x="15406" y="7009"/>
                </a:lnTo>
                <a:lnTo>
                  <a:pt x="10323" y="12297"/>
                </a:lnTo>
                <a:lnTo>
                  <a:pt x="0" y="41564"/>
                </a:lnTo>
                <a:lnTo>
                  <a:pt x="1111" y="46483"/>
                </a:lnTo>
                <a:lnTo>
                  <a:pt x="3970" y="49311"/>
                </a:lnTo>
                <a:lnTo>
                  <a:pt x="9053" y="51402"/>
                </a:lnTo>
                <a:lnTo>
                  <a:pt x="18900" y="51402"/>
                </a:lnTo>
                <a:lnTo>
                  <a:pt x="25729" y="49311"/>
                </a:lnTo>
                <a:lnTo>
                  <a:pt x="34306" y="44515"/>
                </a:lnTo>
                <a:lnTo>
                  <a:pt x="39865" y="36768"/>
                </a:lnTo>
                <a:lnTo>
                  <a:pt x="41771" y="31849"/>
                </a:lnTo>
                <a:lnTo>
                  <a:pt x="41136" y="24471"/>
                </a:lnTo>
                <a:lnTo>
                  <a:pt x="38277" y="22012"/>
                </a:lnTo>
                <a:lnTo>
                  <a:pt x="36371" y="19552"/>
                </a:lnTo>
                <a:lnTo>
                  <a:pt x="30812" y="17093"/>
                </a:lnTo>
                <a:lnTo>
                  <a:pt x="21759" y="17093"/>
                </a:lnTo>
                <a:lnTo>
                  <a:pt x="13817" y="19552"/>
                </a:lnTo>
                <a:lnTo>
                  <a:pt x="6353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2" name="object 29352"/>
          <p:cNvSpPr/>
          <p:nvPr/>
        </p:nvSpPr>
        <p:spPr>
          <a:xfrm>
            <a:off x="6873177" y="5004830"/>
            <a:ext cx="43815" cy="34925"/>
          </a:xfrm>
          <a:custGeom>
            <a:avLst/>
            <a:gdLst/>
            <a:ahLst/>
            <a:cxnLst/>
            <a:rect l="l" t="t" r="r" b="b"/>
            <a:pathLst>
              <a:path w="43815" h="34925">
                <a:moveTo>
                  <a:pt x="23029" y="0"/>
                </a:moveTo>
                <a:lnTo>
                  <a:pt x="32877" y="0"/>
                </a:lnTo>
                <a:lnTo>
                  <a:pt x="37959" y="2459"/>
                </a:lnTo>
                <a:lnTo>
                  <a:pt x="42724" y="7378"/>
                </a:lnTo>
                <a:lnTo>
                  <a:pt x="43518" y="14756"/>
                </a:lnTo>
                <a:lnTo>
                  <a:pt x="41930" y="19675"/>
                </a:lnTo>
                <a:lnTo>
                  <a:pt x="35577" y="27422"/>
                </a:lnTo>
                <a:lnTo>
                  <a:pt x="28112" y="32218"/>
                </a:lnTo>
                <a:lnTo>
                  <a:pt x="20965" y="34309"/>
                </a:lnTo>
                <a:lnTo>
                  <a:pt x="11117" y="34309"/>
                </a:lnTo>
                <a:lnTo>
                  <a:pt x="5558" y="32218"/>
                </a:lnTo>
                <a:lnTo>
                  <a:pt x="794" y="27422"/>
                </a:lnTo>
                <a:lnTo>
                  <a:pt x="0" y="19675"/>
                </a:lnTo>
                <a:lnTo>
                  <a:pt x="2064" y="14756"/>
                </a:lnTo>
                <a:lnTo>
                  <a:pt x="7623" y="7378"/>
                </a:lnTo>
                <a:lnTo>
                  <a:pt x="16200" y="2459"/>
                </a:lnTo>
                <a:lnTo>
                  <a:pt x="2302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3" name="object 29353"/>
          <p:cNvSpPr/>
          <p:nvPr/>
        </p:nvSpPr>
        <p:spPr>
          <a:xfrm>
            <a:off x="6923843" y="5019587"/>
            <a:ext cx="37465" cy="19685"/>
          </a:xfrm>
          <a:custGeom>
            <a:avLst/>
            <a:gdLst/>
            <a:ahLst/>
            <a:cxnLst/>
            <a:rect l="l" t="t" r="r" b="b"/>
            <a:pathLst>
              <a:path w="37465" h="19685">
                <a:moveTo>
                  <a:pt x="27953" y="0"/>
                </a:moveTo>
                <a:lnTo>
                  <a:pt x="33512" y="2828"/>
                </a:lnTo>
                <a:lnTo>
                  <a:pt x="35418" y="4918"/>
                </a:lnTo>
                <a:lnTo>
                  <a:pt x="37006" y="9714"/>
                </a:lnTo>
                <a:lnTo>
                  <a:pt x="31924" y="14633"/>
                </a:lnTo>
                <a:lnTo>
                  <a:pt x="28429" y="17462"/>
                </a:lnTo>
                <a:lnTo>
                  <a:pt x="20806" y="19552"/>
                </a:lnTo>
                <a:lnTo>
                  <a:pt x="8258" y="19552"/>
                </a:lnTo>
                <a:lnTo>
                  <a:pt x="0" y="174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4" name="object 29354"/>
          <p:cNvSpPr/>
          <p:nvPr/>
        </p:nvSpPr>
        <p:spPr>
          <a:xfrm>
            <a:off x="6933214" y="5004830"/>
            <a:ext cx="31115" cy="15240"/>
          </a:xfrm>
          <a:custGeom>
            <a:avLst/>
            <a:gdLst/>
            <a:ahLst/>
            <a:cxnLst/>
            <a:rect l="l" t="t" r="r" b="b"/>
            <a:pathLst>
              <a:path w="31115" h="15239">
                <a:moveTo>
                  <a:pt x="0" y="2459"/>
                </a:moveTo>
                <a:lnTo>
                  <a:pt x="10800" y="0"/>
                </a:lnTo>
                <a:lnTo>
                  <a:pt x="20647" y="0"/>
                </a:lnTo>
                <a:lnTo>
                  <a:pt x="28906" y="2459"/>
                </a:lnTo>
                <a:lnTo>
                  <a:pt x="30494" y="7378"/>
                </a:lnTo>
                <a:lnTo>
                  <a:pt x="25412" y="12297"/>
                </a:lnTo>
                <a:lnTo>
                  <a:pt x="18582" y="14756"/>
                </a:lnTo>
                <a:lnTo>
                  <a:pt x="8735" y="147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5" name="object 29355"/>
          <p:cNvSpPr/>
          <p:nvPr/>
        </p:nvSpPr>
        <p:spPr>
          <a:xfrm>
            <a:off x="6982608" y="5022415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7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6" name="object 29356"/>
          <p:cNvSpPr/>
          <p:nvPr/>
        </p:nvSpPr>
        <p:spPr>
          <a:xfrm>
            <a:off x="7011833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7" name="object 29357"/>
          <p:cNvSpPr/>
          <p:nvPr/>
        </p:nvSpPr>
        <p:spPr>
          <a:xfrm>
            <a:off x="6976732" y="5004830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8" name="object 29358"/>
          <p:cNvSpPr/>
          <p:nvPr/>
        </p:nvSpPr>
        <p:spPr>
          <a:xfrm>
            <a:off x="7039150" y="5004830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35894" y="27422"/>
                </a:moveTo>
                <a:lnTo>
                  <a:pt x="27635" y="32218"/>
                </a:lnTo>
                <a:lnTo>
                  <a:pt x="20488" y="34309"/>
                </a:lnTo>
                <a:lnTo>
                  <a:pt x="10641" y="34309"/>
                </a:lnTo>
                <a:lnTo>
                  <a:pt x="5082" y="32218"/>
                </a:lnTo>
                <a:lnTo>
                  <a:pt x="2700" y="29390"/>
                </a:lnTo>
                <a:lnTo>
                  <a:pt x="794" y="27422"/>
                </a:lnTo>
                <a:lnTo>
                  <a:pt x="22394" y="0"/>
                </a:lnTo>
                <a:lnTo>
                  <a:pt x="32400" y="0"/>
                </a:lnTo>
                <a:lnTo>
                  <a:pt x="37800" y="2459"/>
                </a:lnTo>
                <a:lnTo>
                  <a:pt x="43042" y="73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59" name="object 29359"/>
          <p:cNvSpPr/>
          <p:nvPr/>
        </p:nvSpPr>
        <p:spPr>
          <a:xfrm>
            <a:off x="7072345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753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0" name="object 29360"/>
          <p:cNvSpPr/>
          <p:nvPr/>
        </p:nvSpPr>
        <p:spPr>
          <a:xfrm>
            <a:off x="7102364" y="5004830"/>
            <a:ext cx="35560" cy="22860"/>
          </a:xfrm>
          <a:custGeom>
            <a:avLst/>
            <a:gdLst/>
            <a:ahLst/>
            <a:cxnLst/>
            <a:rect l="l" t="t" r="r" b="b"/>
            <a:pathLst>
              <a:path w="35559" h="22860">
                <a:moveTo>
                  <a:pt x="4288" y="0"/>
                </a:moveTo>
                <a:lnTo>
                  <a:pt x="0" y="12297"/>
                </a:lnTo>
                <a:lnTo>
                  <a:pt x="794" y="19675"/>
                </a:lnTo>
                <a:lnTo>
                  <a:pt x="6194" y="22503"/>
                </a:lnTo>
                <a:lnTo>
                  <a:pt x="15406" y="22503"/>
                </a:lnTo>
                <a:lnTo>
                  <a:pt x="23188" y="19675"/>
                </a:lnTo>
                <a:lnTo>
                  <a:pt x="35100" y="122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1" name="object 29361"/>
          <p:cNvSpPr/>
          <p:nvPr/>
        </p:nvSpPr>
        <p:spPr>
          <a:xfrm>
            <a:off x="7129523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2" name="object 29362"/>
          <p:cNvSpPr/>
          <p:nvPr/>
        </p:nvSpPr>
        <p:spPr>
          <a:xfrm>
            <a:off x="7156842" y="5004830"/>
            <a:ext cx="42545" cy="34925"/>
          </a:xfrm>
          <a:custGeom>
            <a:avLst/>
            <a:gdLst/>
            <a:ahLst/>
            <a:cxnLst/>
            <a:rect l="l" t="t" r="r" b="b"/>
            <a:pathLst>
              <a:path w="42545" h="34925">
                <a:moveTo>
                  <a:pt x="2382" y="14756"/>
                </a:moveTo>
                <a:lnTo>
                  <a:pt x="40183" y="14756"/>
                </a:lnTo>
                <a:lnTo>
                  <a:pt x="42247" y="9837"/>
                </a:lnTo>
                <a:lnTo>
                  <a:pt x="40659" y="4918"/>
                </a:lnTo>
                <a:lnTo>
                  <a:pt x="37800" y="2459"/>
                </a:lnTo>
                <a:lnTo>
                  <a:pt x="32400" y="0"/>
                </a:lnTo>
                <a:lnTo>
                  <a:pt x="23188" y="0"/>
                </a:lnTo>
                <a:lnTo>
                  <a:pt x="15406" y="2459"/>
                </a:lnTo>
                <a:lnTo>
                  <a:pt x="7782" y="7378"/>
                </a:lnTo>
                <a:lnTo>
                  <a:pt x="2382" y="14756"/>
                </a:lnTo>
                <a:lnTo>
                  <a:pt x="0" y="19675"/>
                </a:lnTo>
                <a:lnTo>
                  <a:pt x="794" y="27422"/>
                </a:lnTo>
                <a:lnTo>
                  <a:pt x="5876" y="32218"/>
                </a:lnTo>
                <a:lnTo>
                  <a:pt x="11435" y="34309"/>
                </a:lnTo>
                <a:lnTo>
                  <a:pt x="20488" y="34309"/>
                </a:lnTo>
                <a:lnTo>
                  <a:pt x="27953" y="32218"/>
                </a:lnTo>
                <a:lnTo>
                  <a:pt x="35894" y="27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3" name="object 29363"/>
          <p:cNvSpPr/>
          <p:nvPr/>
        </p:nvSpPr>
        <p:spPr>
          <a:xfrm>
            <a:off x="7218784" y="5022415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 h="0">
                <a:moveTo>
                  <a:pt x="0" y="0"/>
                </a:moveTo>
                <a:lnTo>
                  <a:pt x="347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4" name="object 29364"/>
          <p:cNvSpPr/>
          <p:nvPr/>
        </p:nvSpPr>
        <p:spPr>
          <a:xfrm>
            <a:off x="7247214" y="5004830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5" name="object 29365"/>
          <p:cNvSpPr/>
          <p:nvPr/>
        </p:nvSpPr>
        <p:spPr>
          <a:xfrm>
            <a:off x="7212431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6" name="object 29366"/>
          <p:cNvSpPr/>
          <p:nvPr/>
        </p:nvSpPr>
        <p:spPr>
          <a:xfrm>
            <a:off x="7276914" y="5004830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8258" y="0"/>
                </a:moveTo>
                <a:lnTo>
                  <a:pt x="0" y="24471"/>
                </a:lnTo>
                <a:lnTo>
                  <a:pt x="0" y="32218"/>
                </a:lnTo>
                <a:lnTo>
                  <a:pt x="5400" y="34309"/>
                </a:lnTo>
                <a:lnTo>
                  <a:pt x="15406" y="34309"/>
                </a:lnTo>
                <a:lnTo>
                  <a:pt x="22394" y="32218"/>
                </a:lnTo>
                <a:lnTo>
                  <a:pt x="3510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7" name="object 29367"/>
          <p:cNvSpPr/>
          <p:nvPr/>
        </p:nvSpPr>
        <p:spPr>
          <a:xfrm>
            <a:off x="7308521" y="5004830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753" y="0"/>
                </a:moveTo>
                <a:lnTo>
                  <a:pt x="0" y="343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8" name="object 29368"/>
          <p:cNvSpPr/>
          <p:nvPr/>
        </p:nvSpPr>
        <p:spPr>
          <a:xfrm>
            <a:off x="7330916" y="5027334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5" h="12064">
                <a:moveTo>
                  <a:pt x="0" y="11805"/>
                </a:moveTo>
                <a:lnTo>
                  <a:pt x="1667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69" name="object 29369"/>
          <p:cNvSpPr/>
          <p:nvPr/>
        </p:nvSpPr>
        <p:spPr>
          <a:xfrm>
            <a:off x="7337745" y="5004830"/>
            <a:ext cx="36830" cy="34925"/>
          </a:xfrm>
          <a:custGeom>
            <a:avLst/>
            <a:gdLst/>
            <a:ahLst/>
            <a:cxnLst/>
            <a:rect l="l" t="t" r="r" b="b"/>
            <a:pathLst>
              <a:path w="36829" h="34925">
                <a:moveTo>
                  <a:pt x="24459" y="34309"/>
                </a:moveTo>
                <a:lnTo>
                  <a:pt x="36688" y="0"/>
                </a:lnTo>
                <a:lnTo>
                  <a:pt x="17629" y="0"/>
                </a:lnTo>
                <a:lnTo>
                  <a:pt x="9847" y="2459"/>
                </a:lnTo>
                <a:lnTo>
                  <a:pt x="6194" y="4918"/>
                </a:lnTo>
                <a:lnTo>
                  <a:pt x="1588" y="9837"/>
                </a:lnTo>
                <a:lnTo>
                  <a:pt x="0" y="12297"/>
                </a:lnTo>
                <a:lnTo>
                  <a:pt x="2223" y="17585"/>
                </a:lnTo>
                <a:lnTo>
                  <a:pt x="4288" y="19675"/>
                </a:lnTo>
                <a:lnTo>
                  <a:pt x="9847" y="22503"/>
                </a:lnTo>
                <a:lnTo>
                  <a:pt x="28747" y="225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0" name="object 29370"/>
          <p:cNvSpPr/>
          <p:nvPr/>
        </p:nvSpPr>
        <p:spPr>
          <a:xfrm>
            <a:off x="7386187" y="5004830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3970" y="0"/>
                </a:moveTo>
                <a:lnTo>
                  <a:pt x="0" y="2459"/>
                </a:lnTo>
                <a:lnTo>
                  <a:pt x="2064" y="4918"/>
                </a:lnTo>
                <a:lnTo>
                  <a:pt x="6353" y="2459"/>
                </a:lnTo>
                <a:lnTo>
                  <a:pt x="397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1" name="object 29371"/>
          <p:cNvSpPr/>
          <p:nvPr/>
        </p:nvSpPr>
        <p:spPr>
          <a:xfrm>
            <a:off x="7375545" y="5034221"/>
            <a:ext cx="7620" cy="5080"/>
          </a:xfrm>
          <a:custGeom>
            <a:avLst/>
            <a:gdLst/>
            <a:ahLst/>
            <a:cxnLst/>
            <a:rect l="l" t="t" r="r" b="b"/>
            <a:pathLst>
              <a:path w="7620" h="5079">
                <a:moveTo>
                  <a:pt x="4447" y="0"/>
                </a:moveTo>
                <a:lnTo>
                  <a:pt x="0" y="2828"/>
                </a:lnTo>
                <a:lnTo>
                  <a:pt x="2858" y="4918"/>
                </a:lnTo>
                <a:lnTo>
                  <a:pt x="7147" y="2828"/>
                </a:lnTo>
                <a:lnTo>
                  <a:pt x="44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2" name="object 29372"/>
          <p:cNvSpPr/>
          <p:nvPr/>
        </p:nvSpPr>
        <p:spPr>
          <a:xfrm>
            <a:off x="4321784" y="204476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33194" y="0"/>
                </a:moveTo>
                <a:lnTo>
                  <a:pt x="26047" y="0"/>
                </a:lnTo>
                <a:lnTo>
                  <a:pt x="19059" y="1598"/>
                </a:lnTo>
                <a:lnTo>
                  <a:pt x="0" y="22872"/>
                </a:lnTo>
                <a:lnTo>
                  <a:pt x="58924" y="22872"/>
                </a:lnTo>
                <a:lnTo>
                  <a:pt x="33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73" name="object 29373"/>
          <p:cNvSpPr/>
          <p:nvPr/>
        </p:nvSpPr>
        <p:spPr>
          <a:xfrm>
            <a:off x="4325596" y="2048702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0" y="22749"/>
                </a:moveTo>
                <a:lnTo>
                  <a:pt x="26047" y="0"/>
                </a:lnTo>
                <a:lnTo>
                  <a:pt x="33194" y="0"/>
                </a:lnTo>
                <a:lnTo>
                  <a:pt x="58448" y="17093"/>
                </a:lnTo>
                <a:lnTo>
                  <a:pt x="58765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4" name="object 29374"/>
          <p:cNvSpPr/>
          <p:nvPr/>
        </p:nvSpPr>
        <p:spPr>
          <a:xfrm>
            <a:off x="4351246" y="2067640"/>
            <a:ext cx="0" cy="857250"/>
          </a:xfrm>
          <a:custGeom>
            <a:avLst/>
            <a:gdLst/>
            <a:ahLst/>
            <a:cxnLst/>
            <a:rect l="l" t="t" r="r" b="b"/>
            <a:pathLst>
              <a:path w="0" h="857250">
                <a:moveTo>
                  <a:pt x="0" y="0"/>
                </a:moveTo>
                <a:lnTo>
                  <a:pt x="0" y="856993"/>
                </a:lnTo>
              </a:path>
            </a:pathLst>
          </a:custGeom>
          <a:ln w="589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5" name="object 29375"/>
          <p:cNvSpPr/>
          <p:nvPr/>
        </p:nvSpPr>
        <p:spPr>
          <a:xfrm>
            <a:off x="4325596" y="2071452"/>
            <a:ext cx="59055" cy="857250"/>
          </a:xfrm>
          <a:custGeom>
            <a:avLst/>
            <a:gdLst/>
            <a:ahLst/>
            <a:cxnLst/>
            <a:rect l="l" t="t" r="r" b="b"/>
            <a:pathLst>
              <a:path w="59054" h="857250">
                <a:moveTo>
                  <a:pt x="58765" y="0"/>
                </a:moveTo>
                <a:lnTo>
                  <a:pt x="29541" y="0"/>
                </a:lnTo>
                <a:lnTo>
                  <a:pt x="0" y="0"/>
                </a:lnTo>
                <a:lnTo>
                  <a:pt x="0" y="856993"/>
                </a:lnTo>
                <a:lnTo>
                  <a:pt x="29541" y="856993"/>
                </a:lnTo>
                <a:lnTo>
                  <a:pt x="58765" y="856993"/>
                </a:lnTo>
                <a:lnTo>
                  <a:pt x="587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6" name="object 29376"/>
          <p:cNvSpPr/>
          <p:nvPr/>
        </p:nvSpPr>
        <p:spPr>
          <a:xfrm>
            <a:off x="4321784" y="292463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924" y="0"/>
                </a:moveTo>
                <a:lnTo>
                  <a:pt x="0" y="0"/>
                </a:lnTo>
                <a:lnTo>
                  <a:pt x="794" y="5287"/>
                </a:lnTo>
                <a:lnTo>
                  <a:pt x="26047" y="22749"/>
                </a:lnTo>
                <a:lnTo>
                  <a:pt x="33194" y="22749"/>
                </a:lnTo>
                <a:lnTo>
                  <a:pt x="58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77" name="object 29377"/>
          <p:cNvSpPr/>
          <p:nvPr/>
        </p:nvSpPr>
        <p:spPr>
          <a:xfrm>
            <a:off x="4325596" y="2928445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765" y="0"/>
                </a:moveTo>
                <a:lnTo>
                  <a:pt x="33194" y="22872"/>
                </a:lnTo>
                <a:lnTo>
                  <a:pt x="26047" y="22872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8" name="object 29378"/>
          <p:cNvSpPr/>
          <p:nvPr/>
        </p:nvSpPr>
        <p:spPr>
          <a:xfrm>
            <a:off x="5530455" y="1996070"/>
            <a:ext cx="262890" cy="318135"/>
          </a:xfrm>
          <a:custGeom>
            <a:avLst/>
            <a:gdLst/>
            <a:ahLst/>
            <a:cxnLst/>
            <a:rect l="l" t="t" r="r" b="b"/>
            <a:pathLst>
              <a:path w="262889" h="318135">
                <a:moveTo>
                  <a:pt x="0" y="317637"/>
                </a:moveTo>
                <a:lnTo>
                  <a:pt x="26269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79" name="object 29379"/>
          <p:cNvSpPr/>
          <p:nvPr/>
        </p:nvSpPr>
        <p:spPr>
          <a:xfrm>
            <a:off x="7479418" y="6432648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0" name="object 29380"/>
          <p:cNvSpPr/>
          <p:nvPr/>
        </p:nvSpPr>
        <p:spPr>
          <a:xfrm>
            <a:off x="7618869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1" name="object 29381"/>
          <p:cNvSpPr/>
          <p:nvPr/>
        </p:nvSpPr>
        <p:spPr>
          <a:xfrm>
            <a:off x="7626333" y="6421236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90" h="32385">
                <a:moveTo>
                  <a:pt x="0" y="9382"/>
                </a:moveTo>
                <a:lnTo>
                  <a:pt x="11435" y="2447"/>
                </a:lnTo>
                <a:lnTo>
                  <a:pt x="18582" y="0"/>
                </a:lnTo>
                <a:lnTo>
                  <a:pt x="27635" y="0"/>
                </a:lnTo>
                <a:lnTo>
                  <a:pt x="32400" y="2447"/>
                </a:lnTo>
                <a:lnTo>
                  <a:pt x="33988" y="6517"/>
                </a:lnTo>
                <a:lnTo>
                  <a:pt x="25253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2" name="object 29382"/>
          <p:cNvSpPr/>
          <p:nvPr/>
        </p:nvSpPr>
        <p:spPr>
          <a:xfrm>
            <a:off x="7669851" y="6421236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3" name="object 29383"/>
          <p:cNvSpPr/>
          <p:nvPr/>
        </p:nvSpPr>
        <p:spPr>
          <a:xfrm>
            <a:off x="7677634" y="6421236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40" h="32385">
                <a:moveTo>
                  <a:pt x="6353" y="6517"/>
                </a:moveTo>
                <a:lnTo>
                  <a:pt x="13976" y="2447"/>
                </a:lnTo>
                <a:lnTo>
                  <a:pt x="20965" y="0"/>
                </a:lnTo>
                <a:lnTo>
                  <a:pt x="30018" y="0"/>
                </a:lnTo>
                <a:lnTo>
                  <a:pt x="35259" y="2447"/>
                </a:lnTo>
                <a:lnTo>
                  <a:pt x="39230" y="6517"/>
                </a:lnTo>
                <a:lnTo>
                  <a:pt x="40024" y="13858"/>
                </a:lnTo>
                <a:lnTo>
                  <a:pt x="38753" y="18753"/>
                </a:lnTo>
                <a:lnTo>
                  <a:pt x="32877" y="25283"/>
                </a:lnTo>
                <a:lnTo>
                  <a:pt x="25412" y="30165"/>
                </a:lnTo>
                <a:lnTo>
                  <a:pt x="19059" y="32206"/>
                </a:lnTo>
                <a:lnTo>
                  <a:pt x="10006" y="32206"/>
                </a:lnTo>
                <a:lnTo>
                  <a:pt x="4447" y="30165"/>
                </a:lnTo>
                <a:lnTo>
                  <a:pt x="0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4" name="object 29384"/>
          <p:cNvSpPr/>
          <p:nvPr/>
        </p:nvSpPr>
        <p:spPr>
          <a:xfrm>
            <a:off x="7734971" y="6421236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8735" y="0"/>
                </a:moveTo>
                <a:lnTo>
                  <a:pt x="0" y="22835"/>
                </a:lnTo>
                <a:lnTo>
                  <a:pt x="794" y="30165"/>
                </a:lnTo>
                <a:lnTo>
                  <a:pt x="6353" y="32206"/>
                </a:lnTo>
                <a:lnTo>
                  <a:pt x="15088" y="32206"/>
                </a:lnTo>
                <a:lnTo>
                  <a:pt x="21759" y="30165"/>
                </a:lnTo>
                <a:lnTo>
                  <a:pt x="33194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5" name="object 29385"/>
          <p:cNvSpPr/>
          <p:nvPr/>
        </p:nvSpPr>
        <p:spPr>
          <a:xfrm>
            <a:off x="7765307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6" name="object 29386"/>
          <p:cNvSpPr/>
          <p:nvPr/>
        </p:nvSpPr>
        <p:spPr>
          <a:xfrm>
            <a:off x="7789131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7" name="object 29387"/>
          <p:cNvSpPr/>
          <p:nvPr/>
        </p:nvSpPr>
        <p:spPr>
          <a:xfrm>
            <a:off x="7807237" y="6435095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4">
                <a:moveTo>
                  <a:pt x="0" y="0"/>
                </a:moveTo>
                <a:lnTo>
                  <a:pt x="14612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8" name="object 29388"/>
          <p:cNvSpPr/>
          <p:nvPr/>
        </p:nvSpPr>
        <p:spPr>
          <a:xfrm>
            <a:off x="7791831" y="6421236"/>
            <a:ext cx="38100" cy="22860"/>
          </a:xfrm>
          <a:custGeom>
            <a:avLst/>
            <a:gdLst/>
            <a:ahLst/>
            <a:cxnLst/>
            <a:rect l="l" t="t" r="r" b="b"/>
            <a:pathLst>
              <a:path w="38100" h="22860">
                <a:moveTo>
                  <a:pt x="37959" y="0"/>
                </a:moveTo>
                <a:lnTo>
                  <a:pt x="0" y="228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89" name="object 29389"/>
          <p:cNvSpPr/>
          <p:nvPr/>
        </p:nvSpPr>
        <p:spPr>
          <a:xfrm>
            <a:off x="7834079" y="6421236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3836" y="0"/>
                </a:moveTo>
                <a:lnTo>
                  <a:pt x="25729" y="0"/>
                </a:lnTo>
                <a:lnTo>
                  <a:pt x="18265" y="22835"/>
                </a:lnTo>
                <a:lnTo>
                  <a:pt x="12706" y="30165"/>
                </a:lnTo>
                <a:lnTo>
                  <a:pt x="5558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0" name="object 29390"/>
          <p:cNvSpPr/>
          <p:nvPr/>
        </p:nvSpPr>
        <p:spPr>
          <a:xfrm>
            <a:off x="7866956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1" name="object 29391"/>
          <p:cNvSpPr/>
          <p:nvPr/>
        </p:nvSpPr>
        <p:spPr>
          <a:xfrm>
            <a:off x="7892209" y="6421236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905" y="13858"/>
                </a:moveTo>
                <a:lnTo>
                  <a:pt x="37800" y="13858"/>
                </a:lnTo>
                <a:lnTo>
                  <a:pt x="39071" y="9382"/>
                </a:lnTo>
                <a:lnTo>
                  <a:pt x="37800" y="4488"/>
                </a:lnTo>
                <a:lnTo>
                  <a:pt x="35418" y="2447"/>
                </a:lnTo>
                <a:lnTo>
                  <a:pt x="30812" y="0"/>
                </a:lnTo>
                <a:lnTo>
                  <a:pt x="21600" y="0"/>
                </a:lnTo>
                <a:lnTo>
                  <a:pt x="14612" y="2447"/>
                </a:lnTo>
                <a:lnTo>
                  <a:pt x="6988" y="6517"/>
                </a:lnTo>
                <a:lnTo>
                  <a:pt x="1905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4764" y="30165"/>
                </a:lnTo>
                <a:lnTo>
                  <a:pt x="10641" y="32206"/>
                </a:lnTo>
                <a:lnTo>
                  <a:pt x="19694" y="32206"/>
                </a:lnTo>
                <a:lnTo>
                  <a:pt x="26047" y="30165"/>
                </a:lnTo>
                <a:lnTo>
                  <a:pt x="33512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2" name="object 29392"/>
          <p:cNvSpPr/>
          <p:nvPr/>
        </p:nvSpPr>
        <p:spPr>
          <a:xfrm>
            <a:off x="7946211" y="6421236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270" y="13858"/>
                </a:moveTo>
                <a:lnTo>
                  <a:pt x="37165" y="13858"/>
                </a:lnTo>
                <a:lnTo>
                  <a:pt x="39071" y="9382"/>
                </a:lnTo>
                <a:lnTo>
                  <a:pt x="37641" y="4488"/>
                </a:lnTo>
                <a:lnTo>
                  <a:pt x="35577" y="2447"/>
                </a:lnTo>
                <a:lnTo>
                  <a:pt x="30018" y="0"/>
                </a:lnTo>
                <a:lnTo>
                  <a:pt x="21759" y="0"/>
                </a:lnTo>
                <a:lnTo>
                  <a:pt x="14612" y="2447"/>
                </a:lnTo>
                <a:lnTo>
                  <a:pt x="6829" y="6517"/>
                </a:lnTo>
                <a:lnTo>
                  <a:pt x="1270" y="13858"/>
                </a:lnTo>
                <a:lnTo>
                  <a:pt x="0" y="18753"/>
                </a:lnTo>
                <a:lnTo>
                  <a:pt x="476" y="25283"/>
                </a:lnTo>
                <a:lnTo>
                  <a:pt x="4764" y="30165"/>
                </a:lnTo>
                <a:lnTo>
                  <a:pt x="10323" y="32206"/>
                </a:lnTo>
                <a:lnTo>
                  <a:pt x="18582" y="32206"/>
                </a:lnTo>
                <a:lnTo>
                  <a:pt x="25729" y="30165"/>
                </a:lnTo>
                <a:lnTo>
                  <a:pt x="33671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3" name="object 29393"/>
          <p:cNvSpPr/>
          <p:nvPr/>
        </p:nvSpPr>
        <p:spPr>
          <a:xfrm>
            <a:off x="8003547" y="6437136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4" name="object 29394"/>
          <p:cNvSpPr/>
          <p:nvPr/>
        </p:nvSpPr>
        <p:spPr>
          <a:xfrm>
            <a:off x="8030706" y="642123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594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5" name="object 29395"/>
          <p:cNvSpPr/>
          <p:nvPr/>
        </p:nvSpPr>
        <p:spPr>
          <a:xfrm>
            <a:off x="7997988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6" name="object 29396"/>
          <p:cNvSpPr/>
          <p:nvPr/>
        </p:nvSpPr>
        <p:spPr>
          <a:xfrm>
            <a:off x="8060407" y="6437136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7" name="object 29397"/>
          <p:cNvSpPr/>
          <p:nvPr/>
        </p:nvSpPr>
        <p:spPr>
          <a:xfrm>
            <a:off x="8087725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8" name="object 29398"/>
          <p:cNvSpPr/>
          <p:nvPr/>
        </p:nvSpPr>
        <p:spPr>
          <a:xfrm>
            <a:off x="8054848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99" name="object 29399"/>
          <p:cNvSpPr/>
          <p:nvPr/>
        </p:nvSpPr>
        <p:spPr>
          <a:xfrm>
            <a:off x="8113772" y="6421236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806" y="0"/>
                </a:moveTo>
                <a:lnTo>
                  <a:pt x="30018" y="0"/>
                </a:lnTo>
                <a:lnTo>
                  <a:pt x="34624" y="2447"/>
                </a:lnTo>
                <a:lnTo>
                  <a:pt x="39865" y="6517"/>
                </a:lnTo>
                <a:lnTo>
                  <a:pt x="39865" y="13858"/>
                </a:lnTo>
                <a:lnTo>
                  <a:pt x="38277" y="18753"/>
                </a:lnTo>
                <a:lnTo>
                  <a:pt x="33512" y="25283"/>
                </a:lnTo>
                <a:lnTo>
                  <a:pt x="25571" y="30165"/>
                </a:lnTo>
                <a:lnTo>
                  <a:pt x="18900" y="32206"/>
                </a:lnTo>
                <a:lnTo>
                  <a:pt x="9370" y="32206"/>
                </a:lnTo>
                <a:lnTo>
                  <a:pt x="4605" y="30165"/>
                </a:lnTo>
                <a:lnTo>
                  <a:pt x="317" y="25283"/>
                </a:lnTo>
                <a:lnTo>
                  <a:pt x="0" y="18753"/>
                </a:lnTo>
                <a:lnTo>
                  <a:pt x="1111" y="13858"/>
                </a:lnTo>
                <a:lnTo>
                  <a:pt x="6670" y="6517"/>
                </a:lnTo>
                <a:lnTo>
                  <a:pt x="14612" y="2447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0" name="object 29400"/>
          <p:cNvSpPr/>
          <p:nvPr/>
        </p:nvSpPr>
        <p:spPr>
          <a:xfrm>
            <a:off x="8170156" y="6421236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1588" y="13858"/>
                </a:moveTo>
                <a:lnTo>
                  <a:pt x="37165" y="13858"/>
                </a:lnTo>
                <a:lnTo>
                  <a:pt x="39547" y="9382"/>
                </a:lnTo>
                <a:lnTo>
                  <a:pt x="37959" y="4488"/>
                </a:lnTo>
                <a:lnTo>
                  <a:pt x="35100" y="2447"/>
                </a:lnTo>
                <a:lnTo>
                  <a:pt x="30494" y="0"/>
                </a:lnTo>
                <a:lnTo>
                  <a:pt x="21282" y="0"/>
                </a:lnTo>
                <a:lnTo>
                  <a:pt x="15088" y="2447"/>
                </a:lnTo>
                <a:lnTo>
                  <a:pt x="7147" y="6517"/>
                </a:lnTo>
                <a:lnTo>
                  <a:pt x="1588" y="13858"/>
                </a:lnTo>
                <a:lnTo>
                  <a:pt x="0" y="18753"/>
                </a:lnTo>
                <a:lnTo>
                  <a:pt x="794" y="25283"/>
                </a:lnTo>
                <a:lnTo>
                  <a:pt x="5241" y="30165"/>
                </a:lnTo>
                <a:lnTo>
                  <a:pt x="9847" y="32206"/>
                </a:lnTo>
                <a:lnTo>
                  <a:pt x="19059" y="32206"/>
                </a:lnTo>
                <a:lnTo>
                  <a:pt x="26047" y="30165"/>
                </a:lnTo>
                <a:lnTo>
                  <a:pt x="33988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1" name="object 29401"/>
          <p:cNvSpPr/>
          <p:nvPr/>
        </p:nvSpPr>
        <p:spPr>
          <a:xfrm>
            <a:off x="8278793" y="642123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2" name="object 29402"/>
          <p:cNvSpPr/>
          <p:nvPr/>
        </p:nvSpPr>
        <p:spPr>
          <a:xfrm>
            <a:off x="8286735" y="6421236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0" y="9382"/>
                </a:moveTo>
                <a:lnTo>
                  <a:pt x="11753" y="2447"/>
                </a:lnTo>
                <a:lnTo>
                  <a:pt x="18106" y="0"/>
                </a:lnTo>
                <a:lnTo>
                  <a:pt x="27159" y="0"/>
                </a:lnTo>
                <a:lnTo>
                  <a:pt x="32400" y="2447"/>
                </a:lnTo>
                <a:lnTo>
                  <a:pt x="33512" y="6517"/>
                </a:lnTo>
                <a:lnTo>
                  <a:pt x="25253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3" name="object 29403"/>
          <p:cNvSpPr/>
          <p:nvPr/>
        </p:nvSpPr>
        <p:spPr>
          <a:xfrm>
            <a:off x="8337560" y="6421236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40" h="32385">
                <a:moveTo>
                  <a:pt x="21441" y="0"/>
                </a:moveTo>
                <a:lnTo>
                  <a:pt x="30494" y="0"/>
                </a:lnTo>
                <a:lnTo>
                  <a:pt x="35259" y="2447"/>
                </a:lnTo>
                <a:lnTo>
                  <a:pt x="39547" y="6517"/>
                </a:lnTo>
                <a:lnTo>
                  <a:pt x="40341" y="13858"/>
                </a:lnTo>
                <a:lnTo>
                  <a:pt x="38753" y="18753"/>
                </a:lnTo>
                <a:lnTo>
                  <a:pt x="33194" y="25283"/>
                </a:lnTo>
                <a:lnTo>
                  <a:pt x="25412" y="30165"/>
                </a:lnTo>
                <a:lnTo>
                  <a:pt x="19059" y="32206"/>
                </a:lnTo>
                <a:lnTo>
                  <a:pt x="10006" y="32206"/>
                </a:lnTo>
                <a:lnTo>
                  <a:pt x="5241" y="30165"/>
                </a:lnTo>
                <a:lnTo>
                  <a:pt x="0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7147" y="6517"/>
                </a:lnTo>
                <a:lnTo>
                  <a:pt x="14294" y="2447"/>
                </a:lnTo>
                <a:lnTo>
                  <a:pt x="2144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4" name="object 29404"/>
          <p:cNvSpPr/>
          <p:nvPr/>
        </p:nvSpPr>
        <p:spPr>
          <a:xfrm>
            <a:off x="8389814" y="6421236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153" y="0"/>
                </a:moveTo>
                <a:lnTo>
                  <a:pt x="25571" y="0"/>
                </a:lnTo>
                <a:lnTo>
                  <a:pt x="18106" y="22835"/>
                </a:lnTo>
                <a:lnTo>
                  <a:pt x="12547" y="30165"/>
                </a:lnTo>
                <a:lnTo>
                  <a:pt x="5558" y="32206"/>
                </a:ln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5" name="object 29405"/>
          <p:cNvSpPr/>
          <p:nvPr/>
        </p:nvSpPr>
        <p:spPr>
          <a:xfrm>
            <a:off x="8422532" y="642123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6" name="object 29406"/>
          <p:cNvSpPr/>
          <p:nvPr/>
        </p:nvSpPr>
        <p:spPr>
          <a:xfrm>
            <a:off x="8447785" y="6421236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894" y="2447"/>
                </a:lnTo>
                <a:lnTo>
                  <a:pt x="39865" y="6517"/>
                </a:lnTo>
                <a:lnTo>
                  <a:pt x="40659" y="13858"/>
                </a:lnTo>
                <a:lnTo>
                  <a:pt x="39071" y="18753"/>
                </a:lnTo>
                <a:lnTo>
                  <a:pt x="33671" y="25283"/>
                </a:lnTo>
                <a:lnTo>
                  <a:pt x="26047" y="30165"/>
                </a:lnTo>
                <a:lnTo>
                  <a:pt x="19853" y="32206"/>
                </a:lnTo>
                <a:lnTo>
                  <a:pt x="10641" y="32206"/>
                </a:lnTo>
                <a:lnTo>
                  <a:pt x="5241" y="30165"/>
                </a:lnTo>
                <a:lnTo>
                  <a:pt x="794" y="25283"/>
                </a:lnTo>
                <a:lnTo>
                  <a:pt x="0" y="18753"/>
                </a:lnTo>
                <a:lnTo>
                  <a:pt x="2064" y="13858"/>
                </a:lnTo>
                <a:lnTo>
                  <a:pt x="7147" y="6517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7" name="object 29407"/>
          <p:cNvSpPr/>
          <p:nvPr/>
        </p:nvSpPr>
        <p:spPr>
          <a:xfrm>
            <a:off x="8503057" y="642123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8" name="object 29408"/>
          <p:cNvSpPr/>
          <p:nvPr/>
        </p:nvSpPr>
        <p:spPr>
          <a:xfrm>
            <a:off x="8510999" y="6421236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9382"/>
                </a:moveTo>
                <a:lnTo>
                  <a:pt x="11117" y="2447"/>
                </a:lnTo>
                <a:lnTo>
                  <a:pt x="18106" y="0"/>
                </a:lnTo>
                <a:lnTo>
                  <a:pt x="24459" y="0"/>
                </a:lnTo>
                <a:lnTo>
                  <a:pt x="29224" y="2447"/>
                </a:lnTo>
                <a:lnTo>
                  <a:pt x="30018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09" name="object 29409"/>
          <p:cNvSpPr/>
          <p:nvPr/>
        </p:nvSpPr>
        <p:spPr>
          <a:xfrm>
            <a:off x="8541017" y="6421236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1435" y="2447"/>
                </a:lnTo>
                <a:lnTo>
                  <a:pt x="18106" y="0"/>
                </a:lnTo>
                <a:lnTo>
                  <a:pt x="23665" y="0"/>
                </a:lnTo>
                <a:lnTo>
                  <a:pt x="29700" y="2447"/>
                </a:lnTo>
                <a:lnTo>
                  <a:pt x="29700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0" name="object 29410"/>
          <p:cNvSpPr/>
          <p:nvPr/>
        </p:nvSpPr>
        <p:spPr>
          <a:xfrm>
            <a:off x="8592318" y="6437136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1" name="object 29411"/>
          <p:cNvSpPr/>
          <p:nvPr/>
        </p:nvSpPr>
        <p:spPr>
          <a:xfrm>
            <a:off x="8619636" y="6421236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2" name="object 29412"/>
          <p:cNvSpPr/>
          <p:nvPr/>
        </p:nvSpPr>
        <p:spPr>
          <a:xfrm>
            <a:off x="8586441" y="6421236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3" name="object 29413"/>
          <p:cNvSpPr/>
          <p:nvPr/>
        </p:nvSpPr>
        <p:spPr>
          <a:xfrm>
            <a:off x="8645683" y="6421236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4783" y="2447"/>
                </a:lnTo>
                <a:lnTo>
                  <a:pt x="39865" y="6517"/>
                </a:lnTo>
                <a:lnTo>
                  <a:pt x="39865" y="13858"/>
                </a:lnTo>
                <a:lnTo>
                  <a:pt x="38277" y="18753"/>
                </a:lnTo>
                <a:lnTo>
                  <a:pt x="32718" y="25283"/>
                </a:lnTo>
                <a:lnTo>
                  <a:pt x="25729" y="30165"/>
                </a:lnTo>
                <a:lnTo>
                  <a:pt x="18582" y="32206"/>
                </a:lnTo>
                <a:lnTo>
                  <a:pt x="9529" y="32206"/>
                </a:lnTo>
                <a:lnTo>
                  <a:pt x="4764" y="30165"/>
                </a:lnTo>
                <a:lnTo>
                  <a:pt x="0" y="25283"/>
                </a:lnTo>
                <a:lnTo>
                  <a:pt x="0" y="18753"/>
                </a:lnTo>
                <a:lnTo>
                  <a:pt x="1111" y="13858"/>
                </a:lnTo>
                <a:lnTo>
                  <a:pt x="6670" y="6517"/>
                </a:lnTo>
                <a:lnTo>
                  <a:pt x="13817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4" name="object 29414"/>
          <p:cNvSpPr/>
          <p:nvPr/>
        </p:nvSpPr>
        <p:spPr>
          <a:xfrm>
            <a:off x="7316780" y="6404119"/>
            <a:ext cx="17780" cy="48260"/>
          </a:xfrm>
          <a:custGeom>
            <a:avLst/>
            <a:gdLst/>
            <a:ahLst/>
            <a:cxnLst/>
            <a:rect l="l" t="t" r="r" b="b"/>
            <a:pathLst>
              <a:path w="17779" h="48260">
                <a:moveTo>
                  <a:pt x="0" y="8964"/>
                </a:moveTo>
                <a:lnTo>
                  <a:pt x="6353" y="6517"/>
                </a:lnTo>
                <a:lnTo>
                  <a:pt x="17312" y="0"/>
                </a:lnTo>
                <a:lnTo>
                  <a:pt x="794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5" name="object 29415"/>
          <p:cNvSpPr/>
          <p:nvPr/>
        </p:nvSpPr>
        <p:spPr>
          <a:xfrm>
            <a:off x="7355851" y="6404119"/>
            <a:ext cx="45085" cy="48260"/>
          </a:xfrm>
          <a:custGeom>
            <a:avLst/>
            <a:gdLst/>
            <a:ahLst/>
            <a:cxnLst/>
            <a:rect l="l" t="t" r="r" b="b"/>
            <a:pathLst>
              <a:path w="45084" h="48260">
                <a:moveTo>
                  <a:pt x="44947" y="6517"/>
                </a:moveTo>
                <a:lnTo>
                  <a:pt x="43359" y="2029"/>
                </a:lnTo>
                <a:lnTo>
                  <a:pt x="35100" y="0"/>
                </a:lnTo>
                <a:lnTo>
                  <a:pt x="29541" y="0"/>
                </a:lnTo>
                <a:lnTo>
                  <a:pt x="19694" y="2029"/>
                </a:lnTo>
                <a:lnTo>
                  <a:pt x="11435" y="8964"/>
                </a:lnTo>
                <a:lnTo>
                  <a:pt x="4288" y="20376"/>
                </a:lnTo>
                <a:lnTo>
                  <a:pt x="0" y="31800"/>
                </a:lnTo>
                <a:lnTo>
                  <a:pt x="0" y="41171"/>
                </a:lnTo>
                <a:lnTo>
                  <a:pt x="4288" y="46065"/>
                </a:lnTo>
                <a:lnTo>
                  <a:pt x="12706" y="48106"/>
                </a:lnTo>
                <a:lnTo>
                  <a:pt x="15406" y="48106"/>
                </a:lnTo>
                <a:lnTo>
                  <a:pt x="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6" name="object 29416"/>
          <p:cNvSpPr/>
          <p:nvPr/>
        </p:nvSpPr>
        <p:spPr>
          <a:xfrm>
            <a:off x="7479418" y="6354782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7" name="object 29417"/>
          <p:cNvSpPr/>
          <p:nvPr/>
        </p:nvSpPr>
        <p:spPr>
          <a:xfrm>
            <a:off x="7613309" y="634254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676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8" name="object 29418"/>
          <p:cNvSpPr/>
          <p:nvPr/>
        </p:nvSpPr>
        <p:spPr>
          <a:xfrm>
            <a:off x="7620775" y="634254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6353" y="7341"/>
                </a:moveTo>
                <a:lnTo>
                  <a:pt x="14294" y="2447"/>
                </a:lnTo>
                <a:lnTo>
                  <a:pt x="20965" y="0"/>
                </a:lnTo>
                <a:lnTo>
                  <a:pt x="30018" y="0"/>
                </a:lnTo>
                <a:lnTo>
                  <a:pt x="35259" y="2447"/>
                </a:lnTo>
                <a:lnTo>
                  <a:pt x="39547" y="7341"/>
                </a:lnTo>
                <a:lnTo>
                  <a:pt x="40024" y="14277"/>
                </a:lnTo>
                <a:lnTo>
                  <a:pt x="38753" y="18753"/>
                </a:lnTo>
                <a:lnTo>
                  <a:pt x="33194" y="25688"/>
                </a:lnTo>
                <a:lnTo>
                  <a:pt x="25412" y="30583"/>
                </a:lnTo>
                <a:lnTo>
                  <a:pt x="19059" y="32624"/>
                </a:lnTo>
                <a:lnTo>
                  <a:pt x="10006" y="32624"/>
                </a:lnTo>
                <a:lnTo>
                  <a:pt x="4447" y="30583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19" name="object 29419"/>
          <p:cNvSpPr/>
          <p:nvPr/>
        </p:nvSpPr>
        <p:spPr>
          <a:xfrm>
            <a:off x="7676999" y="634254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688"/>
                </a:moveTo>
                <a:lnTo>
                  <a:pt x="26047" y="30583"/>
                </a:lnTo>
                <a:lnTo>
                  <a:pt x="19694" y="32624"/>
                </a:lnTo>
                <a:lnTo>
                  <a:pt x="10641" y="32624"/>
                </a:lnTo>
                <a:lnTo>
                  <a:pt x="5082" y="30583"/>
                </a:lnTo>
                <a:lnTo>
                  <a:pt x="2700" y="27730"/>
                </a:lnTo>
                <a:lnTo>
                  <a:pt x="635" y="25688"/>
                </a:lnTo>
                <a:lnTo>
                  <a:pt x="21600" y="0"/>
                </a:lnTo>
                <a:lnTo>
                  <a:pt x="30653" y="0"/>
                </a:lnTo>
                <a:lnTo>
                  <a:pt x="35894" y="2447"/>
                </a:lnTo>
                <a:lnTo>
                  <a:pt x="39865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0" name="object 29420"/>
          <p:cNvSpPr/>
          <p:nvPr/>
        </p:nvSpPr>
        <p:spPr>
          <a:xfrm>
            <a:off x="7708447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1" name="object 29421"/>
          <p:cNvSpPr/>
          <p:nvPr/>
        </p:nvSpPr>
        <p:spPr>
          <a:xfrm>
            <a:off x="7733859" y="634254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7341"/>
                </a:moveTo>
                <a:lnTo>
                  <a:pt x="35418" y="2447"/>
                </a:lnTo>
                <a:lnTo>
                  <a:pt x="30812" y="0"/>
                </a:lnTo>
                <a:lnTo>
                  <a:pt x="21600" y="0"/>
                </a:lnTo>
                <a:lnTo>
                  <a:pt x="14612" y="2447"/>
                </a:lnTo>
                <a:lnTo>
                  <a:pt x="6988" y="7341"/>
                </a:lnTo>
                <a:lnTo>
                  <a:pt x="1905" y="14277"/>
                </a:lnTo>
                <a:lnTo>
                  <a:pt x="0" y="18753"/>
                </a:lnTo>
                <a:lnTo>
                  <a:pt x="794" y="25688"/>
                </a:lnTo>
                <a:lnTo>
                  <a:pt x="4605" y="30583"/>
                </a:lnTo>
                <a:lnTo>
                  <a:pt x="10164" y="32624"/>
                </a:lnTo>
                <a:lnTo>
                  <a:pt x="19694" y="32624"/>
                </a:lnTo>
                <a:lnTo>
                  <a:pt x="26047" y="30583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2" name="object 29422"/>
          <p:cNvSpPr/>
          <p:nvPr/>
        </p:nvSpPr>
        <p:spPr>
          <a:xfrm>
            <a:off x="7782778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3" name="object 29423"/>
          <p:cNvSpPr/>
          <p:nvPr/>
        </p:nvSpPr>
        <p:spPr>
          <a:xfrm>
            <a:off x="7800884" y="6356824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40" h="18414">
                <a:moveTo>
                  <a:pt x="0" y="0"/>
                </a:moveTo>
                <a:lnTo>
                  <a:pt x="14612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4" name="object 29424"/>
          <p:cNvSpPr/>
          <p:nvPr/>
        </p:nvSpPr>
        <p:spPr>
          <a:xfrm>
            <a:off x="7786272" y="6342546"/>
            <a:ext cx="38100" cy="24130"/>
          </a:xfrm>
          <a:custGeom>
            <a:avLst/>
            <a:gdLst/>
            <a:ahLst/>
            <a:cxnLst/>
            <a:rect l="l" t="t" r="r" b="b"/>
            <a:pathLst>
              <a:path w="38100" h="24129">
                <a:moveTo>
                  <a:pt x="37959" y="0"/>
                </a:moveTo>
                <a:lnTo>
                  <a:pt x="0" y="23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5" name="object 29425"/>
          <p:cNvSpPr/>
          <p:nvPr/>
        </p:nvSpPr>
        <p:spPr>
          <a:xfrm>
            <a:off x="7832490" y="634254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688"/>
                </a:moveTo>
                <a:lnTo>
                  <a:pt x="26047" y="30583"/>
                </a:lnTo>
                <a:lnTo>
                  <a:pt x="19059" y="32624"/>
                </a:lnTo>
                <a:lnTo>
                  <a:pt x="10641" y="32624"/>
                </a:lnTo>
                <a:lnTo>
                  <a:pt x="4764" y="30583"/>
                </a:lnTo>
                <a:lnTo>
                  <a:pt x="2858" y="27730"/>
                </a:lnTo>
                <a:lnTo>
                  <a:pt x="794" y="25688"/>
                </a:lnTo>
                <a:lnTo>
                  <a:pt x="21759" y="0"/>
                </a:lnTo>
                <a:lnTo>
                  <a:pt x="30018" y="0"/>
                </a:lnTo>
                <a:lnTo>
                  <a:pt x="35894" y="2447"/>
                </a:lnTo>
                <a:lnTo>
                  <a:pt x="39865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6" name="object 29426"/>
          <p:cNvSpPr/>
          <p:nvPr/>
        </p:nvSpPr>
        <p:spPr>
          <a:xfrm>
            <a:off x="7863302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7" name="object 29427"/>
          <p:cNvSpPr/>
          <p:nvPr/>
        </p:nvSpPr>
        <p:spPr>
          <a:xfrm>
            <a:off x="7886968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8" name="object 29428"/>
          <p:cNvSpPr/>
          <p:nvPr/>
        </p:nvSpPr>
        <p:spPr>
          <a:xfrm>
            <a:off x="7895704" y="6342546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1117" y="2447"/>
                </a:lnTo>
                <a:lnTo>
                  <a:pt x="18106" y="0"/>
                </a:lnTo>
                <a:lnTo>
                  <a:pt x="23665" y="0"/>
                </a:lnTo>
                <a:lnTo>
                  <a:pt x="29224" y="2447"/>
                </a:lnTo>
                <a:lnTo>
                  <a:pt x="30018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29" name="object 29429"/>
          <p:cNvSpPr/>
          <p:nvPr/>
        </p:nvSpPr>
        <p:spPr>
          <a:xfrm>
            <a:off x="7925722" y="6342546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1117" y="2447"/>
                </a:lnTo>
                <a:lnTo>
                  <a:pt x="17312" y="0"/>
                </a:lnTo>
                <a:lnTo>
                  <a:pt x="23665" y="0"/>
                </a:lnTo>
                <a:lnTo>
                  <a:pt x="28906" y="2447"/>
                </a:lnTo>
                <a:lnTo>
                  <a:pt x="29700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0" name="object 29430"/>
          <p:cNvSpPr/>
          <p:nvPr/>
        </p:nvSpPr>
        <p:spPr>
          <a:xfrm>
            <a:off x="7972735" y="6351929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4764" y="4894"/>
                </a:moveTo>
                <a:lnTo>
                  <a:pt x="8258" y="2852"/>
                </a:lnTo>
                <a:lnTo>
                  <a:pt x="15406" y="0"/>
                </a:lnTo>
                <a:lnTo>
                  <a:pt x="24459" y="0"/>
                </a:lnTo>
                <a:lnTo>
                  <a:pt x="27159" y="0"/>
                </a:lnTo>
                <a:lnTo>
                  <a:pt x="32400" y="2852"/>
                </a:lnTo>
                <a:lnTo>
                  <a:pt x="35100" y="4894"/>
                </a:lnTo>
                <a:lnTo>
                  <a:pt x="36371" y="9370"/>
                </a:lnTo>
                <a:lnTo>
                  <a:pt x="34306" y="14264"/>
                </a:lnTo>
                <a:lnTo>
                  <a:pt x="30018" y="18347"/>
                </a:lnTo>
                <a:lnTo>
                  <a:pt x="26047" y="21200"/>
                </a:lnTo>
                <a:lnTo>
                  <a:pt x="19694" y="23241"/>
                </a:lnTo>
                <a:lnTo>
                  <a:pt x="7464" y="23241"/>
                </a:lnTo>
                <a:lnTo>
                  <a:pt x="1905" y="21200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1" name="object 29431"/>
          <p:cNvSpPr/>
          <p:nvPr/>
        </p:nvSpPr>
        <p:spPr>
          <a:xfrm>
            <a:off x="7971146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2" name="object 29432"/>
          <p:cNvSpPr/>
          <p:nvPr/>
        </p:nvSpPr>
        <p:spPr>
          <a:xfrm>
            <a:off x="8009900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3" name="object 29433"/>
          <p:cNvSpPr/>
          <p:nvPr/>
        </p:nvSpPr>
        <p:spPr>
          <a:xfrm>
            <a:off x="8037059" y="6326240"/>
            <a:ext cx="40005" cy="49530"/>
          </a:xfrm>
          <a:custGeom>
            <a:avLst/>
            <a:gdLst/>
            <a:ahLst/>
            <a:cxnLst/>
            <a:rect l="l" t="t" r="r" b="b"/>
            <a:pathLst>
              <a:path w="40004" h="49529">
                <a:moveTo>
                  <a:pt x="5558" y="23647"/>
                </a:moveTo>
                <a:lnTo>
                  <a:pt x="13500" y="18753"/>
                </a:lnTo>
                <a:lnTo>
                  <a:pt x="19853" y="16306"/>
                </a:lnTo>
                <a:lnTo>
                  <a:pt x="30494" y="12235"/>
                </a:lnTo>
                <a:lnTo>
                  <a:pt x="35259" y="7341"/>
                </a:lnTo>
                <a:lnTo>
                  <a:pt x="33671" y="2852"/>
                </a:lnTo>
                <a:lnTo>
                  <a:pt x="31606" y="0"/>
                </a:lnTo>
                <a:lnTo>
                  <a:pt x="22553" y="0"/>
                </a:lnTo>
                <a:lnTo>
                  <a:pt x="15406" y="2852"/>
                </a:lnTo>
                <a:lnTo>
                  <a:pt x="11912" y="4894"/>
                </a:lnTo>
                <a:lnTo>
                  <a:pt x="0" y="39953"/>
                </a:lnTo>
                <a:lnTo>
                  <a:pt x="1588" y="44036"/>
                </a:lnTo>
                <a:lnTo>
                  <a:pt x="3653" y="46889"/>
                </a:lnTo>
                <a:lnTo>
                  <a:pt x="8735" y="48930"/>
                </a:lnTo>
                <a:lnTo>
                  <a:pt x="17788" y="48930"/>
                </a:lnTo>
                <a:lnTo>
                  <a:pt x="24459" y="46889"/>
                </a:lnTo>
                <a:lnTo>
                  <a:pt x="32400" y="41995"/>
                </a:lnTo>
                <a:lnTo>
                  <a:pt x="37165" y="35059"/>
                </a:lnTo>
                <a:lnTo>
                  <a:pt x="39547" y="30583"/>
                </a:lnTo>
                <a:lnTo>
                  <a:pt x="38753" y="23647"/>
                </a:lnTo>
                <a:lnTo>
                  <a:pt x="34465" y="18753"/>
                </a:lnTo>
                <a:lnTo>
                  <a:pt x="28906" y="16306"/>
                </a:lnTo>
                <a:lnTo>
                  <a:pt x="19853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4" name="object 29434"/>
          <p:cNvSpPr/>
          <p:nvPr/>
        </p:nvSpPr>
        <p:spPr>
          <a:xfrm>
            <a:off x="8092331" y="634254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33988" y="25688"/>
                </a:moveTo>
                <a:lnTo>
                  <a:pt x="26047" y="30583"/>
                </a:lnTo>
                <a:lnTo>
                  <a:pt x="19059" y="32624"/>
                </a:lnTo>
                <a:lnTo>
                  <a:pt x="10006" y="32624"/>
                </a:lnTo>
                <a:lnTo>
                  <a:pt x="5241" y="30583"/>
                </a:lnTo>
                <a:lnTo>
                  <a:pt x="3176" y="27730"/>
                </a:lnTo>
                <a:lnTo>
                  <a:pt x="794" y="25688"/>
                </a:lnTo>
                <a:lnTo>
                  <a:pt x="21441" y="0"/>
                </a:lnTo>
                <a:lnTo>
                  <a:pt x="30494" y="0"/>
                </a:lnTo>
                <a:lnTo>
                  <a:pt x="36053" y="2447"/>
                </a:lnTo>
                <a:lnTo>
                  <a:pt x="40341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5" name="object 29435"/>
          <p:cNvSpPr/>
          <p:nvPr/>
        </p:nvSpPr>
        <p:spPr>
          <a:xfrm>
            <a:off x="8123143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6" name="object 29436"/>
          <p:cNvSpPr/>
          <p:nvPr/>
        </p:nvSpPr>
        <p:spPr>
          <a:xfrm>
            <a:off x="8149191" y="634254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1588" y="14277"/>
                </a:moveTo>
                <a:lnTo>
                  <a:pt x="37165" y="14277"/>
                </a:lnTo>
                <a:lnTo>
                  <a:pt x="39547" y="9382"/>
                </a:lnTo>
                <a:lnTo>
                  <a:pt x="37959" y="4894"/>
                </a:lnTo>
                <a:lnTo>
                  <a:pt x="36053" y="2447"/>
                </a:lnTo>
                <a:lnTo>
                  <a:pt x="30018" y="0"/>
                </a:lnTo>
                <a:lnTo>
                  <a:pt x="20965" y="0"/>
                </a:lnTo>
                <a:lnTo>
                  <a:pt x="14612" y="2447"/>
                </a:lnTo>
                <a:lnTo>
                  <a:pt x="7147" y="7341"/>
                </a:lnTo>
                <a:lnTo>
                  <a:pt x="1588" y="14277"/>
                </a:lnTo>
                <a:lnTo>
                  <a:pt x="0" y="18753"/>
                </a:lnTo>
                <a:lnTo>
                  <a:pt x="794" y="25688"/>
                </a:lnTo>
                <a:lnTo>
                  <a:pt x="5241" y="30583"/>
                </a:lnTo>
                <a:lnTo>
                  <a:pt x="10006" y="32624"/>
                </a:lnTo>
                <a:lnTo>
                  <a:pt x="19059" y="32624"/>
                </a:lnTo>
                <a:lnTo>
                  <a:pt x="26206" y="30583"/>
                </a:lnTo>
                <a:lnTo>
                  <a:pt x="33671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7" name="object 29437"/>
          <p:cNvSpPr/>
          <p:nvPr/>
        </p:nvSpPr>
        <p:spPr>
          <a:xfrm>
            <a:off x="8200969" y="6342546"/>
            <a:ext cx="53975" cy="33020"/>
          </a:xfrm>
          <a:custGeom>
            <a:avLst/>
            <a:gdLst/>
            <a:ahLst/>
            <a:cxnLst/>
            <a:rect l="l" t="t" r="r" b="b"/>
            <a:pathLst>
              <a:path w="53975" h="33020">
                <a:moveTo>
                  <a:pt x="42247" y="32624"/>
                </a:moveTo>
                <a:lnTo>
                  <a:pt x="53365" y="0"/>
                </a:lnTo>
                <a:lnTo>
                  <a:pt x="23347" y="25688"/>
                </a:lnTo>
                <a:lnTo>
                  <a:pt x="11435" y="0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8" name="object 29438"/>
          <p:cNvSpPr/>
          <p:nvPr/>
        </p:nvSpPr>
        <p:spPr>
          <a:xfrm>
            <a:off x="8268470" y="6351929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4764" y="4894"/>
                </a:moveTo>
                <a:lnTo>
                  <a:pt x="8417" y="2852"/>
                </a:lnTo>
                <a:lnTo>
                  <a:pt x="15406" y="0"/>
                </a:lnTo>
                <a:lnTo>
                  <a:pt x="24459" y="0"/>
                </a:lnTo>
                <a:lnTo>
                  <a:pt x="27318" y="0"/>
                </a:lnTo>
                <a:lnTo>
                  <a:pt x="32877" y="2852"/>
                </a:lnTo>
                <a:lnTo>
                  <a:pt x="35259" y="4894"/>
                </a:lnTo>
                <a:lnTo>
                  <a:pt x="36371" y="9370"/>
                </a:lnTo>
                <a:lnTo>
                  <a:pt x="34465" y="14264"/>
                </a:lnTo>
                <a:lnTo>
                  <a:pt x="30018" y="18347"/>
                </a:lnTo>
                <a:lnTo>
                  <a:pt x="25729" y="21200"/>
                </a:lnTo>
                <a:lnTo>
                  <a:pt x="19853" y="23241"/>
                </a:lnTo>
                <a:lnTo>
                  <a:pt x="7623" y="23241"/>
                </a:lnTo>
                <a:lnTo>
                  <a:pt x="2064" y="21200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39" name="object 29439"/>
          <p:cNvSpPr/>
          <p:nvPr/>
        </p:nvSpPr>
        <p:spPr>
          <a:xfrm>
            <a:off x="8266882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594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0" name="object 29440"/>
          <p:cNvSpPr/>
          <p:nvPr/>
        </p:nvSpPr>
        <p:spPr>
          <a:xfrm>
            <a:off x="8305635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1" name="object 29441"/>
          <p:cNvSpPr/>
          <p:nvPr/>
        </p:nvSpPr>
        <p:spPr>
          <a:xfrm>
            <a:off x="8332954" y="634254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7782" y="0"/>
                </a:moveTo>
                <a:lnTo>
                  <a:pt x="0" y="23647"/>
                </a:lnTo>
                <a:lnTo>
                  <a:pt x="794" y="30583"/>
                </a:lnTo>
                <a:lnTo>
                  <a:pt x="5400" y="32624"/>
                </a:lnTo>
                <a:lnTo>
                  <a:pt x="14612" y="32624"/>
                </a:lnTo>
                <a:lnTo>
                  <a:pt x="21600" y="30583"/>
                </a:lnTo>
                <a:lnTo>
                  <a:pt x="32718" y="236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2" name="object 29442"/>
          <p:cNvSpPr/>
          <p:nvPr/>
        </p:nvSpPr>
        <p:spPr>
          <a:xfrm>
            <a:off x="8362495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3" name="object 29443"/>
          <p:cNvSpPr/>
          <p:nvPr/>
        </p:nvSpPr>
        <p:spPr>
          <a:xfrm>
            <a:off x="8349948" y="6333582"/>
            <a:ext cx="24765" cy="5080"/>
          </a:xfrm>
          <a:custGeom>
            <a:avLst/>
            <a:gdLst/>
            <a:ahLst/>
            <a:cxnLst/>
            <a:rect l="l" t="t" r="r" b="b"/>
            <a:pathLst>
              <a:path w="24765" h="5079">
                <a:moveTo>
                  <a:pt x="0" y="0"/>
                </a:moveTo>
                <a:lnTo>
                  <a:pt x="2700" y="2041"/>
                </a:lnTo>
                <a:lnTo>
                  <a:pt x="7464" y="4894"/>
                </a:lnTo>
                <a:lnTo>
                  <a:pt x="13817" y="4894"/>
                </a:lnTo>
                <a:lnTo>
                  <a:pt x="20012" y="2041"/>
                </a:lnTo>
                <a:lnTo>
                  <a:pt x="244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4" name="object 29444"/>
          <p:cNvSpPr/>
          <p:nvPr/>
        </p:nvSpPr>
        <p:spPr>
          <a:xfrm>
            <a:off x="8437144" y="634254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5" name="object 29445"/>
          <p:cNvSpPr/>
          <p:nvPr/>
        </p:nvSpPr>
        <p:spPr>
          <a:xfrm>
            <a:off x="8445879" y="634254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7341"/>
                </a:moveTo>
                <a:lnTo>
                  <a:pt x="13817" y="2447"/>
                </a:lnTo>
                <a:lnTo>
                  <a:pt x="20170" y="0"/>
                </a:lnTo>
                <a:lnTo>
                  <a:pt x="29224" y="0"/>
                </a:lnTo>
                <a:lnTo>
                  <a:pt x="35100" y="2447"/>
                </a:lnTo>
                <a:lnTo>
                  <a:pt x="39071" y="7341"/>
                </a:lnTo>
                <a:lnTo>
                  <a:pt x="39865" y="14277"/>
                </a:lnTo>
                <a:lnTo>
                  <a:pt x="37800" y="18753"/>
                </a:lnTo>
                <a:lnTo>
                  <a:pt x="32718" y="25688"/>
                </a:lnTo>
                <a:lnTo>
                  <a:pt x="25253" y="30583"/>
                </a:lnTo>
                <a:lnTo>
                  <a:pt x="18106" y="32624"/>
                </a:lnTo>
                <a:lnTo>
                  <a:pt x="9053" y="32624"/>
                </a:lnTo>
                <a:lnTo>
                  <a:pt x="3970" y="30583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6" name="object 29446"/>
          <p:cNvSpPr/>
          <p:nvPr/>
        </p:nvSpPr>
        <p:spPr>
          <a:xfrm>
            <a:off x="8502739" y="6342546"/>
            <a:ext cx="36195" cy="33020"/>
          </a:xfrm>
          <a:custGeom>
            <a:avLst/>
            <a:gdLst/>
            <a:ahLst/>
            <a:cxnLst/>
            <a:rect l="l" t="t" r="r" b="b"/>
            <a:pathLst>
              <a:path w="36195" h="33020">
                <a:moveTo>
                  <a:pt x="0" y="0"/>
                </a:moveTo>
                <a:lnTo>
                  <a:pt x="5876" y="32624"/>
                </a:lnTo>
                <a:lnTo>
                  <a:pt x="355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7" name="object 29447"/>
          <p:cNvSpPr/>
          <p:nvPr/>
        </p:nvSpPr>
        <p:spPr>
          <a:xfrm>
            <a:off x="8482251" y="6375171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70" h="16510">
                <a:moveTo>
                  <a:pt x="26365" y="0"/>
                </a:moveTo>
                <a:lnTo>
                  <a:pt x="17312" y="9370"/>
                </a:lnTo>
                <a:lnTo>
                  <a:pt x="9847" y="14264"/>
                </a:lnTo>
                <a:lnTo>
                  <a:pt x="3494" y="16306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8" name="object 29448"/>
          <p:cNvSpPr/>
          <p:nvPr/>
        </p:nvSpPr>
        <p:spPr>
          <a:xfrm>
            <a:off x="8539111" y="634254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153" y="0"/>
                </a:moveTo>
                <a:lnTo>
                  <a:pt x="25571" y="0"/>
                </a:lnTo>
                <a:lnTo>
                  <a:pt x="18106" y="23647"/>
                </a:lnTo>
                <a:lnTo>
                  <a:pt x="12547" y="30583"/>
                </a:lnTo>
                <a:lnTo>
                  <a:pt x="5400" y="32624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49" name="object 29449"/>
          <p:cNvSpPr/>
          <p:nvPr/>
        </p:nvSpPr>
        <p:spPr>
          <a:xfrm>
            <a:off x="8571829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0" name="object 29450"/>
          <p:cNvSpPr/>
          <p:nvPr/>
        </p:nvSpPr>
        <p:spPr>
          <a:xfrm>
            <a:off x="8597082" y="6342546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5894" y="2447"/>
                </a:lnTo>
                <a:lnTo>
                  <a:pt x="39865" y="7341"/>
                </a:lnTo>
                <a:lnTo>
                  <a:pt x="40659" y="14277"/>
                </a:lnTo>
                <a:lnTo>
                  <a:pt x="39071" y="18753"/>
                </a:lnTo>
                <a:lnTo>
                  <a:pt x="33512" y="25688"/>
                </a:lnTo>
                <a:lnTo>
                  <a:pt x="26047" y="30583"/>
                </a:lnTo>
                <a:lnTo>
                  <a:pt x="19694" y="32624"/>
                </a:lnTo>
                <a:lnTo>
                  <a:pt x="10641" y="32624"/>
                </a:lnTo>
                <a:lnTo>
                  <a:pt x="4764" y="30583"/>
                </a:lnTo>
                <a:lnTo>
                  <a:pt x="794" y="25688"/>
                </a:lnTo>
                <a:lnTo>
                  <a:pt x="0" y="18753"/>
                </a:lnTo>
                <a:lnTo>
                  <a:pt x="2064" y="14277"/>
                </a:lnTo>
                <a:lnTo>
                  <a:pt x="7147" y="7341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1" name="object 29451"/>
          <p:cNvSpPr/>
          <p:nvPr/>
        </p:nvSpPr>
        <p:spPr>
          <a:xfrm>
            <a:off x="8657913" y="635885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2" name="object 29452"/>
          <p:cNvSpPr/>
          <p:nvPr/>
        </p:nvSpPr>
        <p:spPr>
          <a:xfrm>
            <a:off x="8685549" y="634254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3" name="object 29453"/>
          <p:cNvSpPr/>
          <p:nvPr/>
        </p:nvSpPr>
        <p:spPr>
          <a:xfrm>
            <a:off x="8652354" y="634254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4" name="object 29454"/>
          <p:cNvSpPr/>
          <p:nvPr/>
        </p:nvSpPr>
        <p:spPr>
          <a:xfrm>
            <a:off x="7315192" y="6325429"/>
            <a:ext cx="19050" cy="48895"/>
          </a:xfrm>
          <a:custGeom>
            <a:avLst/>
            <a:gdLst/>
            <a:ahLst/>
            <a:cxnLst/>
            <a:rect l="l" t="t" r="r" b="b"/>
            <a:pathLst>
              <a:path w="19050" h="48895">
                <a:moveTo>
                  <a:pt x="0" y="8964"/>
                </a:moveTo>
                <a:lnTo>
                  <a:pt x="7147" y="6923"/>
                </a:lnTo>
                <a:lnTo>
                  <a:pt x="18582" y="0"/>
                </a:lnTo>
                <a:lnTo>
                  <a:pt x="1588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5" name="object 29455"/>
          <p:cNvSpPr/>
          <p:nvPr/>
        </p:nvSpPr>
        <p:spPr>
          <a:xfrm>
            <a:off x="7352675" y="6325429"/>
            <a:ext cx="50165" cy="48895"/>
          </a:xfrm>
          <a:custGeom>
            <a:avLst/>
            <a:gdLst/>
            <a:ahLst/>
            <a:cxnLst/>
            <a:rect l="l" t="t" r="r" b="b"/>
            <a:pathLst>
              <a:path w="50165" h="48895">
                <a:moveTo>
                  <a:pt x="49712" y="0"/>
                </a:moveTo>
                <a:lnTo>
                  <a:pt x="19376" y="0"/>
                </a:lnTo>
                <a:lnTo>
                  <a:pt x="9529" y="21200"/>
                </a:lnTo>
                <a:lnTo>
                  <a:pt x="13023" y="18347"/>
                </a:lnTo>
                <a:lnTo>
                  <a:pt x="22871" y="16306"/>
                </a:lnTo>
                <a:lnTo>
                  <a:pt x="31924" y="16306"/>
                </a:lnTo>
                <a:lnTo>
                  <a:pt x="39865" y="18347"/>
                </a:lnTo>
                <a:lnTo>
                  <a:pt x="44630" y="23241"/>
                </a:lnTo>
                <a:lnTo>
                  <a:pt x="44630" y="30165"/>
                </a:lnTo>
                <a:lnTo>
                  <a:pt x="43518" y="34653"/>
                </a:lnTo>
                <a:lnTo>
                  <a:pt x="37483" y="41589"/>
                </a:lnTo>
                <a:lnTo>
                  <a:pt x="30812" y="46471"/>
                </a:lnTo>
                <a:lnTo>
                  <a:pt x="20965" y="48512"/>
                </a:lnTo>
                <a:lnTo>
                  <a:pt x="11912" y="48512"/>
                </a:lnTo>
                <a:lnTo>
                  <a:pt x="3176" y="46471"/>
                </a:lnTo>
                <a:lnTo>
                  <a:pt x="1270" y="44024"/>
                </a:lnTo>
                <a:lnTo>
                  <a:pt x="0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6" name="object 29456"/>
          <p:cNvSpPr/>
          <p:nvPr/>
        </p:nvSpPr>
        <p:spPr>
          <a:xfrm>
            <a:off x="4828282" y="5914874"/>
            <a:ext cx="52705" cy="48895"/>
          </a:xfrm>
          <a:custGeom>
            <a:avLst/>
            <a:gdLst/>
            <a:ahLst/>
            <a:cxnLst/>
            <a:rect l="l" t="t" r="r" b="b"/>
            <a:pathLst>
              <a:path w="52704" h="48895">
                <a:moveTo>
                  <a:pt x="19376" y="0"/>
                </a:moveTo>
                <a:lnTo>
                  <a:pt x="52571" y="0"/>
                </a:lnTo>
                <a:lnTo>
                  <a:pt x="28112" y="18347"/>
                </a:lnTo>
                <a:lnTo>
                  <a:pt x="37165" y="18347"/>
                </a:lnTo>
                <a:lnTo>
                  <a:pt x="41930" y="21200"/>
                </a:lnTo>
                <a:lnTo>
                  <a:pt x="44312" y="23241"/>
                </a:lnTo>
                <a:lnTo>
                  <a:pt x="44630" y="30165"/>
                </a:lnTo>
                <a:lnTo>
                  <a:pt x="43518" y="34653"/>
                </a:lnTo>
                <a:lnTo>
                  <a:pt x="37959" y="41589"/>
                </a:lnTo>
                <a:lnTo>
                  <a:pt x="30018" y="46483"/>
                </a:lnTo>
                <a:lnTo>
                  <a:pt x="20170" y="48512"/>
                </a:lnTo>
                <a:lnTo>
                  <a:pt x="11117" y="48512"/>
                </a:lnTo>
                <a:lnTo>
                  <a:pt x="3653" y="46483"/>
                </a:lnTo>
                <a:lnTo>
                  <a:pt x="1270" y="43618"/>
                </a:lnTo>
                <a:lnTo>
                  <a:pt x="0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7" name="object 29457"/>
          <p:cNvSpPr/>
          <p:nvPr/>
        </p:nvSpPr>
        <p:spPr>
          <a:xfrm>
            <a:off x="5866318" y="3081152"/>
            <a:ext cx="72377" cy="6731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458" name="object 29458"/>
          <p:cNvSpPr/>
          <p:nvPr/>
        </p:nvSpPr>
        <p:spPr>
          <a:xfrm>
            <a:off x="7483071" y="618884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59" name="object 29459"/>
          <p:cNvSpPr/>
          <p:nvPr/>
        </p:nvSpPr>
        <p:spPr>
          <a:xfrm>
            <a:off x="7622363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0" name="object 29460"/>
          <p:cNvSpPr/>
          <p:nvPr/>
        </p:nvSpPr>
        <p:spPr>
          <a:xfrm>
            <a:off x="7629986" y="6177432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0" y="9382"/>
                </a:moveTo>
                <a:lnTo>
                  <a:pt x="11753" y="2447"/>
                </a:lnTo>
                <a:lnTo>
                  <a:pt x="18106" y="0"/>
                </a:lnTo>
                <a:lnTo>
                  <a:pt x="27159" y="0"/>
                </a:lnTo>
                <a:lnTo>
                  <a:pt x="32400" y="2447"/>
                </a:lnTo>
                <a:lnTo>
                  <a:pt x="33512" y="6517"/>
                </a:lnTo>
                <a:lnTo>
                  <a:pt x="25253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1" name="object 29461"/>
          <p:cNvSpPr/>
          <p:nvPr/>
        </p:nvSpPr>
        <p:spPr>
          <a:xfrm>
            <a:off x="7680493" y="617743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894" y="2447"/>
                </a:lnTo>
                <a:lnTo>
                  <a:pt x="39865" y="6517"/>
                </a:lnTo>
                <a:lnTo>
                  <a:pt x="40659" y="13858"/>
                </a:lnTo>
                <a:lnTo>
                  <a:pt x="39071" y="18753"/>
                </a:lnTo>
                <a:lnTo>
                  <a:pt x="33512" y="25283"/>
                </a:lnTo>
                <a:lnTo>
                  <a:pt x="26047" y="30165"/>
                </a:lnTo>
                <a:lnTo>
                  <a:pt x="19694" y="32206"/>
                </a:lnTo>
                <a:lnTo>
                  <a:pt x="10641" y="32206"/>
                </a:lnTo>
                <a:lnTo>
                  <a:pt x="5558" y="30165"/>
                </a:lnTo>
                <a:lnTo>
                  <a:pt x="794" y="25283"/>
                </a:lnTo>
                <a:lnTo>
                  <a:pt x="0" y="18753"/>
                </a:lnTo>
                <a:lnTo>
                  <a:pt x="1905" y="13858"/>
                </a:lnTo>
                <a:lnTo>
                  <a:pt x="7147" y="6517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2" name="object 29462"/>
          <p:cNvSpPr/>
          <p:nvPr/>
        </p:nvSpPr>
        <p:spPr>
          <a:xfrm>
            <a:off x="7738465" y="6161125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5558" y="22823"/>
                </a:moveTo>
                <a:lnTo>
                  <a:pt x="13500" y="18753"/>
                </a:lnTo>
                <a:lnTo>
                  <a:pt x="20647" y="16306"/>
                </a:lnTo>
                <a:lnTo>
                  <a:pt x="30812" y="11411"/>
                </a:lnTo>
                <a:lnTo>
                  <a:pt x="36053" y="6517"/>
                </a:lnTo>
                <a:lnTo>
                  <a:pt x="34465" y="2447"/>
                </a:lnTo>
                <a:lnTo>
                  <a:pt x="31606" y="0"/>
                </a:lnTo>
                <a:lnTo>
                  <a:pt x="23347" y="0"/>
                </a:lnTo>
                <a:lnTo>
                  <a:pt x="16200" y="2447"/>
                </a:lnTo>
                <a:lnTo>
                  <a:pt x="12706" y="4488"/>
                </a:lnTo>
                <a:lnTo>
                  <a:pt x="0" y="39142"/>
                </a:lnTo>
                <a:lnTo>
                  <a:pt x="1588" y="44024"/>
                </a:lnTo>
                <a:lnTo>
                  <a:pt x="4447" y="46471"/>
                </a:lnTo>
                <a:lnTo>
                  <a:pt x="9211" y="48512"/>
                </a:lnTo>
                <a:lnTo>
                  <a:pt x="18265" y="48512"/>
                </a:lnTo>
                <a:lnTo>
                  <a:pt x="24618" y="46471"/>
                </a:lnTo>
                <a:lnTo>
                  <a:pt x="32400" y="41589"/>
                </a:lnTo>
                <a:lnTo>
                  <a:pt x="37959" y="35059"/>
                </a:lnTo>
                <a:lnTo>
                  <a:pt x="39547" y="30165"/>
                </a:lnTo>
                <a:lnTo>
                  <a:pt x="38753" y="22823"/>
                </a:lnTo>
                <a:lnTo>
                  <a:pt x="34465" y="18753"/>
                </a:lnTo>
                <a:lnTo>
                  <a:pt x="29700" y="16306"/>
                </a:lnTo>
                <a:lnTo>
                  <a:pt x="20647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3" name="object 29463"/>
          <p:cNvSpPr/>
          <p:nvPr/>
        </p:nvSpPr>
        <p:spPr>
          <a:xfrm>
            <a:off x="7793896" y="617743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223" y="13858"/>
                </a:moveTo>
                <a:lnTo>
                  <a:pt x="37800" y="13858"/>
                </a:lnTo>
                <a:lnTo>
                  <a:pt x="39389" y="9382"/>
                </a:lnTo>
                <a:lnTo>
                  <a:pt x="37800" y="4488"/>
                </a:lnTo>
                <a:lnTo>
                  <a:pt x="35894" y="2447"/>
                </a:lnTo>
                <a:lnTo>
                  <a:pt x="31130" y="0"/>
                </a:lnTo>
                <a:lnTo>
                  <a:pt x="21600" y="0"/>
                </a:lnTo>
                <a:lnTo>
                  <a:pt x="14929" y="2447"/>
                </a:lnTo>
                <a:lnTo>
                  <a:pt x="6988" y="6517"/>
                </a:lnTo>
                <a:lnTo>
                  <a:pt x="2223" y="13858"/>
                </a:lnTo>
                <a:lnTo>
                  <a:pt x="0" y="18753"/>
                </a:lnTo>
                <a:lnTo>
                  <a:pt x="635" y="25283"/>
                </a:lnTo>
                <a:lnTo>
                  <a:pt x="5876" y="30165"/>
                </a:lnTo>
                <a:lnTo>
                  <a:pt x="10641" y="32206"/>
                </a:lnTo>
                <a:lnTo>
                  <a:pt x="19694" y="32206"/>
                </a:lnTo>
                <a:lnTo>
                  <a:pt x="26047" y="30165"/>
                </a:lnTo>
                <a:lnTo>
                  <a:pt x="33830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4" name="object 29464"/>
          <p:cNvSpPr/>
          <p:nvPr/>
        </p:nvSpPr>
        <p:spPr>
          <a:xfrm>
            <a:off x="7840750" y="6177432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5" name="object 29465"/>
          <p:cNvSpPr/>
          <p:nvPr/>
        </p:nvSpPr>
        <p:spPr>
          <a:xfrm>
            <a:off x="7848691" y="617743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6353" y="6517"/>
                </a:moveTo>
                <a:lnTo>
                  <a:pt x="13817" y="2447"/>
                </a:lnTo>
                <a:lnTo>
                  <a:pt x="20965" y="0"/>
                </a:lnTo>
                <a:lnTo>
                  <a:pt x="29224" y="0"/>
                </a:lnTo>
                <a:lnTo>
                  <a:pt x="35100" y="2447"/>
                </a:lnTo>
                <a:lnTo>
                  <a:pt x="39071" y="6517"/>
                </a:lnTo>
                <a:lnTo>
                  <a:pt x="39865" y="13858"/>
                </a:lnTo>
                <a:lnTo>
                  <a:pt x="38277" y="18753"/>
                </a:lnTo>
                <a:lnTo>
                  <a:pt x="32877" y="25283"/>
                </a:lnTo>
                <a:lnTo>
                  <a:pt x="25253" y="30165"/>
                </a:lnTo>
                <a:lnTo>
                  <a:pt x="18265" y="32206"/>
                </a:lnTo>
                <a:lnTo>
                  <a:pt x="9847" y="32206"/>
                </a:lnTo>
                <a:lnTo>
                  <a:pt x="4447" y="30165"/>
                </a:lnTo>
                <a:lnTo>
                  <a:pt x="0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6" name="object 29466"/>
          <p:cNvSpPr/>
          <p:nvPr/>
        </p:nvSpPr>
        <p:spPr>
          <a:xfrm>
            <a:off x="7905551" y="6177432"/>
            <a:ext cx="22225" cy="32384"/>
          </a:xfrm>
          <a:custGeom>
            <a:avLst/>
            <a:gdLst/>
            <a:ahLst/>
            <a:cxnLst/>
            <a:rect l="l" t="t" r="r" b="b"/>
            <a:pathLst>
              <a:path w="22225" h="32385">
                <a:moveTo>
                  <a:pt x="0" y="0"/>
                </a:move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7" name="object 29467"/>
          <p:cNvSpPr/>
          <p:nvPr/>
        </p:nvSpPr>
        <p:spPr>
          <a:xfrm>
            <a:off x="7894115" y="6177432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8" name="object 29468"/>
          <p:cNvSpPr/>
          <p:nvPr/>
        </p:nvSpPr>
        <p:spPr>
          <a:xfrm>
            <a:off x="7947481" y="619333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69" name="object 29469"/>
          <p:cNvSpPr/>
          <p:nvPr/>
        </p:nvSpPr>
        <p:spPr>
          <a:xfrm>
            <a:off x="7974641" y="617743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0" name="object 29470"/>
          <p:cNvSpPr/>
          <p:nvPr/>
        </p:nvSpPr>
        <p:spPr>
          <a:xfrm>
            <a:off x="7941922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1" name="object 29471"/>
          <p:cNvSpPr/>
          <p:nvPr/>
        </p:nvSpPr>
        <p:spPr>
          <a:xfrm>
            <a:off x="8000688" y="6177432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40" h="32385">
                <a:moveTo>
                  <a:pt x="20965" y="0"/>
                </a:moveTo>
                <a:lnTo>
                  <a:pt x="30018" y="0"/>
                </a:lnTo>
                <a:lnTo>
                  <a:pt x="35259" y="2447"/>
                </a:lnTo>
                <a:lnTo>
                  <a:pt x="40024" y="6517"/>
                </a:lnTo>
                <a:lnTo>
                  <a:pt x="40024" y="13858"/>
                </a:lnTo>
                <a:lnTo>
                  <a:pt x="38753" y="18753"/>
                </a:lnTo>
                <a:lnTo>
                  <a:pt x="32877" y="25283"/>
                </a:lnTo>
                <a:lnTo>
                  <a:pt x="26206" y="30165"/>
                </a:lnTo>
                <a:lnTo>
                  <a:pt x="19059" y="32206"/>
                </a:lnTo>
                <a:lnTo>
                  <a:pt x="10006" y="32206"/>
                </a:lnTo>
                <a:lnTo>
                  <a:pt x="4764" y="30165"/>
                </a:lnTo>
                <a:lnTo>
                  <a:pt x="0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7147" y="6517"/>
                </a:lnTo>
                <a:lnTo>
                  <a:pt x="13817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2" name="object 29472"/>
          <p:cNvSpPr/>
          <p:nvPr/>
        </p:nvSpPr>
        <p:spPr>
          <a:xfrm>
            <a:off x="8057707" y="617743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17"/>
                </a:moveTo>
                <a:lnTo>
                  <a:pt x="34624" y="2447"/>
                </a:lnTo>
                <a:lnTo>
                  <a:pt x="30018" y="0"/>
                </a:lnTo>
                <a:lnTo>
                  <a:pt x="20806" y="0"/>
                </a:lnTo>
                <a:lnTo>
                  <a:pt x="13817" y="2447"/>
                </a:lnTo>
                <a:lnTo>
                  <a:pt x="6670" y="6517"/>
                </a:lnTo>
                <a:lnTo>
                  <a:pt x="1111" y="13858"/>
                </a:lnTo>
                <a:lnTo>
                  <a:pt x="0" y="18753"/>
                </a:lnTo>
                <a:lnTo>
                  <a:pt x="0" y="25283"/>
                </a:lnTo>
                <a:lnTo>
                  <a:pt x="4605" y="30165"/>
                </a:lnTo>
                <a:lnTo>
                  <a:pt x="9847" y="32206"/>
                </a:lnTo>
                <a:lnTo>
                  <a:pt x="18900" y="32206"/>
                </a:lnTo>
                <a:lnTo>
                  <a:pt x="25571" y="30165"/>
                </a:lnTo>
                <a:lnTo>
                  <a:pt x="32718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3" name="object 29473"/>
          <p:cNvSpPr/>
          <p:nvPr/>
        </p:nvSpPr>
        <p:spPr>
          <a:xfrm>
            <a:off x="8106626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4" name="object 29474"/>
          <p:cNvSpPr/>
          <p:nvPr/>
        </p:nvSpPr>
        <p:spPr>
          <a:xfrm>
            <a:off x="8114090" y="6177432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5" h="32385">
                <a:moveTo>
                  <a:pt x="0" y="9382"/>
                </a:moveTo>
                <a:lnTo>
                  <a:pt x="11435" y="2447"/>
                </a:lnTo>
                <a:lnTo>
                  <a:pt x="18582" y="0"/>
                </a:lnTo>
                <a:lnTo>
                  <a:pt x="24141" y="0"/>
                </a:lnTo>
                <a:lnTo>
                  <a:pt x="29700" y="2447"/>
                </a:lnTo>
                <a:lnTo>
                  <a:pt x="30494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5" name="object 29475"/>
          <p:cNvSpPr/>
          <p:nvPr/>
        </p:nvSpPr>
        <p:spPr>
          <a:xfrm>
            <a:off x="8144585" y="6177432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0959" y="2447"/>
                </a:lnTo>
                <a:lnTo>
                  <a:pt x="17312" y="0"/>
                </a:lnTo>
                <a:lnTo>
                  <a:pt x="23665" y="0"/>
                </a:lnTo>
                <a:lnTo>
                  <a:pt x="28429" y="2447"/>
                </a:lnTo>
                <a:lnTo>
                  <a:pt x="29224" y="9382"/>
                </a:lnTo>
                <a:lnTo>
                  <a:pt x="2160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6" name="object 29476"/>
          <p:cNvSpPr/>
          <p:nvPr/>
        </p:nvSpPr>
        <p:spPr>
          <a:xfrm>
            <a:off x="8191439" y="6186814"/>
            <a:ext cx="36830" cy="22860"/>
          </a:xfrm>
          <a:custGeom>
            <a:avLst/>
            <a:gdLst/>
            <a:ahLst/>
            <a:cxnLst/>
            <a:rect l="l" t="t" r="r" b="b"/>
            <a:pathLst>
              <a:path w="36829" h="22860">
                <a:moveTo>
                  <a:pt x="4764" y="4476"/>
                </a:moveTo>
                <a:lnTo>
                  <a:pt x="8417" y="2029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877" y="2029"/>
                </a:lnTo>
                <a:lnTo>
                  <a:pt x="34783" y="4476"/>
                </a:lnTo>
                <a:lnTo>
                  <a:pt x="36371" y="9370"/>
                </a:lnTo>
                <a:lnTo>
                  <a:pt x="34465" y="13453"/>
                </a:lnTo>
                <a:lnTo>
                  <a:pt x="30018" y="18335"/>
                </a:lnTo>
                <a:lnTo>
                  <a:pt x="25729" y="20782"/>
                </a:lnTo>
                <a:lnTo>
                  <a:pt x="19376" y="22823"/>
                </a:lnTo>
                <a:lnTo>
                  <a:pt x="7623" y="22823"/>
                </a:lnTo>
                <a:lnTo>
                  <a:pt x="2064" y="20782"/>
                </a:lnTo>
                <a:lnTo>
                  <a:pt x="0" y="183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7" name="object 29477"/>
          <p:cNvSpPr/>
          <p:nvPr/>
        </p:nvSpPr>
        <p:spPr>
          <a:xfrm>
            <a:off x="8190010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8" name="object 29478"/>
          <p:cNvSpPr/>
          <p:nvPr/>
        </p:nvSpPr>
        <p:spPr>
          <a:xfrm>
            <a:off x="8228604" y="6205149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70">
                <a:moveTo>
                  <a:pt x="9847" y="2447"/>
                </a:moveTo>
                <a:lnTo>
                  <a:pt x="6353" y="4488"/>
                </a:lnTo>
                <a:lnTo>
                  <a:pt x="3970" y="2447"/>
                </a:lnTo>
                <a:lnTo>
                  <a:pt x="7464" y="0"/>
                </a:lnTo>
                <a:lnTo>
                  <a:pt x="9847" y="2447"/>
                </a:lnTo>
                <a:lnTo>
                  <a:pt x="8258" y="7341"/>
                </a:lnTo>
                <a:lnTo>
                  <a:pt x="3653" y="11424"/>
                </a:lnTo>
                <a:lnTo>
                  <a:pt x="0" y="138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79" name="object 29479"/>
          <p:cNvSpPr/>
          <p:nvPr/>
        </p:nvSpPr>
        <p:spPr>
          <a:xfrm>
            <a:off x="8332159" y="617743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282" y="0"/>
                </a:moveTo>
                <a:lnTo>
                  <a:pt x="30335" y="0"/>
                </a:lnTo>
                <a:lnTo>
                  <a:pt x="35100" y="2447"/>
                </a:lnTo>
                <a:lnTo>
                  <a:pt x="39865" y="6517"/>
                </a:lnTo>
                <a:lnTo>
                  <a:pt x="40659" y="13858"/>
                </a:lnTo>
                <a:lnTo>
                  <a:pt x="38594" y="18753"/>
                </a:lnTo>
                <a:lnTo>
                  <a:pt x="33512" y="25283"/>
                </a:lnTo>
                <a:lnTo>
                  <a:pt x="26047" y="30165"/>
                </a:lnTo>
                <a:lnTo>
                  <a:pt x="18900" y="32206"/>
                </a:lnTo>
                <a:lnTo>
                  <a:pt x="9847" y="32206"/>
                </a:lnTo>
                <a:lnTo>
                  <a:pt x="5082" y="30165"/>
                </a:lnTo>
                <a:lnTo>
                  <a:pt x="794" y="25283"/>
                </a:lnTo>
                <a:lnTo>
                  <a:pt x="0" y="18753"/>
                </a:lnTo>
                <a:lnTo>
                  <a:pt x="1588" y="13858"/>
                </a:lnTo>
                <a:lnTo>
                  <a:pt x="6988" y="6517"/>
                </a:lnTo>
                <a:lnTo>
                  <a:pt x="14929" y="244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0" name="object 29480"/>
          <p:cNvSpPr/>
          <p:nvPr/>
        </p:nvSpPr>
        <p:spPr>
          <a:xfrm>
            <a:off x="8386160" y="6177432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7147" y="6517"/>
                </a:moveTo>
                <a:lnTo>
                  <a:pt x="11117" y="2447"/>
                </a:lnTo>
                <a:lnTo>
                  <a:pt x="20965" y="0"/>
                </a:lnTo>
                <a:lnTo>
                  <a:pt x="30018" y="0"/>
                </a:lnTo>
                <a:lnTo>
                  <a:pt x="37959" y="2447"/>
                </a:lnTo>
                <a:lnTo>
                  <a:pt x="39071" y="6517"/>
                </a:lnTo>
                <a:lnTo>
                  <a:pt x="35259" y="11411"/>
                </a:lnTo>
                <a:lnTo>
                  <a:pt x="28112" y="13858"/>
                </a:lnTo>
                <a:lnTo>
                  <a:pt x="12706" y="15900"/>
                </a:lnTo>
                <a:lnTo>
                  <a:pt x="5558" y="18753"/>
                </a:lnTo>
                <a:lnTo>
                  <a:pt x="1270" y="22835"/>
                </a:lnTo>
                <a:lnTo>
                  <a:pt x="0" y="25283"/>
                </a:lnTo>
                <a:lnTo>
                  <a:pt x="1270" y="30165"/>
                </a:lnTo>
                <a:lnTo>
                  <a:pt x="9847" y="32206"/>
                </a:lnTo>
                <a:lnTo>
                  <a:pt x="19059" y="32206"/>
                </a:lnTo>
                <a:lnTo>
                  <a:pt x="28906" y="30165"/>
                </a:lnTo>
                <a:lnTo>
                  <a:pt x="32877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1" name="object 29481"/>
          <p:cNvSpPr/>
          <p:nvPr/>
        </p:nvSpPr>
        <p:spPr>
          <a:xfrm>
            <a:off x="8432379" y="6177432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2" name="object 29482"/>
          <p:cNvSpPr/>
          <p:nvPr/>
        </p:nvSpPr>
        <p:spPr>
          <a:xfrm>
            <a:off x="8440321" y="617743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6353" y="6517"/>
                </a:moveTo>
                <a:lnTo>
                  <a:pt x="13817" y="2447"/>
                </a:lnTo>
                <a:lnTo>
                  <a:pt x="20965" y="0"/>
                </a:lnTo>
                <a:lnTo>
                  <a:pt x="30018" y="0"/>
                </a:lnTo>
                <a:lnTo>
                  <a:pt x="34783" y="2447"/>
                </a:lnTo>
                <a:lnTo>
                  <a:pt x="39071" y="6517"/>
                </a:lnTo>
                <a:lnTo>
                  <a:pt x="39865" y="13858"/>
                </a:lnTo>
                <a:lnTo>
                  <a:pt x="38277" y="18753"/>
                </a:lnTo>
                <a:lnTo>
                  <a:pt x="32718" y="25283"/>
                </a:lnTo>
                <a:lnTo>
                  <a:pt x="24935" y="30165"/>
                </a:lnTo>
                <a:lnTo>
                  <a:pt x="18582" y="32206"/>
                </a:lnTo>
                <a:lnTo>
                  <a:pt x="9529" y="32206"/>
                </a:lnTo>
                <a:lnTo>
                  <a:pt x="3970" y="30165"/>
                </a:lnTo>
                <a:lnTo>
                  <a:pt x="0" y="252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3" name="object 29483"/>
          <p:cNvSpPr/>
          <p:nvPr/>
        </p:nvSpPr>
        <p:spPr>
          <a:xfrm>
            <a:off x="8496863" y="6177432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5" h="32385">
                <a:moveTo>
                  <a:pt x="0" y="0"/>
                </a:moveTo>
                <a:lnTo>
                  <a:pt x="6988" y="32206"/>
                </a:lnTo>
                <a:lnTo>
                  <a:pt x="35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4" name="object 29484"/>
          <p:cNvSpPr/>
          <p:nvPr/>
        </p:nvSpPr>
        <p:spPr>
          <a:xfrm>
            <a:off x="8477486" y="6209638"/>
            <a:ext cx="26670" cy="16510"/>
          </a:xfrm>
          <a:custGeom>
            <a:avLst/>
            <a:gdLst/>
            <a:ahLst/>
            <a:cxnLst/>
            <a:rect l="l" t="t" r="r" b="b"/>
            <a:pathLst>
              <a:path w="26670" h="16510">
                <a:moveTo>
                  <a:pt x="26365" y="0"/>
                </a:moveTo>
                <a:lnTo>
                  <a:pt x="16517" y="9382"/>
                </a:lnTo>
                <a:lnTo>
                  <a:pt x="9370" y="14277"/>
                </a:lnTo>
                <a:lnTo>
                  <a:pt x="2700" y="16306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5" name="object 29485"/>
          <p:cNvSpPr/>
          <p:nvPr/>
        </p:nvSpPr>
        <p:spPr>
          <a:xfrm>
            <a:off x="8541811" y="619333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6" name="object 29486"/>
          <p:cNvSpPr/>
          <p:nvPr/>
        </p:nvSpPr>
        <p:spPr>
          <a:xfrm>
            <a:off x="8569129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7" name="object 29487"/>
          <p:cNvSpPr/>
          <p:nvPr/>
        </p:nvSpPr>
        <p:spPr>
          <a:xfrm>
            <a:off x="8536252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8" name="object 29488"/>
          <p:cNvSpPr/>
          <p:nvPr/>
        </p:nvSpPr>
        <p:spPr>
          <a:xfrm>
            <a:off x="8592794" y="617743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89" name="object 29489"/>
          <p:cNvSpPr/>
          <p:nvPr/>
        </p:nvSpPr>
        <p:spPr>
          <a:xfrm>
            <a:off x="8601371" y="6177432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9382"/>
                </a:moveTo>
                <a:lnTo>
                  <a:pt x="11117" y="2447"/>
                </a:lnTo>
                <a:lnTo>
                  <a:pt x="18265" y="0"/>
                </a:lnTo>
                <a:lnTo>
                  <a:pt x="23824" y="0"/>
                </a:lnTo>
                <a:lnTo>
                  <a:pt x="29224" y="2447"/>
                </a:lnTo>
                <a:lnTo>
                  <a:pt x="29224" y="9382"/>
                </a:lnTo>
                <a:lnTo>
                  <a:pt x="21759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0" name="object 29490"/>
          <p:cNvSpPr/>
          <p:nvPr/>
        </p:nvSpPr>
        <p:spPr>
          <a:xfrm>
            <a:off x="8630595" y="6177432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5" h="32385">
                <a:moveTo>
                  <a:pt x="0" y="9382"/>
                </a:moveTo>
                <a:lnTo>
                  <a:pt x="11912" y="2447"/>
                </a:lnTo>
                <a:lnTo>
                  <a:pt x="18265" y="0"/>
                </a:lnTo>
                <a:lnTo>
                  <a:pt x="24618" y="0"/>
                </a:lnTo>
                <a:lnTo>
                  <a:pt x="29700" y="2447"/>
                </a:lnTo>
                <a:lnTo>
                  <a:pt x="30494" y="9382"/>
                </a:lnTo>
                <a:lnTo>
                  <a:pt x="22553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1" name="object 29491"/>
          <p:cNvSpPr/>
          <p:nvPr/>
        </p:nvSpPr>
        <p:spPr>
          <a:xfrm>
            <a:off x="8678402" y="6177432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812" y="0"/>
                </a:lnTo>
                <a:lnTo>
                  <a:pt x="35577" y="2447"/>
                </a:lnTo>
                <a:lnTo>
                  <a:pt x="39865" y="6517"/>
                </a:lnTo>
                <a:lnTo>
                  <a:pt x="40659" y="13858"/>
                </a:lnTo>
                <a:lnTo>
                  <a:pt x="39230" y="18753"/>
                </a:lnTo>
                <a:lnTo>
                  <a:pt x="33671" y="25283"/>
                </a:lnTo>
                <a:lnTo>
                  <a:pt x="26047" y="30165"/>
                </a:lnTo>
                <a:lnTo>
                  <a:pt x="19853" y="32206"/>
                </a:lnTo>
                <a:lnTo>
                  <a:pt x="10641" y="32206"/>
                </a:lnTo>
                <a:lnTo>
                  <a:pt x="4764" y="30165"/>
                </a:lnTo>
                <a:lnTo>
                  <a:pt x="794" y="25283"/>
                </a:lnTo>
                <a:lnTo>
                  <a:pt x="0" y="18753"/>
                </a:lnTo>
                <a:lnTo>
                  <a:pt x="2064" y="13858"/>
                </a:lnTo>
                <a:lnTo>
                  <a:pt x="7147" y="6517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2" name="object 29492"/>
          <p:cNvSpPr/>
          <p:nvPr/>
        </p:nvSpPr>
        <p:spPr>
          <a:xfrm>
            <a:off x="8736532" y="6161125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5558" y="22823"/>
                </a:moveTo>
                <a:lnTo>
                  <a:pt x="13341" y="18753"/>
                </a:lnTo>
                <a:lnTo>
                  <a:pt x="20488" y="16306"/>
                </a:lnTo>
                <a:lnTo>
                  <a:pt x="30812" y="11411"/>
                </a:lnTo>
                <a:lnTo>
                  <a:pt x="35100" y="6517"/>
                </a:lnTo>
                <a:lnTo>
                  <a:pt x="33512" y="2447"/>
                </a:lnTo>
                <a:lnTo>
                  <a:pt x="31606" y="0"/>
                </a:lnTo>
                <a:lnTo>
                  <a:pt x="23347" y="0"/>
                </a:lnTo>
                <a:lnTo>
                  <a:pt x="16200" y="2447"/>
                </a:lnTo>
                <a:lnTo>
                  <a:pt x="11753" y="4488"/>
                </a:lnTo>
                <a:lnTo>
                  <a:pt x="0" y="39142"/>
                </a:lnTo>
                <a:lnTo>
                  <a:pt x="1588" y="44024"/>
                </a:lnTo>
                <a:lnTo>
                  <a:pt x="3494" y="46471"/>
                </a:lnTo>
                <a:lnTo>
                  <a:pt x="9053" y="48512"/>
                </a:lnTo>
                <a:lnTo>
                  <a:pt x="18106" y="48512"/>
                </a:lnTo>
                <a:lnTo>
                  <a:pt x="24459" y="46471"/>
                </a:lnTo>
                <a:lnTo>
                  <a:pt x="32400" y="41589"/>
                </a:lnTo>
                <a:lnTo>
                  <a:pt x="37959" y="35059"/>
                </a:lnTo>
                <a:lnTo>
                  <a:pt x="39547" y="30165"/>
                </a:lnTo>
                <a:lnTo>
                  <a:pt x="38753" y="22823"/>
                </a:lnTo>
                <a:lnTo>
                  <a:pt x="34306" y="18753"/>
                </a:lnTo>
                <a:lnTo>
                  <a:pt x="29541" y="16306"/>
                </a:lnTo>
                <a:lnTo>
                  <a:pt x="20488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3" name="object 29493"/>
          <p:cNvSpPr/>
          <p:nvPr/>
        </p:nvSpPr>
        <p:spPr>
          <a:xfrm>
            <a:off x="8791804" y="6177432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40" h="32385">
                <a:moveTo>
                  <a:pt x="33988" y="25283"/>
                </a:moveTo>
                <a:lnTo>
                  <a:pt x="26047" y="30165"/>
                </a:lnTo>
                <a:lnTo>
                  <a:pt x="19694" y="32206"/>
                </a:lnTo>
                <a:lnTo>
                  <a:pt x="10641" y="32206"/>
                </a:lnTo>
                <a:lnTo>
                  <a:pt x="5082" y="30165"/>
                </a:lnTo>
                <a:lnTo>
                  <a:pt x="2700" y="27717"/>
                </a:lnTo>
                <a:lnTo>
                  <a:pt x="794" y="25283"/>
                </a:lnTo>
                <a:lnTo>
                  <a:pt x="0" y="18753"/>
                </a:lnTo>
                <a:lnTo>
                  <a:pt x="2382" y="13858"/>
                </a:lnTo>
                <a:lnTo>
                  <a:pt x="7147" y="6517"/>
                </a:lnTo>
                <a:lnTo>
                  <a:pt x="14929" y="2447"/>
                </a:lnTo>
                <a:lnTo>
                  <a:pt x="21759" y="0"/>
                </a:lnTo>
                <a:lnTo>
                  <a:pt x="30812" y="0"/>
                </a:lnTo>
                <a:lnTo>
                  <a:pt x="35894" y="2447"/>
                </a:lnTo>
                <a:lnTo>
                  <a:pt x="40341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4" name="object 29494"/>
          <p:cNvSpPr/>
          <p:nvPr/>
        </p:nvSpPr>
        <p:spPr>
          <a:xfrm>
            <a:off x="8823411" y="617743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5" name="object 29495"/>
          <p:cNvSpPr/>
          <p:nvPr/>
        </p:nvSpPr>
        <p:spPr>
          <a:xfrm>
            <a:off x="8852952" y="619333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6" name="object 29496"/>
          <p:cNvSpPr/>
          <p:nvPr/>
        </p:nvSpPr>
        <p:spPr>
          <a:xfrm>
            <a:off x="8880271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7" name="object 29497"/>
          <p:cNvSpPr/>
          <p:nvPr/>
        </p:nvSpPr>
        <p:spPr>
          <a:xfrm>
            <a:off x="8847552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8" name="object 29498"/>
          <p:cNvSpPr/>
          <p:nvPr/>
        </p:nvSpPr>
        <p:spPr>
          <a:xfrm>
            <a:off x="8909812" y="619333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99" name="object 29499"/>
          <p:cNvSpPr/>
          <p:nvPr/>
        </p:nvSpPr>
        <p:spPr>
          <a:xfrm>
            <a:off x="8937131" y="6177432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0" name="object 29500"/>
          <p:cNvSpPr/>
          <p:nvPr/>
        </p:nvSpPr>
        <p:spPr>
          <a:xfrm>
            <a:off x="8903936" y="617743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1" name="object 29501"/>
          <p:cNvSpPr/>
          <p:nvPr/>
        </p:nvSpPr>
        <p:spPr>
          <a:xfrm>
            <a:off x="8962384" y="6177432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671" y="25283"/>
                </a:moveTo>
                <a:lnTo>
                  <a:pt x="25729" y="30165"/>
                </a:lnTo>
                <a:lnTo>
                  <a:pt x="19376" y="32206"/>
                </a:lnTo>
                <a:lnTo>
                  <a:pt x="10323" y="32206"/>
                </a:lnTo>
                <a:lnTo>
                  <a:pt x="4764" y="30165"/>
                </a:lnTo>
                <a:lnTo>
                  <a:pt x="2858" y="27717"/>
                </a:lnTo>
                <a:lnTo>
                  <a:pt x="476" y="25283"/>
                </a:lnTo>
                <a:lnTo>
                  <a:pt x="21759" y="0"/>
                </a:lnTo>
                <a:lnTo>
                  <a:pt x="30812" y="0"/>
                </a:lnTo>
                <a:lnTo>
                  <a:pt x="35577" y="2447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2" name="object 29502"/>
          <p:cNvSpPr/>
          <p:nvPr/>
        </p:nvSpPr>
        <p:spPr>
          <a:xfrm>
            <a:off x="8993673" y="6177432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3" name="object 29503"/>
          <p:cNvSpPr/>
          <p:nvPr/>
        </p:nvSpPr>
        <p:spPr>
          <a:xfrm>
            <a:off x="9014955" y="6198226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0" y="11411"/>
                </a:moveTo>
                <a:lnTo>
                  <a:pt x="1540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4" name="object 29504"/>
          <p:cNvSpPr/>
          <p:nvPr/>
        </p:nvSpPr>
        <p:spPr>
          <a:xfrm>
            <a:off x="9021626" y="6177432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90" h="32385">
                <a:moveTo>
                  <a:pt x="22553" y="32206"/>
                </a:moveTo>
                <a:lnTo>
                  <a:pt x="33988" y="0"/>
                </a:lnTo>
                <a:lnTo>
                  <a:pt x="16200" y="0"/>
                </a:lnTo>
                <a:lnTo>
                  <a:pt x="9053" y="2447"/>
                </a:lnTo>
                <a:lnTo>
                  <a:pt x="5082" y="4488"/>
                </a:lnTo>
                <a:lnTo>
                  <a:pt x="794" y="9382"/>
                </a:lnTo>
                <a:lnTo>
                  <a:pt x="0" y="11411"/>
                </a:lnTo>
                <a:lnTo>
                  <a:pt x="1588" y="15900"/>
                </a:lnTo>
                <a:lnTo>
                  <a:pt x="3653" y="18753"/>
                </a:lnTo>
                <a:lnTo>
                  <a:pt x="8735" y="20794"/>
                </a:lnTo>
                <a:lnTo>
                  <a:pt x="26841" y="2079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5" name="object 29505"/>
          <p:cNvSpPr/>
          <p:nvPr/>
        </p:nvSpPr>
        <p:spPr>
          <a:xfrm>
            <a:off x="4828282" y="5817836"/>
            <a:ext cx="52705" cy="48895"/>
          </a:xfrm>
          <a:custGeom>
            <a:avLst/>
            <a:gdLst/>
            <a:ahLst/>
            <a:cxnLst/>
            <a:rect l="l" t="t" r="r" b="b"/>
            <a:pathLst>
              <a:path w="52704" h="48895">
                <a:moveTo>
                  <a:pt x="15406" y="11424"/>
                </a:moveTo>
                <a:lnTo>
                  <a:pt x="16200" y="9382"/>
                </a:lnTo>
                <a:lnTo>
                  <a:pt x="20965" y="4488"/>
                </a:lnTo>
                <a:lnTo>
                  <a:pt x="24459" y="2447"/>
                </a:lnTo>
                <a:lnTo>
                  <a:pt x="31606" y="0"/>
                </a:lnTo>
                <a:lnTo>
                  <a:pt x="43518" y="0"/>
                </a:lnTo>
                <a:lnTo>
                  <a:pt x="48283" y="2447"/>
                </a:lnTo>
                <a:lnTo>
                  <a:pt x="50983" y="4488"/>
                </a:lnTo>
                <a:lnTo>
                  <a:pt x="52571" y="9382"/>
                </a:lnTo>
                <a:lnTo>
                  <a:pt x="50506" y="13871"/>
                </a:lnTo>
                <a:lnTo>
                  <a:pt x="46218" y="18753"/>
                </a:lnTo>
                <a:lnTo>
                  <a:pt x="37959" y="25688"/>
                </a:lnTo>
                <a:lnTo>
                  <a:pt x="0" y="48524"/>
                </a:lnTo>
                <a:lnTo>
                  <a:pt x="41136" y="48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6" name="object 29506"/>
          <p:cNvSpPr/>
          <p:nvPr/>
        </p:nvSpPr>
        <p:spPr>
          <a:xfrm>
            <a:off x="5804591" y="3168979"/>
            <a:ext cx="156210" cy="0"/>
          </a:xfrm>
          <a:custGeom>
            <a:avLst/>
            <a:gdLst/>
            <a:ahLst/>
            <a:cxnLst/>
            <a:rect l="l" t="t" r="r" b="b"/>
            <a:pathLst>
              <a:path w="156210" h="0">
                <a:moveTo>
                  <a:pt x="0" y="0"/>
                </a:moveTo>
                <a:lnTo>
                  <a:pt x="155967" y="0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7" name="object 29507"/>
          <p:cNvSpPr/>
          <p:nvPr/>
        </p:nvSpPr>
        <p:spPr>
          <a:xfrm>
            <a:off x="7320274" y="6160314"/>
            <a:ext cx="17780" cy="48260"/>
          </a:xfrm>
          <a:custGeom>
            <a:avLst/>
            <a:gdLst/>
            <a:ahLst/>
            <a:cxnLst/>
            <a:rect l="l" t="t" r="r" b="b"/>
            <a:pathLst>
              <a:path w="17779" h="48260">
                <a:moveTo>
                  <a:pt x="0" y="8964"/>
                </a:moveTo>
                <a:lnTo>
                  <a:pt x="6353" y="6517"/>
                </a:lnTo>
                <a:lnTo>
                  <a:pt x="17470" y="0"/>
                </a:lnTo>
                <a:lnTo>
                  <a:pt x="794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8" name="object 29508"/>
          <p:cNvSpPr/>
          <p:nvPr/>
        </p:nvSpPr>
        <p:spPr>
          <a:xfrm>
            <a:off x="7359346" y="6160314"/>
            <a:ext cx="45720" cy="32384"/>
          </a:xfrm>
          <a:custGeom>
            <a:avLst/>
            <a:gdLst/>
            <a:ahLst/>
            <a:cxnLst/>
            <a:rect l="l" t="t" r="r" b="b"/>
            <a:pathLst>
              <a:path w="45720" h="32385">
                <a:moveTo>
                  <a:pt x="41453" y="0"/>
                </a:moveTo>
                <a:lnTo>
                  <a:pt x="0" y="31800"/>
                </a:lnTo>
                <a:lnTo>
                  <a:pt x="45106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09" name="object 29509"/>
          <p:cNvSpPr/>
          <p:nvPr/>
        </p:nvSpPr>
        <p:spPr>
          <a:xfrm>
            <a:off x="7383964" y="6160314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835" y="0"/>
                </a:moveTo>
                <a:lnTo>
                  <a:pt x="0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0" name="object 29510"/>
          <p:cNvSpPr/>
          <p:nvPr/>
        </p:nvSpPr>
        <p:spPr>
          <a:xfrm>
            <a:off x="4979644" y="5851273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0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1" name="object 29511"/>
          <p:cNvSpPr/>
          <p:nvPr/>
        </p:nvSpPr>
        <p:spPr>
          <a:xfrm>
            <a:off x="5121000" y="583986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33194" y="25270"/>
                </a:moveTo>
                <a:lnTo>
                  <a:pt x="26047" y="30165"/>
                </a:lnTo>
                <a:lnTo>
                  <a:pt x="18900" y="32612"/>
                </a:lnTo>
                <a:lnTo>
                  <a:pt x="9847" y="32612"/>
                </a:lnTo>
                <a:lnTo>
                  <a:pt x="5082" y="30165"/>
                </a:lnTo>
                <a:lnTo>
                  <a:pt x="3176" y="27717"/>
                </a:lnTo>
                <a:lnTo>
                  <a:pt x="0" y="25270"/>
                </a:lnTo>
                <a:lnTo>
                  <a:pt x="0" y="18347"/>
                </a:lnTo>
                <a:lnTo>
                  <a:pt x="1588" y="13858"/>
                </a:lnTo>
                <a:lnTo>
                  <a:pt x="6988" y="6923"/>
                </a:lnTo>
                <a:lnTo>
                  <a:pt x="14135" y="2029"/>
                </a:lnTo>
                <a:lnTo>
                  <a:pt x="21282" y="0"/>
                </a:lnTo>
                <a:lnTo>
                  <a:pt x="30335" y="0"/>
                </a:lnTo>
                <a:lnTo>
                  <a:pt x="35100" y="2029"/>
                </a:lnTo>
                <a:lnTo>
                  <a:pt x="40183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2" name="object 29512"/>
          <p:cNvSpPr/>
          <p:nvPr/>
        </p:nvSpPr>
        <p:spPr>
          <a:xfrm>
            <a:off x="5152130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3" name="object 29513"/>
          <p:cNvSpPr/>
          <p:nvPr/>
        </p:nvSpPr>
        <p:spPr>
          <a:xfrm>
            <a:off x="5179448" y="5823555"/>
            <a:ext cx="38735" cy="49530"/>
          </a:xfrm>
          <a:custGeom>
            <a:avLst/>
            <a:gdLst/>
            <a:ahLst/>
            <a:cxnLst/>
            <a:rect l="l" t="t" r="r" b="b"/>
            <a:pathLst>
              <a:path w="38735" h="49529">
                <a:moveTo>
                  <a:pt x="5400" y="23229"/>
                </a:moveTo>
                <a:lnTo>
                  <a:pt x="12547" y="18335"/>
                </a:lnTo>
                <a:lnTo>
                  <a:pt x="19376" y="16306"/>
                </a:lnTo>
                <a:lnTo>
                  <a:pt x="30018" y="11817"/>
                </a:lnTo>
                <a:lnTo>
                  <a:pt x="35100" y="6923"/>
                </a:lnTo>
                <a:lnTo>
                  <a:pt x="33512" y="2029"/>
                </a:lnTo>
                <a:lnTo>
                  <a:pt x="31606" y="0"/>
                </a:lnTo>
                <a:lnTo>
                  <a:pt x="22394" y="0"/>
                </a:lnTo>
                <a:lnTo>
                  <a:pt x="15406" y="2029"/>
                </a:lnTo>
                <a:lnTo>
                  <a:pt x="11753" y="4881"/>
                </a:lnTo>
                <a:lnTo>
                  <a:pt x="0" y="39535"/>
                </a:lnTo>
                <a:lnTo>
                  <a:pt x="1111" y="44024"/>
                </a:lnTo>
                <a:lnTo>
                  <a:pt x="3494" y="46471"/>
                </a:lnTo>
                <a:lnTo>
                  <a:pt x="8258" y="48918"/>
                </a:lnTo>
                <a:lnTo>
                  <a:pt x="17312" y="48918"/>
                </a:lnTo>
                <a:lnTo>
                  <a:pt x="24459" y="46471"/>
                </a:lnTo>
                <a:lnTo>
                  <a:pt x="31606" y="41576"/>
                </a:lnTo>
                <a:lnTo>
                  <a:pt x="37006" y="34653"/>
                </a:lnTo>
                <a:lnTo>
                  <a:pt x="38277" y="30165"/>
                </a:lnTo>
                <a:lnTo>
                  <a:pt x="38277" y="23229"/>
                </a:lnTo>
                <a:lnTo>
                  <a:pt x="33512" y="18335"/>
                </a:lnTo>
                <a:lnTo>
                  <a:pt x="28747" y="16306"/>
                </a:lnTo>
                <a:lnTo>
                  <a:pt x="19376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4" name="object 29514"/>
          <p:cNvSpPr/>
          <p:nvPr/>
        </p:nvSpPr>
        <p:spPr>
          <a:xfrm>
            <a:off x="5232655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5" name="object 29515"/>
          <p:cNvSpPr/>
          <p:nvPr/>
        </p:nvSpPr>
        <p:spPr>
          <a:xfrm>
            <a:off x="5240279" y="583986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8964"/>
                </a:moveTo>
                <a:lnTo>
                  <a:pt x="11753" y="2029"/>
                </a:lnTo>
                <a:lnTo>
                  <a:pt x="18106" y="0"/>
                </a:lnTo>
                <a:lnTo>
                  <a:pt x="24459" y="0"/>
                </a:lnTo>
                <a:lnTo>
                  <a:pt x="29541" y="2029"/>
                </a:lnTo>
                <a:lnTo>
                  <a:pt x="30018" y="8964"/>
                </a:lnTo>
                <a:lnTo>
                  <a:pt x="22394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6" name="object 29516"/>
          <p:cNvSpPr/>
          <p:nvPr/>
        </p:nvSpPr>
        <p:spPr>
          <a:xfrm>
            <a:off x="5270297" y="583986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8964"/>
                </a:moveTo>
                <a:lnTo>
                  <a:pt x="11435" y="2029"/>
                </a:lnTo>
                <a:lnTo>
                  <a:pt x="18423" y="0"/>
                </a:lnTo>
                <a:lnTo>
                  <a:pt x="24776" y="0"/>
                </a:lnTo>
                <a:lnTo>
                  <a:pt x="29541" y="2029"/>
                </a:lnTo>
                <a:lnTo>
                  <a:pt x="30335" y="8964"/>
                </a:lnTo>
                <a:lnTo>
                  <a:pt x="2160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7" name="object 29517"/>
          <p:cNvSpPr/>
          <p:nvPr/>
        </p:nvSpPr>
        <p:spPr>
          <a:xfrm>
            <a:off x="5317945" y="583986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0965" y="0"/>
                </a:moveTo>
                <a:lnTo>
                  <a:pt x="30018" y="0"/>
                </a:lnTo>
                <a:lnTo>
                  <a:pt x="36053" y="2029"/>
                </a:lnTo>
                <a:lnTo>
                  <a:pt x="40024" y="6923"/>
                </a:lnTo>
                <a:lnTo>
                  <a:pt x="40818" y="13858"/>
                </a:lnTo>
                <a:lnTo>
                  <a:pt x="38753" y="18347"/>
                </a:lnTo>
                <a:lnTo>
                  <a:pt x="33671" y="25270"/>
                </a:lnTo>
                <a:lnTo>
                  <a:pt x="26206" y="30165"/>
                </a:lnTo>
                <a:lnTo>
                  <a:pt x="19059" y="32612"/>
                </a:lnTo>
                <a:lnTo>
                  <a:pt x="10006" y="32612"/>
                </a:lnTo>
                <a:lnTo>
                  <a:pt x="5241" y="30165"/>
                </a:lnTo>
                <a:lnTo>
                  <a:pt x="794" y="25270"/>
                </a:lnTo>
                <a:lnTo>
                  <a:pt x="0" y="18347"/>
                </a:lnTo>
                <a:lnTo>
                  <a:pt x="1588" y="13858"/>
                </a:lnTo>
                <a:lnTo>
                  <a:pt x="7147" y="6923"/>
                </a:lnTo>
                <a:lnTo>
                  <a:pt x="14612" y="2029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8" name="object 29518"/>
          <p:cNvSpPr/>
          <p:nvPr/>
        </p:nvSpPr>
        <p:spPr>
          <a:xfrm>
            <a:off x="5374964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23"/>
                </a:moveTo>
                <a:lnTo>
                  <a:pt x="35418" y="2029"/>
                </a:lnTo>
                <a:lnTo>
                  <a:pt x="29859" y="0"/>
                </a:lnTo>
                <a:lnTo>
                  <a:pt x="20806" y="0"/>
                </a:lnTo>
                <a:lnTo>
                  <a:pt x="14612" y="2029"/>
                </a:lnTo>
                <a:lnTo>
                  <a:pt x="6988" y="6923"/>
                </a:lnTo>
                <a:lnTo>
                  <a:pt x="1111" y="13858"/>
                </a:lnTo>
                <a:lnTo>
                  <a:pt x="0" y="18347"/>
                </a:lnTo>
                <a:lnTo>
                  <a:pt x="635" y="25270"/>
                </a:lnTo>
                <a:lnTo>
                  <a:pt x="4605" y="30165"/>
                </a:lnTo>
                <a:lnTo>
                  <a:pt x="9847" y="32612"/>
                </a:lnTo>
                <a:lnTo>
                  <a:pt x="18900" y="32612"/>
                </a:lnTo>
                <a:lnTo>
                  <a:pt x="26047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19" name="object 29519"/>
          <p:cNvSpPr/>
          <p:nvPr/>
        </p:nvSpPr>
        <p:spPr>
          <a:xfrm>
            <a:off x="5425471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270"/>
                </a:moveTo>
                <a:lnTo>
                  <a:pt x="25571" y="30165"/>
                </a:lnTo>
                <a:lnTo>
                  <a:pt x="19376" y="32612"/>
                </a:lnTo>
                <a:lnTo>
                  <a:pt x="10164" y="32612"/>
                </a:lnTo>
                <a:lnTo>
                  <a:pt x="5558" y="30165"/>
                </a:lnTo>
                <a:lnTo>
                  <a:pt x="2700" y="27717"/>
                </a:lnTo>
                <a:lnTo>
                  <a:pt x="317" y="25270"/>
                </a:lnTo>
                <a:lnTo>
                  <a:pt x="0" y="18347"/>
                </a:lnTo>
                <a:lnTo>
                  <a:pt x="1905" y="13858"/>
                </a:lnTo>
                <a:lnTo>
                  <a:pt x="6670" y="6923"/>
                </a:lnTo>
                <a:lnTo>
                  <a:pt x="14612" y="2029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29"/>
                </a:lnTo>
                <a:lnTo>
                  <a:pt x="39865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0" name="object 29520"/>
          <p:cNvSpPr/>
          <p:nvPr/>
        </p:nvSpPr>
        <p:spPr>
          <a:xfrm>
            <a:off x="5456601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1" name="object 29521"/>
          <p:cNvSpPr/>
          <p:nvPr/>
        </p:nvSpPr>
        <p:spPr>
          <a:xfrm>
            <a:off x="5480742" y="5839861"/>
            <a:ext cx="53975" cy="33020"/>
          </a:xfrm>
          <a:custGeom>
            <a:avLst/>
            <a:gdLst/>
            <a:ahLst/>
            <a:cxnLst/>
            <a:rect l="l" t="t" r="r" b="b"/>
            <a:pathLst>
              <a:path w="53975" h="33020">
                <a:moveTo>
                  <a:pt x="41771" y="32612"/>
                </a:moveTo>
                <a:lnTo>
                  <a:pt x="53365" y="0"/>
                </a:lnTo>
                <a:lnTo>
                  <a:pt x="22871" y="25270"/>
                </a:lnTo>
                <a:lnTo>
                  <a:pt x="11117" y="0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2" name="object 29522"/>
          <p:cNvSpPr/>
          <p:nvPr/>
        </p:nvSpPr>
        <p:spPr>
          <a:xfrm>
            <a:off x="5547926" y="583986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812" y="0"/>
                </a:lnTo>
                <a:lnTo>
                  <a:pt x="35894" y="2029"/>
                </a:lnTo>
                <a:lnTo>
                  <a:pt x="39865" y="6923"/>
                </a:lnTo>
                <a:lnTo>
                  <a:pt x="40659" y="13858"/>
                </a:lnTo>
                <a:lnTo>
                  <a:pt x="39389" y="18347"/>
                </a:lnTo>
                <a:lnTo>
                  <a:pt x="33512" y="25270"/>
                </a:lnTo>
                <a:lnTo>
                  <a:pt x="26047" y="30165"/>
                </a:lnTo>
                <a:lnTo>
                  <a:pt x="19694" y="32612"/>
                </a:lnTo>
                <a:lnTo>
                  <a:pt x="10641" y="32612"/>
                </a:lnTo>
                <a:lnTo>
                  <a:pt x="5082" y="30165"/>
                </a:lnTo>
                <a:lnTo>
                  <a:pt x="794" y="25270"/>
                </a:lnTo>
                <a:lnTo>
                  <a:pt x="0" y="18347"/>
                </a:lnTo>
                <a:lnTo>
                  <a:pt x="1905" y="13858"/>
                </a:lnTo>
                <a:lnTo>
                  <a:pt x="6988" y="6923"/>
                </a:lnTo>
                <a:lnTo>
                  <a:pt x="14612" y="2029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3" name="object 29523"/>
          <p:cNvSpPr/>
          <p:nvPr/>
        </p:nvSpPr>
        <p:spPr>
          <a:xfrm>
            <a:off x="5604786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23"/>
                </a:moveTo>
                <a:lnTo>
                  <a:pt x="35418" y="2029"/>
                </a:lnTo>
                <a:lnTo>
                  <a:pt x="30812" y="0"/>
                </a:lnTo>
                <a:lnTo>
                  <a:pt x="21600" y="0"/>
                </a:lnTo>
                <a:lnTo>
                  <a:pt x="14612" y="2029"/>
                </a:lnTo>
                <a:lnTo>
                  <a:pt x="6988" y="6923"/>
                </a:lnTo>
                <a:lnTo>
                  <a:pt x="1905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4764" y="30165"/>
                </a:lnTo>
                <a:lnTo>
                  <a:pt x="10641" y="32612"/>
                </a:lnTo>
                <a:lnTo>
                  <a:pt x="19694" y="32612"/>
                </a:lnTo>
                <a:lnTo>
                  <a:pt x="26047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4" name="object 29524"/>
          <p:cNvSpPr/>
          <p:nvPr/>
        </p:nvSpPr>
        <p:spPr>
          <a:xfrm>
            <a:off x="5657199" y="5823555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558" y="23229"/>
                </a:moveTo>
                <a:lnTo>
                  <a:pt x="13500" y="18335"/>
                </a:lnTo>
                <a:lnTo>
                  <a:pt x="19853" y="16306"/>
                </a:lnTo>
                <a:lnTo>
                  <a:pt x="30018" y="11817"/>
                </a:lnTo>
                <a:lnTo>
                  <a:pt x="35259" y="6923"/>
                </a:lnTo>
                <a:lnTo>
                  <a:pt x="33671" y="2029"/>
                </a:lnTo>
                <a:lnTo>
                  <a:pt x="31606" y="0"/>
                </a:lnTo>
                <a:lnTo>
                  <a:pt x="22553" y="0"/>
                </a:lnTo>
                <a:lnTo>
                  <a:pt x="15406" y="2029"/>
                </a:lnTo>
                <a:lnTo>
                  <a:pt x="11912" y="4881"/>
                </a:lnTo>
                <a:lnTo>
                  <a:pt x="0" y="39535"/>
                </a:lnTo>
                <a:lnTo>
                  <a:pt x="1588" y="44024"/>
                </a:lnTo>
                <a:lnTo>
                  <a:pt x="3653" y="46471"/>
                </a:lnTo>
                <a:lnTo>
                  <a:pt x="8417" y="48918"/>
                </a:lnTo>
                <a:lnTo>
                  <a:pt x="17470" y="48918"/>
                </a:lnTo>
                <a:lnTo>
                  <a:pt x="24618" y="46471"/>
                </a:lnTo>
                <a:lnTo>
                  <a:pt x="31606" y="41576"/>
                </a:lnTo>
                <a:lnTo>
                  <a:pt x="37165" y="34653"/>
                </a:lnTo>
                <a:lnTo>
                  <a:pt x="38753" y="30165"/>
                </a:lnTo>
                <a:lnTo>
                  <a:pt x="38753" y="23229"/>
                </a:lnTo>
                <a:lnTo>
                  <a:pt x="33671" y="18335"/>
                </a:lnTo>
                <a:lnTo>
                  <a:pt x="28906" y="16306"/>
                </a:lnTo>
                <a:lnTo>
                  <a:pt x="19853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5" name="object 29525"/>
          <p:cNvSpPr/>
          <p:nvPr/>
        </p:nvSpPr>
        <p:spPr>
          <a:xfrm>
            <a:off x="5712629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035" y="25270"/>
                </a:moveTo>
                <a:lnTo>
                  <a:pt x="26047" y="30165"/>
                </a:lnTo>
                <a:lnTo>
                  <a:pt x="18900" y="32612"/>
                </a:lnTo>
                <a:lnTo>
                  <a:pt x="9847" y="32612"/>
                </a:lnTo>
                <a:lnTo>
                  <a:pt x="5082" y="30165"/>
                </a:lnTo>
                <a:lnTo>
                  <a:pt x="2700" y="27717"/>
                </a:lnTo>
                <a:lnTo>
                  <a:pt x="635" y="25270"/>
                </a:lnTo>
                <a:lnTo>
                  <a:pt x="0" y="18347"/>
                </a:lnTo>
                <a:lnTo>
                  <a:pt x="1429" y="13858"/>
                </a:lnTo>
                <a:lnTo>
                  <a:pt x="6988" y="6923"/>
                </a:lnTo>
                <a:lnTo>
                  <a:pt x="14612" y="2029"/>
                </a:lnTo>
                <a:lnTo>
                  <a:pt x="20806" y="0"/>
                </a:lnTo>
                <a:lnTo>
                  <a:pt x="29859" y="0"/>
                </a:lnTo>
                <a:lnTo>
                  <a:pt x="35100" y="2029"/>
                </a:lnTo>
                <a:lnTo>
                  <a:pt x="39865" y="692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6" name="object 29526"/>
          <p:cNvSpPr/>
          <p:nvPr/>
        </p:nvSpPr>
        <p:spPr>
          <a:xfrm>
            <a:off x="5743283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594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7" name="object 29527"/>
          <p:cNvSpPr/>
          <p:nvPr/>
        </p:nvSpPr>
        <p:spPr>
          <a:xfrm>
            <a:off x="5764248" y="5839861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047" y="0"/>
                </a:lnTo>
                <a:lnTo>
                  <a:pt x="18582" y="23229"/>
                </a:lnTo>
                <a:lnTo>
                  <a:pt x="12706" y="30165"/>
                </a:lnTo>
                <a:lnTo>
                  <a:pt x="6035" y="32612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8" name="object 29528"/>
          <p:cNvSpPr/>
          <p:nvPr/>
        </p:nvSpPr>
        <p:spPr>
          <a:xfrm>
            <a:off x="5797443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29" name="object 29529"/>
          <p:cNvSpPr/>
          <p:nvPr/>
        </p:nvSpPr>
        <p:spPr>
          <a:xfrm>
            <a:off x="5879557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23"/>
                </a:moveTo>
                <a:lnTo>
                  <a:pt x="35577" y="2029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29"/>
                </a:lnTo>
                <a:lnTo>
                  <a:pt x="6829" y="6923"/>
                </a:lnTo>
                <a:lnTo>
                  <a:pt x="2064" y="13858"/>
                </a:lnTo>
                <a:lnTo>
                  <a:pt x="0" y="18347"/>
                </a:lnTo>
                <a:lnTo>
                  <a:pt x="476" y="25270"/>
                </a:lnTo>
                <a:lnTo>
                  <a:pt x="5558" y="30165"/>
                </a:lnTo>
                <a:lnTo>
                  <a:pt x="10323" y="32612"/>
                </a:lnTo>
                <a:lnTo>
                  <a:pt x="19376" y="32612"/>
                </a:lnTo>
                <a:lnTo>
                  <a:pt x="25729" y="30165"/>
                </a:lnTo>
                <a:lnTo>
                  <a:pt x="33671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0" name="object 29530"/>
          <p:cNvSpPr/>
          <p:nvPr/>
        </p:nvSpPr>
        <p:spPr>
          <a:xfrm>
            <a:off x="5985018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1" name="object 29531"/>
          <p:cNvSpPr/>
          <p:nvPr/>
        </p:nvSpPr>
        <p:spPr>
          <a:xfrm>
            <a:off x="5993753" y="5839861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0" y="8964"/>
                </a:moveTo>
                <a:lnTo>
                  <a:pt x="11117" y="2029"/>
                </a:lnTo>
                <a:lnTo>
                  <a:pt x="18106" y="0"/>
                </a:lnTo>
                <a:lnTo>
                  <a:pt x="26524" y="0"/>
                </a:lnTo>
                <a:lnTo>
                  <a:pt x="31924" y="2029"/>
                </a:lnTo>
                <a:lnTo>
                  <a:pt x="33512" y="6923"/>
                </a:lnTo>
                <a:lnTo>
                  <a:pt x="24459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2" name="object 29532"/>
          <p:cNvSpPr/>
          <p:nvPr/>
        </p:nvSpPr>
        <p:spPr>
          <a:xfrm>
            <a:off x="6036319" y="5839861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3" name="object 29533"/>
          <p:cNvSpPr/>
          <p:nvPr/>
        </p:nvSpPr>
        <p:spPr>
          <a:xfrm>
            <a:off x="6044736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194" y="6923"/>
                </a:moveTo>
                <a:lnTo>
                  <a:pt x="14135" y="2029"/>
                </a:lnTo>
                <a:lnTo>
                  <a:pt x="20488" y="0"/>
                </a:lnTo>
                <a:lnTo>
                  <a:pt x="29541" y="0"/>
                </a:lnTo>
                <a:lnTo>
                  <a:pt x="35100" y="2029"/>
                </a:lnTo>
                <a:lnTo>
                  <a:pt x="39389" y="6923"/>
                </a:lnTo>
                <a:lnTo>
                  <a:pt x="39865" y="13858"/>
                </a:lnTo>
                <a:lnTo>
                  <a:pt x="37800" y="18347"/>
                </a:lnTo>
                <a:lnTo>
                  <a:pt x="33194" y="25270"/>
                </a:lnTo>
                <a:lnTo>
                  <a:pt x="25253" y="30165"/>
                </a:lnTo>
                <a:lnTo>
                  <a:pt x="18106" y="32612"/>
                </a:lnTo>
                <a:lnTo>
                  <a:pt x="9053" y="32612"/>
                </a:lnTo>
                <a:lnTo>
                  <a:pt x="4288" y="30165"/>
                </a:lnTo>
                <a:lnTo>
                  <a:pt x="0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4" name="object 29534"/>
          <p:cNvSpPr/>
          <p:nvPr/>
        </p:nvSpPr>
        <p:spPr>
          <a:xfrm>
            <a:off x="6102391" y="5839861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7464" y="0"/>
                </a:moveTo>
                <a:lnTo>
                  <a:pt x="0" y="23229"/>
                </a:lnTo>
                <a:lnTo>
                  <a:pt x="794" y="30165"/>
                </a:lnTo>
                <a:lnTo>
                  <a:pt x="5558" y="32612"/>
                </a:lnTo>
                <a:lnTo>
                  <a:pt x="14612" y="32612"/>
                </a:lnTo>
                <a:lnTo>
                  <a:pt x="21600" y="30165"/>
                </a:lnTo>
                <a:lnTo>
                  <a:pt x="32718" y="23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5" name="object 29535"/>
          <p:cNvSpPr/>
          <p:nvPr/>
        </p:nvSpPr>
        <p:spPr>
          <a:xfrm>
            <a:off x="6131615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6" name="object 29536"/>
          <p:cNvSpPr/>
          <p:nvPr/>
        </p:nvSpPr>
        <p:spPr>
          <a:xfrm>
            <a:off x="6159251" y="5823555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29">
                <a:moveTo>
                  <a:pt x="5558" y="23229"/>
                </a:moveTo>
                <a:lnTo>
                  <a:pt x="13023" y="18335"/>
                </a:lnTo>
                <a:lnTo>
                  <a:pt x="19376" y="16306"/>
                </a:lnTo>
                <a:lnTo>
                  <a:pt x="30018" y="11817"/>
                </a:lnTo>
                <a:lnTo>
                  <a:pt x="34783" y="6923"/>
                </a:lnTo>
                <a:lnTo>
                  <a:pt x="33512" y="2029"/>
                </a:lnTo>
                <a:lnTo>
                  <a:pt x="31130" y="0"/>
                </a:lnTo>
                <a:lnTo>
                  <a:pt x="22076" y="0"/>
                </a:lnTo>
                <a:lnTo>
                  <a:pt x="15406" y="2029"/>
                </a:lnTo>
                <a:lnTo>
                  <a:pt x="11753" y="4881"/>
                </a:lnTo>
                <a:lnTo>
                  <a:pt x="0" y="39535"/>
                </a:lnTo>
                <a:lnTo>
                  <a:pt x="1111" y="44024"/>
                </a:lnTo>
                <a:lnTo>
                  <a:pt x="3176" y="46471"/>
                </a:lnTo>
                <a:lnTo>
                  <a:pt x="8258" y="48918"/>
                </a:lnTo>
                <a:lnTo>
                  <a:pt x="17312" y="48918"/>
                </a:lnTo>
                <a:lnTo>
                  <a:pt x="24459" y="46471"/>
                </a:lnTo>
                <a:lnTo>
                  <a:pt x="31924" y="41576"/>
                </a:lnTo>
                <a:lnTo>
                  <a:pt x="37165" y="34653"/>
                </a:lnTo>
                <a:lnTo>
                  <a:pt x="39071" y="30165"/>
                </a:lnTo>
                <a:lnTo>
                  <a:pt x="38277" y="23229"/>
                </a:lnTo>
                <a:lnTo>
                  <a:pt x="33988" y="18335"/>
                </a:lnTo>
                <a:lnTo>
                  <a:pt x="28429" y="16306"/>
                </a:lnTo>
                <a:lnTo>
                  <a:pt x="19376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7" name="object 29537"/>
          <p:cNvSpPr/>
          <p:nvPr/>
        </p:nvSpPr>
        <p:spPr>
          <a:xfrm>
            <a:off x="6214522" y="583986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111" y="13858"/>
                </a:moveTo>
                <a:lnTo>
                  <a:pt x="37165" y="13858"/>
                </a:lnTo>
                <a:lnTo>
                  <a:pt x="39071" y="8964"/>
                </a:lnTo>
                <a:lnTo>
                  <a:pt x="37959" y="4894"/>
                </a:lnTo>
                <a:lnTo>
                  <a:pt x="35577" y="2029"/>
                </a:lnTo>
                <a:lnTo>
                  <a:pt x="30018" y="0"/>
                </a:lnTo>
                <a:lnTo>
                  <a:pt x="20965" y="0"/>
                </a:lnTo>
                <a:lnTo>
                  <a:pt x="14612" y="2029"/>
                </a:lnTo>
                <a:lnTo>
                  <a:pt x="6670" y="6923"/>
                </a:lnTo>
                <a:lnTo>
                  <a:pt x="1111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4764" y="30165"/>
                </a:lnTo>
                <a:lnTo>
                  <a:pt x="9847" y="32612"/>
                </a:lnTo>
                <a:lnTo>
                  <a:pt x="18900" y="32612"/>
                </a:lnTo>
                <a:lnTo>
                  <a:pt x="25729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8" name="object 29538"/>
          <p:cNvSpPr/>
          <p:nvPr/>
        </p:nvSpPr>
        <p:spPr>
          <a:xfrm>
            <a:off x="6257882" y="5853720"/>
            <a:ext cx="36195" cy="19050"/>
          </a:xfrm>
          <a:custGeom>
            <a:avLst/>
            <a:gdLst/>
            <a:ahLst/>
            <a:cxnLst/>
            <a:rect l="l" t="t" r="r" b="b"/>
            <a:pathLst>
              <a:path w="36195" h="19050">
                <a:moveTo>
                  <a:pt x="26524" y="0"/>
                </a:moveTo>
                <a:lnTo>
                  <a:pt x="32083" y="2447"/>
                </a:lnTo>
                <a:lnTo>
                  <a:pt x="34465" y="4488"/>
                </a:lnTo>
                <a:lnTo>
                  <a:pt x="35577" y="9370"/>
                </a:lnTo>
                <a:lnTo>
                  <a:pt x="30812" y="13858"/>
                </a:lnTo>
                <a:lnTo>
                  <a:pt x="27318" y="16306"/>
                </a:lnTo>
                <a:lnTo>
                  <a:pt x="20170" y="18753"/>
                </a:lnTo>
                <a:lnTo>
                  <a:pt x="8417" y="18753"/>
                </a:lnTo>
                <a:lnTo>
                  <a:pt x="0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39" name="object 29539"/>
          <p:cNvSpPr/>
          <p:nvPr/>
        </p:nvSpPr>
        <p:spPr>
          <a:xfrm>
            <a:off x="6267888" y="5839861"/>
            <a:ext cx="28575" cy="13970"/>
          </a:xfrm>
          <a:custGeom>
            <a:avLst/>
            <a:gdLst/>
            <a:ahLst/>
            <a:cxnLst/>
            <a:rect l="l" t="t" r="r" b="b"/>
            <a:pathLst>
              <a:path w="28575" h="13970">
                <a:moveTo>
                  <a:pt x="0" y="2029"/>
                </a:moveTo>
                <a:lnTo>
                  <a:pt x="9370" y="0"/>
                </a:lnTo>
                <a:lnTo>
                  <a:pt x="18900" y="0"/>
                </a:lnTo>
                <a:lnTo>
                  <a:pt x="27159" y="2029"/>
                </a:lnTo>
                <a:lnTo>
                  <a:pt x="28429" y="6923"/>
                </a:lnTo>
                <a:lnTo>
                  <a:pt x="23665" y="11411"/>
                </a:lnTo>
                <a:lnTo>
                  <a:pt x="16517" y="13858"/>
                </a:lnTo>
                <a:lnTo>
                  <a:pt x="7464" y="138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0" name="object 29540"/>
          <p:cNvSpPr/>
          <p:nvPr/>
        </p:nvSpPr>
        <p:spPr>
          <a:xfrm>
            <a:off x="6309659" y="583986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2064" y="13858"/>
                </a:moveTo>
                <a:lnTo>
                  <a:pt x="37959" y="13858"/>
                </a:lnTo>
                <a:lnTo>
                  <a:pt x="39071" y="8964"/>
                </a:lnTo>
                <a:lnTo>
                  <a:pt x="37959" y="4894"/>
                </a:lnTo>
                <a:lnTo>
                  <a:pt x="35894" y="2029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29"/>
                </a:lnTo>
                <a:lnTo>
                  <a:pt x="7147" y="6923"/>
                </a:lnTo>
                <a:lnTo>
                  <a:pt x="2064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4764" y="30165"/>
                </a:lnTo>
                <a:lnTo>
                  <a:pt x="10641" y="32612"/>
                </a:lnTo>
                <a:lnTo>
                  <a:pt x="19694" y="32612"/>
                </a:lnTo>
                <a:lnTo>
                  <a:pt x="26047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1" name="object 29541"/>
          <p:cNvSpPr/>
          <p:nvPr/>
        </p:nvSpPr>
        <p:spPr>
          <a:xfrm>
            <a:off x="6367790" y="5856167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2" name="object 29542"/>
          <p:cNvSpPr/>
          <p:nvPr/>
        </p:nvSpPr>
        <p:spPr>
          <a:xfrm>
            <a:off x="6394632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3" name="object 29543"/>
          <p:cNvSpPr/>
          <p:nvPr/>
        </p:nvSpPr>
        <p:spPr>
          <a:xfrm>
            <a:off x="6362231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4" name="object 29544"/>
          <p:cNvSpPr/>
          <p:nvPr/>
        </p:nvSpPr>
        <p:spPr>
          <a:xfrm>
            <a:off x="6424650" y="5856167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4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5" name="object 29545"/>
          <p:cNvSpPr/>
          <p:nvPr/>
        </p:nvSpPr>
        <p:spPr>
          <a:xfrm>
            <a:off x="6451492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6" name="object 29546"/>
          <p:cNvSpPr/>
          <p:nvPr/>
        </p:nvSpPr>
        <p:spPr>
          <a:xfrm>
            <a:off x="6419091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7" name="object 29547"/>
          <p:cNvSpPr/>
          <p:nvPr/>
        </p:nvSpPr>
        <p:spPr>
          <a:xfrm>
            <a:off x="6477063" y="583986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018" y="0"/>
                </a:lnTo>
                <a:lnTo>
                  <a:pt x="36053" y="2029"/>
                </a:lnTo>
                <a:lnTo>
                  <a:pt x="40024" y="6923"/>
                </a:lnTo>
                <a:lnTo>
                  <a:pt x="40818" y="13858"/>
                </a:lnTo>
                <a:lnTo>
                  <a:pt x="39547" y="18347"/>
                </a:lnTo>
                <a:lnTo>
                  <a:pt x="33671" y="25270"/>
                </a:lnTo>
                <a:lnTo>
                  <a:pt x="26206" y="30165"/>
                </a:lnTo>
                <a:lnTo>
                  <a:pt x="19059" y="32612"/>
                </a:lnTo>
                <a:lnTo>
                  <a:pt x="10800" y="32612"/>
                </a:lnTo>
                <a:lnTo>
                  <a:pt x="5241" y="30165"/>
                </a:lnTo>
                <a:lnTo>
                  <a:pt x="794" y="25270"/>
                </a:lnTo>
                <a:lnTo>
                  <a:pt x="0" y="18347"/>
                </a:lnTo>
                <a:lnTo>
                  <a:pt x="1588" y="13858"/>
                </a:lnTo>
                <a:lnTo>
                  <a:pt x="7147" y="6923"/>
                </a:lnTo>
                <a:lnTo>
                  <a:pt x="14612" y="2029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8" name="object 29548"/>
          <p:cNvSpPr/>
          <p:nvPr/>
        </p:nvSpPr>
        <p:spPr>
          <a:xfrm>
            <a:off x="6535194" y="5839861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8735" y="0"/>
                </a:moveTo>
                <a:lnTo>
                  <a:pt x="0" y="23229"/>
                </a:lnTo>
                <a:lnTo>
                  <a:pt x="794" y="30165"/>
                </a:lnTo>
                <a:lnTo>
                  <a:pt x="5876" y="32612"/>
                </a:lnTo>
                <a:lnTo>
                  <a:pt x="14929" y="32612"/>
                </a:lnTo>
                <a:lnTo>
                  <a:pt x="21759" y="30165"/>
                </a:lnTo>
                <a:lnTo>
                  <a:pt x="33194" y="232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49" name="object 29549"/>
          <p:cNvSpPr/>
          <p:nvPr/>
        </p:nvSpPr>
        <p:spPr>
          <a:xfrm>
            <a:off x="6564735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0" name="object 29550"/>
          <p:cNvSpPr/>
          <p:nvPr/>
        </p:nvSpPr>
        <p:spPr>
          <a:xfrm>
            <a:off x="6552982" y="5830478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29" h="5079">
                <a:moveTo>
                  <a:pt x="0" y="0"/>
                </a:moveTo>
                <a:lnTo>
                  <a:pt x="1905" y="2041"/>
                </a:lnTo>
                <a:lnTo>
                  <a:pt x="7147" y="4894"/>
                </a:lnTo>
                <a:lnTo>
                  <a:pt x="13341" y="4894"/>
                </a:lnTo>
                <a:lnTo>
                  <a:pt x="19694" y="2041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1" name="object 29551"/>
          <p:cNvSpPr/>
          <p:nvPr/>
        </p:nvSpPr>
        <p:spPr>
          <a:xfrm>
            <a:off x="6646333" y="5813163"/>
            <a:ext cx="169426" cy="76625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552" name="object 29552"/>
          <p:cNvSpPr/>
          <p:nvPr/>
        </p:nvSpPr>
        <p:spPr>
          <a:xfrm>
            <a:off x="6883500" y="583986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40341" y="6923"/>
                </a:moveTo>
                <a:lnTo>
                  <a:pt x="35894" y="2029"/>
                </a:lnTo>
                <a:lnTo>
                  <a:pt x="30494" y="0"/>
                </a:lnTo>
                <a:lnTo>
                  <a:pt x="21282" y="0"/>
                </a:lnTo>
                <a:lnTo>
                  <a:pt x="15088" y="2029"/>
                </a:lnTo>
                <a:lnTo>
                  <a:pt x="7147" y="6923"/>
                </a:lnTo>
                <a:lnTo>
                  <a:pt x="1588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5082" y="30165"/>
                </a:lnTo>
                <a:lnTo>
                  <a:pt x="9847" y="32612"/>
                </a:lnTo>
                <a:lnTo>
                  <a:pt x="18900" y="32612"/>
                </a:lnTo>
                <a:lnTo>
                  <a:pt x="26047" y="30165"/>
                </a:lnTo>
                <a:lnTo>
                  <a:pt x="33988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3" name="object 29553"/>
          <p:cNvSpPr/>
          <p:nvPr/>
        </p:nvSpPr>
        <p:spPr>
          <a:xfrm>
            <a:off x="6932896" y="5839861"/>
            <a:ext cx="52705" cy="33020"/>
          </a:xfrm>
          <a:custGeom>
            <a:avLst/>
            <a:gdLst/>
            <a:ahLst/>
            <a:cxnLst/>
            <a:rect l="l" t="t" r="r" b="b"/>
            <a:pathLst>
              <a:path w="52704" h="33020">
                <a:moveTo>
                  <a:pt x="40977" y="32612"/>
                </a:moveTo>
                <a:lnTo>
                  <a:pt x="52571" y="0"/>
                </a:lnTo>
                <a:lnTo>
                  <a:pt x="22871" y="25270"/>
                </a:lnTo>
                <a:lnTo>
                  <a:pt x="11117" y="0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4" name="object 29554"/>
          <p:cNvSpPr/>
          <p:nvPr/>
        </p:nvSpPr>
        <p:spPr>
          <a:xfrm>
            <a:off x="7000079" y="583986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1588" y="13858"/>
                </a:moveTo>
                <a:lnTo>
                  <a:pt x="37800" y="13858"/>
                </a:lnTo>
                <a:lnTo>
                  <a:pt x="39071" y="8964"/>
                </a:lnTo>
                <a:lnTo>
                  <a:pt x="37800" y="4894"/>
                </a:lnTo>
                <a:lnTo>
                  <a:pt x="35418" y="2029"/>
                </a:lnTo>
                <a:lnTo>
                  <a:pt x="30018" y="0"/>
                </a:lnTo>
                <a:lnTo>
                  <a:pt x="21600" y="0"/>
                </a:lnTo>
                <a:lnTo>
                  <a:pt x="14612" y="2029"/>
                </a:lnTo>
                <a:lnTo>
                  <a:pt x="6988" y="6923"/>
                </a:lnTo>
                <a:lnTo>
                  <a:pt x="1588" y="13858"/>
                </a:lnTo>
                <a:lnTo>
                  <a:pt x="0" y="18347"/>
                </a:lnTo>
                <a:lnTo>
                  <a:pt x="794" y="25270"/>
                </a:lnTo>
                <a:lnTo>
                  <a:pt x="4605" y="30165"/>
                </a:lnTo>
                <a:lnTo>
                  <a:pt x="10641" y="32612"/>
                </a:lnTo>
                <a:lnTo>
                  <a:pt x="18900" y="32612"/>
                </a:lnTo>
                <a:lnTo>
                  <a:pt x="26047" y="30165"/>
                </a:lnTo>
                <a:lnTo>
                  <a:pt x="33512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5" name="object 29555"/>
          <p:cNvSpPr/>
          <p:nvPr/>
        </p:nvSpPr>
        <p:spPr>
          <a:xfrm>
            <a:off x="7054081" y="583986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23"/>
                </a:moveTo>
                <a:lnTo>
                  <a:pt x="35577" y="2029"/>
                </a:lnTo>
                <a:lnTo>
                  <a:pt x="30018" y="0"/>
                </a:lnTo>
                <a:lnTo>
                  <a:pt x="20965" y="0"/>
                </a:lnTo>
                <a:lnTo>
                  <a:pt x="14612" y="2029"/>
                </a:lnTo>
                <a:lnTo>
                  <a:pt x="6829" y="6923"/>
                </a:lnTo>
                <a:lnTo>
                  <a:pt x="1270" y="13858"/>
                </a:lnTo>
                <a:lnTo>
                  <a:pt x="0" y="18347"/>
                </a:lnTo>
                <a:lnTo>
                  <a:pt x="476" y="25270"/>
                </a:lnTo>
                <a:lnTo>
                  <a:pt x="4764" y="30165"/>
                </a:lnTo>
                <a:lnTo>
                  <a:pt x="9529" y="32612"/>
                </a:lnTo>
                <a:lnTo>
                  <a:pt x="19059" y="32612"/>
                </a:lnTo>
                <a:lnTo>
                  <a:pt x="25729" y="30165"/>
                </a:lnTo>
                <a:lnTo>
                  <a:pt x="33671" y="25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6" name="object 29556"/>
          <p:cNvSpPr/>
          <p:nvPr/>
        </p:nvSpPr>
        <p:spPr>
          <a:xfrm>
            <a:off x="7104270" y="5848825"/>
            <a:ext cx="36830" cy="24130"/>
          </a:xfrm>
          <a:custGeom>
            <a:avLst/>
            <a:gdLst/>
            <a:ahLst/>
            <a:cxnLst/>
            <a:rect l="l" t="t" r="r" b="b"/>
            <a:pathLst>
              <a:path w="36829" h="24129">
                <a:moveTo>
                  <a:pt x="5082" y="4894"/>
                </a:moveTo>
                <a:lnTo>
                  <a:pt x="8735" y="2447"/>
                </a:lnTo>
                <a:lnTo>
                  <a:pt x="15406" y="0"/>
                </a:lnTo>
                <a:lnTo>
                  <a:pt x="24459" y="0"/>
                </a:lnTo>
                <a:lnTo>
                  <a:pt x="27635" y="0"/>
                </a:lnTo>
                <a:lnTo>
                  <a:pt x="32400" y="2447"/>
                </a:lnTo>
                <a:lnTo>
                  <a:pt x="35100" y="4894"/>
                </a:lnTo>
                <a:lnTo>
                  <a:pt x="36688" y="9382"/>
                </a:lnTo>
                <a:lnTo>
                  <a:pt x="34306" y="14264"/>
                </a:lnTo>
                <a:lnTo>
                  <a:pt x="30494" y="18753"/>
                </a:lnTo>
                <a:lnTo>
                  <a:pt x="26047" y="21200"/>
                </a:lnTo>
                <a:lnTo>
                  <a:pt x="19694" y="23647"/>
                </a:lnTo>
                <a:lnTo>
                  <a:pt x="7941" y="23647"/>
                </a:lnTo>
                <a:lnTo>
                  <a:pt x="2382" y="21200"/>
                </a:lnTo>
                <a:lnTo>
                  <a:pt x="0" y="187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7" name="object 29557"/>
          <p:cNvSpPr/>
          <p:nvPr/>
        </p:nvSpPr>
        <p:spPr>
          <a:xfrm>
            <a:off x="7103158" y="583986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8" name="object 29558"/>
          <p:cNvSpPr/>
          <p:nvPr/>
        </p:nvSpPr>
        <p:spPr>
          <a:xfrm>
            <a:off x="7156842" y="583986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59" name="object 29559"/>
          <p:cNvSpPr/>
          <p:nvPr/>
        </p:nvSpPr>
        <p:spPr>
          <a:xfrm>
            <a:off x="7162718" y="5839861"/>
            <a:ext cx="51435" cy="33020"/>
          </a:xfrm>
          <a:custGeom>
            <a:avLst/>
            <a:gdLst/>
            <a:ahLst/>
            <a:cxnLst/>
            <a:rect l="l" t="t" r="r" b="b"/>
            <a:pathLst>
              <a:path w="51434" h="33020">
                <a:moveTo>
                  <a:pt x="0" y="16306"/>
                </a:moveTo>
                <a:lnTo>
                  <a:pt x="14612" y="16306"/>
                </a:lnTo>
                <a:lnTo>
                  <a:pt x="15406" y="13858"/>
                </a:lnTo>
                <a:lnTo>
                  <a:pt x="20965" y="6923"/>
                </a:lnTo>
                <a:lnTo>
                  <a:pt x="28112" y="2029"/>
                </a:lnTo>
                <a:lnTo>
                  <a:pt x="34783" y="0"/>
                </a:lnTo>
                <a:lnTo>
                  <a:pt x="41136" y="0"/>
                </a:lnTo>
                <a:lnTo>
                  <a:pt x="46218" y="2029"/>
                </a:lnTo>
                <a:lnTo>
                  <a:pt x="50189" y="6923"/>
                </a:lnTo>
                <a:lnTo>
                  <a:pt x="50983" y="13858"/>
                </a:lnTo>
                <a:lnTo>
                  <a:pt x="49712" y="18347"/>
                </a:lnTo>
                <a:lnTo>
                  <a:pt x="43836" y="25270"/>
                </a:lnTo>
                <a:lnTo>
                  <a:pt x="36371" y="30165"/>
                </a:lnTo>
                <a:lnTo>
                  <a:pt x="30018" y="32612"/>
                </a:lnTo>
                <a:lnTo>
                  <a:pt x="23665" y="32612"/>
                </a:lnTo>
                <a:lnTo>
                  <a:pt x="18900" y="30165"/>
                </a:lnTo>
                <a:lnTo>
                  <a:pt x="14612" y="25270"/>
                </a:lnTo>
                <a:lnTo>
                  <a:pt x="13817" y="18347"/>
                </a:lnTo>
                <a:lnTo>
                  <a:pt x="14612" y="16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0" name="object 29560"/>
          <p:cNvSpPr/>
          <p:nvPr/>
        </p:nvSpPr>
        <p:spPr>
          <a:xfrm>
            <a:off x="5362258" y="2787765"/>
            <a:ext cx="442595" cy="381635"/>
          </a:xfrm>
          <a:custGeom>
            <a:avLst/>
            <a:gdLst/>
            <a:ahLst/>
            <a:cxnLst/>
            <a:rect l="l" t="t" r="r" b="b"/>
            <a:pathLst>
              <a:path w="442595" h="381635">
                <a:moveTo>
                  <a:pt x="0" y="0"/>
                </a:moveTo>
                <a:lnTo>
                  <a:pt x="442332" y="381213"/>
                </a:lnTo>
              </a:path>
            </a:pathLst>
          </a:custGeom>
          <a:ln w="3175">
            <a:solidFill>
              <a:srgbClr val="B3B3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1" name="object 29561"/>
          <p:cNvSpPr/>
          <p:nvPr/>
        </p:nvSpPr>
        <p:spPr>
          <a:xfrm>
            <a:off x="7329327" y="6072241"/>
            <a:ext cx="17780" cy="49530"/>
          </a:xfrm>
          <a:custGeom>
            <a:avLst/>
            <a:gdLst/>
            <a:ahLst/>
            <a:cxnLst/>
            <a:rect l="l" t="t" r="r" b="b"/>
            <a:pathLst>
              <a:path w="17779" h="49529">
                <a:moveTo>
                  <a:pt x="0" y="9382"/>
                </a:moveTo>
                <a:lnTo>
                  <a:pt x="6353" y="6935"/>
                </a:lnTo>
                <a:lnTo>
                  <a:pt x="17470" y="0"/>
                </a:lnTo>
                <a:lnTo>
                  <a:pt x="794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2" name="object 29562"/>
          <p:cNvSpPr/>
          <p:nvPr/>
        </p:nvSpPr>
        <p:spPr>
          <a:xfrm>
            <a:off x="7366492" y="6072241"/>
            <a:ext cx="52705" cy="49530"/>
          </a:xfrm>
          <a:custGeom>
            <a:avLst/>
            <a:gdLst/>
            <a:ahLst/>
            <a:cxnLst/>
            <a:rect l="l" t="t" r="r" b="b"/>
            <a:pathLst>
              <a:path w="52704" h="49529">
                <a:moveTo>
                  <a:pt x="19694" y="0"/>
                </a:moveTo>
                <a:lnTo>
                  <a:pt x="52571" y="0"/>
                </a:lnTo>
                <a:lnTo>
                  <a:pt x="28112" y="18347"/>
                </a:lnTo>
                <a:lnTo>
                  <a:pt x="37165" y="18347"/>
                </a:lnTo>
                <a:lnTo>
                  <a:pt x="41930" y="20388"/>
                </a:lnTo>
                <a:lnTo>
                  <a:pt x="44312" y="23241"/>
                </a:lnTo>
                <a:lnTo>
                  <a:pt x="45106" y="30177"/>
                </a:lnTo>
                <a:lnTo>
                  <a:pt x="43518" y="34653"/>
                </a:lnTo>
                <a:lnTo>
                  <a:pt x="37959" y="41589"/>
                </a:lnTo>
                <a:lnTo>
                  <a:pt x="30018" y="46077"/>
                </a:lnTo>
                <a:lnTo>
                  <a:pt x="20170" y="48930"/>
                </a:lnTo>
                <a:lnTo>
                  <a:pt x="11912" y="48930"/>
                </a:lnTo>
                <a:lnTo>
                  <a:pt x="3494" y="46077"/>
                </a:lnTo>
                <a:lnTo>
                  <a:pt x="1588" y="44036"/>
                </a:lnTo>
                <a:lnTo>
                  <a:pt x="0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3" name="object 29563"/>
          <p:cNvSpPr/>
          <p:nvPr/>
        </p:nvSpPr>
        <p:spPr>
          <a:xfrm>
            <a:off x="6604760" y="5639268"/>
            <a:ext cx="32384" cy="0"/>
          </a:xfrm>
          <a:custGeom>
            <a:avLst/>
            <a:gdLst/>
            <a:ahLst/>
            <a:cxnLst/>
            <a:rect l="l" t="t" r="r" b="b"/>
            <a:pathLst>
              <a:path w="32384" h="0">
                <a:moveTo>
                  <a:pt x="0" y="0"/>
                </a:moveTo>
                <a:lnTo>
                  <a:pt x="322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4" name="object 29564"/>
          <p:cNvSpPr/>
          <p:nvPr/>
        </p:nvSpPr>
        <p:spPr>
          <a:xfrm>
            <a:off x="6584906" y="5614404"/>
            <a:ext cx="53975" cy="52705"/>
          </a:xfrm>
          <a:custGeom>
            <a:avLst/>
            <a:gdLst/>
            <a:ahLst/>
            <a:cxnLst/>
            <a:rect l="l" t="t" r="r" b="b"/>
            <a:pathLst>
              <a:path w="53975" h="52704">
                <a:moveTo>
                  <a:pt x="13500" y="7747"/>
                </a:moveTo>
                <a:lnTo>
                  <a:pt x="21441" y="2852"/>
                </a:lnTo>
                <a:lnTo>
                  <a:pt x="28112" y="0"/>
                </a:lnTo>
                <a:lnTo>
                  <a:pt x="41453" y="0"/>
                </a:lnTo>
                <a:lnTo>
                  <a:pt x="46695" y="2852"/>
                </a:lnTo>
                <a:lnTo>
                  <a:pt x="51459" y="7747"/>
                </a:lnTo>
                <a:lnTo>
                  <a:pt x="52889" y="12629"/>
                </a:lnTo>
                <a:lnTo>
                  <a:pt x="53365" y="19564"/>
                </a:lnTo>
                <a:lnTo>
                  <a:pt x="49395" y="32206"/>
                </a:lnTo>
                <a:lnTo>
                  <a:pt x="43518" y="39547"/>
                </a:lnTo>
                <a:lnTo>
                  <a:pt x="38753" y="44429"/>
                </a:lnTo>
                <a:lnTo>
                  <a:pt x="30494" y="49324"/>
                </a:lnTo>
                <a:lnTo>
                  <a:pt x="23347" y="52177"/>
                </a:lnTo>
                <a:lnTo>
                  <a:pt x="10641" y="52177"/>
                </a:lnTo>
                <a:lnTo>
                  <a:pt x="5241" y="49324"/>
                </a:lnTo>
                <a:lnTo>
                  <a:pt x="0" y="444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5" name="object 29565"/>
          <p:cNvSpPr/>
          <p:nvPr/>
        </p:nvSpPr>
        <p:spPr>
          <a:xfrm>
            <a:off x="6649708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6" name="object 29566"/>
          <p:cNvSpPr/>
          <p:nvPr/>
        </p:nvSpPr>
        <p:spPr>
          <a:xfrm>
            <a:off x="6669085" y="5646610"/>
            <a:ext cx="15875" cy="20320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0" y="0"/>
                </a:moveTo>
                <a:lnTo>
                  <a:pt x="15406" y="19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7" name="object 29567"/>
          <p:cNvSpPr/>
          <p:nvPr/>
        </p:nvSpPr>
        <p:spPr>
          <a:xfrm>
            <a:off x="6653202" y="5631927"/>
            <a:ext cx="40640" cy="24765"/>
          </a:xfrm>
          <a:custGeom>
            <a:avLst/>
            <a:gdLst/>
            <a:ahLst/>
            <a:cxnLst/>
            <a:rect l="l" t="t" r="r" b="b"/>
            <a:pathLst>
              <a:path w="40640" h="24764">
                <a:moveTo>
                  <a:pt x="40341" y="0"/>
                </a:moveTo>
                <a:lnTo>
                  <a:pt x="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8" name="object 29568"/>
          <p:cNvSpPr/>
          <p:nvPr/>
        </p:nvSpPr>
        <p:spPr>
          <a:xfrm>
            <a:off x="6703073" y="5631927"/>
            <a:ext cx="41910" cy="34925"/>
          </a:xfrm>
          <a:custGeom>
            <a:avLst/>
            <a:gdLst/>
            <a:ahLst/>
            <a:cxnLst/>
            <a:rect l="l" t="t" r="r" b="b"/>
            <a:pathLst>
              <a:path w="41909" h="34925">
                <a:moveTo>
                  <a:pt x="41771" y="7341"/>
                </a:moveTo>
                <a:lnTo>
                  <a:pt x="37483" y="2041"/>
                </a:lnTo>
                <a:lnTo>
                  <a:pt x="31924" y="0"/>
                </a:lnTo>
                <a:lnTo>
                  <a:pt x="22076" y="0"/>
                </a:lnTo>
                <a:lnTo>
                  <a:pt x="15406" y="2041"/>
                </a:lnTo>
                <a:lnTo>
                  <a:pt x="6670" y="7341"/>
                </a:lnTo>
                <a:lnTo>
                  <a:pt x="1111" y="14682"/>
                </a:lnTo>
                <a:lnTo>
                  <a:pt x="0" y="19577"/>
                </a:lnTo>
                <a:lnTo>
                  <a:pt x="0" y="26906"/>
                </a:lnTo>
                <a:lnTo>
                  <a:pt x="4764" y="31800"/>
                </a:lnTo>
                <a:lnTo>
                  <a:pt x="10164" y="34653"/>
                </a:lnTo>
                <a:lnTo>
                  <a:pt x="20170" y="34653"/>
                </a:lnTo>
                <a:lnTo>
                  <a:pt x="27159" y="31800"/>
                </a:lnTo>
                <a:lnTo>
                  <a:pt x="35577" y="269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9" name="object 29569"/>
          <p:cNvSpPr/>
          <p:nvPr/>
        </p:nvSpPr>
        <p:spPr>
          <a:xfrm>
            <a:off x="6754692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0" name="object 29570"/>
          <p:cNvSpPr/>
          <p:nvPr/>
        </p:nvSpPr>
        <p:spPr>
          <a:xfrm>
            <a:off x="6763110" y="5631927"/>
            <a:ext cx="36830" cy="34925"/>
          </a:xfrm>
          <a:custGeom>
            <a:avLst/>
            <a:gdLst/>
            <a:ahLst/>
            <a:cxnLst/>
            <a:rect l="l" t="t" r="r" b="b"/>
            <a:pathLst>
              <a:path w="36829" h="34925">
                <a:moveTo>
                  <a:pt x="0" y="9788"/>
                </a:moveTo>
                <a:lnTo>
                  <a:pt x="12547" y="2041"/>
                </a:lnTo>
                <a:lnTo>
                  <a:pt x="19694" y="0"/>
                </a:lnTo>
                <a:lnTo>
                  <a:pt x="29541" y="0"/>
                </a:lnTo>
                <a:lnTo>
                  <a:pt x="34306" y="2041"/>
                </a:lnTo>
                <a:lnTo>
                  <a:pt x="36212" y="7341"/>
                </a:lnTo>
                <a:lnTo>
                  <a:pt x="26841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1" name="object 29571"/>
          <p:cNvSpPr/>
          <p:nvPr/>
        </p:nvSpPr>
        <p:spPr>
          <a:xfrm>
            <a:off x="6812029" y="5631927"/>
            <a:ext cx="47625" cy="34925"/>
          </a:xfrm>
          <a:custGeom>
            <a:avLst/>
            <a:gdLst/>
            <a:ahLst/>
            <a:cxnLst/>
            <a:rect l="l" t="t" r="r" b="b"/>
            <a:pathLst>
              <a:path w="47625" h="34925">
                <a:moveTo>
                  <a:pt x="47012" y="0"/>
                </a:moveTo>
                <a:lnTo>
                  <a:pt x="28112" y="0"/>
                </a:lnTo>
                <a:lnTo>
                  <a:pt x="19694" y="24471"/>
                </a:lnTo>
                <a:lnTo>
                  <a:pt x="13500" y="31800"/>
                </a:lnTo>
                <a:lnTo>
                  <a:pt x="6353" y="34653"/>
                </a:ln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2" name="object 29572"/>
          <p:cNvSpPr/>
          <p:nvPr/>
        </p:nvSpPr>
        <p:spPr>
          <a:xfrm>
            <a:off x="6847129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3" name="object 29573"/>
          <p:cNvSpPr/>
          <p:nvPr/>
        </p:nvSpPr>
        <p:spPr>
          <a:xfrm>
            <a:off x="6876036" y="5631927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8258" y="0"/>
                </a:moveTo>
                <a:lnTo>
                  <a:pt x="0" y="24471"/>
                </a:lnTo>
                <a:lnTo>
                  <a:pt x="794" y="31800"/>
                </a:lnTo>
                <a:lnTo>
                  <a:pt x="6353" y="34653"/>
                </a:lnTo>
                <a:lnTo>
                  <a:pt x="16200" y="34653"/>
                </a:lnTo>
                <a:lnTo>
                  <a:pt x="22871" y="31800"/>
                </a:lnTo>
                <a:lnTo>
                  <a:pt x="3510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4" name="object 29574"/>
          <p:cNvSpPr/>
          <p:nvPr/>
        </p:nvSpPr>
        <p:spPr>
          <a:xfrm>
            <a:off x="6907642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753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5" name="object 29575"/>
          <p:cNvSpPr/>
          <p:nvPr/>
        </p:nvSpPr>
        <p:spPr>
          <a:xfrm>
            <a:off x="6933214" y="5631927"/>
            <a:ext cx="12700" cy="34925"/>
          </a:xfrm>
          <a:custGeom>
            <a:avLst/>
            <a:gdLst/>
            <a:ahLst/>
            <a:cxnLst/>
            <a:rect l="l" t="t" r="r" b="b"/>
            <a:pathLst>
              <a:path w="12700" h="34925">
                <a:moveTo>
                  <a:pt x="12229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6" name="object 29576"/>
          <p:cNvSpPr/>
          <p:nvPr/>
        </p:nvSpPr>
        <p:spPr>
          <a:xfrm>
            <a:off x="6953067" y="5646610"/>
            <a:ext cx="15875" cy="20320"/>
          </a:xfrm>
          <a:custGeom>
            <a:avLst/>
            <a:gdLst/>
            <a:ahLst/>
            <a:cxnLst/>
            <a:rect l="l" t="t" r="r" b="b"/>
            <a:pathLst>
              <a:path w="15875" h="20320">
                <a:moveTo>
                  <a:pt x="0" y="0"/>
                </a:moveTo>
                <a:lnTo>
                  <a:pt x="15406" y="199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7" name="object 29577"/>
          <p:cNvSpPr/>
          <p:nvPr/>
        </p:nvSpPr>
        <p:spPr>
          <a:xfrm>
            <a:off x="6936866" y="5631927"/>
            <a:ext cx="40005" cy="24765"/>
          </a:xfrm>
          <a:custGeom>
            <a:avLst/>
            <a:gdLst/>
            <a:ahLst/>
            <a:cxnLst/>
            <a:rect l="l" t="t" r="r" b="b"/>
            <a:pathLst>
              <a:path w="40004" h="24764">
                <a:moveTo>
                  <a:pt x="39865" y="0"/>
                </a:moveTo>
                <a:lnTo>
                  <a:pt x="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8" name="object 29578"/>
          <p:cNvSpPr/>
          <p:nvPr/>
        </p:nvSpPr>
        <p:spPr>
          <a:xfrm>
            <a:off x="6985785" y="5631927"/>
            <a:ext cx="43180" cy="34925"/>
          </a:xfrm>
          <a:custGeom>
            <a:avLst/>
            <a:gdLst/>
            <a:ahLst/>
            <a:cxnLst/>
            <a:rect l="l" t="t" r="r" b="b"/>
            <a:pathLst>
              <a:path w="43179" h="34925">
                <a:moveTo>
                  <a:pt x="35894" y="26906"/>
                </a:moveTo>
                <a:lnTo>
                  <a:pt x="28112" y="31800"/>
                </a:lnTo>
                <a:lnTo>
                  <a:pt x="20488" y="34653"/>
                </a:lnTo>
                <a:lnTo>
                  <a:pt x="11435" y="34653"/>
                </a:lnTo>
                <a:lnTo>
                  <a:pt x="5876" y="31800"/>
                </a:lnTo>
                <a:lnTo>
                  <a:pt x="3494" y="29353"/>
                </a:lnTo>
                <a:lnTo>
                  <a:pt x="794" y="26906"/>
                </a:lnTo>
                <a:lnTo>
                  <a:pt x="23347" y="0"/>
                </a:lnTo>
                <a:lnTo>
                  <a:pt x="32400" y="0"/>
                </a:lnTo>
                <a:lnTo>
                  <a:pt x="37959" y="2041"/>
                </a:lnTo>
                <a:lnTo>
                  <a:pt x="43042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79" name="object 29579"/>
          <p:cNvSpPr/>
          <p:nvPr/>
        </p:nvSpPr>
        <p:spPr>
          <a:xfrm>
            <a:off x="7019774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0" name="object 29580"/>
          <p:cNvSpPr/>
          <p:nvPr/>
        </p:nvSpPr>
        <p:spPr>
          <a:xfrm>
            <a:off x="7048204" y="5631927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8735" y="0"/>
                </a:moveTo>
                <a:lnTo>
                  <a:pt x="0" y="24471"/>
                </a:lnTo>
                <a:lnTo>
                  <a:pt x="794" y="31800"/>
                </a:lnTo>
                <a:lnTo>
                  <a:pt x="6353" y="34653"/>
                </a:lnTo>
                <a:lnTo>
                  <a:pt x="15406" y="34653"/>
                </a:lnTo>
                <a:lnTo>
                  <a:pt x="23347" y="31800"/>
                </a:lnTo>
                <a:lnTo>
                  <a:pt x="35100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1" name="object 29581"/>
          <p:cNvSpPr/>
          <p:nvPr/>
        </p:nvSpPr>
        <p:spPr>
          <a:xfrm>
            <a:off x="7079811" y="5631927"/>
            <a:ext cx="12065" cy="41910"/>
          </a:xfrm>
          <a:custGeom>
            <a:avLst/>
            <a:gdLst/>
            <a:ahLst/>
            <a:cxnLst/>
            <a:rect l="l" t="t" r="r" b="b"/>
            <a:pathLst>
              <a:path w="12065" h="41910">
                <a:moveTo>
                  <a:pt x="11753" y="0"/>
                </a:moveTo>
                <a:lnTo>
                  <a:pt x="0" y="34653"/>
                </a:lnTo>
                <a:lnTo>
                  <a:pt x="6353" y="34653"/>
                </a:lnTo>
                <a:lnTo>
                  <a:pt x="3494" y="415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2" name="object 29582"/>
          <p:cNvSpPr/>
          <p:nvPr/>
        </p:nvSpPr>
        <p:spPr>
          <a:xfrm>
            <a:off x="7108558" y="5631927"/>
            <a:ext cx="35560" cy="34925"/>
          </a:xfrm>
          <a:custGeom>
            <a:avLst/>
            <a:gdLst/>
            <a:ahLst/>
            <a:cxnLst/>
            <a:rect l="l" t="t" r="r" b="b"/>
            <a:pathLst>
              <a:path w="35559" h="34925">
                <a:moveTo>
                  <a:pt x="8417" y="0"/>
                </a:moveTo>
                <a:lnTo>
                  <a:pt x="0" y="24471"/>
                </a:lnTo>
                <a:lnTo>
                  <a:pt x="794" y="31800"/>
                </a:lnTo>
                <a:lnTo>
                  <a:pt x="6353" y="34653"/>
                </a:lnTo>
                <a:lnTo>
                  <a:pt x="16200" y="34653"/>
                </a:lnTo>
                <a:lnTo>
                  <a:pt x="23347" y="31800"/>
                </a:lnTo>
                <a:lnTo>
                  <a:pt x="35259" y="244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3" name="object 29583"/>
          <p:cNvSpPr/>
          <p:nvPr/>
        </p:nvSpPr>
        <p:spPr>
          <a:xfrm>
            <a:off x="7140164" y="5631927"/>
            <a:ext cx="12065" cy="34925"/>
          </a:xfrm>
          <a:custGeom>
            <a:avLst/>
            <a:gdLst/>
            <a:ahLst/>
            <a:cxnLst/>
            <a:rect l="l" t="t" r="r" b="b"/>
            <a:pathLst>
              <a:path w="12065" h="34925">
                <a:moveTo>
                  <a:pt x="11912" y="0"/>
                </a:moveTo>
                <a:lnTo>
                  <a:pt x="0" y="3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4" name="object 29584"/>
          <p:cNvSpPr/>
          <p:nvPr/>
        </p:nvSpPr>
        <p:spPr>
          <a:xfrm>
            <a:off x="7162718" y="5653951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5" h="12700">
                <a:moveTo>
                  <a:pt x="0" y="12629"/>
                </a:moveTo>
                <a:lnTo>
                  <a:pt x="16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5" name="object 29585"/>
          <p:cNvSpPr/>
          <p:nvPr/>
        </p:nvSpPr>
        <p:spPr>
          <a:xfrm>
            <a:off x="7170183" y="5631927"/>
            <a:ext cx="36830" cy="34925"/>
          </a:xfrm>
          <a:custGeom>
            <a:avLst/>
            <a:gdLst/>
            <a:ahLst/>
            <a:cxnLst/>
            <a:rect l="l" t="t" r="r" b="b"/>
            <a:pathLst>
              <a:path w="36829" h="34925">
                <a:moveTo>
                  <a:pt x="24459" y="34653"/>
                </a:moveTo>
                <a:lnTo>
                  <a:pt x="36371" y="0"/>
                </a:lnTo>
                <a:lnTo>
                  <a:pt x="16994" y="0"/>
                </a:lnTo>
                <a:lnTo>
                  <a:pt x="9847" y="2041"/>
                </a:lnTo>
                <a:lnTo>
                  <a:pt x="5558" y="4894"/>
                </a:lnTo>
                <a:lnTo>
                  <a:pt x="794" y="9788"/>
                </a:lnTo>
                <a:lnTo>
                  <a:pt x="0" y="12235"/>
                </a:lnTo>
                <a:lnTo>
                  <a:pt x="1588" y="17130"/>
                </a:lnTo>
                <a:lnTo>
                  <a:pt x="4447" y="19577"/>
                </a:lnTo>
                <a:lnTo>
                  <a:pt x="9053" y="22024"/>
                </a:lnTo>
                <a:lnTo>
                  <a:pt x="28906" y="220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6" name="object 29586"/>
          <p:cNvSpPr/>
          <p:nvPr/>
        </p:nvSpPr>
        <p:spPr>
          <a:xfrm>
            <a:off x="7218784" y="5631927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79">
                <a:moveTo>
                  <a:pt x="3176" y="0"/>
                </a:moveTo>
                <a:lnTo>
                  <a:pt x="0" y="2041"/>
                </a:lnTo>
                <a:lnTo>
                  <a:pt x="2064" y="4894"/>
                </a:lnTo>
                <a:lnTo>
                  <a:pt x="6353" y="2041"/>
                </a:lnTo>
                <a:lnTo>
                  <a:pt x="317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7" name="object 29587"/>
          <p:cNvSpPr/>
          <p:nvPr/>
        </p:nvSpPr>
        <p:spPr>
          <a:xfrm>
            <a:off x="7208142" y="5661281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4288" y="0"/>
                </a:moveTo>
                <a:lnTo>
                  <a:pt x="0" y="2447"/>
                </a:lnTo>
                <a:lnTo>
                  <a:pt x="1905" y="5300"/>
                </a:lnTo>
                <a:lnTo>
                  <a:pt x="6353" y="2447"/>
                </a:lnTo>
                <a:lnTo>
                  <a:pt x="4288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88" name="object 29588"/>
          <p:cNvSpPr/>
          <p:nvPr/>
        </p:nvSpPr>
        <p:spPr>
          <a:xfrm>
            <a:off x="4567489" y="190740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403"/>
                </a:lnTo>
                <a:lnTo>
                  <a:pt x="317" y="17953"/>
                </a:lnTo>
                <a:lnTo>
                  <a:pt x="3176" y="21643"/>
                </a:lnTo>
                <a:lnTo>
                  <a:pt x="6670" y="24471"/>
                </a:lnTo>
                <a:lnTo>
                  <a:pt x="11753" y="26439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89" name="object 29589"/>
          <p:cNvSpPr/>
          <p:nvPr/>
        </p:nvSpPr>
        <p:spPr>
          <a:xfrm>
            <a:off x="4571142" y="191121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6930"/>
                </a:moveTo>
                <a:lnTo>
                  <a:pt x="0" y="13526"/>
                </a:lnTo>
                <a:lnTo>
                  <a:pt x="476" y="8976"/>
                </a:lnTo>
                <a:lnTo>
                  <a:pt x="3176" y="5410"/>
                </a:lnTo>
                <a:lnTo>
                  <a:pt x="6829" y="2459"/>
                </a:lnTo>
                <a:lnTo>
                  <a:pt x="11912" y="491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0" name="object 29590"/>
          <p:cNvSpPr/>
          <p:nvPr/>
        </p:nvSpPr>
        <p:spPr>
          <a:xfrm>
            <a:off x="4584801" y="1920872"/>
            <a:ext cx="215265" cy="0"/>
          </a:xfrm>
          <a:custGeom>
            <a:avLst/>
            <a:gdLst/>
            <a:ahLst/>
            <a:cxnLst/>
            <a:rect l="l" t="t" r="r" b="b"/>
            <a:pathLst>
              <a:path w="215264" h="0">
                <a:moveTo>
                  <a:pt x="0" y="0"/>
                </a:moveTo>
                <a:lnTo>
                  <a:pt x="215210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1" name="object 29591"/>
          <p:cNvSpPr/>
          <p:nvPr/>
        </p:nvSpPr>
        <p:spPr>
          <a:xfrm>
            <a:off x="4588613" y="1911219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5">
                <a:moveTo>
                  <a:pt x="0" y="0"/>
                </a:moveTo>
                <a:lnTo>
                  <a:pt x="0" y="13526"/>
                </a:lnTo>
                <a:lnTo>
                  <a:pt x="0" y="26930"/>
                </a:lnTo>
                <a:lnTo>
                  <a:pt x="215210" y="26930"/>
                </a:lnTo>
                <a:lnTo>
                  <a:pt x="215210" y="13526"/>
                </a:lnTo>
                <a:lnTo>
                  <a:pt x="215210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2" name="object 29592"/>
          <p:cNvSpPr/>
          <p:nvPr/>
        </p:nvSpPr>
        <p:spPr>
          <a:xfrm>
            <a:off x="4800011" y="190740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439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403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3" name="object 29593"/>
          <p:cNvSpPr/>
          <p:nvPr/>
        </p:nvSpPr>
        <p:spPr>
          <a:xfrm>
            <a:off x="4803823" y="191121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526"/>
                </a:lnTo>
                <a:lnTo>
                  <a:pt x="16517" y="17953"/>
                </a:lnTo>
                <a:lnTo>
                  <a:pt x="13817" y="21643"/>
                </a:lnTo>
                <a:lnTo>
                  <a:pt x="10323" y="24471"/>
                </a:lnTo>
                <a:lnTo>
                  <a:pt x="5558" y="26561"/>
                </a:lnTo>
                <a:lnTo>
                  <a:pt x="0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4" name="object 29594"/>
          <p:cNvSpPr/>
          <p:nvPr/>
        </p:nvSpPr>
        <p:spPr>
          <a:xfrm>
            <a:off x="4829553" y="6182326"/>
            <a:ext cx="45085" cy="48895"/>
          </a:xfrm>
          <a:custGeom>
            <a:avLst/>
            <a:gdLst/>
            <a:ahLst/>
            <a:cxnLst/>
            <a:rect l="l" t="t" r="r" b="b"/>
            <a:pathLst>
              <a:path w="45085" h="48895">
                <a:moveTo>
                  <a:pt x="44947" y="7341"/>
                </a:moveTo>
                <a:lnTo>
                  <a:pt x="43359" y="2447"/>
                </a:lnTo>
                <a:lnTo>
                  <a:pt x="35100" y="0"/>
                </a:lnTo>
                <a:lnTo>
                  <a:pt x="29541" y="0"/>
                </a:lnTo>
                <a:lnTo>
                  <a:pt x="19694" y="2447"/>
                </a:lnTo>
                <a:lnTo>
                  <a:pt x="11435" y="9370"/>
                </a:lnTo>
                <a:lnTo>
                  <a:pt x="4288" y="20794"/>
                </a:lnTo>
                <a:lnTo>
                  <a:pt x="0" y="32612"/>
                </a:lnTo>
                <a:lnTo>
                  <a:pt x="0" y="41995"/>
                </a:lnTo>
                <a:lnTo>
                  <a:pt x="4288" y="46471"/>
                </a:lnTo>
                <a:lnTo>
                  <a:pt x="12547" y="48512"/>
                </a:lnTo>
                <a:lnTo>
                  <a:pt x="15406" y="48512"/>
                </a:lnTo>
                <a:lnTo>
                  <a:pt x="0" y="326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5" name="object 29595"/>
          <p:cNvSpPr/>
          <p:nvPr/>
        </p:nvSpPr>
        <p:spPr>
          <a:xfrm>
            <a:off x="311329" y="195831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29" y="0"/>
                </a:moveTo>
                <a:lnTo>
                  <a:pt x="0" y="0"/>
                </a:lnTo>
                <a:lnTo>
                  <a:pt x="778" y="5287"/>
                </a:lnTo>
                <a:lnTo>
                  <a:pt x="26063" y="22872"/>
                </a:lnTo>
                <a:lnTo>
                  <a:pt x="32765" y="22872"/>
                </a:lnTo>
                <a:lnTo>
                  <a:pt x="5882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6" name="object 29596"/>
          <p:cNvSpPr/>
          <p:nvPr/>
        </p:nvSpPr>
        <p:spPr>
          <a:xfrm>
            <a:off x="315077" y="196225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45" y="0"/>
                </a:moveTo>
                <a:lnTo>
                  <a:pt x="32781" y="22872"/>
                </a:lnTo>
                <a:lnTo>
                  <a:pt x="26063" y="22872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7" name="object 29597"/>
          <p:cNvSpPr/>
          <p:nvPr/>
        </p:nvSpPr>
        <p:spPr>
          <a:xfrm>
            <a:off x="311329" y="1926099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58829" y="32218"/>
                </a:lnTo>
                <a:lnTo>
                  <a:pt x="58829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98" name="object 29598"/>
          <p:cNvSpPr/>
          <p:nvPr/>
        </p:nvSpPr>
        <p:spPr>
          <a:xfrm>
            <a:off x="315077" y="1930034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29224" y="32218"/>
                </a:lnTo>
                <a:lnTo>
                  <a:pt x="58845" y="32218"/>
                </a:lnTo>
                <a:lnTo>
                  <a:pt x="58845" y="0"/>
                </a:lnTo>
                <a:lnTo>
                  <a:pt x="29224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99" name="object 29599"/>
          <p:cNvSpPr/>
          <p:nvPr/>
        </p:nvSpPr>
        <p:spPr>
          <a:xfrm>
            <a:off x="311329" y="1903349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2765" y="0"/>
                </a:moveTo>
                <a:lnTo>
                  <a:pt x="26063" y="0"/>
                </a:lnTo>
                <a:lnTo>
                  <a:pt x="18948" y="1598"/>
                </a:lnTo>
                <a:lnTo>
                  <a:pt x="0" y="22749"/>
                </a:lnTo>
                <a:lnTo>
                  <a:pt x="58829" y="22749"/>
                </a:lnTo>
                <a:lnTo>
                  <a:pt x="32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0" name="object 29600"/>
          <p:cNvSpPr/>
          <p:nvPr/>
        </p:nvSpPr>
        <p:spPr>
          <a:xfrm>
            <a:off x="315077" y="1907161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63" y="0"/>
                </a:lnTo>
                <a:lnTo>
                  <a:pt x="32781" y="0"/>
                </a:lnTo>
                <a:lnTo>
                  <a:pt x="58051" y="17585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1" name="object 29601"/>
          <p:cNvSpPr/>
          <p:nvPr/>
        </p:nvSpPr>
        <p:spPr>
          <a:xfrm>
            <a:off x="374510" y="312065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32781" y="0"/>
                </a:moveTo>
                <a:lnTo>
                  <a:pt x="25666" y="0"/>
                </a:lnTo>
                <a:lnTo>
                  <a:pt x="18963" y="1721"/>
                </a:lnTo>
                <a:lnTo>
                  <a:pt x="0" y="22872"/>
                </a:lnTo>
                <a:lnTo>
                  <a:pt x="58845" y="22872"/>
                </a:lnTo>
                <a:lnTo>
                  <a:pt x="327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2" name="object 29602"/>
          <p:cNvSpPr/>
          <p:nvPr/>
        </p:nvSpPr>
        <p:spPr>
          <a:xfrm>
            <a:off x="378258" y="3124586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5666" y="0"/>
                </a:lnTo>
                <a:lnTo>
                  <a:pt x="32781" y="0"/>
                </a:lnTo>
                <a:lnTo>
                  <a:pt x="58051" y="17093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3" name="object 29603"/>
          <p:cNvSpPr/>
          <p:nvPr/>
        </p:nvSpPr>
        <p:spPr>
          <a:xfrm>
            <a:off x="374510" y="3143523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58845" y="0"/>
                </a:moveTo>
                <a:lnTo>
                  <a:pt x="0" y="0"/>
                </a:lnTo>
                <a:lnTo>
                  <a:pt x="0" y="31849"/>
                </a:lnTo>
                <a:lnTo>
                  <a:pt x="58845" y="31849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4" name="object 29604"/>
          <p:cNvSpPr/>
          <p:nvPr/>
        </p:nvSpPr>
        <p:spPr>
          <a:xfrm>
            <a:off x="378258" y="3147459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58845" y="0"/>
                </a:moveTo>
                <a:lnTo>
                  <a:pt x="29224" y="0"/>
                </a:lnTo>
                <a:lnTo>
                  <a:pt x="0" y="0"/>
                </a:lnTo>
                <a:lnTo>
                  <a:pt x="0" y="31726"/>
                </a:lnTo>
                <a:lnTo>
                  <a:pt x="29224" y="31726"/>
                </a:lnTo>
                <a:lnTo>
                  <a:pt x="58845" y="31726"/>
                </a:lnTo>
                <a:lnTo>
                  <a:pt x="5884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5" name="object 29605"/>
          <p:cNvSpPr/>
          <p:nvPr/>
        </p:nvSpPr>
        <p:spPr>
          <a:xfrm>
            <a:off x="374510" y="317537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0" y="0"/>
                </a:lnTo>
                <a:lnTo>
                  <a:pt x="397" y="5287"/>
                </a:lnTo>
                <a:lnTo>
                  <a:pt x="25666" y="22749"/>
                </a:lnTo>
                <a:lnTo>
                  <a:pt x="32781" y="22749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6" name="object 29606"/>
          <p:cNvSpPr/>
          <p:nvPr/>
        </p:nvSpPr>
        <p:spPr>
          <a:xfrm>
            <a:off x="378258" y="3179185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45" y="0"/>
                </a:moveTo>
                <a:lnTo>
                  <a:pt x="32781" y="22872"/>
                </a:lnTo>
                <a:lnTo>
                  <a:pt x="25666" y="22872"/>
                </a:lnTo>
                <a:lnTo>
                  <a:pt x="397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7" name="object 29607"/>
          <p:cNvSpPr/>
          <p:nvPr/>
        </p:nvSpPr>
        <p:spPr>
          <a:xfrm>
            <a:off x="376479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622"/>
                </a:lnTo>
                <a:lnTo>
                  <a:pt x="7115" y="45253"/>
                </a:lnTo>
                <a:lnTo>
                  <a:pt x="29224" y="25701"/>
                </a:lnTo>
                <a:lnTo>
                  <a:pt x="29224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08" name="object 29608"/>
          <p:cNvSpPr/>
          <p:nvPr/>
        </p:nvSpPr>
        <p:spPr>
          <a:xfrm>
            <a:off x="380244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0" y="0"/>
                </a:moveTo>
                <a:lnTo>
                  <a:pt x="29224" y="20044"/>
                </a:lnTo>
                <a:lnTo>
                  <a:pt x="29224" y="25701"/>
                </a:lnTo>
                <a:lnTo>
                  <a:pt x="7099" y="45253"/>
                </a:lnTo>
                <a:lnTo>
                  <a:pt x="0" y="45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09" name="object 29609"/>
          <p:cNvSpPr/>
          <p:nvPr/>
        </p:nvSpPr>
        <p:spPr>
          <a:xfrm>
            <a:off x="340553" y="1935567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35926" y="45622"/>
                </a:moveTo>
                <a:lnTo>
                  <a:pt x="35926" y="0"/>
                </a:lnTo>
                <a:lnTo>
                  <a:pt x="0" y="0"/>
                </a:lnTo>
                <a:lnTo>
                  <a:pt x="0" y="45622"/>
                </a:lnTo>
                <a:lnTo>
                  <a:pt x="35926" y="45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0" name="object 29610"/>
          <p:cNvSpPr/>
          <p:nvPr/>
        </p:nvSpPr>
        <p:spPr>
          <a:xfrm>
            <a:off x="344301" y="1939380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5">
                <a:moveTo>
                  <a:pt x="35942" y="45745"/>
                </a:moveTo>
                <a:lnTo>
                  <a:pt x="35942" y="22872"/>
                </a:lnTo>
                <a:lnTo>
                  <a:pt x="35942" y="0"/>
                </a:lnTo>
                <a:lnTo>
                  <a:pt x="0" y="0"/>
                </a:lnTo>
                <a:lnTo>
                  <a:pt x="0" y="22872"/>
                </a:lnTo>
                <a:lnTo>
                  <a:pt x="0" y="45745"/>
                </a:lnTo>
                <a:lnTo>
                  <a:pt x="35942" y="4574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1" name="object 29611"/>
          <p:cNvSpPr/>
          <p:nvPr/>
        </p:nvSpPr>
        <p:spPr>
          <a:xfrm>
            <a:off x="311329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0"/>
                </a:moveTo>
                <a:lnTo>
                  <a:pt x="0" y="19921"/>
                </a:lnTo>
                <a:lnTo>
                  <a:pt x="0" y="25701"/>
                </a:lnTo>
                <a:lnTo>
                  <a:pt x="29224" y="45622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2" name="object 29612"/>
          <p:cNvSpPr/>
          <p:nvPr/>
        </p:nvSpPr>
        <p:spPr>
          <a:xfrm>
            <a:off x="315077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29224" y="45745"/>
                </a:moveTo>
                <a:lnTo>
                  <a:pt x="0" y="25701"/>
                </a:lnTo>
                <a:lnTo>
                  <a:pt x="0" y="20044"/>
                </a:lnTo>
                <a:lnTo>
                  <a:pt x="22505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3" name="object 29613"/>
          <p:cNvSpPr/>
          <p:nvPr/>
        </p:nvSpPr>
        <p:spPr>
          <a:xfrm>
            <a:off x="338567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621" y="0"/>
                </a:moveTo>
                <a:lnTo>
                  <a:pt x="0" y="20044"/>
                </a:lnTo>
                <a:lnTo>
                  <a:pt x="0" y="25332"/>
                </a:lnTo>
                <a:lnTo>
                  <a:pt x="29621" y="45253"/>
                </a:lnTo>
                <a:lnTo>
                  <a:pt x="29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4" name="object 29614"/>
          <p:cNvSpPr/>
          <p:nvPr/>
        </p:nvSpPr>
        <p:spPr>
          <a:xfrm>
            <a:off x="342316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621" y="45253"/>
                </a:moveTo>
                <a:lnTo>
                  <a:pt x="0" y="25332"/>
                </a:lnTo>
                <a:lnTo>
                  <a:pt x="0" y="19921"/>
                </a:lnTo>
                <a:lnTo>
                  <a:pt x="22521" y="368"/>
                </a:lnTo>
                <a:lnTo>
                  <a:pt x="2962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5" name="object 29615"/>
          <p:cNvSpPr/>
          <p:nvPr/>
        </p:nvSpPr>
        <p:spPr>
          <a:xfrm>
            <a:off x="368189" y="3120650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19">
                <a:moveTo>
                  <a:pt x="0" y="0"/>
                </a:moveTo>
                <a:lnTo>
                  <a:pt x="0" y="45253"/>
                </a:lnTo>
                <a:lnTo>
                  <a:pt x="35545" y="45253"/>
                </a:lnTo>
                <a:lnTo>
                  <a:pt x="35545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6" name="object 29616"/>
          <p:cNvSpPr/>
          <p:nvPr/>
        </p:nvSpPr>
        <p:spPr>
          <a:xfrm>
            <a:off x="371937" y="3124586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59" h="45719">
                <a:moveTo>
                  <a:pt x="0" y="0"/>
                </a:moveTo>
                <a:lnTo>
                  <a:pt x="0" y="22872"/>
                </a:lnTo>
                <a:lnTo>
                  <a:pt x="0" y="45253"/>
                </a:lnTo>
                <a:lnTo>
                  <a:pt x="35545" y="45253"/>
                </a:lnTo>
                <a:lnTo>
                  <a:pt x="35545" y="22872"/>
                </a:lnTo>
                <a:lnTo>
                  <a:pt x="35545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7" name="object 29617"/>
          <p:cNvSpPr/>
          <p:nvPr/>
        </p:nvSpPr>
        <p:spPr>
          <a:xfrm>
            <a:off x="403734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253"/>
                </a:lnTo>
                <a:lnTo>
                  <a:pt x="7115" y="44884"/>
                </a:lnTo>
                <a:lnTo>
                  <a:pt x="29621" y="25332"/>
                </a:lnTo>
                <a:lnTo>
                  <a:pt x="29621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18" name="object 29618"/>
          <p:cNvSpPr/>
          <p:nvPr/>
        </p:nvSpPr>
        <p:spPr>
          <a:xfrm>
            <a:off x="407482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29621" y="19921"/>
                </a:lnTo>
                <a:lnTo>
                  <a:pt x="29621" y="25332"/>
                </a:lnTo>
                <a:lnTo>
                  <a:pt x="7115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19" name="object 29619"/>
          <p:cNvSpPr/>
          <p:nvPr/>
        </p:nvSpPr>
        <p:spPr>
          <a:xfrm>
            <a:off x="346858" y="2012179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45" y="0"/>
                </a:moveTo>
                <a:lnTo>
                  <a:pt x="0" y="0"/>
                </a:lnTo>
                <a:lnTo>
                  <a:pt x="794" y="5287"/>
                </a:lnTo>
                <a:lnTo>
                  <a:pt x="26079" y="22872"/>
                </a:lnTo>
                <a:lnTo>
                  <a:pt x="33178" y="22872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0" name="object 29620"/>
          <p:cNvSpPr/>
          <p:nvPr/>
        </p:nvSpPr>
        <p:spPr>
          <a:xfrm>
            <a:off x="350622" y="2015992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45" y="0"/>
                </a:moveTo>
                <a:lnTo>
                  <a:pt x="33163" y="22872"/>
                </a:lnTo>
                <a:lnTo>
                  <a:pt x="26063" y="22872"/>
                </a:lnTo>
                <a:lnTo>
                  <a:pt x="778" y="541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1" name="object 29621"/>
          <p:cNvSpPr/>
          <p:nvPr/>
        </p:nvSpPr>
        <p:spPr>
          <a:xfrm>
            <a:off x="346858" y="1958317"/>
            <a:ext cx="59055" cy="53975"/>
          </a:xfrm>
          <a:custGeom>
            <a:avLst/>
            <a:gdLst/>
            <a:ahLst/>
            <a:cxnLst/>
            <a:rect l="l" t="t" r="r" b="b"/>
            <a:pathLst>
              <a:path w="59054" h="53975">
                <a:moveTo>
                  <a:pt x="0" y="53861"/>
                </a:moveTo>
                <a:lnTo>
                  <a:pt x="58845" y="53861"/>
                </a:lnTo>
                <a:lnTo>
                  <a:pt x="58845" y="0"/>
                </a:lnTo>
                <a:lnTo>
                  <a:pt x="0" y="0"/>
                </a:lnTo>
                <a:lnTo>
                  <a:pt x="0" y="53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2" name="object 29622"/>
          <p:cNvSpPr/>
          <p:nvPr/>
        </p:nvSpPr>
        <p:spPr>
          <a:xfrm>
            <a:off x="350622" y="1962253"/>
            <a:ext cx="59055" cy="53975"/>
          </a:xfrm>
          <a:custGeom>
            <a:avLst/>
            <a:gdLst/>
            <a:ahLst/>
            <a:cxnLst/>
            <a:rect l="l" t="t" r="r" b="b"/>
            <a:pathLst>
              <a:path w="59054" h="53975">
                <a:moveTo>
                  <a:pt x="0" y="53738"/>
                </a:moveTo>
                <a:lnTo>
                  <a:pt x="29621" y="53738"/>
                </a:lnTo>
                <a:lnTo>
                  <a:pt x="58845" y="53738"/>
                </a:lnTo>
                <a:lnTo>
                  <a:pt x="58845" y="0"/>
                </a:lnTo>
                <a:lnTo>
                  <a:pt x="29621" y="0"/>
                </a:lnTo>
                <a:lnTo>
                  <a:pt x="0" y="0"/>
                </a:lnTo>
                <a:lnTo>
                  <a:pt x="0" y="5373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3" name="object 29623"/>
          <p:cNvSpPr/>
          <p:nvPr/>
        </p:nvSpPr>
        <p:spPr>
          <a:xfrm>
            <a:off x="346858" y="1935567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178" y="0"/>
                </a:moveTo>
                <a:lnTo>
                  <a:pt x="26079" y="0"/>
                </a:lnTo>
                <a:lnTo>
                  <a:pt x="18963" y="1598"/>
                </a:lnTo>
                <a:lnTo>
                  <a:pt x="0" y="22749"/>
                </a:lnTo>
                <a:lnTo>
                  <a:pt x="58845" y="22749"/>
                </a:lnTo>
                <a:lnTo>
                  <a:pt x="331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4" name="object 29624"/>
          <p:cNvSpPr/>
          <p:nvPr/>
        </p:nvSpPr>
        <p:spPr>
          <a:xfrm>
            <a:off x="350622" y="193938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63" y="0"/>
                </a:lnTo>
                <a:lnTo>
                  <a:pt x="33163" y="0"/>
                </a:lnTo>
                <a:lnTo>
                  <a:pt x="58448" y="17585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5" name="object 29625"/>
          <p:cNvSpPr/>
          <p:nvPr/>
        </p:nvSpPr>
        <p:spPr>
          <a:xfrm>
            <a:off x="303022" y="3120650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32781" y="0"/>
                </a:moveTo>
                <a:lnTo>
                  <a:pt x="25682" y="0"/>
                </a:lnTo>
                <a:lnTo>
                  <a:pt x="18963" y="1721"/>
                </a:lnTo>
                <a:lnTo>
                  <a:pt x="0" y="22872"/>
                </a:lnTo>
                <a:lnTo>
                  <a:pt x="58845" y="22872"/>
                </a:lnTo>
                <a:lnTo>
                  <a:pt x="3278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6" name="object 29626"/>
          <p:cNvSpPr/>
          <p:nvPr/>
        </p:nvSpPr>
        <p:spPr>
          <a:xfrm>
            <a:off x="306786" y="3124586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5666" y="0"/>
                </a:lnTo>
                <a:lnTo>
                  <a:pt x="32765" y="0"/>
                </a:lnTo>
                <a:lnTo>
                  <a:pt x="58051" y="17093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7" name="object 29627"/>
          <p:cNvSpPr/>
          <p:nvPr/>
        </p:nvSpPr>
        <p:spPr>
          <a:xfrm>
            <a:off x="303022" y="3143523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58845" y="0"/>
                </a:moveTo>
                <a:lnTo>
                  <a:pt x="0" y="0"/>
                </a:lnTo>
                <a:lnTo>
                  <a:pt x="0" y="31849"/>
                </a:lnTo>
                <a:lnTo>
                  <a:pt x="58845" y="31849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28" name="object 29628"/>
          <p:cNvSpPr/>
          <p:nvPr/>
        </p:nvSpPr>
        <p:spPr>
          <a:xfrm>
            <a:off x="306786" y="3147459"/>
            <a:ext cx="59055" cy="31750"/>
          </a:xfrm>
          <a:custGeom>
            <a:avLst/>
            <a:gdLst/>
            <a:ahLst/>
            <a:cxnLst/>
            <a:rect l="l" t="t" r="r" b="b"/>
            <a:pathLst>
              <a:path w="59054" h="31750">
                <a:moveTo>
                  <a:pt x="58845" y="0"/>
                </a:moveTo>
                <a:lnTo>
                  <a:pt x="29224" y="0"/>
                </a:lnTo>
                <a:lnTo>
                  <a:pt x="0" y="0"/>
                </a:lnTo>
                <a:lnTo>
                  <a:pt x="0" y="31726"/>
                </a:lnTo>
                <a:lnTo>
                  <a:pt x="29224" y="31726"/>
                </a:lnTo>
                <a:lnTo>
                  <a:pt x="58845" y="31726"/>
                </a:lnTo>
                <a:lnTo>
                  <a:pt x="5884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29" name="object 29629"/>
          <p:cNvSpPr/>
          <p:nvPr/>
        </p:nvSpPr>
        <p:spPr>
          <a:xfrm>
            <a:off x="303022" y="317537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0" y="0"/>
                </a:lnTo>
                <a:lnTo>
                  <a:pt x="397" y="5287"/>
                </a:lnTo>
                <a:lnTo>
                  <a:pt x="25682" y="22749"/>
                </a:lnTo>
                <a:lnTo>
                  <a:pt x="32781" y="22749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0" name="object 29630"/>
          <p:cNvSpPr/>
          <p:nvPr/>
        </p:nvSpPr>
        <p:spPr>
          <a:xfrm>
            <a:off x="306786" y="3179185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845" y="0"/>
                </a:moveTo>
                <a:lnTo>
                  <a:pt x="32765" y="22872"/>
                </a:lnTo>
                <a:lnTo>
                  <a:pt x="25666" y="22872"/>
                </a:lnTo>
                <a:lnTo>
                  <a:pt x="381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1" name="object 29631"/>
          <p:cNvSpPr/>
          <p:nvPr/>
        </p:nvSpPr>
        <p:spPr>
          <a:xfrm>
            <a:off x="4357678" y="195831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924" y="0"/>
                </a:moveTo>
                <a:lnTo>
                  <a:pt x="0" y="0"/>
                </a:lnTo>
                <a:lnTo>
                  <a:pt x="794" y="5287"/>
                </a:lnTo>
                <a:lnTo>
                  <a:pt x="26206" y="22872"/>
                </a:lnTo>
                <a:lnTo>
                  <a:pt x="32877" y="22872"/>
                </a:lnTo>
                <a:lnTo>
                  <a:pt x="589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2" name="object 29632"/>
          <p:cNvSpPr/>
          <p:nvPr/>
        </p:nvSpPr>
        <p:spPr>
          <a:xfrm>
            <a:off x="4361490" y="196225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924" y="0"/>
                </a:moveTo>
                <a:lnTo>
                  <a:pt x="32718" y="22872"/>
                </a:lnTo>
                <a:lnTo>
                  <a:pt x="26047" y="22872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3" name="object 29633"/>
          <p:cNvSpPr/>
          <p:nvPr/>
        </p:nvSpPr>
        <p:spPr>
          <a:xfrm>
            <a:off x="4357678" y="1926099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58924" y="32218"/>
                </a:lnTo>
                <a:lnTo>
                  <a:pt x="58924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4" name="object 29634"/>
          <p:cNvSpPr/>
          <p:nvPr/>
        </p:nvSpPr>
        <p:spPr>
          <a:xfrm>
            <a:off x="4361490" y="1930034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29224" y="32218"/>
                </a:lnTo>
                <a:lnTo>
                  <a:pt x="58924" y="32218"/>
                </a:lnTo>
                <a:lnTo>
                  <a:pt x="58924" y="0"/>
                </a:lnTo>
                <a:lnTo>
                  <a:pt x="29224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5" name="object 29635"/>
          <p:cNvSpPr/>
          <p:nvPr/>
        </p:nvSpPr>
        <p:spPr>
          <a:xfrm>
            <a:off x="4357678" y="1903349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2877" y="0"/>
                </a:moveTo>
                <a:lnTo>
                  <a:pt x="26206" y="0"/>
                </a:lnTo>
                <a:lnTo>
                  <a:pt x="19059" y="1598"/>
                </a:lnTo>
                <a:lnTo>
                  <a:pt x="0" y="22749"/>
                </a:lnTo>
                <a:lnTo>
                  <a:pt x="58924" y="22749"/>
                </a:lnTo>
                <a:lnTo>
                  <a:pt x="328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6" name="object 29636"/>
          <p:cNvSpPr/>
          <p:nvPr/>
        </p:nvSpPr>
        <p:spPr>
          <a:xfrm>
            <a:off x="4361490" y="1907161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47" y="0"/>
                </a:lnTo>
                <a:lnTo>
                  <a:pt x="32718" y="0"/>
                </a:lnTo>
                <a:lnTo>
                  <a:pt x="58130" y="17585"/>
                </a:lnTo>
                <a:lnTo>
                  <a:pt x="5892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7" name="object 29637"/>
          <p:cNvSpPr/>
          <p:nvPr/>
        </p:nvSpPr>
        <p:spPr>
          <a:xfrm>
            <a:off x="368189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253"/>
                </a:lnTo>
                <a:lnTo>
                  <a:pt x="6718" y="44884"/>
                </a:lnTo>
                <a:lnTo>
                  <a:pt x="29224" y="25332"/>
                </a:lnTo>
                <a:lnTo>
                  <a:pt x="29224" y="2004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38" name="object 29638"/>
          <p:cNvSpPr/>
          <p:nvPr/>
        </p:nvSpPr>
        <p:spPr>
          <a:xfrm>
            <a:off x="371937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29224" y="19921"/>
                </a:lnTo>
                <a:lnTo>
                  <a:pt x="29224" y="25332"/>
                </a:lnTo>
                <a:lnTo>
                  <a:pt x="6718" y="44884"/>
                </a:lnTo>
                <a:lnTo>
                  <a:pt x="0" y="452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39" name="object 29639"/>
          <p:cNvSpPr/>
          <p:nvPr/>
        </p:nvSpPr>
        <p:spPr>
          <a:xfrm>
            <a:off x="332246" y="3120650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35942" y="45253"/>
                </a:moveTo>
                <a:lnTo>
                  <a:pt x="35942" y="0"/>
                </a:lnTo>
                <a:lnTo>
                  <a:pt x="0" y="0"/>
                </a:lnTo>
                <a:lnTo>
                  <a:pt x="0" y="45253"/>
                </a:lnTo>
                <a:lnTo>
                  <a:pt x="35942" y="45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0" name="object 29640"/>
          <p:cNvSpPr/>
          <p:nvPr/>
        </p:nvSpPr>
        <p:spPr>
          <a:xfrm>
            <a:off x="336010" y="3124586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35926" y="45253"/>
                </a:moveTo>
                <a:lnTo>
                  <a:pt x="35926" y="22872"/>
                </a:lnTo>
                <a:lnTo>
                  <a:pt x="35926" y="0"/>
                </a:lnTo>
                <a:lnTo>
                  <a:pt x="0" y="0"/>
                </a:lnTo>
                <a:lnTo>
                  <a:pt x="0" y="22872"/>
                </a:lnTo>
                <a:lnTo>
                  <a:pt x="0" y="45253"/>
                </a:lnTo>
                <a:lnTo>
                  <a:pt x="35926" y="4525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1" name="object 29641"/>
          <p:cNvSpPr/>
          <p:nvPr/>
        </p:nvSpPr>
        <p:spPr>
          <a:xfrm>
            <a:off x="303022" y="3120650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0"/>
                </a:moveTo>
                <a:lnTo>
                  <a:pt x="0" y="20044"/>
                </a:lnTo>
                <a:lnTo>
                  <a:pt x="0" y="25332"/>
                </a:lnTo>
                <a:lnTo>
                  <a:pt x="29224" y="45253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2" name="object 29642"/>
          <p:cNvSpPr/>
          <p:nvPr/>
        </p:nvSpPr>
        <p:spPr>
          <a:xfrm>
            <a:off x="306786" y="3124586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45253"/>
                </a:moveTo>
                <a:lnTo>
                  <a:pt x="0" y="25332"/>
                </a:lnTo>
                <a:lnTo>
                  <a:pt x="0" y="19921"/>
                </a:lnTo>
                <a:lnTo>
                  <a:pt x="22108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3" name="object 29643"/>
          <p:cNvSpPr/>
          <p:nvPr/>
        </p:nvSpPr>
        <p:spPr>
          <a:xfrm>
            <a:off x="4321784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700" y="0"/>
                </a:moveTo>
                <a:lnTo>
                  <a:pt x="0" y="19921"/>
                </a:lnTo>
                <a:lnTo>
                  <a:pt x="0" y="25701"/>
                </a:lnTo>
                <a:lnTo>
                  <a:pt x="29700" y="45622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4" name="object 29644"/>
          <p:cNvSpPr/>
          <p:nvPr/>
        </p:nvSpPr>
        <p:spPr>
          <a:xfrm>
            <a:off x="4325596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29541" y="45745"/>
                </a:moveTo>
                <a:lnTo>
                  <a:pt x="0" y="25701"/>
                </a:lnTo>
                <a:lnTo>
                  <a:pt x="0" y="20044"/>
                </a:lnTo>
                <a:lnTo>
                  <a:pt x="22553" y="368"/>
                </a:lnTo>
                <a:lnTo>
                  <a:pt x="2954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5" name="object 29645"/>
          <p:cNvSpPr/>
          <p:nvPr/>
        </p:nvSpPr>
        <p:spPr>
          <a:xfrm>
            <a:off x="4351484" y="1935567"/>
            <a:ext cx="35560" cy="45720"/>
          </a:xfrm>
          <a:custGeom>
            <a:avLst/>
            <a:gdLst/>
            <a:ahLst/>
            <a:cxnLst/>
            <a:rect l="l" t="t" r="r" b="b"/>
            <a:pathLst>
              <a:path w="35560" h="45719">
                <a:moveTo>
                  <a:pt x="0" y="0"/>
                </a:moveTo>
                <a:lnTo>
                  <a:pt x="0" y="45622"/>
                </a:lnTo>
                <a:lnTo>
                  <a:pt x="35418" y="45622"/>
                </a:lnTo>
                <a:lnTo>
                  <a:pt x="3541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6" name="object 29646"/>
          <p:cNvSpPr/>
          <p:nvPr/>
        </p:nvSpPr>
        <p:spPr>
          <a:xfrm>
            <a:off x="4355138" y="1939380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5">
                <a:moveTo>
                  <a:pt x="0" y="0"/>
                </a:moveTo>
                <a:lnTo>
                  <a:pt x="0" y="22872"/>
                </a:lnTo>
                <a:lnTo>
                  <a:pt x="0" y="45745"/>
                </a:lnTo>
                <a:lnTo>
                  <a:pt x="35577" y="45745"/>
                </a:lnTo>
                <a:lnTo>
                  <a:pt x="35577" y="22872"/>
                </a:lnTo>
                <a:lnTo>
                  <a:pt x="35577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7" name="object 29647"/>
          <p:cNvSpPr/>
          <p:nvPr/>
        </p:nvSpPr>
        <p:spPr>
          <a:xfrm>
            <a:off x="4386903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622"/>
                </a:lnTo>
                <a:lnTo>
                  <a:pt x="7147" y="45253"/>
                </a:lnTo>
                <a:lnTo>
                  <a:pt x="29700" y="25701"/>
                </a:lnTo>
                <a:lnTo>
                  <a:pt x="29700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48" name="object 29648"/>
          <p:cNvSpPr/>
          <p:nvPr/>
        </p:nvSpPr>
        <p:spPr>
          <a:xfrm>
            <a:off x="4390714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0" y="0"/>
                </a:moveTo>
                <a:lnTo>
                  <a:pt x="29700" y="20044"/>
                </a:lnTo>
                <a:lnTo>
                  <a:pt x="29700" y="25701"/>
                </a:lnTo>
                <a:lnTo>
                  <a:pt x="7147" y="45253"/>
                </a:lnTo>
                <a:lnTo>
                  <a:pt x="0" y="45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49" name="object 29649"/>
          <p:cNvSpPr/>
          <p:nvPr/>
        </p:nvSpPr>
        <p:spPr>
          <a:xfrm>
            <a:off x="338567" y="3053876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178" y="0"/>
                </a:moveTo>
                <a:lnTo>
                  <a:pt x="26063" y="0"/>
                </a:lnTo>
                <a:lnTo>
                  <a:pt x="18963" y="1598"/>
                </a:lnTo>
                <a:lnTo>
                  <a:pt x="0" y="22749"/>
                </a:lnTo>
                <a:lnTo>
                  <a:pt x="58845" y="22749"/>
                </a:lnTo>
                <a:lnTo>
                  <a:pt x="3317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0" name="object 29650"/>
          <p:cNvSpPr/>
          <p:nvPr/>
        </p:nvSpPr>
        <p:spPr>
          <a:xfrm>
            <a:off x="342316" y="3057689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79" y="0"/>
                </a:lnTo>
                <a:lnTo>
                  <a:pt x="33178" y="0"/>
                </a:lnTo>
                <a:lnTo>
                  <a:pt x="58067" y="17093"/>
                </a:lnTo>
                <a:lnTo>
                  <a:pt x="58845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1" name="object 29651"/>
          <p:cNvSpPr/>
          <p:nvPr/>
        </p:nvSpPr>
        <p:spPr>
          <a:xfrm>
            <a:off x="338567" y="3076626"/>
            <a:ext cx="59055" cy="67310"/>
          </a:xfrm>
          <a:custGeom>
            <a:avLst/>
            <a:gdLst/>
            <a:ahLst/>
            <a:cxnLst/>
            <a:rect l="l" t="t" r="r" b="b"/>
            <a:pathLst>
              <a:path w="59054" h="67310">
                <a:moveTo>
                  <a:pt x="58845" y="0"/>
                </a:moveTo>
                <a:lnTo>
                  <a:pt x="0" y="0"/>
                </a:lnTo>
                <a:lnTo>
                  <a:pt x="0" y="66896"/>
                </a:lnTo>
                <a:lnTo>
                  <a:pt x="58845" y="66896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2" name="object 29652"/>
          <p:cNvSpPr/>
          <p:nvPr/>
        </p:nvSpPr>
        <p:spPr>
          <a:xfrm>
            <a:off x="342316" y="3080562"/>
            <a:ext cx="59055" cy="67310"/>
          </a:xfrm>
          <a:custGeom>
            <a:avLst/>
            <a:gdLst/>
            <a:ahLst/>
            <a:cxnLst/>
            <a:rect l="l" t="t" r="r" b="b"/>
            <a:pathLst>
              <a:path w="59054" h="67310">
                <a:moveTo>
                  <a:pt x="58845" y="0"/>
                </a:moveTo>
                <a:lnTo>
                  <a:pt x="29621" y="0"/>
                </a:lnTo>
                <a:lnTo>
                  <a:pt x="0" y="0"/>
                </a:lnTo>
                <a:lnTo>
                  <a:pt x="0" y="66896"/>
                </a:lnTo>
                <a:lnTo>
                  <a:pt x="29621" y="66896"/>
                </a:lnTo>
                <a:lnTo>
                  <a:pt x="58845" y="66896"/>
                </a:lnTo>
                <a:lnTo>
                  <a:pt x="5884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3" name="object 29653"/>
          <p:cNvSpPr/>
          <p:nvPr/>
        </p:nvSpPr>
        <p:spPr>
          <a:xfrm>
            <a:off x="338567" y="314352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0" y="0"/>
                </a:lnTo>
                <a:lnTo>
                  <a:pt x="794" y="5287"/>
                </a:lnTo>
                <a:lnTo>
                  <a:pt x="26063" y="22380"/>
                </a:lnTo>
                <a:lnTo>
                  <a:pt x="33178" y="22380"/>
                </a:lnTo>
                <a:lnTo>
                  <a:pt x="5884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4" name="object 29654"/>
          <p:cNvSpPr/>
          <p:nvPr/>
        </p:nvSpPr>
        <p:spPr>
          <a:xfrm>
            <a:off x="342316" y="3147459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845" y="0"/>
                </a:moveTo>
                <a:lnTo>
                  <a:pt x="33178" y="22380"/>
                </a:lnTo>
                <a:lnTo>
                  <a:pt x="26079" y="22380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5" name="object 29655"/>
          <p:cNvSpPr/>
          <p:nvPr/>
        </p:nvSpPr>
        <p:spPr>
          <a:xfrm>
            <a:off x="4356090" y="3117395"/>
            <a:ext cx="65267" cy="138032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56" name="object 29656"/>
          <p:cNvSpPr/>
          <p:nvPr/>
        </p:nvSpPr>
        <p:spPr>
          <a:xfrm>
            <a:off x="380275" y="3133194"/>
            <a:ext cx="0" cy="122555"/>
          </a:xfrm>
          <a:custGeom>
            <a:avLst/>
            <a:gdLst/>
            <a:ahLst/>
            <a:cxnLst/>
            <a:rect l="l" t="t" r="r" b="b"/>
            <a:pathLst>
              <a:path w="0" h="122554">
                <a:moveTo>
                  <a:pt x="0" y="0"/>
                </a:moveTo>
                <a:lnTo>
                  <a:pt x="0" y="1222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7" name="object 29657"/>
          <p:cNvSpPr/>
          <p:nvPr/>
        </p:nvSpPr>
        <p:spPr>
          <a:xfrm>
            <a:off x="353783" y="3242762"/>
            <a:ext cx="4030345" cy="0"/>
          </a:xfrm>
          <a:custGeom>
            <a:avLst/>
            <a:gdLst/>
            <a:ahLst/>
            <a:cxnLst/>
            <a:rect l="l" t="t" r="r" b="b"/>
            <a:pathLst>
              <a:path w="4030345" h="0">
                <a:moveTo>
                  <a:pt x="403026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58" name="object 29658"/>
          <p:cNvSpPr/>
          <p:nvPr/>
        </p:nvSpPr>
        <p:spPr>
          <a:xfrm>
            <a:off x="4335284" y="3224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4" h="29210">
                <a:moveTo>
                  <a:pt x="33194" y="0"/>
                </a:moveTo>
                <a:lnTo>
                  <a:pt x="0" y="26070"/>
                </a:lnTo>
                <a:lnTo>
                  <a:pt x="3494" y="28898"/>
                </a:lnTo>
                <a:lnTo>
                  <a:pt x="33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59" name="object 29659"/>
          <p:cNvSpPr/>
          <p:nvPr/>
        </p:nvSpPr>
        <p:spPr>
          <a:xfrm>
            <a:off x="4338778" y="3224316"/>
            <a:ext cx="33020" cy="29209"/>
          </a:xfrm>
          <a:custGeom>
            <a:avLst/>
            <a:gdLst/>
            <a:ahLst/>
            <a:cxnLst/>
            <a:rect l="l" t="t" r="r" b="b"/>
            <a:pathLst>
              <a:path w="33020" h="29210">
                <a:moveTo>
                  <a:pt x="29700" y="0"/>
                </a:moveTo>
                <a:lnTo>
                  <a:pt x="0" y="28898"/>
                </a:lnTo>
                <a:lnTo>
                  <a:pt x="32718" y="2828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0" name="object 29660"/>
          <p:cNvSpPr/>
          <p:nvPr/>
        </p:nvSpPr>
        <p:spPr>
          <a:xfrm>
            <a:off x="4338937" y="3228128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0" y="26070"/>
                </a:moveTo>
                <a:lnTo>
                  <a:pt x="3653" y="28898"/>
                </a:lnTo>
                <a:lnTo>
                  <a:pt x="36371" y="2828"/>
                </a:lnTo>
                <a:lnTo>
                  <a:pt x="33194" y="0"/>
                </a:lnTo>
                <a:lnTo>
                  <a:pt x="0" y="26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1" name="object 29661"/>
          <p:cNvSpPr/>
          <p:nvPr/>
        </p:nvSpPr>
        <p:spPr>
          <a:xfrm>
            <a:off x="361867" y="3224316"/>
            <a:ext cx="33020" cy="29209"/>
          </a:xfrm>
          <a:custGeom>
            <a:avLst/>
            <a:gdLst/>
            <a:ahLst/>
            <a:cxnLst/>
            <a:rect l="l" t="t" r="r" b="b"/>
            <a:pathLst>
              <a:path w="33020" h="29210">
                <a:moveTo>
                  <a:pt x="29224" y="0"/>
                </a:moveTo>
                <a:lnTo>
                  <a:pt x="0" y="28898"/>
                </a:lnTo>
                <a:lnTo>
                  <a:pt x="32781" y="2828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2" name="object 29662"/>
          <p:cNvSpPr/>
          <p:nvPr/>
        </p:nvSpPr>
        <p:spPr>
          <a:xfrm>
            <a:off x="358326" y="3224316"/>
            <a:ext cx="33020" cy="29209"/>
          </a:xfrm>
          <a:custGeom>
            <a:avLst/>
            <a:gdLst/>
            <a:ahLst/>
            <a:cxnLst/>
            <a:rect l="l" t="t" r="r" b="b"/>
            <a:pathLst>
              <a:path w="33020" h="29210">
                <a:moveTo>
                  <a:pt x="32765" y="0"/>
                </a:moveTo>
                <a:lnTo>
                  <a:pt x="0" y="26070"/>
                </a:lnTo>
                <a:lnTo>
                  <a:pt x="3541" y="28898"/>
                </a:lnTo>
                <a:lnTo>
                  <a:pt x="32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3" name="object 29663"/>
          <p:cNvSpPr/>
          <p:nvPr/>
        </p:nvSpPr>
        <p:spPr>
          <a:xfrm>
            <a:off x="362074" y="3228128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36323" y="2828"/>
                </a:moveTo>
                <a:lnTo>
                  <a:pt x="32781" y="0"/>
                </a:lnTo>
                <a:lnTo>
                  <a:pt x="0" y="26070"/>
                </a:lnTo>
                <a:lnTo>
                  <a:pt x="3557" y="28898"/>
                </a:lnTo>
                <a:lnTo>
                  <a:pt x="36323" y="2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4" name="object 29664"/>
          <p:cNvSpPr/>
          <p:nvPr/>
        </p:nvSpPr>
        <p:spPr>
          <a:xfrm>
            <a:off x="2222329" y="3173722"/>
            <a:ext cx="134424" cy="63608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65" name="object 29665"/>
          <p:cNvSpPr/>
          <p:nvPr/>
        </p:nvSpPr>
        <p:spPr>
          <a:xfrm>
            <a:off x="2380921" y="3174758"/>
            <a:ext cx="45720" cy="52069"/>
          </a:xfrm>
          <a:custGeom>
            <a:avLst/>
            <a:gdLst/>
            <a:ahLst/>
            <a:cxnLst/>
            <a:rect l="l" t="t" r="r" b="b"/>
            <a:pathLst>
              <a:path w="45719" h="52069">
                <a:moveTo>
                  <a:pt x="19694" y="0"/>
                </a:moveTo>
                <a:lnTo>
                  <a:pt x="9847" y="2459"/>
                </a:lnTo>
                <a:lnTo>
                  <a:pt x="3653" y="9714"/>
                </a:lnTo>
                <a:lnTo>
                  <a:pt x="0" y="22380"/>
                </a:lnTo>
                <a:lnTo>
                  <a:pt x="0" y="29267"/>
                </a:lnTo>
                <a:lnTo>
                  <a:pt x="3653" y="41933"/>
                </a:lnTo>
                <a:lnTo>
                  <a:pt x="9847" y="48942"/>
                </a:lnTo>
                <a:lnTo>
                  <a:pt x="19694" y="51771"/>
                </a:lnTo>
                <a:lnTo>
                  <a:pt x="26047" y="51771"/>
                </a:lnTo>
                <a:lnTo>
                  <a:pt x="35100" y="48942"/>
                </a:lnTo>
                <a:lnTo>
                  <a:pt x="41453" y="41933"/>
                </a:lnTo>
                <a:lnTo>
                  <a:pt x="45106" y="29267"/>
                </a:lnTo>
                <a:lnTo>
                  <a:pt x="45106" y="22380"/>
                </a:lnTo>
                <a:lnTo>
                  <a:pt x="41453" y="9714"/>
                </a:lnTo>
                <a:lnTo>
                  <a:pt x="35100" y="2459"/>
                </a:lnTo>
                <a:lnTo>
                  <a:pt x="26047" y="0"/>
                </a:lnTo>
                <a:lnTo>
                  <a:pt x="1969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6" name="object 29666"/>
          <p:cNvSpPr/>
          <p:nvPr/>
        </p:nvSpPr>
        <p:spPr>
          <a:xfrm>
            <a:off x="2457634" y="3191852"/>
            <a:ext cx="44450" cy="34925"/>
          </a:xfrm>
          <a:custGeom>
            <a:avLst/>
            <a:gdLst/>
            <a:ahLst/>
            <a:cxnLst/>
            <a:rect l="l" t="t" r="r" b="b"/>
            <a:pathLst>
              <a:path w="44450" h="34925">
                <a:moveTo>
                  <a:pt x="43836" y="34678"/>
                </a:moveTo>
                <a:lnTo>
                  <a:pt x="43836" y="0"/>
                </a:lnTo>
                <a:lnTo>
                  <a:pt x="21600" y="26930"/>
                </a:lnTo>
                <a:lnTo>
                  <a:pt x="0" y="0"/>
                </a:lnTo>
                <a:lnTo>
                  <a:pt x="0" y="346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7" name="object 29667"/>
          <p:cNvSpPr/>
          <p:nvPr/>
        </p:nvSpPr>
        <p:spPr>
          <a:xfrm>
            <a:off x="380244" y="3127045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0" y="0"/>
                </a:moveTo>
                <a:lnTo>
                  <a:pt x="117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68" name="object 29668"/>
          <p:cNvSpPr/>
          <p:nvPr/>
        </p:nvSpPr>
        <p:spPr>
          <a:xfrm>
            <a:off x="8341053" y="195831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765" y="0"/>
                </a:moveTo>
                <a:lnTo>
                  <a:pt x="0" y="0"/>
                </a:lnTo>
                <a:lnTo>
                  <a:pt x="794" y="5287"/>
                </a:lnTo>
                <a:lnTo>
                  <a:pt x="26047" y="22872"/>
                </a:lnTo>
                <a:lnTo>
                  <a:pt x="33035" y="22872"/>
                </a:lnTo>
                <a:lnTo>
                  <a:pt x="58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69" name="object 29669"/>
          <p:cNvSpPr/>
          <p:nvPr/>
        </p:nvSpPr>
        <p:spPr>
          <a:xfrm>
            <a:off x="8344706" y="1962253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924" y="0"/>
                </a:moveTo>
                <a:lnTo>
                  <a:pt x="33194" y="22872"/>
                </a:lnTo>
                <a:lnTo>
                  <a:pt x="26047" y="22872"/>
                </a:lnTo>
                <a:lnTo>
                  <a:pt x="794" y="5287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0" name="object 29670"/>
          <p:cNvSpPr/>
          <p:nvPr/>
        </p:nvSpPr>
        <p:spPr>
          <a:xfrm>
            <a:off x="8341053" y="1926099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58765" y="32218"/>
                </a:lnTo>
                <a:lnTo>
                  <a:pt x="58765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1" name="object 29671"/>
          <p:cNvSpPr/>
          <p:nvPr/>
        </p:nvSpPr>
        <p:spPr>
          <a:xfrm>
            <a:off x="8344706" y="1930034"/>
            <a:ext cx="59055" cy="32384"/>
          </a:xfrm>
          <a:custGeom>
            <a:avLst/>
            <a:gdLst/>
            <a:ahLst/>
            <a:cxnLst/>
            <a:rect l="l" t="t" r="r" b="b"/>
            <a:pathLst>
              <a:path w="59054" h="32385">
                <a:moveTo>
                  <a:pt x="0" y="32218"/>
                </a:moveTo>
                <a:lnTo>
                  <a:pt x="29700" y="32218"/>
                </a:lnTo>
                <a:lnTo>
                  <a:pt x="58924" y="32218"/>
                </a:lnTo>
                <a:lnTo>
                  <a:pt x="58924" y="0"/>
                </a:lnTo>
                <a:lnTo>
                  <a:pt x="29700" y="0"/>
                </a:lnTo>
                <a:lnTo>
                  <a:pt x="0" y="0"/>
                </a:lnTo>
                <a:lnTo>
                  <a:pt x="0" y="3221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2" name="object 29672"/>
          <p:cNvSpPr/>
          <p:nvPr/>
        </p:nvSpPr>
        <p:spPr>
          <a:xfrm>
            <a:off x="8341053" y="1903349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33035" y="0"/>
                </a:moveTo>
                <a:lnTo>
                  <a:pt x="26047" y="0"/>
                </a:lnTo>
                <a:lnTo>
                  <a:pt x="18900" y="1598"/>
                </a:lnTo>
                <a:lnTo>
                  <a:pt x="0" y="22749"/>
                </a:lnTo>
                <a:lnTo>
                  <a:pt x="58765" y="22749"/>
                </a:lnTo>
                <a:lnTo>
                  <a:pt x="330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73" name="object 29673"/>
          <p:cNvSpPr/>
          <p:nvPr/>
        </p:nvSpPr>
        <p:spPr>
          <a:xfrm>
            <a:off x="8344706" y="1907161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0" y="22872"/>
                </a:moveTo>
                <a:lnTo>
                  <a:pt x="26047" y="0"/>
                </a:lnTo>
                <a:lnTo>
                  <a:pt x="33194" y="0"/>
                </a:lnTo>
                <a:lnTo>
                  <a:pt x="58448" y="17585"/>
                </a:lnTo>
                <a:lnTo>
                  <a:pt x="58924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4" name="object 29674"/>
          <p:cNvSpPr/>
          <p:nvPr/>
        </p:nvSpPr>
        <p:spPr>
          <a:xfrm>
            <a:off x="5073225" y="1802539"/>
            <a:ext cx="400352" cy="75943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675" name="object 29675"/>
          <p:cNvSpPr/>
          <p:nvPr/>
        </p:nvSpPr>
        <p:spPr>
          <a:xfrm>
            <a:off x="5547132" y="1844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6" name="object 29676"/>
          <p:cNvSpPr/>
          <p:nvPr/>
        </p:nvSpPr>
        <p:spPr>
          <a:xfrm>
            <a:off x="5574768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7" name="object 29677"/>
          <p:cNvSpPr/>
          <p:nvPr/>
        </p:nvSpPr>
        <p:spPr>
          <a:xfrm>
            <a:off x="5541573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8" name="object 29678"/>
          <p:cNvSpPr/>
          <p:nvPr/>
        </p:nvSpPr>
        <p:spPr>
          <a:xfrm>
            <a:off x="5601927" y="1829320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623" y="0"/>
                </a:moveTo>
                <a:lnTo>
                  <a:pt x="0" y="22872"/>
                </a:lnTo>
                <a:lnTo>
                  <a:pt x="794" y="29759"/>
                </a:lnTo>
                <a:lnTo>
                  <a:pt x="5558" y="31849"/>
                </a:lnTo>
                <a:lnTo>
                  <a:pt x="14612" y="31849"/>
                </a:lnTo>
                <a:lnTo>
                  <a:pt x="20965" y="29759"/>
                </a:lnTo>
                <a:lnTo>
                  <a:pt x="32877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79" name="object 29679"/>
          <p:cNvSpPr/>
          <p:nvPr/>
        </p:nvSpPr>
        <p:spPr>
          <a:xfrm>
            <a:off x="5631152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0" name="object 29680"/>
          <p:cNvSpPr/>
          <p:nvPr/>
        </p:nvSpPr>
        <p:spPr>
          <a:xfrm>
            <a:off x="5646240" y="1842724"/>
            <a:ext cx="27305" cy="19050"/>
          </a:xfrm>
          <a:custGeom>
            <a:avLst/>
            <a:gdLst/>
            <a:ahLst/>
            <a:cxnLst/>
            <a:rect l="l" t="t" r="r" b="b"/>
            <a:pathLst>
              <a:path w="27304" h="19050">
                <a:moveTo>
                  <a:pt x="0" y="18445"/>
                </a:moveTo>
                <a:lnTo>
                  <a:pt x="27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1" name="object 29681"/>
          <p:cNvSpPr/>
          <p:nvPr/>
        </p:nvSpPr>
        <p:spPr>
          <a:xfrm>
            <a:off x="5660852" y="1829320"/>
            <a:ext cx="53340" cy="20955"/>
          </a:xfrm>
          <a:custGeom>
            <a:avLst/>
            <a:gdLst/>
            <a:ahLst/>
            <a:cxnLst/>
            <a:rect l="l" t="t" r="r" b="b"/>
            <a:pathLst>
              <a:path w="53339" h="20955">
                <a:moveTo>
                  <a:pt x="53206" y="0"/>
                </a:moveTo>
                <a:lnTo>
                  <a:pt x="19694" y="20413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2" name="object 29682"/>
          <p:cNvSpPr/>
          <p:nvPr/>
        </p:nvSpPr>
        <p:spPr>
          <a:xfrm>
            <a:off x="5676258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3" name="object 29683"/>
          <p:cNvSpPr/>
          <p:nvPr/>
        </p:nvSpPr>
        <p:spPr>
          <a:xfrm>
            <a:off x="5691664" y="1842724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14612" y="184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4" name="object 29684"/>
          <p:cNvSpPr/>
          <p:nvPr/>
        </p:nvSpPr>
        <p:spPr>
          <a:xfrm>
            <a:off x="5726765" y="1844814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5" name="object 29685"/>
          <p:cNvSpPr/>
          <p:nvPr/>
        </p:nvSpPr>
        <p:spPr>
          <a:xfrm>
            <a:off x="5754084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6" name="object 29686"/>
          <p:cNvSpPr/>
          <p:nvPr/>
        </p:nvSpPr>
        <p:spPr>
          <a:xfrm>
            <a:off x="5720889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7" name="object 29687"/>
          <p:cNvSpPr/>
          <p:nvPr/>
        </p:nvSpPr>
        <p:spPr>
          <a:xfrm>
            <a:off x="5780131" y="1829320"/>
            <a:ext cx="38735" cy="32384"/>
          </a:xfrm>
          <a:custGeom>
            <a:avLst/>
            <a:gdLst/>
            <a:ahLst/>
            <a:cxnLst/>
            <a:rect l="l" t="t" r="r" b="b"/>
            <a:pathLst>
              <a:path w="38735" h="32385">
                <a:moveTo>
                  <a:pt x="1111" y="13403"/>
                </a:moveTo>
                <a:lnTo>
                  <a:pt x="37006" y="13403"/>
                </a:lnTo>
                <a:lnTo>
                  <a:pt x="38277" y="8976"/>
                </a:lnTo>
                <a:lnTo>
                  <a:pt x="37006" y="4058"/>
                </a:lnTo>
                <a:lnTo>
                  <a:pt x="34783" y="2090"/>
                </a:lnTo>
                <a:lnTo>
                  <a:pt x="30018" y="0"/>
                </a:lnTo>
                <a:lnTo>
                  <a:pt x="20806" y="0"/>
                </a:lnTo>
                <a:lnTo>
                  <a:pt x="13817" y="2090"/>
                </a:lnTo>
                <a:lnTo>
                  <a:pt x="6670" y="6517"/>
                </a:lnTo>
                <a:lnTo>
                  <a:pt x="1111" y="13403"/>
                </a:lnTo>
                <a:lnTo>
                  <a:pt x="0" y="18322"/>
                </a:lnTo>
                <a:lnTo>
                  <a:pt x="0" y="24840"/>
                </a:lnTo>
                <a:lnTo>
                  <a:pt x="4764" y="29759"/>
                </a:lnTo>
                <a:lnTo>
                  <a:pt x="9370" y="31849"/>
                </a:lnTo>
                <a:lnTo>
                  <a:pt x="18582" y="31849"/>
                </a:lnTo>
                <a:lnTo>
                  <a:pt x="24776" y="29759"/>
                </a:lnTo>
                <a:lnTo>
                  <a:pt x="32718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8" name="object 29688"/>
          <p:cNvSpPr/>
          <p:nvPr/>
        </p:nvSpPr>
        <p:spPr>
          <a:xfrm>
            <a:off x="5830956" y="1829320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6353" y="6517"/>
                </a:moveTo>
                <a:lnTo>
                  <a:pt x="11117" y="2090"/>
                </a:lnTo>
                <a:lnTo>
                  <a:pt x="20647" y="0"/>
                </a:lnTo>
                <a:lnTo>
                  <a:pt x="29700" y="0"/>
                </a:lnTo>
                <a:lnTo>
                  <a:pt x="37959" y="2090"/>
                </a:lnTo>
                <a:lnTo>
                  <a:pt x="39230" y="6517"/>
                </a:lnTo>
                <a:lnTo>
                  <a:pt x="34465" y="11436"/>
                </a:lnTo>
                <a:lnTo>
                  <a:pt x="28112" y="13403"/>
                </a:lnTo>
                <a:lnTo>
                  <a:pt x="11912" y="15494"/>
                </a:lnTo>
                <a:lnTo>
                  <a:pt x="5558" y="18322"/>
                </a:lnTo>
                <a:lnTo>
                  <a:pt x="794" y="22872"/>
                </a:lnTo>
                <a:lnTo>
                  <a:pt x="0" y="24840"/>
                </a:lnTo>
                <a:lnTo>
                  <a:pt x="1588" y="29759"/>
                </a:lnTo>
                <a:lnTo>
                  <a:pt x="9211" y="31849"/>
                </a:lnTo>
                <a:lnTo>
                  <a:pt x="18265" y="31849"/>
                </a:lnTo>
                <a:lnTo>
                  <a:pt x="28112" y="29759"/>
                </a:lnTo>
                <a:lnTo>
                  <a:pt x="32877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89" name="object 29689"/>
          <p:cNvSpPr/>
          <p:nvPr/>
        </p:nvSpPr>
        <p:spPr>
          <a:xfrm>
            <a:off x="5884321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965" y="0"/>
                </a:moveTo>
                <a:lnTo>
                  <a:pt x="30018" y="0"/>
                </a:lnTo>
                <a:lnTo>
                  <a:pt x="35100" y="2090"/>
                </a:lnTo>
                <a:lnTo>
                  <a:pt x="39865" y="6517"/>
                </a:lnTo>
                <a:lnTo>
                  <a:pt x="39865" y="13403"/>
                </a:lnTo>
                <a:lnTo>
                  <a:pt x="38753" y="18322"/>
                </a:lnTo>
                <a:lnTo>
                  <a:pt x="32877" y="24840"/>
                </a:lnTo>
                <a:lnTo>
                  <a:pt x="26047" y="29759"/>
                </a:lnTo>
                <a:lnTo>
                  <a:pt x="18900" y="31849"/>
                </a:lnTo>
                <a:lnTo>
                  <a:pt x="9847" y="31849"/>
                </a:lnTo>
                <a:lnTo>
                  <a:pt x="4764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1270" y="13403"/>
                </a:lnTo>
                <a:lnTo>
                  <a:pt x="7147" y="6517"/>
                </a:lnTo>
                <a:lnTo>
                  <a:pt x="14612" y="2090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0" name="object 29690"/>
          <p:cNvSpPr/>
          <p:nvPr/>
        </p:nvSpPr>
        <p:spPr>
          <a:xfrm>
            <a:off x="5997724" y="1829320"/>
            <a:ext cx="40640" cy="32384"/>
          </a:xfrm>
          <a:custGeom>
            <a:avLst/>
            <a:gdLst/>
            <a:ahLst/>
            <a:cxnLst/>
            <a:rect l="l" t="t" r="r" b="b"/>
            <a:pathLst>
              <a:path w="40639" h="32385">
                <a:moveTo>
                  <a:pt x="40183" y="6517"/>
                </a:moveTo>
                <a:lnTo>
                  <a:pt x="35100" y="2090"/>
                </a:lnTo>
                <a:lnTo>
                  <a:pt x="30335" y="0"/>
                </a:lnTo>
                <a:lnTo>
                  <a:pt x="21282" y="0"/>
                </a:lnTo>
                <a:lnTo>
                  <a:pt x="14929" y="2090"/>
                </a:lnTo>
                <a:lnTo>
                  <a:pt x="7147" y="6517"/>
                </a:lnTo>
                <a:lnTo>
                  <a:pt x="1588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082" y="29759"/>
                </a:lnTo>
                <a:lnTo>
                  <a:pt x="9847" y="31849"/>
                </a:lnTo>
                <a:lnTo>
                  <a:pt x="18900" y="31849"/>
                </a:lnTo>
                <a:lnTo>
                  <a:pt x="26047" y="29759"/>
                </a:lnTo>
                <a:lnTo>
                  <a:pt x="33194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1" name="object 29691"/>
          <p:cNvSpPr/>
          <p:nvPr/>
        </p:nvSpPr>
        <p:spPr>
          <a:xfrm>
            <a:off x="6043466" y="1829320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524" y="0"/>
                </a:lnTo>
                <a:lnTo>
                  <a:pt x="18265" y="22872"/>
                </a:lnTo>
                <a:lnTo>
                  <a:pt x="13023" y="29759"/>
                </a:lnTo>
                <a:lnTo>
                  <a:pt x="6353" y="31849"/>
                </a:ln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2" name="object 29692"/>
          <p:cNvSpPr/>
          <p:nvPr/>
        </p:nvSpPr>
        <p:spPr>
          <a:xfrm>
            <a:off x="6076343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3" name="object 29693"/>
          <p:cNvSpPr/>
          <p:nvPr/>
        </p:nvSpPr>
        <p:spPr>
          <a:xfrm>
            <a:off x="6102391" y="1829320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0806" y="0"/>
                </a:moveTo>
                <a:lnTo>
                  <a:pt x="30018" y="0"/>
                </a:lnTo>
                <a:lnTo>
                  <a:pt x="35418" y="2090"/>
                </a:lnTo>
                <a:lnTo>
                  <a:pt x="39865" y="6517"/>
                </a:lnTo>
                <a:lnTo>
                  <a:pt x="40659" y="13403"/>
                </a:lnTo>
                <a:lnTo>
                  <a:pt x="38277" y="18322"/>
                </a:lnTo>
                <a:lnTo>
                  <a:pt x="33512" y="24840"/>
                </a:lnTo>
                <a:lnTo>
                  <a:pt x="25571" y="29759"/>
                </a:lnTo>
                <a:lnTo>
                  <a:pt x="18900" y="31849"/>
                </a:lnTo>
                <a:lnTo>
                  <a:pt x="9847" y="31849"/>
                </a:lnTo>
                <a:lnTo>
                  <a:pt x="4764" y="29759"/>
                </a:lnTo>
                <a:lnTo>
                  <a:pt x="794" y="24840"/>
                </a:lnTo>
                <a:lnTo>
                  <a:pt x="0" y="18322"/>
                </a:lnTo>
                <a:lnTo>
                  <a:pt x="1111" y="13403"/>
                </a:lnTo>
                <a:lnTo>
                  <a:pt x="6988" y="6517"/>
                </a:lnTo>
                <a:lnTo>
                  <a:pt x="14612" y="2090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4" name="object 29694"/>
          <p:cNvSpPr/>
          <p:nvPr/>
        </p:nvSpPr>
        <p:spPr>
          <a:xfrm>
            <a:off x="6154009" y="1849733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436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5" name="object 29695"/>
          <p:cNvSpPr/>
          <p:nvPr/>
        </p:nvSpPr>
        <p:spPr>
          <a:xfrm>
            <a:off x="6161156" y="1829320"/>
            <a:ext cx="34925" cy="32384"/>
          </a:xfrm>
          <a:custGeom>
            <a:avLst/>
            <a:gdLst/>
            <a:ahLst/>
            <a:cxnLst/>
            <a:rect l="l" t="t" r="r" b="b"/>
            <a:pathLst>
              <a:path w="34925" h="32385">
                <a:moveTo>
                  <a:pt x="22871" y="31849"/>
                </a:moveTo>
                <a:lnTo>
                  <a:pt x="34465" y="0"/>
                </a:lnTo>
                <a:lnTo>
                  <a:pt x="16200" y="0"/>
                </a:lnTo>
                <a:lnTo>
                  <a:pt x="9053" y="2090"/>
                </a:lnTo>
                <a:lnTo>
                  <a:pt x="5558" y="4058"/>
                </a:lnTo>
                <a:lnTo>
                  <a:pt x="1270" y="8976"/>
                </a:lnTo>
                <a:lnTo>
                  <a:pt x="0" y="11436"/>
                </a:lnTo>
                <a:lnTo>
                  <a:pt x="1270" y="15494"/>
                </a:lnTo>
                <a:lnTo>
                  <a:pt x="3653" y="18322"/>
                </a:lnTo>
                <a:lnTo>
                  <a:pt x="9053" y="20413"/>
                </a:lnTo>
                <a:lnTo>
                  <a:pt x="26524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6" name="object 29696"/>
          <p:cNvSpPr/>
          <p:nvPr/>
        </p:nvSpPr>
        <p:spPr>
          <a:xfrm>
            <a:off x="6266300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4840"/>
                </a:moveTo>
                <a:lnTo>
                  <a:pt x="26047" y="29759"/>
                </a:lnTo>
                <a:lnTo>
                  <a:pt x="19694" y="31849"/>
                </a:lnTo>
                <a:lnTo>
                  <a:pt x="10641" y="31849"/>
                </a:lnTo>
                <a:lnTo>
                  <a:pt x="5400" y="29759"/>
                </a:lnTo>
                <a:lnTo>
                  <a:pt x="2700" y="27668"/>
                </a:lnTo>
                <a:lnTo>
                  <a:pt x="794" y="24840"/>
                </a:lnTo>
                <a:lnTo>
                  <a:pt x="0" y="18322"/>
                </a:lnTo>
                <a:lnTo>
                  <a:pt x="1905" y="13403"/>
                </a:lnTo>
                <a:lnTo>
                  <a:pt x="6988" y="6517"/>
                </a:lnTo>
                <a:lnTo>
                  <a:pt x="14612" y="2090"/>
                </a:lnTo>
                <a:lnTo>
                  <a:pt x="21600" y="0"/>
                </a:lnTo>
                <a:lnTo>
                  <a:pt x="30812" y="0"/>
                </a:lnTo>
                <a:lnTo>
                  <a:pt x="35894" y="2090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7" name="object 29697"/>
          <p:cNvSpPr/>
          <p:nvPr/>
        </p:nvSpPr>
        <p:spPr>
          <a:xfrm>
            <a:off x="6297906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8" name="object 29698"/>
          <p:cNvSpPr/>
          <p:nvPr/>
        </p:nvSpPr>
        <p:spPr>
          <a:xfrm>
            <a:off x="6323160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9865" y="6517"/>
                </a:moveTo>
                <a:lnTo>
                  <a:pt x="35418" y="2090"/>
                </a:lnTo>
                <a:lnTo>
                  <a:pt x="30812" y="0"/>
                </a:lnTo>
                <a:lnTo>
                  <a:pt x="21600" y="0"/>
                </a:lnTo>
                <a:lnTo>
                  <a:pt x="14612" y="2090"/>
                </a:lnTo>
                <a:lnTo>
                  <a:pt x="6988" y="6517"/>
                </a:lnTo>
                <a:lnTo>
                  <a:pt x="1905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400" y="29759"/>
                </a:lnTo>
                <a:lnTo>
                  <a:pt x="10164" y="31849"/>
                </a:lnTo>
                <a:lnTo>
                  <a:pt x="19376" y="31849"/>
                </a:lnTo>
                <a:lnTo>
                  <a:pt x="25571" y="29759"/>
                </a:lnTo>
                <a:lnTo>
                  <a:pt x="33512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99" name="object 29699"/>
          <p:cNvSpPr/>
          <p:nvPr/>
        </p:nvSpPr>
        <p:spPr>
          <a:xfrm>
            <a:off x="6373984" y="1829320"/>
            <a:ext cx="49530" cy="32384"/>
          </a:xfrm>
          <a:custGeom>
            <a:avLst/>
            <a:gdLst/>
            <a:ahLst/>
            <a:cxnLst/>
            <a:rect l="l" t="t" r="r" b="b"/>
            <a:pathLst>
              <a:path w="49529" h="32385">
                <a:moveTo>
                  <a:pt x="39547" y="0"/>
                </a:moveTo>
                <a:lnTo>
                  <a:pt x="21441" y="0"/>
                </a:lnTo>
                <a:lnTo>
                  <a:pt x="15088" y="2090"/>
                </a:lnTo>
                <a:lnTo>
                  <a:pt x="7147" y="6517"/>
                </a:lnTo>
                <a:lnTo>
                  <a:pt x="1588" y="13403"/>
                </a:lnTo>
                <a:lnTo>
                  <a:pt x="0" y="18322"/>
                </a:lnTo>
                <a:lnTo>
                  <a:pt x="794" y="24840"/>
                </a:lnTo>
                <a:lnTo>
                  <a:pt x="5241" y="29759"/>
                </a:lnTo>
                <a:lnTo>
                  <a:pt x="10006" y="31849"/>
                </a:lnTo>
                <a:lnTo>
                  <a:pt x="28112" y="31849"/>
                </a:lnTo>
                <a:lnTo>
                  <a:pt x="35259" y="29759"/>
                </a:lnTo>
                <a:lnTo>
                  <a:pt x="42406" y="24840"/>
                </a:lnTo>
                <a:lnTo>
                  <a:pt x="47806" y="18322"/>
                </a:lnTo>
                <a:lnTo>
                  <a:pt x="49395" y="13403"/>
                </a:lnTo>
                <a:lnTo>
                  <a:pt x="49395" y="6517"/>
                </a:lnTo>
                <a:lnTo>
                  <a:pt x="44312" y="2090"/>
                </a:lnTo>
                <a:lnTo>
                  <a:pt x="395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0" name="object 29700"/>
          <p:cNvSpPr/>
          <p:nvPr/>
        </p:nvSpPr>
        <p:spPr>
          <a:xfrm>
            <a:off x="6387484" y="1829320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994" y="0"/>
                </a:moveTo>
                <a:lnTo>
                  <a:pt x="0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1" name="object 29701"/>
          <p:cNvSpPr/>
          <p:nvPr/>
        </p:nvSpPr>
        <p:spPr>
          <a:xfrm>
            <a:off x="6440056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194" y="24840"/>
                </a:moveTo>
                <a:lnTo>
                  <a:pt x="26047" y="29759"/>
                </a:lnTo>
                <a:lnTo>
                  <a:pt x="18900" y="31849"/>
                </a:lnTo>
                <a:lnTo>
                  <a:pt x="9847" y="31849"/>
                </a:lnTo>
                <a:lnTo>
                  <a:pt x="5082" y="29759"/>
                </a:lnTo>
                <a:lnTo>
                  <a:pt x="2700" y="27668"/>
                </a:lnTo>
                <a:lnTo>
                  <a:pt x="794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6988" y="6517"/>
                </a:lnTo>
                <a:lnTo>
                  <a:pt x="14135" y="2090"/>
                </a:lnTo>
                <a:lnTo>
                  <a:pt x="20806" y="0"/>
                </a:lnTo>
                <a:lnTo>
                  <a:pt x="30018" y="0"/>
                </a:lnTo>
                <a:lnTo>
                  <a:pt x="35100" y="2090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2" name="object 29702"/>
          <p:cNvSpPr/>
          <p:nvPr/>
        </p:nvSpPr>
        <p:spPr>
          <a:xfrm>
            <a:off x="6470868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4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3" name="object 29703"/>
          <p:cNvSpPr/>
          <p:nvPr/>
        </p:nvSpPr>
        <p:spPr>
          <a:xfrm>
            <a:off x="6491675" y="1829320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206" y="0"/>
                </a:lnTo>
                <a:lnTo>
                  <a:pt x="18582" y="22872"/>
                </a:lnTo>
                <a:lnTo>
                  <a:pt x="12706" y="29759"/>
                </a:lnTo>
                <a:lnTo>
                  <a:pt x="6035" y="31849"/>
                </a:ln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4" name="object 29704"/>
          <p:cNvSpPr/>
          <p:nvPr/>
        </p:nvSpPr>
        <p:spPr>
          <a:xfrm>
            <a:off x="6524869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5" name="object 29705"/>
          <p:cNvSpPr/>
          <p:nvPr/>
        </p:nvSpPr>
        <p:spPr>
          <a:xfrm>
            <a:off x="6550123" y="1838297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4">
                <a:moveTo>
                  <a:pt x="4764" y="4426"/>
                </a:moveTo>
                <a:lnTo>
                  <a:pt x="8417" y="2459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083" y="2459"/>
                </a:lnTo>
                <a:lnTo>
                  <a:pt x="34783" y="4426"/>
                </a:lnTo>
                <a:lnTo>
                  <a:pt x="36371" y="9345"/>
                </a:lnTo>
                <a:lnTo>
                  <a:pt x="34465" y="13895"/>
                </a:lnTo>
                <a:lnTo>
                  <a:pt x="30018" y="18691"/>
                </a:lnTo>
                <a:lnTo>
                  <a:pt x="25729" y="20782"/>
                </a:lnTo>
                <a:lnTo>
                  <a:pt x="19376" y="22872"/>
                </a:lnTo>
                <a:lnTo>
                  <a:pt x="7623" y="22872"/>
                </a:lnTo>
                <a:lnTo>
                  <a:pt x="2064" y="20782"/>
                </a:lnTo>
                <a:lnTo>
                  <a:pt x="0" y="186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6" name="object 29706"/>
          <p:cNvSpPr/>
          <p:nvPr/>
        </p:nvSpPr>
        <p:spPr>
          <a:xfrm>
            <a:off x="6548535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594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7" name="object 29707"/>
          <p:cNvSpPr/>
          <p:nvPr/>
        </p:nvSpPr>
        <p:spPr>
          <a:xfrm>
            <a:off x="6602695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8" name="object 29708"/>
          <p:cNvSpPr/>
          <p:nvPr/>
        </p:nvSpPr>
        <p:spPr>
          <a:xfrm>
            <a:off x="6610160" y="1829320"/>
            <a:ext cx="31115" cy="32384"/>
          </a:xfrm>
          <a:custGeom>
            <a:avLst/>
            <a:gdLst/>
            <a:ahLst/>
            <a:cxnLst/>
            <a:rect l="l" t="t" r="r" b="b"/>
            <a:pathLst>
              <a:path w="31115" h="32385">
                <a:moveTo>
                  <a:pt x="0" y="8976"/>
                </a:moveTo>
                <a:lnTo>
                  <a:pt x="11435" y="2090"/>
                </a:lnTo>
                <a:lnTo>
                  <a:pt x="18265" y="0"/>
                </a:lnTo>
                <a:lnTo>
                  <a:pt x="24141" y="0"/>
                </a:lnTo>
                <a:lnTo>
                  <a:pt x="29700" y="2090"/>
                </a:lnTo>
                <a:lnTo>
                  <a:pt x="30494" y="8976"/>
                </a:lnTo>
                <a:lnTo>
                  <a:pt x="21759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09" name="object 29709"/>
          <p:cNvSpPr/>
          <p:nvPr/>
        </p:nvSpPr>
        <p:spPr>
          <a:xfrm>
            <a:off x="6640655" y="1829320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8976"/>
                </a:moveTo>
                <a:lnTo>
                  <a:pt x="10959" y="2090"/>
                </a:lnTo>
                <a:lnTo>
                  <a:pt x="18106" y="0"/>
                </a:lnTo>
                <a:lnTo>
                  <a:pt x="23665" y="0"/>
                </a:lnTo>
                <a:lnTo>
                  <a:pt x="28429" y="2090"/>
                </a:lnTo>
                <a:lnTo>
                  <a:pt x="29224" y="8976"/>
                </a:lnTo>
                <a:lnTo>
                  <a:pt x="21759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0" name="object 29710"/>
          <p:cNvSpPr/>
          <p:nvPr/>
        </p:nvSpPr>
        <p:spPr>
          <a:xfrm>
            <a:off x="6687985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1441" y="0"/>
                </a:moveTo>
                <a:lnTo>
                  <a:pt x="30494" y="0"/>
                </a:lnTo>
                <a:lnTo>
                  <a:pt x="35259" y="2090"/>
                </a:lnTo>
                <a:lnTo>
                  <a:pt x="39547" y="6517"/>
                </a:lnTo>
                <a:lnTo>
                  <a:pt x="39865" y="13403"/>
                </a:lnTo>
                <a:lnTo>
                  <a:pt x="38753" y="18322"/>
                </a:lnTo>
                <a:lnTo>
                  <a:pt x="33194" y="24840"/>
                </a:lnTo>
                <a:lnTo>
                  <a:pt x="25253" y="29759"/>
                </a:lnTo>
                <a:lnTo>
                  <a:pt x="19059" y="31849"/>
                </a:lnTo>
                <a:lnTo>
                  <a:pt x="9847" y="31849"/>
                </a:lnTo>
                <a:lnTo>
                  <a:pt x="5241" y="29759"/>
                </a:lnTo>
                <a:lnTo>
                  <a:pt x="0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4294" y="2090"/>
                </a:lnTo>
                <a:lnTo>
                  <a:pt x="21441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1" name="object 29711"/>
          <p:cNvSpPr/>
          <p:nvPr/>
        </p:nvSpPr>
        <p:spPr>
          <a:xfrm>
            <a:off x="6746433" y="1812964"/>
            <a:ext cx="43815" cy="48260"/>
          </a:xfrm>
          <a:custGeom>
            <a:avLst/>
            <a:gdLst/>
            <a:ahLst/>
            <a:cxnLst/>
            <a:rect l="l" t="t" r="r" b="b"/>
            <a:pathLst>
              <a:path w="43815" h="48260">
                <a:moveTo>
                  <a:pt x="43518" y="0"/>
                </a:moveTo>
                <a:lnTo>
                  <a:pt x="36371" y="2090"/>
                </a:lnTo>
                <a:lnTo>
                  <a:pt x="20170" y="4181"/>
                </a:lnTo>
                <a:lnTo>
                  <a:pt x="13817" y="6517"/>
                </a:lnTo>
                <a:lnTo>
                  <a:pt x="9053" y="11436"/>
                </a:lnTo>
                <a:lnTo>
                  <a:pt x="0" y="39228"/>
                </a:lnTo>
                <a:lnTo>
                  <a:pt x="476" y="44024"/>
                </a:lnTo>
                <a:lnTo>
                  <a:pt x="3176" y="46114"/>
                </a:lnTo>
                <a:lnTo>
                  <a:pt x="8258" y="48205"/>
                </a:lnTo>
                <a:lnTo>
                  <a:pt x="17470" y="48205"/>
                </a:lnTo>
                <a:lnTo>
                  <a:pt x="23665" y="46114"/>
                </a:lnTo>
                <a:lnTo>
                  <a:pt x="31288" y="41195"/>
                </a:lnTo>
                <a:lnTo>
                  <a:pt x="37165" y="34678"/>
                </a:lnTo>
                <a:lnTo>
                  <a:pt x="38277" y="29759"/>
                </a:lnTo>
                <a:lnTo>
                  <a:pt x="37483" y="22872"/>
                </a:lnTo>
                <a:lnTo>
                  <a:pt x="5558" y="2287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2" name="object 29712"/>
          <p:cNvSpPr/>
          <p:nvPr/>
        </p:nvSpPr>
        <p:spPr>
          <a:xfrm>
            <a:off x="6801704" y="1829320"/>
            <a:ext cx="38735" cy="32384"/>
          </a:xfrm>
          <a:custGeom>
            <a:avLst/>
            <a:gdLst/>
            <a:ahLst/>
            <a:cxnLst/>
            <a:rect l="l" t="t" r="r" b="b"/>
            <a:pathLst>
              <a:path w="38734" h="32385">
                <a:moveTo>
                  <a:pt x="1270" y="13403"/>
                </a:moveTo>
                <a:lnTo>
                  <a:pt x="37165" y="13403"/>
                </a:lnTo>
                <a:lnTo>
                  <a:pt x="38436" y="8976"/>
                </a:lnTo>
                <a:lnTo>
                  <a:pt x="37165" y="4058"/>
                </a:lnTo>
                <a:lnTo>
                  <a:pt x="34783" y="2090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90"/>
                </a:lnTo>
                <a:lnTo>
                  <a:pt x="7147" y="6517"/>
                </a:lnTo>
                <a:lnTo>
                  <a:pt x="1270" y="13403"/>
                </a:lnTo>
                <a:lnTo>
                  <a:pt x="0" y="18322"/>
                </a:lnTo>
                <a:lnTo>
                  <a:pt x="0" y="24840"/>
                </a:lnTo>
                <a:lnTo>
                  <a:pt x="4764" y="29759"/>
                </a:lnTo>
                <a:lnTo>
                  <a:pt x="10006" y="31849"/>
                </a:lnTo>
                <a:lnTo>
                  <a:pt x="19059" y="31849"/>
                </a:lnTo>
                <a:lnTo>
                  <a:pt x="25253" y="29759"/>
                </a:lnTo>
                <a:lnTo>
                  <a:pt x="32877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3" name="object 29713"/>
          <p:cNvSpPr/>
          <p:nvPr/>
        </p:nvSpPr>
        <p:spPr>
          <a:xfrm>
            <a:off x="6853482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4" name="object 29714"/>
          <p:cNvSpPr/>
          <p:nvPr/>
        </p:nvSpPr>
        <p:spPr>
          <a:xfrm>
            <a:off x="6861423" y="1829320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0" y="8976"/>
                </a:moveTo>
                <a:lnTo>
                  <a:pt x="10959" y="2090"/>
                </a:lnTo>
                <a:lnTo>
                  <a:pt x="18106" y="0"/>
                </a:lnTo>
                <a:lnTo>
                  <a:pt x="24459" y="0"/>
                </a:lnTo>
                <a:lnTo>
                  <a:pt x="29224" y="2090"/>
                </a:lnTo>
                <a:lnTo>
                  <a:pt x="30018" y="8976"/>
                </a:lnTo>
                <a:lnTo>
                  <a:pt x="21759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5" name="object 29715"/>
          <p:cNvSpPr/>
          <p:nvPr/>
        </p:nvSpPr>
        <p:spPr>
          <a:xfrm>
            <a:off x="6891442" y="1829320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0" y="8976"/>
                </a:moveTo>
                <a:lnTo>
                  <a:pt x="10959" y="2090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90"/>
                </a:lnTo>
                <a:lnTo>
                  <a:pt x="29224" y="8976"/>
                </a:lnTo>
                <a:lnTo>
                  <a:pt x="21759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6" name="object 29716"/>
          <p:cNvSpPr/>
          <p:nvPr/>
        </p:nvSpPr>
        <p:spPr>
          <a:xfrm>
            <a:off x="6939249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20806" y="0"/>
                </a:moveTo>
                <a:lnTo>
                  <a:pt x="30018" y="0"/>
                </a:lnTo>
                <a:lnTo>
                  <a:pt x="34624" y="2090"/>
                </a:lnTo>
                <a:lnTo>
                  <a:pt x="39865" y="6517"/>
                </a:lnTo>
                <a:lnTo>
                  <a:pt x="39865" y="13403"/>
                </a:lnTo>
                <a:lnTo>
                  <a:pt x="38277" y="18322"/>
                </a:lnTo>
                <a:lnTo>
                  <a:pt x="32718" y="24840"/>
                </a:lnTo>
                <a:lnTo>
                  <a:pt x="25571" y="29759"/>
                </a:lnTo>
                <a:lnTo>
                  <a:pt x="18582" y="31849"/>
                </a:lnTo>
                <a:lnTo>
                  <a:pt x="9370" y="31849"/>
                </a:lnTo>
                <a:lnTo>
                  <a:pt x="4764" y="29759"/>
                </a:lnTo>
                <a:lnTo>
                  <a:pt x="0" y="24840"/>
                </a:lnTo>
                <a:lnTo>
                  <a:pt x="0" y="18322"/>
                </a:lnTo>
                <a:lnTo>
                  <a:pt x="1111" y="13403"/>
                </a:lnTo>
                <a:lnTo>
                  <a:pt x="6670" y="6517"/>
                </a:lnTo>
                <a:lnTo>
                  <a:pt x="13817" y="2090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7" name="object 29717"/>
          <p:cNvSpPr/>
          <p:nvPr/>
        </p:nvSpPr>
        <p:spPr>
          <a:xfrm>
            <a:off x="6999285" y="1844814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0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8" name="object 29718"/>
          <p:cNvSpPr/>
          <p:nvPr/>
        </p:nvSpPr>
        <p:spPr>
          <a:xfrm>
            <a:off x="7026444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19" name="object 29719"/>
          <p:cNvSpPr/>
          <p:nvPr/>
        </p:nvSpPr>
        <p:spPr>
          <a:xfrm>
            <a:off x="6993726" y="1829320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0" name="object 29720"/>
          <p:cNvSpPr/>
          <p:nvPr/>
        </p:nvSpPr>
        <p:spPr>
          <a:xfrm>
            <a:off x="7052492" y="1829320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2877" y="24840"/>
                </a:moveTo>
                <a:lnTo>
                  <a:pt x="26047" y="29759"/>
                </a:lnTo>
                <a:lnTo>
                  <a:pt x="19059" y="31849"/>
                </a:lnTo>
                <a:lnTo>
                  <a:pt x="9847" y="31849"/>
                </a:lnTo>
                <a:lnTo>
                  <a:pt x="4764" y="29759"/>
                </a:lnTo>
                <a:lnTo>
                  <a:pt x="2858" y="27668"/>
                </a:lnTo>
                <a:lnTo>
                  <a:pt x="0" y="24840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517"/>
                </a:lnTo>
                <a:lnTo>
                  <a:pt x="14294" y="2090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90"/>
                </a:lnTo>
                <a:lnTo>
                  <a:pt x="39865" y="65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1" name="object 29721"/>
          <p:cNvSpPr/>
          <p:nvPr/>
        </p:nvSpPr>
        <p:spPr>
          <a:xfrm>
            <a:off x="7083304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2" name="object 29722"/>
          <p:cNvSpPr/>
          <p:nvPr/>
        </p:nvSpPr>
        <p:spPr>
          <a:xfrm>
            <a:off x="7155760" y="1802538"/>
            <a:ext cx="143548" cy="7594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3" name="object 29723"/>
          <p:cNvSpPr/>
          <p:nvPr/>
        </p:nvSpPr>
        <p:spPr>
          <a:xfrm>
            <a:off x="7325039" y="1829320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4" name="object 29724"/>
          <p:cNvSpPr/>
          <p:nvPr/>
        </p:nvSpPr>
        <p:spPr>
          <a:xfrm>
            <a:off x="7333774" y="1829320"/>
            <a:ext cx="33655" cy="32384"/>
          </a:xfrm>
          <a:custGeom>
            <a:avLst/>
            <a:gdLst/>
            <a:ahLst/>
            <a:cxnLst/>
            <a:rect l="l" t="t" r="r" b="b"/>
            <a:pathLst>
              <a:path w="33654" h="32385">
                <a:moveTo>
                  <a:pt x="0" y="8976"/>
                </a:moveTo>
                <a:lnTo>
                  <a:pt x="10959" y="2090"/>
                </a:lnTo>
                <a:lnTo>
                  <a:pt x="18106" y="0"/>
                </a:lnTo>
                <a:lnTo>
                  <a:pt x="26365" y="0"/>
                </a:lnTo>
                <a:lnTo>
                  <a:pt x="31924" y="2090"/>
                </a:lnTo>
                <a:lnTo>
                  <a:pt x="33512" y="6517"/>
                </a:lnTo>
                <a:lnTo>
                  <a:pt x="24459" y="318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5" name="object 29725"/>
          <p:cNvSpPr/>
          <p:nvPr/>
        </p:nvSpPr>
        <p:spPr>
          <a:xfrm>
            <a:off x="7383964" y="1829320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282" y="0"/>
                </a:moveTo>
                <a:lnTo>
                  <a:pt x="30335" y="0"/>
                </a:lnTo>
                <a:lnTo>
                  <a:pt x="35100" y="2090"/>
                </a:lnTo>
                <a:lnTo>
                  <a:pt x="40183" y="6517"/>
                </a:lnTo>
                <a:lnTo>
                  <a:pt x="40659" y="13403"/>
                </a:lnTo>
                <a:lnTo>
                  <a:pt x="38594" y="18322"/>
                </a:lnTo>
                <a:lnTo>
                  <a:pt x="33830" y="24840"/>
                </a:lnTo>
                <a:lnTo>
                  <a:pt x="26047" y="29759"/>
                </a:lnTo>
                <a:lnTo>
                  <a:pt x="18900" y="31849"/>
                </a:lnTo>
                <a:lnTo>
                  <a:pt x="9847" y="31849"/>
                </a:lnTo>
                <a:lnTo>
                  <a:pt x="5082" y="29759"/>
                </a:lnTo>
                <a:lnTo>
                  <a:pt x="635" y="24840"/>
                </a:lnTo>
                <a:lnTo>
                  <a:pt x="0" y="18322"/>
                </a:lnTo>
                <a:lnTo>
                  <a:pt x="1429" y="13403"/>
                </a:lnTo>
                <a:lnTo>
                  <a:pt x="6988" y="6517"/>
                </a:lnTo>
                <a:lnTo>
                  <a:pt x="14929" y="2090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6" name="object 29726"/>
          <p:cNvSpPr/>
          <p:nvPr/>
        </p:nvSpPr>
        <p:spPr>
          <a:xfrm>
            <a:off x="7494524" y="1802539"/>
            <a:ext cx="418459" cy="75956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27" name="object 29727"/>
          <p:cNvSpPr/>
          <p:nvPr/>
        </p:nvSpPr>
        <p:spPr>
          <a:xfrm>
            <a:off x="8305476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29224" y="0"/>
                </a:moveTo>
                <a:lnTo>
                  <a:pt x="0" y="19921"/>
                </a:lnTo>
                <a:lnTo>
                  <a:pt x="0" y="25701"/>
                </a:lnTo>
                <a:lnTo>
                  <a:pt x="29224" y="45622"/>
                </a:lnTo>
                <a:lnTo>
                  <a:pt x="2922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28" name="object 29728"/>
          <p:cNvSpPr/>
          <p:nvPr/>
        </p:nvSpPr>
        <p:spPr>
          <a:xfrm>
            <a:off x="8309130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29224" y="45745"/>
                </a:moveTo>
                <a:lnTo>
                  <a:pt x="0" y="25701"/>
                </a:lnTo>
                <a:lnTo>
                  <a:pt x="0" y="20044"/>
                </a:lnTo>
                <a:lnTo>
                  <a:pt x="22553" y="368"/>
                </a:lnTo>
                <a:lnTo>
                  <a:pt x="2922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29" name="object 29729"/>
          <p:cNvSpPr/>
          <p:nvPr/>
        </p:nvSpPr>
        <p:spPr>
          <a:xfrm>
            <a:off x="8334700" y="1935567"/>
            <a:ext cx="36195" cy="45720"/>
          </a:xfrm>
          <a:custGeom>
            <a:avLst/>
            <a:gdLst/>
            <a:ahLst/>
            <a:cxnLst/>
            <a:rect l="l" t="t" r="r" b="b"/>
            <a:pathLst>
              <a:path w="36195" h="45719">
                <a:moveTo>
                  <a:pt x="0" y="0"/>
                </a:moveTo>
                <a:lnTo>
                  <a:pt x="0" y="45622"/>
                </a:lnTo>
                <a:lnTo>
                  <a:pt x="35894" y="45622"/>
                </a:lnTo>
                <a:lnTo>
                  <a:pt x="3589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0" name="object 29730"/>
          <p:cNvSpPr/>
          <p:nvPr/>
        </p:nvSpPr>
        <p:spPr>
          <a:xfrm>
            <a:off x="8338353" y="1939380"/>
            <a:ext cx="36195" cy="46355"/>
          </a:xfrm>
          <a:custGeom>
            <a:avLst/>
            <a:gdLst/>
            <a:ahLst/>
            <a:cxnLst/>
            <a:rect l="l" t="t" r="r" b="b"/>
            <a:pathLst>
              <a:path w="36195" h="46355">
                <a:moveTo>
                  <a:pt x="0" y="0"/>
                </a:moveTo>
                <a:lnTo>
                  <a:pt x="0" y="22872"/>
                </a:lnTo>
                <a:lnTo>
                  <a:pt x="0" y="45745"/>
                </a:lnTo>
                <a:lnTo>
                  <a:pt x="36053" y="45745"/>
                </a:lnTo>
                <a:lnTo>
                  <a:pt x="36053" y="22872"/>
                </a:lnTo>
                <a:lnTo>
                  <a:pt x="36053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1" name="object 29731"/>
          <p:cNvSpPr/>
          <p:nvPr/>
        </p:nvSpPr>
        <p:spPr>
          <a:xfrm>
            <a:off x="8370596" y="1935567"/>
            <a:ext cx="29845" cy="45720"/>
          </a:xfrm>
          <a:custGeom>
            <a:avLst/>
            <a:gdLst/>
            <a:ahLst/>
            <a:cxnLst/>
            <a:rect l="l" t="t" r="r" b="b"/>
            <a:pathLst>
              <a:path w="29845" h="45719">
                <a:moveTo>
                  <a:pt x="0" y="0"/>
                </a:moveTo>
                <a:lnTo>
                  <a:pt x="0" y="45622"/>
                </a:lnTo>
                <a:lnTo>
                  <a:pt x="7147" y="45253"/>
                </a:lnTo>
                <a:lnTo>
                  <a:pt x="29224" y="25701"/>
                </a:lnTo>
                <a:lnTo>
                  <a:pt x="29224" y="199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32" name="object 29732"/>
          <p:cNvSpPr/>
          <p:nvPr/>
        </p:nvSpPr>
        <p:spPr>
          <a:xfrm>
            <a:off x="8374407" y="1939380"/>
            <a:ext cx="29845" cy="46355"/>
          </a:xfrm>
          <a:custGeom>
            <a:avLst/>
            <a:gdLst/>
            <a:ahLst/>
            <a:cxnLst/>
            <a:rect l="l" t="t" r="r" b="b"/>
            <a:pathLst>
              <a:path w="29845" h="46355">
                <a:moveTo>
                  <a:pt x="0" y="0"/>
                </a:moveTo>
                <a:lnTo>
                  <a:pt x="29224" y="20044"/>
                </a:lnTo>
                <a:lnTo>
                  <a:pt x="29224" y="25701"/>
                </a:lnTo>
                <a:lnTo>
                  <a:pt x="6988" y="45253"/>
                </a:lnTo>
                <a:lnTo>
                  <a:pt x="0" y="457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3" name="object 29733"/>
          <p:cNvSpPr/>
          <p:nvPr/>
        </p:nvSpPr>
        <p:spPr>
          <a:xfrm>
            <a:off x="6813617" y="2165280"/>
            <a:ext cx="1270" cy="0"/>
          </a:xfrm>
          <a:custGeom>
            <a:avLst/>
            <a:gdLst/>
            <a:ahLst/>
            <a:cxnLst/>
            <a:rect l="l" t="t" r="r" b="b"/>
            <a:pathLst>
              <a:path w="1270" h="0">
                <a:moveTo>
                  <a:pt x="397" y="-860"/>
                </a:moveTo>
                <a:lnTo>
                  <a:pt x="397" y="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4" name="object 29734"/>
          <p:cNvSpPr/>
          <p:nvPr/>
        </p:nvSpPr>
        <p:spPr>
          <a:xfrm>
            <a:off x="6151309" y="1737951"/>
            <a:ext cx="18415" cy="49530"/>
          </a:xfrm>
          <a:custGeom>
            <a:avLst/>
            <a:gdLst/>
            <a:ahLst/>
            <a:cxnLst/>
            <a:rect l="l" t="t" r="r" b="b"/>
            <a:pathLst>
              <a:path w="18414" h="49530">
                <a:moveTo>
                  <a:pt x="0" y="9468"/>
                </a:moveTo>
                <a:lnTo>
                  <a:pt x="6353" y="7009"/>
                </a:lnTo>
                <a:lnTo>
                  <a:pt x="18106" y="0"/>
                </a:lnTo>
                <a:lnTo>
                  <a:pt x="1588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5" name="object 29735"/>
          <p:cNvSpPr/>
          <p:nvPr/>
        </p:nvSpPr>
        <p:spPr>
          <a:xfrm>
            <a:off x="6192763" y="1765743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6" name="object 29736"/>
          <p:cNvSpPr/>
          <p:nvPr/>
        </p:nvSpPr>
        <p:spPr>
          <a:xfrm>
            <a:off x="6271700" y="177472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174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7" name="object 29737"/>
          <p:cNvSpPr/>
          <p:nvPr/>
        </p:nvSpPr>
        <p:spPr>
          <a:xfrm>
            <a:off x="6278847" y="1754307"/>
            <a:ext cx="34925" cy="33020"/>
          </a:xfrm>
          <a:custGeom>
            <a:avLst/>
            <a:gdLst/>
            <a:ahLst/>
            <a:cxnLst/>
            <a:rect l="l" t="t" r="r" b="b"/>
            <a:pathLst>
              <a:path w="34925" h="33019">
                <a:moveTo>
                  <a:pt x="23347" y="32587"/>
                </a:moveTo>
                <a:lnTo>
                  <a:pt x="34465" y="0"/>
                </a:lnTo>
                <a:lnTo>
                  <a:pt x="16200" y="0"/>
                </a:lnTo>
                <a:lnTo>
                  <a:pt x="9847" y="2090"/>
                </a:lnTo>
                <a:lnTo>
                  <a:pt x="5558" y="4426"/>
                </a:lnTo>
                <a:lnTo>
                  <a:pt x="1588" y="8976"/>
                </a:lnTo>
                <a:lnTo>
                  <a:pt x="0" y="11436"/>
                </a:lnTo>
                <a:lnTo>
                  <a:pt x="1588" y="16355"/>
                </a:lnTo>
                <a:lnTo>
                  <a:pt x="4447" y="18322"/>
                </a:lnTo>
                <a:lnTo>
                  <a:pt x="9053" y="20413"/>
                </a:lnTo>
                <a:lnTo>
                  <a:pt x="27318" y="204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8" name="object 29738"/>
          <p:cNvSpPr/>
          <p:nvPr/>
        </p:nvSpPr>
        <p:spPr>
          <a:xfrm>
            <a:off x="6373984" y="1767711"/>
            <a:ext cx="36195" cy="19685"/>
          </a:xfrm>
          <a:custGeom>
            <a:avLst/>
            <a:gdLst/>
            <a:ahLst/>
            <a:cxnLst/>
            <a:rect l="l" t="t" r="r" b="b"/>
            <a:pathLst>
              <a:path w="36195" h="19685">
                <a:moveTo>
                  <a:pt x="27000" y="0"/>
                </a:moveTo>
                <a:lnTo>
                  <a:pt x="31606" y="2951"/>
                </a:lnTo>
                <a:lnTo>
                  <a:pt x="34465" y="4918"/>
                </a:lnTo>
                <a:lnTo>
                  <a:pt x="36053" y="9837"/>
                </a:lnTo>
                <a:lnTo>
                  <a:pt x="30812" y="14264"/>
                </a:lnTo>
                <a:lnTo>
                  <a:pt x="27794" y="16355"/>
                </a:lnTo>
                <a:lnTo>
                  <a:pt x="20647" y="19183"/>
                </a:lnTo>
                <a:lnTo>
                  <a:pt x="8735" y="19183"/>
                </a:lnTo>
                <a:lnTo>
                  <a:pt x="0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39" name="object 29739"/>
          <p:cNvSpPr/>
          <p:nvPr/>
        </p:nvSpPr>
        <p:spPr>
          <a:xfrm>
            <a:off x="6383990" y="1754307"/>
            <a:ext cx="28575" cy="13970"/>
          </a:xfrm>
          <a:custGeom>
            <a:avLst/>
            <a:gdLst/>
            <a:ahLst/>
            <a:cxnLst/>
            <a:rect l="l" t="t" r="r" b="b"/>
            <a:pathLst>
              <a:path w="28575" h="13969">
                <a:moveTo>
                  <a:pt x="0" y="2090"/>
                </a:moveTo>
                <a:lnTo>
                  <a:pt x="9847" y="0"/>
                </a:lnTo>
                <a:lnTo>
                  <a:pt x="18900" y="0"/>
                </a:lnTo>
                <a:lnTo>
                  <a:pt x="26841" y="2090"/>
                </a:lnTo>
                <a:lnTo>
                  <a:pt x="27953" y="6886"/>
                </a:lnTo>
                <a:lnTo>
                  <a:pt x="23665" y="11436"/>
                </a:lnTo>
                <a:lnTo>
                  <a:pt x="16994" y="13403"/>
                </a:lnTo>
                <a:lnTo>
                  <a:pt x="7782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0" name="object 29740"/>
          <p:cNvSpPr/>
          <p:nvPr/>
        </p:nvSpPr>
        <p:spPr>
          <a:xfrm>
            <a:off x="6426238" y="1754307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19">
                <a:moveTo>
                  <a:pt x="33512" y="25332"/>
                </a:moveTo>
                <a:lnTo>
                  <a:pt x="25571" y="29759"/>
                </a:lnTo>
                <a:lnTo>
                  <a:pt x="18900" y="32587"/>
                </a:lnTo>
                <a:lnTo>
                  <a:pt x="10164" y="32587"/>
                </a:lnTo>
                <a:lnTo>
                  <a:pt x="4764" y="29759"/>
                </a:lnTo>
                <a:lnTo>
                  <a:pt x="2700" y="27668"/>
                </a:lnTo>
                <a:lnTo>
                  <a:pt x="317" y="25332"/>
                </a:lnTo>
                <a:lnTo>
                  <a:pt x="21600" y="0"/>
                </a:lnTo>
                <a:lnTo>
                  <a:pt x="30018" y="0"/>
                </a:lnTo>
                <a:lnTo>
                  <a:pt x="35418" y="2090"/>
                </a:lnTo>
                <a:lnTo>
                  <a:pt x="39865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1" name="object 29741"/>
          <p:cNvSpPr/>
          <p:nvPr/>
        </p:nvSpPr>
        <p:spPr>
          <a:xfrm>
            <a:off x="6457051" y="1754307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19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2" name="object 29742"/>
          <p:cNvSpPr/>
          <p:nvPr/>
        </p:nvSpPr>
        <p:spPr>
          <a:xfrm>
            <a:off x="6483416" y="1754307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19">
                <a:moveTo>
                  <a:pt x="0" y="0"/>
                </a:move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3" name="object 29743"/>
          <p:cNvSpPr/>
          <p:nvPr/>
        </p:nvSpPr>
        <p:spPr>
          <a:xfrm>
            <a:off x="6472457" y="1754307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19">
                <a:moveTo>
                  <a:pt x="44153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4" name="object 29744"/>
          <p:cNvSpPr/>
          <p:nvPr/>
        </p:nvSpPr>
        <p:spPr>
          <a:xfrm>
            <a:off x="6523281" y="1737951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70" h="49530">
                <a:moveTo>
                  <a:pt x="5558" y="23241"/>
                </a:moveTo>
                <a:lnTo>
                  <a:pt x="12706" y="18445"/>
                </a:lnTo>
                <a:lnTo>
                  <a:pt x="19853" y="16355"/>
                </a:lnTo>
                <a:lnTo>
                  <a:pt x="30494" y="11436"/>
                </a:lnTo>
                <a:lnTo>
                  <a:pt x="35259" y="7009"/>
                </a:lnTo>
                <a:lnTo>
                  <a:pt x="33671" y="2090"/>
                </a:lnTo>
                <a:lnTo>
                  <a:pt x="31606" y="0"/>
                </a:lnTo>
                <a:lnTo>
                  <a:pt x="22553" y="0"/>
                </a:lnTo>
                <a:lnTo>
                  <a:pt x="15406" y="2090"/>
                </a:lnTo>
                <a:lnTo>
                  <a:pt x="11912" y="4918"/>
                </a:lnTo>
                <a:lnTo>
                  <a:pt x="0" y="39597"/>
                </a:lnTo>
                <a:lnTo>
                  <a:pt x="1588" y="44024"/>
                </a:lnTo>
                <a:lnTo>
                  <a:pt x="3653" y="46114"/>
                </a:lnTo>
                <a:lnTo>
                  <a:pt x="8735" y="48942"/>
                </a:lnTo>
                <a:lnTo>
                  <a:pt x="17788" y="48942"/>
                </a:lnTo>
                <a:lnTo>
                  <a:pt x="24618" y="46114"/>
                </a:lnTo>
                <a:lnTo>
                  <a:pt x="31606" y="41687"/>
                </a:lnTo>
                <a:lnTo>
                  <a:pt x="37165" y="34678"/>
                </a:lnTo>
                <a:lnTo>
                  <a:pt x="38753" y="29759"/>
                </a:lnTo>
                <a:lnTo>
                  <a:pt x="37959" y="23241"/>
                </a:lnTo>
                <a:lnTo>
                  <a:pt x="33671" y="18445"/>
                </a:lnTo>
                <a:lnTo>
                  <a:pt x="28906" y="16355"/>
                </a:lnTo>
                <a:lnTo>
                  <a:pt x="19853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5" name="object 29745"/>
          <p:cNvSpPr/>
          <p:nvPr/>
        </p:nvSpPr>
        <p:spPr>
          <a:xfrm>
            <a:off x="6578553" y="1754307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19">
                <a:moveTo>
                  <a:pt x="33194" y="25332"/>
                </a:moveTo>
                <a:lnTo>
                  <a:pt x="26206" y="29759"/>
                </a:lnTo>
                <a:lnTo>
                  <a:pt x="19059" y="32587"/>
                </a:lnTo>
                <a:lnTo>
                  <a:pt x="10006" y="32587"/>
                </a:lnTo>
                <a:lnTo>
                  <a:pt x="5241" y="29759"/>
                </a:lnTo>
                <a:lnTo>
                  <a:pt x="3176" y="27668"/>
                </a:lnTo>
                <a:lnTo>
                  <a:pt x="0" y="25332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886"/>
                </a:lnTo>
                <a:lnTo>
                  <a:pt x="14294" y="2090"/>
                </a:lnTo>
                <a:lnTo>
                  <a:pt x="21441" y="0"/>
                </a:lnTo>
                <a:lnTo>
                  <a:pt x="30494" y="0"/>
                </a:lnTo>
                <a:lnTo>
                  <a:pt x="35259" y="2090"/>
                </a:lnTo>
                <a:lnTo>
                  <a:pt x="39547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6" name="object 29746"/>
          <p:cNvSpPr/>
          <p:nvPr/>
        </p:nvSpPr>
        <p:spPr>
          <a:xfrm>
            <a:off x="6609842" y="1754307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19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7" name="object 29747"/>
          <p:cNvSpPr/>
          <p:nvPr/>
        </p:nvSpPr>
        <p:spPr>
          <a:xfrm>
            <a:off x="6633507" y="1754307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19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8" name="object 29748"/>
          <p:cNvSpPr/>
          <p:nvPr/>
        </p:nvSpPr>
        <p:spPr>
          <a:xfrm>
            <a:off x="6640972" y="1754307"/>
            <a:ext cx="31115" cy="33020"/>
          </a:xfrm>
          <a:custGeom>
            <a:avLst/>
            <a:gdLst/>
            <a:ahLst/>
            <a:cxnLst/>
            <a:rect l="l" t="t" r="r" b="b"/>
            <a:pathLst>
              <a:path w="31115" h="33019">
                <a:moveTo>
                  <a:pt x="0" y="8976"/>
                </a:moveTo>
                <a:lnTo>
                  <a:pt x="12229" y="2090"/>
                </a:lnTo>
                <a:lnTo>
                  <a:pt x="18582" y="0"/>
                </a:lnTo>
                <a:lnTo>
                  <a:pt x="24935" y="0"/>
                </a:lnTo>
                <a:lnTo>
                  <a:pt x="29700" y="2090"/>
                </a:lnTo>
                <a:lnTo>
                  <a:pt x="30494" y="8976"/>
                </a:lnTo>
                <a:lnTo>
                  <a:pt x="22553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49" name="object 29749"/>
          <p:cNvSpPr/>
          <p:nvPr/>
        </p:nvSpPr>
        <p:spPr>
          <a:xfrm>
            <a:off x="6671467" y="1754307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19">
                <a:moveTo>
                  <a:pt x="0" y="8976"/>
                </a:moveTo>
                <a:lnTo>
                  <a:pt x="10959" y="2090"/>
                </a:lnTo>
                <a:lnTo>
                  <a:pt x="18106" y="0"/>
                </a:lnTo>
                <a:lnTo>
                  <a:pt x="23665" y="0"/>
                </a:lnTo>
                <a:lnTo>
                  <a:pt x="29224" y="2090"/>
                </a:lnTo>
                <a:lnTo>
                  <a:pt x="30018" y="8976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0" name="object 29750"/>
          <p:cNvSpPr/>
          <p:nvPr/>
        </p:nvSpPr>
        <p:spPr>
          <a:xfrm>
            <a:off x="6716891" y="1754307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19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1" name="object 29751"/>
          <p:cNvSpPr/>
          <p:nvPr/>
        </p:nvSpPr>
        <p:spPr>
          <a:xfrm>
            <a:off x="6735791" y="1767711"/>
            <a:ext cx="13970" cy="19685"/>
          </a:xfrm>
          <a:custGeom>
            <a:avLst/>
            <a:gdLst/>
            <a:ahLst/>
            <a:cxnLst/>
            <a:rect l="l" t="t" r="r" b="b"/>
            <a:pathLst>
              <a:path w="13970" h="19685">
                <a:moveTo>
                  <a:pt x="0" y="0"/>
                </a:moveTo>
                <a:lnTo>
                  <a:pt x="13817" y="19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2" name="object 29752"/>
          <p:cNvSpPr/>
          <p:nvPr/>
        </p:nvSpPr>
        <p:spPr>
          <a:xfrm>
            <a:off x="6720385" y="1754307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4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3" name="object 29753"/>
          <p:cNvSpPr/>
          <p:nvPr/>
        </p:nvSpPr>
        <p:spPr>
          <a:xfrm>
            <a:off x="6766604" y="1754307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19">
                <a:moveTo>
                  <a:pt x="33512" y="25332"/>
                </a:moveTo>
                <a:lnTo>
                  <a:pt x="26047" y="29759"/>
                </a:lnTo>
                <a:lnTo>
                  <a:pt x="18900" y="32587"/>
                </a:lnTo>
                <a:lnTo>
                  <a:pt x="10641" y="32587"/>
                </a:lnTo>
                <a:lnTo>
                  <a:pt x="4764" y="29759"/>
                </a:lnTo>
                <a:lnTo>
                  <a:pt x="2700" y="27668"/>
                </a:lnTo>
                <a:lnTo>
                  <a:pt x="794" y="25332"/>
                </a:lnTo>
                <a:lnTo>
                  <a:pt x="0" y="18322"/>
                </a:lnTo>
                <a:lnTo>
                  <a:pt x="1588" y="13403"/>
                </a:lnTo>
                <a:lnTo>
                  <a:pt x="7147" y="6886"/>
                </a:lnTo>
                <a:lnTo>
                  <a:pt x="14612" y="2090"/>
                </a:lnTo>
                <a:lnTo>
                  <a:pt x="21759" y="0"/>
                </a:lnTo>
                <a:lnTo>
                  <a:pt x="30018" y="0"/>
                </a:lnTo>
                <a:lnTo>
                  <a:pt x="35894" y="2090"/>
                </a:lnTo>
                <a:lnTo>
                  <a:pt x="39865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4" name="object 29754"/>
          <p:cNvSpPr/>
          <p:nvPr/>
        </p:nvSpPr>
        <p:spPr>
          <a:xfrm>
            <a:off x="6797416" y="1754307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19">
                <a:moveTo>
                  <a:pt x="11435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5" name="object 29755"/>
          <p:cNvSpPr/>
          <p:nvPr/>
        </p:nvSpPr>
        <p:spPr>
          <a:xfrm>
            <a:off x="2023560" y="1742870"/>
            <a:ext cx="52069" cy="49530"/>
          </a:xfrm>
          <a:custGeom>
            <a:avLst/>
            <a:gdLst/>
            <a:ahLst/>
            <a:cxnLst/>
            <a:rect l="l" t="t" r="r" b="b"/>
            <a:pathLst>
              <a:path w="52069" h="49530">
                <a:moveTo>
                  <a:pt x="15406" y="11805"/>
                </a:moveTo>
                <a:lnTo>
                  <a:pt x="16200" y="9837"/>
                </a:lnTo>
                <a:lnTo>
                  <a:pt x="20965" y="4918"/>
                </a:lnTo>
                <a:lnTo>
                  <a:pt x="24459" y="2828"/>
                </a:lnTo>
                <a:lnTo>
                  <a:pt x="31606" y="0"/>
                </a:lnTo>
                <a:lnTo>
                  <a:pt x="43359" y="0"/>
                </a:lnTo>
                <a:lnTo>
                  <a:pt x="48600" y="2828"/>
                </a:lnTo>
                <a:lnTo>
                  <a:pt x="50506" y="4918"/>
                </a:lnTo>
                <a:lnTo>
                  <a:pt x="51777" y="9837"/>
                </a:lnTo>
                <a:lnTo>
                  <a:pt x="50506" y="14264"/>
                </a:lnTo>
                <a:lnTo>
                  <a:pt x="46218" y="18814"/>
                </a:lnTo>
                <a:lnTo>
                  <a:pt x="37959" y="25332"/>
                </a:lnTo>
                <a:lnTo>
                  <a:pt x="0" y="48942"/>
                </a:lnTo>
                <a:lnTo>
                  <a:pt x="41453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6" name="object 29756"/>
          <p:cNvSpPr/>
          <p:nvPr/>
        </p:nvSpPr>
        <p:spPr>
          <a:xfrm>
            <a:off x="2090268" y="1771031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6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7" name="object 29757"/>
          <p:cNvSpPr/>
          <p:nvPr/>
        </p:nvSpPr>
        <p:spPr>
          <a:xfrm>
            <a:off x="2169205" y="1780377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10" h="12064">
                <a:moveTo>
                  <a:pt x="0" y="11436"/>
                </a:moveTo>
                <a:lnTo>
                  <a:pt x="162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8" name="object 29758"/>
          <p:cNvSpPr/>
          <p:nvPr/>
        </p:nvSpPr>
        <p:spPr>
          <a:xfrm>
            <a:off x="2177146" y="1759226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5" h="33019">
                <a:moveTo>
                  <a:pt x="22553" y="32587"/>
                </a:moveTo>
                <a:lnTo>
                  <a:pt x="33512" y="0"/>
                </a:lnTo>
                <a:lnTo>
                  <a:pt x="16200" y="0"/>
                </a:lnTo>
                <a:lnTo>
                  <a:pt x="9053" y="2459"/>
                </a:lnTo>
                <a:lnTo>
                  <a:pt x="4764" y="4918"/>
                </a:lnTo>
                <a:lnTo>
                  <a:pt x="794" y="8976"/>
                </a:lnTo>
                <a:lnTo>
                  <a:pt x="0" y="11805"/>
                </a:lnTo>
                <a:lnTo>
                  <a:pt x="1270" y="16232"/>
                </a:lnTo>
                <a:lnTo>
                  <a:pt x="3494" y="18322"/>
                </a:lnTo>
                <a:lnTo>
                  <a:pt x="8258" y="21151"/>
                </a:lnTo>
                <a:lnTo>
                  <a:pt x="26524" y="2115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59" name="object 29759"/>
          <p:cNvSpPr/>
          <p:nvPr/>
        </p:nvSpPr>
        <p:spPr>
          <a:xfrm>
            <a:off x="2272283" y="1773122"/>
            <a:ext cx="35560" cy="19050"/>
          </a:xfrm>
          <a:custGeom>
            <a:avLst/>
            <a:gdLst/>
            <a:ahLst/>
            <a:cxnLst/>
            <a:rect l="l" t="t" r="r" b="b"/>
            <a:pathLst>
              <a:path w="35560" h="19050">
                <a:moveTo>
                  <a:pt x="26047" y="0"/>
                </a:moveTo>
                <a:lnTo>
                  <a:pt x="31606" y="2336"/>
                </a:lnTo>
                <a:lnTo>
                  <a:pt x="33671" y="4426"/>
                </a:lnTo>
                <a:lnTo>
                  <a:pt x="35259" y="9345"/>
                </a:lnTo>
                <a:lnTo>
                  <a:pt x="30018" y="14264"/>
                </a:lnTo>
                <a:lnTo>
                  <a:pt x="26841" y="16232"/>
                </a:lnTo>
                <a:lnTo>
                  <a:pt x="19853" y="18691"/>
                </a:lnTo>
                <a:lnTo>
                  <a:pt x="7941" y="18691"/>
                </a:lnTo>
                <a:lnTo>
                  <a:pt x="0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0" name="object 29760"/>
          <p:cNvSpPr/>
          <p:nvPr/>
        </p:nvSpPr>
        <p:spPr>
          <a:xfrm>
            <a:off x="2281495" y="1759226"/>
            <a:ext cx="29209" cy="13970"/>
          </a:xfrm>
          <a:custGeom>
            <a:avLst/>
            <a:gdLst/>
            <a:ahLst/>
            <a:cxnLst/>
            <a:rect l="l" t="t" r="r" b="b"/>
            <a:pathLst>
              <a:path w="29210" h="13969">
                <a:moveTo>
                  <a:pt x="0" y="2459"/>
                </a:moveTo>
                <a:lnTo>
                  <a:pt x="9847" y="0"/>
                </a:lnTo>
                <a:lnTo>
                  <a:pt x="18900" y="0"/>
                </a:lnTo>
                <a:lnTo>
                  <a:pt x="27159" y="2459"/>
                </a:lnTo>
                <a:lnTo>
                  <a:pt x="28747" y="6886"/>
                </a:lnTo>
                <a:lnTo>
                  <a:pt x="23982" y="11805"/>
                </a:lnTo>
                <a:lnTo>
                  <a:pt x="16835" y="13895"/>
                </a:lnTo>
                <a:lnTo>
                  <a:pt x="8258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1" name="object 29761"/>
          <p:cNvSpPr/>
          <p:nvPr/>
        </p:nvSpPr>
        <p:spPr>
          <a:xfrm>
            <a:off x="2323743" y="17592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19">
                <a:moveTo>
                  <a:pt x="33512" y="25209"/>
                </a:moveTo>
                <a:lnTo>
                  <a:pt x="25571" y="30128"/>
                </a:lnTo>
                <a:lnTo>
                  <a:pt x="19218" y="32587"/>
                </a:lnTo>
                <a:lnTo>
                  <a:pt x="10164" y="32587"/>
                </a:lnTo>
                <a:lnTo>
                  <a:pt x="5400" y="30128"/>
                </a:lnTo>
                <a:lnTo>
                  <a:pt x="2700" y="28160"/>
                </a:lnTo>
                <a:lnTo>
                  <a:pt x="317" y="25209"/>
                </a:lnTo>
                <a:lnTo>
                  <a:pt x="0" y="18322"/>
                </a:lnTo>
                <a:lnTo>
                  <a:pt x="1905" y="13895"/>
                </a:lnTo>
                <a:lnTo>
                  <a:pt x="6670" y="6886"/>
                </a:lnTo>
                <a:lnTo>
                  <a:pt x="14612" y="2459"/>
                </a:lnTo>
                <a:lnTo>
                  <a:pt x="21600" y="0"/>
                </a:lnTo>
                <a:lnTo>
                  <a:pt x="30812" y="0"/>
                </a:lnTo>
                <a:lnTo>
                  <a:pt x="35418" y="2459"/>
                </a:lnTo>
                <a:lnTo>
                  <a:pt x="39865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2" name="object 29762"/>
          <p:cNvSpPr/>
          <p:nvPr/>
        </p:nvSpPr>
        <p:spPr>
          <a:xfrm>
            <a:off x="2355191" y="17592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19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3" name="object 29763"/>
          <p:cNvSpPr/>
          <p:nvPr/>
        </p:nvSpPr>
        <p:spPr>
          <a:xfrm>
            <a:off x="2380921" y="1759226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19">
                <a:moveTo>
                  <a:pt x="0" y="0"/>
                </a:move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4" name="object 29764"/>
          <p:cNvSpPr/>
          <p:nvPr/>
        </p:nvSpPr>
        <p:spPr>
          <a:xfrm>
            <a:off x="2369962" y="175922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19">
                <a:moveTo>
                  <a:pt x="44153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5" name="object 29765"/>
          <p:cNvSpPr/>
          <p:nvPr/>
        </p:nvSpPr>
        <p:spPr>
          <a:xfrm>
            <a:off x="2420786" y="1742870"/>
            <a:ext cx="40005" cy="49530"/>
          </a:xfrm>
          <a:custGeom>
            <a:avLst/>
            <a:gdLst/>
            <a:ahLst/>
            <a:cxnLst/>
            <a:rect l="l" t="t" r="r" b="b"/>
            <a:pathLst>
              <a:path w="40005" h="49530">
                <a:moveTo>
                  <a:pt x="6035" y="23241"/>
                </a:moveTo>
                <a:lnTo>
                  <a:pt x="13500" y="18814"/>
                </a:lnTo>
                <a:lnTo>
                  <a:pt x="19853" y="16355"/>
                </a:lnTo>
                <a:lnTo>
                  <a:pt x="30494" y="11805"/>
                </a:lnTo>
                <a:lnTo>
                  <a:pt x="35259" y="7009"/>
                </a:lnTo>
                <a:lnTo>
                  <a:pt x="33671" y="2828"/>
                </a:lnTo>
                <a:lnTo>
                  <a:pt x="31606" y="0"/>
                </a:lnTo>
                <a:lnTo>
                  <a:pt x="22553" y="0"/>
                </a:lnTo>
                <a:lnTo>
                  <a:pt x="15406" y="2828"/>
                </a:lnTo>
                <a:lnTo>
                  <a:pt x="11912" y="4918"/>
                </a:lnTo>
                <a:lnTo>
                  <a:pt x="0" y="39597"/>
                </a:lnTo>
                <a:lnTo>
                  <a:pt x="1588" y="44515"/>
                </a:lnTo>
                <a:lnTo>
                  <a:pt x="3653" y="46483"/>
                </a:lnTo>
                <a:lnTo>
                  <a:pt x="8735" y="48942"/>
                </a:lnTo>
                <a:lnTo>
                  <a:pt x="17788" y="48942"/>
                </a:lnTo>
                <a:lnTo>
                  <a:pt x="24459" y="46483"/>
                </a:lnTo>
                <a:lnTo>
                  <a:pt x="32400" y="41564"/>
                </a:lnTo>
                <a:lnTo>
                  <a:pt x="37165" y="34678"/>
                </a:lnTo>
                <a:lnTo>
                  <a:pt x="39547" y="30251"/>
                </a:lnTo>
                <a:lnTo>
                  <a:pt x="38753" y="23241"/>
                </a:lnTo>
                <a:lnTo>
                  <a:pt x="34465" y="18814"/>
                </a:lnTo>
                <a:lnTo>
                  <a:pt x="28906" y="16355"/>
                </a:lnTo>
                <a:lnTo>
                  <a:pt x="19853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6" name="object 29766"/>
          <p:cNvSpPr/>
          <p:nvPr/>
        </p:nvSpPr>
        <p:spPr>
          <a:xfrm>
            <a:off x="2476058" y="175922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19">
                <a:moveTo>
                  <a:pt x="33988" y="25209"/>
                </a:moveTo>
                <a:lnTo>
                  <a:pt x="26047" y="30128"/>
                </a:lnTo>
                <a:lnTo>
                  <a:pt x="19059" y="32587"/>
                </a:lnTo>
                <a:lnTo>
                  <a:pt x="10006" y="32587"/>
                </a:lnTo>
                <a:lnTo>
                  <a:pt x="5241" y="30128"/>
                </a:lnTo>
                <a:lnTo>
                  <a:pt x="3176" y="28160"/>
                </a:lnTo>
                <a:lnTo>
                  <a:pt x="794" y="25209"/>
                </a:lnTo>
                <a:lnTo>
                  <a:pt x="0" y="18322"/>
                </a:lnTo>
                <a:lnTo>
                  <a:pt x="1588" y="13895"/>
                </a:lnTo>
                <a:lnTo>
                  <a:pt x="7147" y="6886"/>
                </a:lnTo>
                <a:lnTo>
                  <a:pt x="15088" y="2459"/>
                </a:lnTo>
                <a:lnTo>
                  <a:pt x="21441" y="0"/>
                </a:lnTo>
                <a:lnTo>
                  <a:pt x="30494" y="0"/>
                </a:lnTo>
                <a:lnTo>
                  <a:pt x="36053" y="2459"/>
                </a:lnTo>
                <a:lnTo>
                  <a:pt x="40341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7" name="object 29767"/>
          <p:cNvSpPr/>
          <p:nvPr/>
        </p:nvSpPr>
        <p:spPr>
          <a:xfrm>
            <a:off x="2507347" y="17592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19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8" name="object 29768"/>
          <p:cNvSpPr/>
          <p:nvPr/>
        </p:nvSpPr>
        <p:spPr>
          <a:xfrm>
            <a:off x="2531012" y="17592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19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69" name="object 29769"/>
          <p:cNvSpPr/>
          <p:nvPr/>
        </p:nvSpPr>
        <p:spPr>
          <a:xfrm>
            <a:off x="2539271" y="1759226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4" h="33019">
                <a:moveTo>
                  <a:pt x="0" y="8976"/>
                </a:moveTo>
                <a:lnTo>
                  <a:pt x="11435" y="2459"/>
                </a:lnTo>
                <a:lnTo>
                  <a:pt x="18265" y="0"/>
                </a:lnTo>
                <a:lnTo>
                  <a:pt x="24141" y="0"/>
                </a:lnTo>
                <a:lnTo>
                  <a:pt x="29700" y="2459"/>
                </a:lnTo>
                <a:lnTo>
                  <a:pt x="29700" y="8976"/>
                </a:lnTo>
                <a:lnTo>
                  <a:pt x="21759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0" name="object 29770"/>
          <p:cNvSpPr/>
          <p:nvPr/>
        </p:nvSpPr>
        <p:spPr>
          <a:xfrm>
            <a:off x="2568972" y="1759226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80" h="33019">
                <a:moveTo>
                  <a:pt x="0" y="8976"/>
                </a:moveTo>
                <a:lnTo>
                  <a:pt x="11753" y="2459"/>
                </a:lnTo>
                <a:lnTo>
                  <a:pt x="18106" y="0"/>
                </a:lnTo>
                <a:lnTo>
                  <a:pt x="24459" y="0"/>
                </a:lnTo>
                <a:lnTo>
                  <a:pt x="29224" y="2459"/>
                </a:lnTo>
                <a:lnTo>
                  <a:pt x="30018" y="8976"/>
                </a:lnTo>
                <a:lnTo>
                  <a:pt x="22394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1" name="object 29771"/>
          <p:cNvSpPr/>
          <p:nvPr/>
        </p:nvSpPr>
        <p:spPr>
          <a:xfrm>
            <a:off x="2615190" y="17592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19">
                <a:moveTo>
                  <a:pt x="10959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2" name="object 29772"/>
          <p:cNvSpPr/>
          <p:nvPr/>
        </p:nvSpPr>
        <p:spPr>
          <a:xfrm>
            <a:off x="2633297" y="1773122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39" h="19050">
                <a:moveTo>
                  <a:pt x="0" y="0"/>
                </a:moveTo>
                <a:lnTo>
                  <a:pt x="14612" y="186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3" name="object 29773"/>
          <p:cNvSpPr/>
          <p:nvPr/>
        </p:nvSpPr>
        <p:spPr>
          <a:xfrm>
            <a:off x="2617890" y="1759226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4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4" name="object 29774"/>
          <p:cNvSpPr/>
          <p:nvPr/>
        </p:nvSpPr>
        <p:spPr>
          <a:xfrm>
            <a:off x="2664109" y="175922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5" h="33019">
                <a:moveTo>
                  <a:pt x="33512" y="25209"/>
                </a:moveTo>
                <a:lnTo>
                  <a:pt x="26047" y="30128"/>
                </a:lnTo>
                <a:lnTo>
                  <a:pt x="19694" y="32587"/>
                </a:lnTo>
                <a:lnTo>
                  <a:pt x="10641" y="32587"/>
                </a:lnTo>
                <a:lnTo>
                  <a:pt x="5558" y="30128"/>
                </a:lnTo>
                <a:lnTo>
                  <a:pt x="2700" y="28160"/>
                </a:lnTo>
                <a:lnTo>
                  <a:pt x="794" y="25209"/>
                </a:lnTo>
                <a:lnTo>
                  <a:pt x="0" y="18322"/>
                </a:lnTo>
                <a:lnTo>
                  <a:pt x="1905" y="13895"/>
                </a:lnTo>
                <a:lnTo>
                  <a:pt x="7147" y="6886"/>
                </a:lnTo>
                <a:lnTo>
                  <a:pt x="14612" y="2459"/>
                </a:lnTo>
                <a:lnTo>
                  <a:pt x="21759" y="0"/>
                </a:lnTo>
                <a:lnTo>
                  <a:pt x="30812" y="0"/>
                </a:lnTo>
                <a:lnTo>
                  <a:pt x="35894" y="2459"/>
                </a:lnTo>
                <a:lnTo>
                  <a:pt x="39865" y="688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5" name="object 29775"/>
          <p:cNvSpPr/>
          <p:nvPr/>
        </p:nvSpPr>
        <p:spPr>
          <a:xfrm>
            <a:off x="2695715" y="175922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30" h="33019">
                <a:moveTo>
                  <a:pt x="11117" y="0"/>
                </a:moveTo>
                <a:lnTo>
                  <a:pt x="0" y="325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6" name="object 29776"/>
          <p:cNvSpPr/>
          <p:nvPr/>
        </p:nvSpPr>
        <p:spPr>
          <a:xfrm>
            <a:off x="7846094" y="1910702"/>
            <a:ext cx="72377" cy="67192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777" name="object 29777"/>
          <p:cNvSpPr/>
          <p:nvPr/>
        </p:nvSpPr>
        <p:spPr>
          <a:xfrm>
            <a:off x="4825900" y="6093847"/>
            <a:ext cx="50165" cy="49530"/>
          </a:xfrm>
          <a:custGeom>
            <a:avLst/>
            <a:gdLst/>
            <a:ahLst/>
            <a:cxnLst/>
            <a:rect l="l" t="t" r="r" b="b"/>
            <a:pathLst>
              <a:path w="50164" h="49529">
                <a:moveTo>
                  <a:pt x="49871" y="0"/>
                </a:moveTo>
                <a:lnTo>
                  <a:pt x="19853" y="0"/>
                </a:lnTo>
                <a:lnTo>
                  <a:pt x="9053" y="21200"/>
                </a:lnTo>
                <a:lnTo>
                  <a:pt x="13500" y="18347"/>
                </a:lnTo>
                <a:lnTo>
                  <a:pt x="23347" y="16318"/>
                </a:lnTo>
                <a:lnTo>
                  <a:pt x="32400" y="16318"/>
                </a:lnTo>
                <a:lnTo>
                  <a:pt x="40341" y="18347"/>
                </a:lnTo>
                <a:lnTo>
                  <a:pt x="44312" y="23241"/>
                </a:lnTo>
                <a:lnTo>
                  <a:pt x="45106" y="30583"/>
                </a:lnTo>
                <a:lnTo>
                  <a:pt x="43518" y="34665"/>
                </a:lnTo>
                <a:lnTo>
                  <a:pt x="37959" y="41995"/>
                </a:lnTo>
                <a:lnTo>
                  <a:pt x="30494" y="46889"/>
                </a:lnTo>
                <a:lnTo>
                  <a:pt x="21441" y="48930"/>
                </a:lnTo>
                <a:lnTo>
                  <a:pt x="12229" y="48930"/>
                </a:lnTo>
                <a:lnTo>
                  <a:pt x="3653" y="46889"/>
                </a:lnTo>
                <a:lnTo>
                  <a:pt x="1588" y="44036"/>
                </a:lnTo>
                <a:lnTo>
                  <a:pt x="0" y="395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8" name="object 29778"/>
          <p:cNvSpPr/>
          <p:nvPr/>
        </p:nvSpPr>
        <p:spPr>
          <a:xfrm>
            <a:off x="7784366" y="1998529"/>
            <a:ext cx="156210" cy="1270"/>
          </a:xfrm>
          <a:custGeom>
            <a:avLst/>
            <a:gdLst/>
            <a:ahLst/>
            <a:cxnLst/>
            <a:rect l="l" t="t" r="r" b="b"/>
            <a:pathLst>
              <a:path w="156209" h="1269">
                <a:moveTo>
                  <a:pt x="0" y="860"/>
                </a:moveTo>
                <a:lnTo>
                  <a:pt x="15596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79" name="object 29779"/>
          <p:cNvSpPr/>
          <p:nvPr/>
        </p:nvSpPr>
        <p:spPr>
          <a:xfrm>
            <a:off x="7627128" y="1999390"/>
            <a:ext cx="157480" cy="84455"/>
          </a:xfrm>
          <a:custGeom>
            <a:avLst/>
            <a:gdLst/>
            <a:ahLst/>
            <a:cxnLst/>
            <a:rect l="l" t="t" r="r" b="b"/>
            <a:pathLst>
              <a:path w="157479" h="84455">
                <a:moveTo>
                  <a:pt x="0" y="83990"/>
                </a:moveTo>
                <a:lnTo>
                  <a:pt x="15723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0" name="object 29780"/>
          <p:cNvSpPr/>
          <p:nvPr/>
        </p:nvSpPr>
        <p:spPr>
          <a:xfrm>
            <a:off x="4831935" y="6000081"/>
            <a:ext cx="45085" cy="32384"/>
          </a:xfrm>
          <a:custGeom>
            <a:avLst/>
            <a:gdLst/>
            <a:ahLst/>
            <a:cxnLst/>
            <a:rect l="l" t="t" r="r" b="b"/>
            <a:pathLst>
              <a:path w="45085" h="32385">
                <a:moveTo>
                  <a:pt x="40977" y="0"/>
                </a:moveTo>
                <a:lnTo>
                  <a:pt x="0" y="31800"/>
                </a:lnTo>
                <a:lnTo>
                  <a:pt x="44630" y="31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1" name="object 29781"/>
          <p:cNvSpPr/>
          <p:nvPr/>
        </p:nvSpPr>
        <p:spPr>
          <a:xfrm>
            <a:off x="4856395" y="6000081"/>
            <a:ext cx="17145" cy="48260"/>
          </a:xfrm>
          <a:custGeom>
            <a:avLst/>
            <a:gdLst/>
            <a:ahLst/>
            <a:cxnLst/>
            <a:rect l="l" t="t" r="r" b="b"/>
            <a:pathLst>
              <a:path w="17145" h="48260">
                <a:moveTo>
                  <a:pt x="16517" y="0"/>
                </a:moveTo>
                <a:lnTo>
                  <a:pt x="0" y="481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2" name="object 29782"/>
          <p:cNvSpPr/>
          <p:nvPr/>
        </p:nvSpPr>
        <p:spPr>
          <a:xfrm>
            <a:off x="825862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3" name="object 29783"/>
          <p:cNvSpPr/>
          <p:nvPr/>
        </p:nvSpPr>
        <p:spPr>
          <a:xfrm>
            <a:off x="8086137" y="2071452"/>
            <a:ext cx="0" cy="47625"/>
          </a:xfrm>
          <a:custGeom>
            <a:avLst/>
            <a:gdLst/>
            <a:ahLst/>
            <a:cxnLst/>
            <a:rect l="l" t="t" r="r" b="b"/>
            <a:pathLst>
              <a:path w="0" h="47625">
                <a:moveTo>
                  <a:pt x="0" y="0"/>
                </a:moveTo>
                <a:lnTo>
                  <a:pt x="0" y="473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4" name="object 29784"/>
          <p:cNvSpPr/>
          <p:nvPr/>
        </p:nvSpPr>
        <p:spPr>
          <a:xfrm>
            <a:off x="7915874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5" name="object 29785"/>
          <p:cNvSpPr/>
          <p:nvPr/>
        </p:nvSpPr>
        <p:spPr>
          <a:xfrm>
            <a:off x="7400005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6" name="object 29786"/>
          <p:cNvSpPr/>
          <p:nvPr/>
        </p:nvSpPr>
        <p:spPr>
          <a:xfrm>
            <a:off x="6028536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7" name="object 29787"/>
          <p:cNvSpPr/>
          <p:nvPr/>
        </p:nvSpPr>
        <p:spPr>
          <a:xfrm>
            <a:off x="4975197" y="5944227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8" name="object 29788"/>
          <p:cNvSpPr/>
          <p:nvPr/>
        </p:nvSpPr>
        <p:spPr>
          <a:xfrm>
            <a:off x="5116235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447"/>
                </a:lnTo>
                <a:lnTo>
                  <a:pt x="39865" y="7341"/>
                </a:lnTo>
                <a:lnTo>
                  <a:pt x="39865" y="14277"/>
                </a:lnTo>
                <a:lnTo>
                  <a:pt x="38753" y="18765"/>
                </a:lnTo>
                <a:lnTo>
                  <a:pt x="32718" y="25688"/>
                </a:lnTo>
                <a:lnTo>
                  <a:pt x="26047" y="30583"/>
                </a:lnTo>
                <a:lnTo>
                  <a:pt x="18900" y="32624"/>
                </a:lnTo>
                <a:lnTo>
                  <a:pt x="9847" y="32624"/>
                </a:lnTo>
                <a:lnTo>
                  <a:pt x="4764" y="30583"/>
                </a:lnTo>
                <a:lnTo>
                  <a:pt x="794" y="25688"/>
                </a:lnTo>
                <a:lnTo>
                  <a:pt x="0" y="18765"/>
                </a:lnTo>
                <a:lnTo>
                  <a:pt x="1588" y="14277"/>
                </a:lnTo>
                <a:lnTo>
                  <a:pt x="7147" y="7341"/>
                </a:lnTo>
                <a:lnTo>
                  <a:pt x="14612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89" name="object 29789"/>
          <p:cNvSpPr/>
          <p:nvPr/>
        </p:nvSpPr>
        <p:spPr>
          <a:xfrm>
            <a:off x="5170713" y="593199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0" name="object 29790"/>
          <p:cNvSpPr/>
          <p:nvPr/>
        </p:nvSpPr>
        <p:spPr>
          <a:xfrm>
            <a:off x="5179448" y="5931991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0959" y="2447"/>
                </a:lnTo>
                <a:lnTo>
                  <a:pt x="17312" y="0"/>
                </a:lnTo>
                <a:lnTo>
                  <a:pt x="23665" y="0"/>
                </a:lnTo>
                <a:lnTo>
                  <a:pt x="28747" y="2447"/>
                </a:lnTo>
                <a:lnTo>
                  <a:pt x="29224" y="9382"/>
                </a:lnTo>
                <a:lnTo>
                  <a:pt x="2160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1" name="object 29791"/>
          <p:cNvSpPr/>
          <p:nvPr/>
        </p:nvSpPr>
        <p:spPr>
          <a:xfrm>
            <a:off x="5208672" y="593199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1435" y="2447"/>
                </a:lnTo>
                <a:lnTo>
                  <a:pt x="18106" y="0"/>
                </a:lnTo>
                <a:lnTo>
                  <a:pt x="24459" y="0"/>
                </a:lnTo>
                <a:lnTo>
                  <a:pt x="29541" y="2447"/>
                </a:lnTo>
                <a:lnTo>
                  <a:pt x="30335" y="9382"/>
                </a:lnTo>
                <a:lnTo>
                  <a:pt x="2160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2" name="object 29792"/>
          <p:cNvSpPr/>
          <p:nvPr/>
        </p:nvSpPr>
        <p:spPr>
          <a:xfrm>
            <a:off x="5254414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3" name="object 29793"/>
          <p:cNvSpPr/>
          <p:nvPr/>
        </p:nvSpPr>
        <p:spPr>
          <a:xfrm>
            <a:off x="5273315" y="5946269"/>
            <a:ext cx="14604" cy="18415"/>
          </a:xfrm>
          <a:custGeom>
            <a:avLst/>
            <a:gdLst/>
            <a:ahLst/>
            <a:cxnLst/>
            <a:rect l="l" t="t" r="r" b="b"/>
            <a:pathLst>
              <a:path w="14604" h="18414">
                <a:moveTo>
                  <a:pt x="0" y="0"/>
                </a:moveTo>
                <a:lnTo>
                  <a:pt x="13976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4" name="object 29794"/>
          <p:cNvSpPr/>
          <p:nvPr/>
        </p:nvSpPr>
        <p:spPr>
          <a:xfrm>
            <a:off x="5258067" y="5931991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483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5" name="object 29795"/>
          <p:cNvSpPr/>
          <p:nvPr/>
        </p:nvSpPr>
        <p:spPr>
          <a:xfrm>
            <a:off x="5304127" y="593199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759" y="0"/>
                </a:moveTo>
                <a:lnTo>
                  <a:pt x="30812" y="0"/>
                </a:lnTo>
                <a:lnTo>
                  <a:pt x="35577" y="2447"/>
                </a:lnTo>
                <a:lnTo>
                  <a:pt x="40024" y="7341"/>
                </a:lnTo>
                <a:lnTo>
                  <a:pt x="40818" y="14277"/>
                </a:lnTo>
                <a:lnTo>
                  <a:pt x="39230" y="18765"/>
                </a:lnTo>
                <a:lnTo>
                  <a:pt x="33671" y="25688"/>
                </a:lnTo>
                <a:lnTo>
                  <a:pt x="25729" y="30583"/>
                </a:lnTo>
                <a:lnTo>
                  <a:pt x="19376" y="32624"/>
                </a:lnTo>
                <a:lnTo>
                  <a:pt x="10323" y="32624"/>
                </a:lnTo>
                <a:lnTo>
                  <a:pt x="4764" y="30583"/>
                </a:lnTo>
                <a:lnTo>
                  <a:pt x="476" y="25688"/>
                </a:lnTo>
                <a:lnTo>
                  <a:pt x="0" y="18765"/>
                </a:lnTo>
                <a:lnTo>
                  <a:pt x="2064" y="14277"/>
                </a:lnTo>
                <a:lnTo>
                  <a:pt x="6829" y="7341"/>
                </a:lnTo>
                <a:lnTo>
                  <a:pt x="14612" y="2447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6" name="object 29796"/>
          <p:cNvSpPr/>
          <p:nvPr/>
        </p:nvSpPr>
        <p:spPr>
          <a:xfrm>
            <a:off x="5360670" y="593199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40341" y="7341"/>
                </a:moveTo>
                <a:lnTo>
                  <a:pt x="35894" y="2447"/>
                </a:lnTo>
                <a:lnTo>
                  <a:pt x="30812" y="0"/>
                </a:lnTo>
                <a:lnTo>
                  <a:pt x="21759" y="0"/>
                </a:lnTo>
                <a:lnTo>
                  <a:pt x="14929" y="2447"/>
                </a:lnTo>
                <a:lnTo>
                  <a:pt x="7147" y="7341"/>
                </a:lnTo>
                <a:lnTo>
                  <a:pt x="2382" y="14277"/>
                </a:lnTo>
                <a:lnTo>
                  <a:pt x="0" y="18765"/>
                </a:lnTo>
                <a:lnTo>
                  <a:pt x="794" y="25688"/>
                </a:lnTo>
                <a:lnTo>
                  <a:pt x="5082" y="30583"/>
                </a:lnTo>
                <a:lnTo>
                  <a:pt x="10641" y="32624"/>
                </a:lnTo>
                <a:lnTo>
                  <a:pt x="19694" y="32624"/>
                </a:lnTo>
                <a:lnTo>
                  <a:pt x="26047" y="30583"/>
                </a:lnTo>
                <a:lnTo>
                  <a:pt x="33988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7" name="object 29797"/>
          <p:cNvSpPr/>
          <p:nvPr/>
        </p:nvSpPr>
        <p:spPr>
          <a:xfrm>
            <a:off x="5468830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7341"/>
                </a:moveTo>
                <a:lnTo>
                  <a:pt x="37641" y="4894"/>
                </a:lnTo>
                <a:lnTo>
                  <a:pt x="34783" y="2447"/>
                </a:lnTo>
                <a:lnTo>
                  <a:pt x="30018" y="0"/>
                </a:lnTo>
                <a:lnTo>
                  <a:pt x="20965" y="0"/>
                </a:lnTo>
                <a:lnTo>
                  <a:pt x="14612" y="2447"/>
                </a:lnTo>
                <a:lnTo>
                  <a:pt x="6829" y="7341"/>
                </a:lnTo>
                <a:lnTo>
                  <a:pt x="1270" y="14277"/>
                </a:lnTo>
                <a:lnTo>
                  <a:pt x="0" y="18765"/>
                </a:lnTo>
                <a:lnTo>
                  <a:pt x="476" y="25688"/>
                </a:lnTo>
                <a:lnTo>
                  <a:pt x="4764" y="30583"/>
                </a:lnTo>
                <a:lnTo>
                  <a:pt x="9529" y="32624"/>
                </a:lnTo>
                <a:lnTo>
                  <a:pt x="19059" y="32624"/>
                </a:lnTo>
                <a:lnTo>
                  <a:pt x="25729" y="30583"/>
                </a:lnTo>
                <a:lnTo>
                  <a:pt x="33671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8" name="object 29798"/>
          <p:cNvSpPr/>
          <p:nvPr/>
        </p:nvSpPr>
        <p:spPr>
          <a:xfrm>
            <a:off x="5468036" y="5931991"/>
            <a:ext cx="43180" cy="49530"/>
          </a:xfrm>
          <a:custGeom>
            <a:avLst/>
            <a:gdLst/>
            <a:ahLst/>
            <a:cxnLst/>
            <a:rect l="l" t="t" r="r" b="b"/>
            <a:pathLst>
              <a:path w="43179" h="49529">
                <a:moveTo>
                  <a:pt x="42724" y="0"/>
                </a:moveTo>
                <a:lnTo>
                  <a:pt x="30018" y="37100"/>
                </a:lnTo>
                <a:lnTo>
                  <a:pt x="24618" y="44036"/>
                </a:lnTo>
                <a:lnTo>
                  <a:pt x="20965" y="46889"/>
                </a:lnTo>
                <a:lnTo>
                  <a:pt x="13817" y="48930"/>
                </a:lnTo>
                <a:lnTo>
                  <a:pt x="4764" y="48930"/>
                </a:lnTo>
                <a:lnTo>
                  <a:pt x="0" y="468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99" name="object 29799"/>
          <p:cNvSpPr/>
          <p:nvPr/>
        </p:nvSpPr>
        <p:spPr>
          <a:xfrm>
            <a:off x="5525373" y="5931991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21282" y="0"/>
                </a:moveTo>
                <a:lnTo>
                  <a:pt x="30335" y="0"/>
                </a:lnTo>
                <a:lnTo>
                  <a:pt x="35100" y="2447"/>
                </a:lnTo>
                <a:lnTo>
                  <a:pt x="40341" y="7341"/>
                </a:lnTo>
                <a:lnTo>
                  <a:pt x="40341" y="14277"/>
                </a:lnTo>
                <a:lnTo>
                  <a:pt x="38753" y="18765"/>
                </a:lnTo>
                <a:lnTo>
                  <a:pt x="33194" y="25688"/>
                </a:lnTo>
                <a:lnTo>
                  <a:pt x="26047" y="30583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30583"/>
                </a:lnTo>
                <a:lnTo>
                  <a:pt x="794" y="25688"/>
                </a:lnTo>
                <a:lnTo>
                  <a:pt x="0" y="18765"/>
                </a:lnTo>
                <a:lnTo>
                  <a:pt x="1588" y="14277"/>
                </a:lnTo>
                <a:lnTo>
                  <a:pt x="7147" y="7341"/>
                </a:lnTo>
                <a:lnTo>
                  <a:pt x="14929" y="2447"/>
                </a:lnTo>
                <a:lnTo>
                  <a:pt x="21282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0" name="object 29800"/>
          <p:cNvSpPr/>
          <p:nvPr/>
        </p:nvSpPr>
        <p:spPr>
          <a:xfrm>
            <a:off x="5574768" y="5931991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1" name="object 29801"/>
          <p:cNvSpPr/>
          <p:nvPr/>
        </p:nvSpPr>
        <p:spPr>
          <a:xfrm>
            <a:off x="5583027" y="593199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6353" y="7341"/>
                </a:moveTo>
                <a:lnTo>
                  <a:pt x="13817" y="2447"/>
                </a:lnTo>
                <a:lnTo>
                  <a:pt x="20170" y="0"/>
                </a:lnTo>
                <a:lnTo>
                  <a:pt x="29224" y="0"/>
                </a:lnTo>
                <a:lnTo>
                  <a:pt x="34306" y="2447"/>
                </a:lnTo>
                <a:lnTo>
                  <a:pt x="39071" y="7341"/>
                </a:lnTo>
                <a:lnTo>
                  <a:pt x="39071" y="14277"/>
                </a:lnTo>
                <a:lnTo>
                  <a:pt x="37959" y="18765"/>
                </a:lnTo>
                <a:lnTo>
                  <a:pt x="32400" y="25688"/>
                </a:lnTo>
                <a:lnTo>
                  <a:pt x="25253" y="30583"/>
                </a:lnTo>
                <a:lnTo>
                  <a:pt x="18106" y="32624"/>
                </a:lnTo>
                <a:lnTo>
                  <a:pt x="9053" y="32624"/>
                </a:lnTo>
                <a:lnTo>
                  <a:pt x="4288" y="30583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2" name="object 29802"/>
          <p:cNvSpPr/>
          <p:nvPr/>
        </p:nvSpPr>
        <p:spPr>
          <a:xfrm>
            <a:off x="5639093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447"/>
                </a:lnTo>
                <a:lnTo>
                  <a:pt x="39865" y="7341"/>
                </a:lnTo>
                <a:lnTo>
                  <a:pt x="39865" y="14277"/>
                </a:lnTo>
                <a:lnTo>
                  <a:pt x="38277" y="18765"/>
                </a:lnTo>
                <a:lnTo>
                  <a:pt x="32718" y="25688"/>
                </a:lnTo>
                <a:lnTo>
                  <a:pt x="26047" y="30583"/>
                </a:lnTo>
                <a:lnTo>
                  <a:pt x="18900" y="32624"/>
                </a:lnTo>
                <a:lnTo>
                  <a:pt x="9847" y="32624"/>
                </a:lnTo>
                <a:lnTo>
                  <a:pt x="4764" y="30583"/>
                </a:lnTo>
                <a:lnTo>
                  <a:pt x="794" y="25688"/>
                </a:lnTo>
                <a:lnTo>
                  <a:pt x="0" y="18765"/>
                </a:lnTo>
                <a:lnTo>
                  <a:pt x="1111" y="14277"/>
                </a:lnTo>
                <a:lnTo>
                  <a:pt x="7147" y="7341"/>
                </a:lnTo>
                <a:lnTo>
                  <a:pt x="14612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3" name="object 29803"/>
          <p:cNvSpPr/>
          <p:nvPr/>
        </p:nvSpPr>
        <p:spPr>
          <a:xfrm>
            <a:off x="5684517" y="5946269"/>
            <a:ext cx="27940" cy="18415"/>
          </a:xfrm>
          <a:custGeom>
            <a:avLst/>
            <a:gdLst/>
            <a:ahLst/>
            <a:cxnLst/>
            <a:rect l="l" t="t" r="r" b="b"/>
            <a:pathLst>
              <a:path w="27939" h="18414">
                <a:moveTo>
                  <a:pt x="0" y="18347"/>
                </a:moveTo>
                <a:lnTo>
                  <a:pt x="273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4" name="object 29804"/>
          <p:cNvSpPr/>
          <p:nvPr/>
        </p:nvSpPr>
        <p:spPr>
          <a:xfrm>
            <a:off x="5699130" y="5931991"/>
            <a:ext cx="53975" cy="21590"/>
          </a:xfrm>
          <a:custGeom>
            <a:avLst/>
            <a:gdLst/>
            <a:ahLst/>
            <a:cxnLst/>
            <a:rect l="l" t="t" r="r" b="b"/>
            <a:pathLst>
              <a:path w="53975" h="21589">
                <a:moveTo>
                  <a:pt x="53365" y="0"/>
                </a:moveTo>
                <a:lnTo>
                  <a:pt x="19694" y="2120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5" name="object 29805"/>
          <p:cNvSpPr/>
          <p:nvPr/>
        </p:nvSpPr>
        <p:spPr>
          <a:xfrm>
            <a:off x="5714853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6" name="object 29806"/>
          <p:cNvSpPr/>
          <p:nvPr/>
        </p:nvSpPr>
        <p:spPr>
          <a:xfrm>
            <a:off x="5730259" y="5946269"/>
            <a:ext cx="15240" cy="18415"/>
          </a:xfrm>
          <a:custGeom>
            <a:avLst/>
            <a:gdLst/>
            <a:ahLst/>
            <a:cxnLst/>
            <a:rect l="l" t="t" r="r" b="b"/>
            <a:pathLst>
              <a:path w="15239" h="18414">
                <a:moveTo>
                  <a:pt x="0" y="0"/>
                </a:moveTo>
                <a:lnTo>
                  <a:pt x="14612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7" name="object 29807"/>
          <p:cNvSpPr/>
          <p:nvPr/>
        </p:nvSpPr>
        <p:spPr>
          <a:xfrm>
            <a:off x="5765043" y="594831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1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8" name="object 29808"/>
          <p:cNvSpPr/>
          <p:nvPr/>
        </p:nvSpPr>
        <p:spPr>
          <a:xfrm>
            <a:off x="5792361" y="593199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09" name="object 29809"/>
          <p:cNvSpPr/>
          <p:nvPr/>
        </p:nvSpPr>
        <p:spPr>
          <a:xfrm>
            <a:off x="5759484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0" name="object 29810"/>
          <p:cNvSpPr/>
          <p:nvPr/>
        </p:nvSpPr>
        <p:spPr>
          <a:xfrm>
            <a:off x="5818408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20965" y="0"/>
                </a:moveTo>
                <a:lnTo>
                  <a:pt x="30018" y="0"/>
                </a:lnTo>
                <a:lnTo>
                  <a:pt x="35100" y="2447"/>
                </a:lnTo>
                <a:lnTo>
                  <a:pt x="39547" y="7341"/>
                </a:lnTo>
                <a:lnTo>
                  <a:pt x="39865" y="14277"/>
                </a:lnTo>
                <a:lnTo>
                  <a:pt x="38753" y="18765"/>
                </a:lnTo>
                <a:lnTo>
                  <a:pt x="33194" y="25688"/>
                </a:lnTo>
                <a:lnTo>
                  <a:pt x="25253" y="30583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30583"/>
                </a:lnTo>
                <a:lnTo>
                  <a:pt x="0" y="25688"/>
                </a:lnTo>
                <a:lnTo>
                  <a:pt x="0" y="18765"/>
                </a:lnTo>
                <a:lnTo>
                  <a:pt x="1588" y="14277"/>
                </a:lnTo>
                <a:lnTo>
                  <a:pt x="7147" y="7341"/>
                </a:lnTo>
                <a:lnTo>
                  <a:pt x="14135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1" name="object 29811"/>
          <p:cNvSpPr/>
          <p:nvPr/>
        </p:nvSpPr>
        <p:spPr>
          <a:xfrm>
            <a:off x="5872568" y="5931991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6194" y="7341"/>
                </a:moveTo>
                <a:lnTo>
                  <a:pt x="10959" y="2447"/>
                </a:lnTo>
                <a:lnTo>
                  <a:pt x="20806" y="0"/>
                </a:lnTo>
                <a:lnTo>
                  <a:pt x="30018" y="0"/>
                </a:lnTo>
                <a:lnTo>
                  <a:pt x="37800" y="2447"/>
                </a:lnTo>
                <a:lnTo>
                  <a:pt x="39071" y="7341"/>
                </a:lnTo>
                <a:lnTo>
                  <a:pt x="34624" y="12235"/>
                </a:lnTo>
                <a:lnTo>
                  <a:pt x="27953" y="14277"/>
                </a:lnTo>
                <a:lnTo>
                  <a:pt x="11753" y="16318"/>
                </a:lnTo>
                <a:lnTo>
                  <a:pt x="5400" y="18765"/>
                </a:lnTo>
                <a:lnTo>
                  <a:pt x="794" y="23241"/>
                </a:lnTo>
                <a:lnTo>
                  <a:pt x="0" y="25688"/>
                </a:lnTo>
                <a:lnTo>
                  <a:pt x="1111" y="30583"/>
                </a:lnTo>
                <a:lnTo>
                  <a:pt x="9847" y="32624"/>
                </a:lnTo>
                <a:lnTo>
                  <a:pt x="18900" y="32624"/>
                </a:lnTo>
                <a:lnTo>
                  <a:pt x="27953" y="30583"/>
                </a:lnTo>
                <a:lnTo>
                  <a:pt x="32718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2" name="object 29812"/>
          <p:cNvSpPr/>
          <p:nvPr/>
        </p:nvSpPr>
        <p:spPr>
          <a:xfrm>
            <a:off x="5925775" y="593199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0965" y="0"/>
                </a:moveTo>
                <a:lnTo>
                  <a:pt x="30018" y="0"/>
                </a:lnTo>
                <a:lnTo>
                  <a:pt x="35577" y="2447"/>
                </a:lnTo>
                <a:lnTo>
                  <a:pt x="39865" y="7341"/>
                </a:lnTo>
                <a:lnTo>
                  <a:pt x="40659" y="14277"/>
                </a:lnTo>
                <a:lnTo>
                  <a:pt x="38277" y="18765"/>
                </a:lnTo>
                <a:lnTo>
                  <a:pt x="33671" y="25688"/>
                </a:lnTo>
                <a:lnTo>
                  <a:pt x="25729" y="30583"/>
                </a:lnTo>
                <a:lnTo>
                  <a:pt x="19059" y="32624"/>
                </a:lnTo>
                <a:lnTo>
                  <a:pt x="9529" y="32624"/>
                </a:lnTo>
                <a:lnTo>
                  <a:pt x="4764" y="30583"/>
                </a:lnTo>
                <a:lnTo>
                  <a:pt x="476" y="25688"/>
                </a:lnTo>
                <a:lnTo>
                  <a:pt x="0" y="18765"/>
                </a:lnTo>
                <a:lnTo>
                  <a:pt x="1270" y="14277"/>
                </a:lnTo>
                <a:lnTo>
                  <a:pt x="6829" y="7341"/>
                </a:lnTo>
                <a:lnTo>
                  <a:pt x="14612" y="2447"/>
                </a:lnTo>
                <a:lnTo>
                  <a:pt x="20965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3" name="object 29813"/>
          <p:cNvSpPr/>
          <p:nvPr/>
        </p:nvSpPr>
        <p:spPr>
          <a:xfrm>
            <a:off x="6037113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4" name="object 29814"/>
          <p:cNvSpPr/>
          <p:nvPr/>
        </p:nvSpPr>
        <p:spPr>
          <a:xfrm>
            <a:off x="6056172" y="5946269"/>
            <a:ext cx="13970" cy="18415"/>
          </a:xfrm>
          <a:custGeom>
            <a:avLst/>
            <a:gdLst/>
            <a:ahLst/>
            <a:cxnLst/>
            <a:rect l="l" t="t" r="r" b="b"/>
            <a:pathLst>
              <a:path w="13970" h="18414">
                <a:moveTo>
                  <a:pt x="0" y="0"/>
                </a:moveTo>
                <a:lnTo>
                  <a:pt x="13817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5" name="object 29815"/>
          <p:cNvSpPr/>
          <p:nvPr/>
        </p:nvSpPr>
        <p:spPr>
          <a:xfrm>
            <a:off x="6040766" y="5931991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483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6" name="object 29816"/>
          <p:cNvSpPr/>
          <p:nvPr/>
        </p:nvSpPr>
        <p:spPr>
          <a:xfrm>
            <a:off x="6086984" y="5931991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1600" y="0"/>
                </a:moveTo>
                <a:lnTo>
                  <a:pt x="30018" y="0"/>
                </a:lnTo>
                <a:lnTo>
                  <a:pt x="35577" y="2447"/>
                </a:lnTo>
                <a:lnTo>
                  <a:pt x="39865" y="7341"/>
                </a:lnTo>
                <a:lnTo>
                  <a:pt x="40659" y="14277"/>
                </a:lnTo>
                <a:lnTo>
                  <a:pt x="39071" y="18765"/>
                </a:lnTo>
                <a:lnTo>
                  <a:pt x="33512" y="25688"/>
                </a:lnTo>
                <a:lnTo>
                  <a:pt x="25571" y="30583"/>
                </a:lnTo>
                <a:lnTo>
                  <a:pt x="18900" y="32624"/>
                </a:lnTo>
                <a:lnTo>
                  <a:pt x="10164" y="32624"/>
                </a:lnTo>
                <a:lnTo>
                  <a:pt x="4764" y="30583"/>
                </a:lnTo>
                <a:lnTo>
                  <a:pt x="794" y="25688"/>
                </a:lnTo>
                <a:lnTo>
                  <a:pt x="0" y="18765"/>
                </a:lnTo>
                <a:lnTo>
                  <a:pt x="1905" y="14277"/>
                </a:lnTo>
                <a:lnTo>
                  <a:pt x="6988" y="7341"/>
                </a:lnTo>
                <a:lnTo>
                  <a:pt x="14612" y="2447"/>
                </a:lnTo>
                <a:lnTo>
                  <a:pt x="2160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7" name="object 29817"/>
          <p:cNvSpPr/>
          <p:nvPr/>
        </p:nvSpPr>
        <p:spPr>
          <a:xfrm>
            <a:off x="6136697" y="5931991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517" y="0"/>
                </a:moveTo>
                <a:lnTo>
                  <a:pt x="0" y="48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8" name="object 29818"/>
          <p:cNvSpPr/>
          <p:nvPr/>
        </p:nvSpPr>
        <p:spPr>
          <a:xfrm>
            <a:off x="6144162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353" y="7341"/>
                </a:moveTo>
                <a:lnTo>
                  <a:pt x="14294" y="2447"/>
                </a:lnTo>
                <a:lnTo>
                  <a:pt x="21441" y="0"/>
                </a:lnTo>
                <a:lnTo>
                  <a:pt x="29700" y="0"/>
                </a:lnTo>
                <a:lnTo>
                  <a:pt x="35259" y="2447"/>
                </a:lnTo>
                <a:lnTo>
                  <a:pt x="39547" y="7341"/>
                </a:lnTo>
                <a:lnTo>
                  <a:pt x="39865" y="14277"/>
                </a:lnTo>
                <a:lnTo>
                  <a:pt x="38753" y="18765"/>
                </a:lnTo>
                <a:lnTo>
                  <a:pt x="33194" y="25688"/>
                </a:lnTo>
                <a:lnTo>
                  <a:pt x="25253" y="30583"/>
                </a:lnTo>
                <a:lnTo>
                  <a:pt x="18265" y="32624"/>
                </a:lnTo>
                <a:lnTo>
                  <a:pt x="9847" y="32624"/>
                </a:lnTo>
                <a:lnTo>
                  <a:pt x="4447" y="30583"/>
                </a:lnTo>
                <a:lnTo>
                  <a:pt x="0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19" name="object 29819"/>
          <p:cNvSpPr/>
          <p:nvPr/>
        </p:nvSpPr>
        <p:spPr>
          <a:xfrm>
            <a:off x="6200228" y="5941374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5" h="23495">
                <a:moveTo>
                  <a:pt x="5241" y="4894"/>
                </a:moveTo>
                <a:lnTo>
                  <a:pt x="8735" y="2852"/>
                </a:lnTo>
                <a:lnTo>
                  <a:pt x="15406" y="0"/>
                </a:lnTo>
                <a:lnTo>
                  <a:pt x="24618" y="0"/>
                </a:lnTo>
                <a:lnTo>
                  <a:pt x="27318" y="0"/>
                </a:lnTo>
                <a:lnTo>
                  <a:pt x="32400" y="2852"/>
                </a:lnTo>
                <a:lnTo>
                  <a:pt x="34465" y="4894"/>
                </a:lnTo>
                <a:lnTo>
                  <a:pt x="36053" y="9382"/>
                </a:lnTo>
                <a:lnTo>
                  <a:pt x="34465" y="13858"/>
                </a:lnTo>
                <a:lnTo>
                  <a:pt x="30494" y="18347"/>
                </a:lnTo>
                <a:lnTo>
                  <a:pt x="26047" y="21200"/>
                </a:lnTo>
                <a:lnTo>
                  <a:pt x="19059" y="23241"/>
                </a:lnTo>
                <a:lnTo>
                  <a:pt x="7147" y="23241"/>
                </a:lnTo>
                <a:lnTo>
                  <a:pt x="2382" y="21200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0" name="object 29820"/>
          <p:cNvSpPr/>
          <p:nvPr/>
        </p:nvSpPr>
        <p:spPr>
          <a:xfrm>
            <a:off x="6199116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1" name="object 29821"/>
          <p:cNvSpPr/>
          <p:nvPr/>
        </p:nvSpPr>
        <p:spPr>
          <a:xfrm>
            <a:off x="6237393" y="593199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2" name="object 29822"/>
          <p:cNvSpPr/>
          <p:nvPr/>
        </p:nvSpPr>
        <p:spPr>
          <a:xfrm>
            <a:off x="6261535" y="5931991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3" name="object 29823"/>
          <p:cNvSpPr/>
          <p:nvPr/>
        </p:nvSpPr>
        <p:spPr>
          <a:xfrm>
            <a:off x="6269794" y="5931991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1117" y="2447"/>
                </a:lnTo>
                <a:lnTo>
                  <a:pt x="17312" y="0"/>
                </a:lnTo>
                <a:lnTo>
                  <a:pt x="23665" y="0"/>
                </a:lnTo>
                <a:lnTo>
                  <a:pt x="28906" y="2447"/>
                </a:lnTo>
                <a:lnTo>
                  <a:pt x="29224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4" name="object 29824"/>
          <p:cNvSpPr/>
          <p:nvPr/>
        </p:nvSpPr>
        <p:spPr>
          <a:xfrm>
            <a:off x="6299018" y="5931991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9382"/>
                </a:moveTo>
                <a:lnTo>
                  <a:pt x="11435" y="2447"/>
                </a:lnTo>
                <a:lnTo>
                  <a:pt x="18582" y="0"/>
                </a:lnTo>
                <a:lnTo>
                  <a:pt x="24935" y="0"/>
                </a:lnTo>
                <a:lnTo>
                  <a:pt x="29541" y="2447"/>
                </a:lnTo>
                <a:lnTo>
                  <a:pt x="30335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5" name="object 29825"/>
          <p:cNvSpPr/>
          <p:nvPr/>
        </p:nvSpPr>
        <p:spPr>
          <a:xfrm>
            <a:off x="6346825" y="5931991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688"/>
                </a:moveTo>
                <a:lnTo>
                  <a:pt x="26047" y="30583"/>
                </a:lnTo>
                <a:lnTo>
                  <a:pt x="18900" y="32624"/>
                </a:lnTo>
                <a:lnTo>
                  <a:pt x="10641" y="32624"/>
                </a:lnTo>
                <a:lnTo>
                  <a:pt x="5082" y="30583"/>
                </a:lnTo>
                <a:lnTo>
                  <a:pt x="2700" y="27730"/>
                </a:lnTo>
                <a:lnTo>
                  <a:pt x="794" y="25688"/>
                </a:lnTo>
                <a:lnTo>
                  <a:pt x="21759" y="0"/>
                </a:lnTo>
                <a:lnTo>
                  <a:pt x="30018" y="0"/>
                </a:lnTo>
                <a:lnTo>
                  <a:pt x="35894" y="2447"/>
                </a:lnTo>
                <a:lnTo>
                  <a:pt x="39865" y="73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6" name="object 29826"/>
          <p:cNvSpPr/>
          <p:nvPr/>
        </p:nvSpPr>
        <p:spPr>
          <a:xfrm>
            <a:off x="6377637" y="5931991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7" name="object 29827"/>
          <p:cNvSpPr/>
          <p:nvPr/>
        </p:nvSpPr>
        <p:spPr>
          <a:xfrm>
            <a:off x="5858274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8" name="object 29828"/>
          <p:cNvSpPr/>
          <p:nvPr/>
        </p:nvSpPr>
        <p:spPr>
          <a:xfrm>
            <a:off x="5686106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29" name="object 29829"/>
          <p:cNvSpPr/>
          <p:nvPr/>
        </p:nvSpPr>
        <p:spPr>
          <a:xfrm>
            <a:off x="551584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0" name="object 29830"/>
          <p:cNvSpPr/>
          <p:nvPr/>
        </p:nvSpPr>
        <p:spPr>
          <a:xfrm>
            <a:off x="534256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1" name="object 29831"/>
          <p:cNvSpPr/>
          <p:nvPr/>
        </p:nvSpPr>
        <p:spPr>
          <a:xfrm>
            <a:off x="5172301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2" name="object 29832"/>
          <p:cNvSpPr/>
          <p:nvPr/>
        </p:nvSpPr>
        <p:spPr>
          <a:xfrm>
            <a:off x="500013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3" name="object 29833"/>
          <p:cNvSpPr/>
          <p:nvPr/>
        </p:nvSpPr>
        <p:spPr>
          <a:xfrm>
            <a:off x="482955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4" name="object 29834"/>
          <p:cNvSpPr/>
          <p:nvPr/>
        </p:nvSpPr>
        <p:spPr>
          <a:xfrm>
            <a:off x="7510231" y="5168015"/>
            <a:ext cx="53975" cy="0"/>
          </a:xfrm>
          <a:custGeom>
            <a:avLst/>
            <a:gdLst/>
            <a:ahLst/>
            <a:cxnLst/>
            <a:rect l="l" t="t" r="r" b="b"/>
            <a:pathLst>
              <a:path w="53975" h="0">
                <a:moveTo>
                  <a:pt x="0" y="0"/>
                </a:moveTo>
                <a:lnTo>
                  <a:pt x="533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5" name="object 29835"/>
          <p:cNvSpPr/>
          <p:nvPr/>
        </p:nvSpPr>
        <p:spPr>
          <a:xfrm>
            <a:off x="7704952" y="5156086"/>
            <a:ext cx="39370" cy="33020"/>
          </a:xfrm>
          <a:custGeom>
            <a:avLst/>
            <a:gdLst/>
            <a:ahLst/>
            <a:cxnLst/>
            <a:rect l="l" t="t" r="r" b="b"/>
            <a:pathLst>
              <a:path w="39370" h="33020">
                <a:moveTo>
                  <a:pt x="7147" y="7009"/>
                </a:moveTo>
                <a:lnTo>
                  <a:pt x="11435" y="2090"/>
                </a:lnTo>
                <a:lnTo>
                  <a:pt x="20965" y="0"/>
                </a:lnTo>
                <a:lnTo>
                  <a:pt x="30018" y="0"/>
                </a:lnTo>
                <a:lnTo>
                  <a:pt x="37959" y="2090"/>
                </a:lnTo>
                <a:lnTo>
                  <a:pt x="39071" y="7009"/>
                </a:lnTo>
                <a:lnTo>
                  <a:pt x="35100" y="11928"/>
                </a:lnTo>
                <a:lnTo>
                  <a:pt x="28112" y="13895"/>
                </a:lnTo>
                <a:lnTo>
                  <a:pt x="12706" y="16355"/>
                </a:lnTo>
                <a:lnTo>
                  <a:pt x="5558" y="18445"/>
                </a:lnTo>
                <a:lnTo>
                  <a:pt x="1588" y="23241"/>
                </a:lnTo>
                <a:lnTo>
                  <a:pt x="0" y="25332"/>
                </a:lnTo>
                <a:lnTo>
                  <a:pt x="1588" y="30251"/>
                </a:lnTo>
                <a:lnTo>
                  <a:pt x="9847" y="32710"/>
                </a:lnTo>
                <a:lnTo>
                  <a:pt x="18900" y="32710"/>
                </a:lnTo>
                <a:lnTo>
                  <a:pt x="28906" y="30251"/>
                </a:lnTo>
                <a:lnTo>
                  <a:pt x="33194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6" name="object 29836"/>
          <p:cNvSpPr/>
          <p:nvPr/>
        </p:nvSpPr>
        <p:spPr>
          <a:xfrm>
            <a:off x="7751171" y="5156086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29">
                <a:moveTo>
                  <a:pt x="16994" y="0"/>
                </a:moveTo>
                <a:lnTo>
                  <a:pt x="0" y="489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7" name="object 29837"/>
          <p:cNvSpPr/>
          <p:nvPr/>
        </p:nvSpPr>
        <p:spPr>
          <a:xfrm>
            <a:off x="7759113" y="515608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6194" y="7009"/>
                </a:moveTo>
                <a:lnTo>
                  <a:pt x="13817" y="2090"/>
                </a:lnTo>
                <a:lnTo>
                  <a:pt x="20806" y="0"/>
                </a:lnTo>
                <a:lnTo>
                  <a:pt x="30018" y="0"/>
                </a:lnTo>
                <a:lnTo>
                  <a:pt x="34783" y="2090"/>
                </a:lnTo>
                <a:lnTo>
                  <a:pt x="39071" y="7009"/>
                </a:lnTo>
                <a:lnTo>
                  <a:pt x="39865" y="13895"/>
                </a:lnTo>
                <a:lnTo>
                  <a:pt x="38277" y="18445"/>
                </a:lnTo>
                <a:lnTo>
                  <a:pt x="32718" y="25332"/>
                </a:lnTo>
                <a:lnTo>
                  <a:pt x="25253" y="30251"/>
                </a:lnTo>
                <a:lnTo>
                  <a:pt x="18900" y="32710"/>
                </a:lnTo>
                <a:lnTo>
                  <a:pt x="9847" y="32710"/>
                </a:lnTo>
                <a:lnTo>
                  <a:pt x="3970" y="30251"/>
                </a:lnTo>
                <a:lnTo>
                  <a:pt x="0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8" name="object 29838"/>
          <p:cNvSpPr/>
          <p:nvPr/>
        </p:nvSpPr>
        <p:spPr>
          <a:xfrm>
            <a:off x="7815178" y="515608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332"/>
                </a:moveTo>
                <a:lnTo>
                  <a:pt x="25571" y="30251"/>
                </a:lnTo>
                <a:lnTo>
                  <a:pt x="19376" y="32710"/>
                </a:lnTo>
                <a:lnTo>
                  <a:pt x="10164" y="32710"/>
                </a:lnTo>
                <a:lnTo>
                  <a:pt x="4764" y="30251"/>
                </a:lnTo>
                <a:lnTo>
                  <a:pt x="2700" y="27791"/>
                </a:lnTo>
                <a:lnTo>
                  <a:pt x="317" y="25332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90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39" name="object 29839"/>
          <p:cNvSpPr/>
          <p:nvPr/>
        </p:nvSpPr>
        <p:spPr>
          <a:xfrm>
            <a:off x="7846785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0" name="object 29840"/>
          <p:cNvSpPr/>
          <p:nvPr/>
        </p:nvSpPr>
        <p:spPr>
          <a:xfrm>
            <a:off x="7876009" y="5172442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1" name="object 29841"/>
          <p:cNvSpPr/>
          <p:nvPr/>
        </p:nvSpPr>
        <p:spPr>
          <a:xfrm>
            <a:off x="7903168" y="5156086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11435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2" name="object 29842"/>
          <p:cNvSpPr/>
          <p:nvPr/>
        </p:nvSpPr>
        <p:spPr>
          <a:xfrm>
            <a:off x="7870450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3" name="object 29843"/>
          <p:cNvSpPr/>
          <p:nvPr/>
        </p:nvSpPr>
        <p:spPr>
          <a:xfrm>
            <a:off x="7930010" y="5156086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8417" y="0"/>
                </a:moveTo>
                <a:lnTo>
                  <a:pt x="0" y="23241"/>
                </a:lnTo>
                <a:lnTo>
                  <a:pt x="794" y="30251"/>
                </a:lnTo>
                <a:lnTo>
                  <a:pt x="5558" y="32710"/>
                </a:lnTo>
                <a:lnTo>
                  <a:pt x="14612" y="32710"/>
                </a:lnTo>
                <a:lnTo>
                  <a:pt x="21759" y="30251"/>
                </a:lnTo>
                <a:lnTo>
                  <a:pt x="32877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4" name="object 29844"/>
          <p:cNvSpPr/>
          <p:nvPr/>
        </p:nvSpPr>
        <p:spPr>
          <a:xfrm>
            <a:off x="7960028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5" name="object 29845"/>
          <p:cNvSpPr/>
          <p:nvPr/>
        </p:nvSpPr>
        <p:spPr>
          <a:xfrm>
            <a:off x="7986552" y="5156086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8735" y="0"/>
                </a:moveTo>
                <a:lnTo>
                  <a:pt x="0" y="23241"/>
                </a:lnTo>
                <a:lnTo>
                  <a:pt x="794" y="30251"/>
                </a:lnTo>
                <a:lnTo>
                  <a:pt x="5876" y="32710"/>
                </a:lnTo>
                <a:lnTo>
                  <a:pt x="14929" y="32710"/>
                </a:lnTo>
                <a:lnTo>
                  <a:pt x="21759" y="30251"/>
                </a:lnTo>
                <a:lnTo>
                  <a:pt x="33194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6" name="object 29846"/>
          <p:cNvSpPr/>
          <p:nvPr/>
        </p:nvSpPr>
        <p:spPr>
          <a:xfrm>
            <a:off x="8016888" y="5156086"/>
            <a:ext cx="11430" cy="40005"/>
          </a:xfrm>
          <a:custGeom>
            <a:avLst/>
            <a:gdLst/>
            <a:ahLst/>
            <a:cxnLst/>
            <a:rect l="l" t="t" r="r" b="b"/>
            <a:pathLst>
              <a:path w="11429" h="40004">
                <a:moveTo>
                  <a:pt x="11117" y="0"/>
                </a:moveTo>
                <a:lnTo>
                  <a:pt x="0" y="32710"/>
                </a:lnTo>
                <a:lnTo>
                  <a:pt x="5558" y="32710"/>
                </a:lnTo>
                <a:lnTo>
                  <a:pt x="3653" y="39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7" name="object 29847"/>
          <p:cNvSpPr/>
          <p:nvPr/>
        </p:nvSpPr>
        <p:spPr>
          <a:xfrm>
            <a:off x="8042301" y="5165063"/>
            <a:ext cx="35560" cy="24130"/>
          </a:xfrm>
          <a:custGeom>
            <a:avLst/>
            <a:gdLst/>
            <a:ahLst/>
            <a:cxnLst/>
            <a:rect l="l" t="t" r="r" b="b"/>
            <a:pathLst>
              <a:path w="35559" h="24129">
                <a:moveTo>
                  <a:pt x="4605" y="4918"/>
                </a:moveTo>
                <a:lnTo>
                  <a:pt x="8258" y="2951"/>
                </a:lnTo>
                <a:lnTo>
                  <a:pt x="15406" y="0"/>
                </a:lnTo>
                <a:lnTo>
                  <a:pt x="24459" y="0"/>
                </a:lnTo>
                <a:lnTo>
                  <a:pt x="27159" y="0"/>
                </a:lnTo>
                <a:lnTo>
                  <a:pt x="31924" y="2951"/>
                </a:lnTo>
                <a:lnTo>
                  <a:pt x="34306" y="4918"/>
                </a:lnTo>
                <a:lnTo>
                  <a:pt x="35418" y="9468"/>
                </a:lnTo>
                <a:lnTo>
                  <a:pt x="34306" y="14264"/>
                </a:lnTo>
                <a:lnTo>
                  <a:pt x="30018" y="18814"/>
                </a:lnTo>
                <a:lnTo>
                  <a:pt x="25571" y="21274"/>
                </a:lnTo>
                <a:lnTo>
                  <a:pt x="19218" y="23733"/>
                </a:lnTo>
                <a:lnTo>
                  <a:pt x="6670" y="23733"/>
                </a:lnTo>
                <a:lnTo>
                  <a:pt x="1905" y="21274"/>
                </a:lnTo>
                <a:lnTo>
                  <a:pt x="0" y="188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8" name="object 29848"/>
          <p:cNvSpPr/>
          <p:nvPr/>
        </p:nvSpPr>
        <p:spPr>
          <a:xfrm>
            <a:off x="8040713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49" name="object 29849"/>
          <p:cNvSpPr/>
          <p:nvPr/>
        </p:nvSpPr>
        <p:spPr>
          <a:xfrm>
            <a:off x="8079307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0" name="object 29850"/>
          <p:cNvSpPr/>
          <p:nvPr/>
        </p:nvSpPr>
        <p:spPr>
          <a:xfrm>
            <a:off x="8152050" y="5169982"/>
            <a:ext cx="35560" cy="19050"/>
          </a:xfrm>
          <a:custGeom>
            <a:avLst/>
            <a:gdLst/>
            <a:ahLst/>
            <a:cxnLst/>
            <a:rect l="l" t="t" r="r" b="b"/>
            <a:pathLst>
              <a:path w="35559" h="19050">
                <a:moveTo>
                  <a:pt x="26047" y="0"/>
                </a:moveTo>
                <a:lnTo>
                  <a:pt x="31606" y="2459"/>
                </a:lnTo>
                <a:lnTo>
                  <a:pt x="33512" y="4549"/>
                </a:lnTo>
                <a:lnTo>
                  <a:pt x="35100" y="9345"/>
                </a:lnTo>
                <a:lnTo>
                  <a:pt x="30335" y="13895"/>
                </a:lnTo>
                <a:lnTo>
                  <a:pt x="26841" y="16355"/>
                </a:lnTo>
                <a:lnTo>
                  <a:pt x="19694" y="18814"/>
                </a:lnTo>
                <a:lnTo>
                  <a:pt x="7941" y="18814"/>
                </a:lnTo>
                <a:lnTo>
                  <a:pt x="0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1" name="object 29851"/>
          <p:cNvSpPr/>
          <p:nvPr/>
        </p:nvSpPr>
        <p:spPr>
          <a:xfrm>
            <a:off x="8161103" y="5156086"/>
            <a:ext cx="29209" cy="13970"/>
          </a:xfrm>
          <a:custGeom>
            <a:avLst/>
            <a:gdLst/>
            <a:ahLst/>
            <a:cxnLst/>
            <a:rect l="l" t="t" r="r" b="b"/>
            <a:pathLst>
              <a:path w="29209" h="13970">
                <a:moveTo>
                  <a:pt x="0" y="2090"/>
                </a:moveTo>
                <a:lnTo>
                  <a:pt x="9847" y="0"/>
                </a:lnTo>
                <a:lnTo>
                  <a:pt x="18900" y="0"/>
                </a:lnTo>
                <a:lnTo>
                  <a:pt x="27635" y="2090"/>
                </a:lnTo>
                <a:lnTo>
                  <a:pt x="28906" y="7009"/>
                </a:lnTo>
                <a:lnTo>
                  <a:pt x="24141" y="11928"/>
                </a:lnTo>
                <a:lnTo>
                  <a:pt x="16994" y="13895"/>
                </a:lnTo>
                <a:lnTo>
                  <a:pt x="8735" y="1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2" name="object 29852"/>
          <p:cNvSpPr/>
          <p:nvPr/>
        </p:nvSpPr>
        <p:spPr>
          <a:xfrm>
            <a:off x="8203351" y="515608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332"/>
                </a:moveTo>
                <a:lnTo>
                  <a:pt x="25729" y="30251"/>
                </a:lnTo>
                <a:lnTo>
                  <a:pt x="19376" y="32710"/>
                </a:lnTo>
                <a:lnTo>
                  <a:pt x="10323" y="32710"/>
                </a:lnTo>
                <a:lnTo>
                  <a:pt x="5558" y="30251"/>
                </a:lnTo>
                <a:lnTo>
                  <a:pt x="2700" y="27791"/>
                </a:lnTo>
                <a:lnTo>
                  <a:pt x="794" y="25332"/>
                </a:lnTo>
                <a:lnTo>
                  <a:pt x="0" y="18445"/>
                </a:lnTo>
                <a:lnTo>
                  <a:pt x="1905" y="13895"/>
                </a:lnTo>
                <a:lnTo>
                  <a:pt x="7147" y="7009"/>
                </a:lnTo>
                <a:lnTo>
                  <a:pt x="14612" y="2090"/>
                </a:lnTo>
                <a:lnTo>
                  <a:pt x="21759" y="0"/>
                </a:lnTo>
                <a:lnTo>
                  <a:pt x="30812" y="0"/>
                </a:lnTo>
                <a:lnTo>
                  <a:pt x="35577" y="2090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3" name="object 29853"/>
          <p:cNvSpPr/>
          <p:nvPr/>
        </p:nvSpPr>
        <p:spPr>
          <a:xfrm>
            <a:off x="8234957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4" name="object 29854"/>
          <p:cNvSpPr/>
          <p:nvPr/>
        </p:nvSpPr>
        <p:spPr>
          <a:xfrm>
            <a:off x="8260688" y="5156086"/>
            <a:ext cx="22225" cy="33020"/>
          </a:xfrm>
          <a:custGeom>
            <a:avLst/>
            <a:gdLst/>
            <a:ahLst/>
            <a:cxnLst/>
            <a:rect l="l" t="t" r="r" b="b"/>
            <a:pathLst>
              <a:path w="22225" h="33020">
                <a:moveTo>
                  <a:pt x="0" y="0"/>
                </a:moveTo>
                <a:lnTo>
                  <a:pt x="2160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5" name="object 29855"/>
          <p:cNvSpPr/>
          <p:nvPr/>
        </p:nvSpPr>
        <p:spPr>
          <a:xfrm>
            <a:off x="8249570" y="5156086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153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6" name="object 29856"/>
          <p:cNvSpPr/>
          <p:nvPr/>
        </p:nvSpPr>
        <p:spPr>
          <a:xfrm>
            <a:off x="8300553" y="5139854"/>
            <a:ext cx="40005" cy="49530"/>
          </a:xfrm>
          <a:custGeom>
            <a:avLst/>
            <a:gdLst/>
            <a:ahLst/>
            <a:cxnLst/>
            <a:rect l="l" t="t" r="r" b="b"/>
            <a:pathLst>
              <a:path w="40004" h="49529">
                <a:moveTo>
                  <a:pt x="5876" y="23241"/>
                </a:moveTo>
                <a:lnTo>
                  <a:pt x="13341" y="18322"/>
                </a:lnTo>
                <a:lnTo>
                  <a:pt x="19694" y="16232"/>
                </a:lnTo>
                <a:lnTo>
                  <a:pt x="30335" y="11805"/>
                </a:lnTo>
                <a:lnTo>
                  <a:pt x="35100" y="6886"/>
                </a:lnTo>
                <a:lnTo>
                  <a:pt x="33988" y="2459"/>
                </a:lnTo>
                <a:lnTo>
                  <a:pt x="31606" y="0"/>
                </a:lnTo>
                <a:lnTo>
                  <a:pt x="22394" y="0"/>
                </a:lnTo>
                <a:lnTo>
                  <a:pt x="15406" y="2459"/>
                </a:lnTo>
                <a:lnTo>
                  <a:pt x="12229" y="4918"/>
                </a:lnTo>
                <a:lnTo>
                  <a:pt x="0" y="39474"/>
                </a:lnTo>
                <a:lnTo>
                  <a:pt x="1588" y="44024"/>
                </a:lnTo>
                <a:lnTo>
                  <a:pt x="3494" y="46483"/>
                </a:lnTo>
                <a:lnTo>
                  <a:pt x="8576" y="48942"/>
                </a:lnTo>
                <a:lnTo>
                  <a:pt x="17788" y="48942"/>
                </a:lnTo>
                <a:lnTo>
                  <a:pt x="24776" y="46483"/>
                </a:lnTo>
                <a:lnTo>
                  <a:pt x="32400" y="41564"/>
                </a:lnTo>
                <a:lnTo>
                  <a:pt x="37006" y="34678"/>
                </a:lnTo>
                <a:lnTo>
                  <a:pt x="39389" y="30128"/>
                </a:lnTo>
                <a:lnTo>
                  <a:pt x="38594" y="23241"/>
                </a:lnTo>
                <a:lnTo>
                  <a:pt x="34306" y="18322"/>
                </a:lnTo>
                <a:lnTo>
                  <a:pt x="28747" y="16232"/>
                </a:lnTo>
                <a:lnTo>
                  <a:pt x="19694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7" name="object 29857"/>
          <p:cNvSpPr/>
          <p:nvPr/>
        </p:nvSpPr>
        <p:spPr>
          <a:xfrm>
            <a:off x="8356142" y="5156086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332"/>
                </a:moveTo>
                <a:lnTo>
                  <a:pt x="25729" y="30251"/>
                </a:lnTo>
                <a:lnTo>
                  <a:pt x="19059" y="32710"/>
                </a:lnTo>
                <a:lnTo>
                  <a:pt x="9529" y="32710"/>
                </a:lnTo>
                <a:lnTo>
                  <a:pt x="4764" y="30251"/>
                </a:lnTo>
                <a:lnTo>
                  <a:pt x="2858" y="27791"/>
                </a:lnTo>
                <a:lnTo>
                  <a:pt x="476" y="25332"/>
                </a:lnTo>
                <a:lnTo>
                  <a:pt x="20965" y="0"/>
                </a:lnTo>
                <a:lnTo>
                  <a:pt x="30018" y="0"/>
                </a:lnTo>
                <a:lnTo>
                  <a:pt x="35577" y="2090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8" name="object 29858"/>
          <p:cNvSpPr/>
          <p:nvPr/>
        </p:nvSpPr>
        <p:spPr>
          <a:xfrm>
            <a:off x="8386954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59" name="object 29859"/>
          <p:cNvSpPr/>
          <p:nvPr/>
        </p:nvSpPr>
        <p:spPr>
          <a:xfrm>
            <a:off x="8410619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0" name="object 29860"/>
          <p:cNvSpPr/>
          <p:nvPr/>
        </p:nvSpPr>
        <p:spPr>
          <a:xfrm>
            <a:off x="8419038" y="5156086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8976"/>
                </a:moveTo>
                <a:lnTo>
                  <a:pt x="11435" y="2090"/>
                </a:lnTo>
                <a:lnTo>
                  <a:pt x="18106" y="0"/>
                </a:lnTo>
                <a:lnTo>
                  <a:pt x="23982" y="0"/>
                </a:lnTo>
                <a:lnTo>
                  <a:pt x="29541" y="2090"/>
                </a:lnTo>
                <a:lnTo>
                  <a:pt x="29541" y="8976"/>
                </a:lnTo>
                <a:lnTo>
                  <a:pt x="2160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1" name="object 29861"/>
          <p:cNvSpPr/>
          <p:nvPr/>
        </p:nvSpPr>
        <p:spPr>
          <a:xfrm>
            <a:off x="8448579" y="5156086"/>
            <a:ext cx="30480" cy="33020"/>
          </a:xfrm>
          <a:custGeom>
            <a:avLst/>
            <a:gdLst/>
            <a:ahLst/>
            <a:cxnLst/>
            <a:rect l="l" t="t" r="r" b="b"/>
            <a:pathLst>
              <a:path w="30479" h="33020">
                <a:moveTo>
                  <a:pt x="0" y="8976"/>
                </a:moveTo>
                <a:lnTo>
                  <a:pt x="11912" y="2090"/>
                </a:lnTo>
                <a:lnTo>
                  <a:pt x="18265" y="0"/>
                </a:lnTo>
                <a:lnTo>
                  <a:pt x="24459" y="0"/>
                </a:lnTo>
                <a:lnTo>
                  <a:pt x="29224" y="2090"/>
                </a:lnTo>
                <a:lnTo>
                  <a:pt x="30018" y="8976"/>
                </a:lnTo>
                <a:lnTo>
                  <a:pt x="22553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2" name="object 29862"/>
          <p:cNvSpPr/>
          <p:nvPr/>
        </p:nvSpPr>
        <p:spPr>
          <a:xfrm>
            <a:off x="8496386" y="5156086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40" h="33020">
                <a:moveTo>
                  <a:pt x="21759" y="0"/>
                </a:moveTo>
                <a:lnTo>
                  <a:pt x="30812" y="0"/>
                </a:lnTo>
                <a:lnTo>
                  <a:pt x="35577" y="2090"/>
                </a:lnTo>
                <a:lnTo>
                  <a:pt x="39865" y="7009"/>
                </a:lnTo>
                <a:lnTo>
                  <a:pt x="40341" y="13895"/>
                </a:lnTo>
                <a:lnTo>
                  <a:pt x="39071" y="18445"/>
                </a:lnTo>
                <a:lnTo>
                  <a:pt x="33512" y="25332"/>
                </a:lnTo>
                <a:lnTo>
                  <a:pt x="25729" y="30251"/>
                </a:lnTo>
                <a:lnTo>
                  <a:pt x="19376" y="32710"/>
                </a:lnTo>
                <a:lnTo>
                  <a:pt x="10323" y="32710"/>
                </a:lnTo>
                <a:lnTo>
                  <a:pt x="4764" y="30251"/>
                </a:lnTo>
                <a:lnTo>
                  <a:pt x="476" y="25332"/>
                </a:lnTo>
                <a:lnTo>
                  <a:pt x="0" y="18445"/>
                </a:lnTo>
                <a:lnTo>
                  <a:pt x="1905" y="13895"/>
                </a:lnTo>
                <a:lnTo>
                  <a:pt x="6670" y="7009"/>
                </a:lnTo>
                <a:lnTo>
                  <a:pt x="14612" y="2090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3" name="object 29863"/>
          <p:cNvSpPr/>
          <p:nvPr/>
        </p:nvSpPr>
        <p:spPr>
          <a:xfrm>
            <a:off x="8551658" y="5156086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7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4" name="object 29864"/>
          <p:cNvSpPr/>
          <p:nvPr/>
        </p:nvSpPr>
        <p:spPr>
          <a:xfrm>
            <a:off x="8569923" y="5169982"/>
            <a:ext cx="15240" cy="19050"/>
          </a:xfrm>
          <a:custGeom>
            <a:avLst/>
            <a:gdLst/>
            <a:ahLst/>
            <a:cxnLst/>
            <a:rect l="l" t="t" r="r" b="b"/>
            <a:pathLst>
              <a:path w="15240" h="19050">
                <a:moveTo>
                  <a:pt x="0" y="0"/>
                </a:moveTo>
                <a:lnTo>
                  <a:pt x="14612" y="188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5" name="object 29865"/>
          <p:cNvSpPr/>
          <p:nvPr/>
        </p:nvSpPr>
        <p:spPr>
          <a:xfrm>
            <a:off x="8554517" y="5156086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800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6" name="object 29866"/>
          <p:cNvSpPr/>
          <p:nvPr/>
        </p:nvSpPr>
        <p:spPr>
          <a:xfrm>
            <a:off x="4657226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20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7" name="object 29867"/>
          <p:cNvSpPr/>
          <p:nvPr/>
        </p:nvSpPr>
        <p:spPr>
          <a:xfrm>
            <a:off x="6978955" y="5120424"/>
            <a:ext cx="404798" cy="194570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68" name="object 29868"/>
          <p:cNvSpPr/>
          <p:nvPr/>
        </p:nvSpPr>
        <p:spPr>
          <a:xfrm>
            <a:off x="448712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69" name="object 29869"/>
          <p:cNvSpPr/>
          <p:nvPr/>
        </p:nvSpPr>
        <p:spPr>
          <a:xfrm>
            <a:off x="431368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0" name="object 29870"/>
          <p:cNvSpPr/>
          <p:nvPr/>
        </p:nvSpPr>
        <p:spPr>
          <a:xfrm>
            <a:off x="4143580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1" name="object 29871"/>
          <p:cNvSpPr/>
          <p:nvPr/>
        </p:nvSpPr>
        <p:spPr>
          <a:xfrm>
            <a:off x="397125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2" name="object 29872"/>
          <p:cNvSpPr/>
          <p:nvPr/>
        </p:nvSpPr>
        <p:spPr>
          <a:xfrm>
            <a:off x="380067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3" name="object 29873"/>
          <p:cNvSpPr/>
          <p:nvPr/>
        </p:nvSpPr>
        <p:spPr>
          <a:xfrm>
            <a:off x="3628505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4" name="object 29874"/>
          <p:cNvSpPr/>
          <p:nvPr/>
        </p:nvSpPr>
        <p:spPr>
          <a:xfrm>
            <a:off x="345824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5" name="object 29875"/>
          <p:cNvSpPr/>
          <p:nvPr/>
        </p:nvSpPr>
        <p:spPr>
          <a:xfrm>
            <a:off x="328496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6" name="object 29876"/>
          <p:cNvSpPr/>
          <p:nvPr/>
        </p:nvSpPr>
        <p:spPr>
          <a:xfrm>
            <a:off x="3114700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7" name="object 29877"/>
          <p:cNvSpPr/>
          <p:nvPr/>
        </p:nvSpPr>
        <p:spPr>
          <a:xfrm>
            <a:off x="2942532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8" name="object 29878"/>
          <p:cNvSpPr/>
          <p:nvPr/>
        </p:nvSpPr>
        <p:spPr>
          <a:xfrm>
            <a:off x="2771952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79" name="object 29879"/>
          <p:cNvSpPr/>
          <p:nvPr/>
        </p:nvSpPr>
        <p:spPr>
          <a:xfrm>
            <a:off x="2599784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0" name="object 29880"/>
          <p:cNvSpPr/>
          <p:nvPr/>
        </p:nvSpPr>
        <p:spPr>
          <a:xfrm>
            <a:off x="2429522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1" name="object 29881"/>
          <p:cNvSpPr/>
          <p:nvPr/>
        </p:nvSpPr>
        <p:spPr>
          <a:xfrm>
            <a:off x="2256083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2" name="object 29882"/>
          <p:cNvSpPr/>
          <p:nvPr/>
        </p:nvSpPr>
        <p:spPr>
          <a:xfrm>
            <a:off x="2085980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3" name="object 29883"/>
          <p:cNvSpPr/>
          <p:nvPr/>
        </p:nvSpPr>
        <p:spPr>
          <a:xfrm>
            <a:off x="1913811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4" name="object 29884"/>
          <p:cNvSpPr/>
          <p:nvPr/>
        </p:nvSpPr>
        <p:spPr>
          <a:xfrm>
            <a:off x="1743073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5" name="object 29885"/>
          <p:cNvSpPr/>
          <p:nvPr/>
        </p:nvSpPr>
        <p:spPr>
          <a:xfrm>
            <a:off x="1570936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6" name="object 29886"/>
          <p:cNvSpPr/>
          <p:nvPr/>
        </p:nvSpPr>
        <p:spPr>
          <a:xfrm>
            <a:off x="1400737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7" name="object 29887"/>
          <p:cNvSpPr/>
          <p:nvPr/>
        </p:nvSpPr>
        <p:spPr>
          <a:xfrm>
            <a:off x="1227362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8" name="object 29888"/>
          <p:cNvSpPr/>
          <p:nvPr/>
        </p:nvSpPr>
        <p:spPr>
          <a:xfrm>
            <a:off x="1057147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89" name="object 29889"/>
          <p:cNvSpPr/>
          <p:nvPr/>
        </p:nvSpPr>
        <p:spPr>
          <a:xfrm>
            <a:off x="884947" y="2071452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7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0" name="object 29890"/>
          <p:cNvSpPr/>
          <p:nvPr/>
        </p:nvSpPr>
        <p:spPr>
          <a:xfrm>
            <a:off x="5181354" y="5244995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1" name="object 29891"/>
          <p:cNvSpPr/>
          <p:nvPr/>
        </p:nvSpPr>
        <p:spPr>
          <a:xfrm>
            <a:off x="5376569" y="5117536"/>
            <a:ext cx="1515868" cy="165692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892" name="object 29892"/>
          <p:cNvSpPr/>
          <p:nvPr/>
        </p:nvSpPr>
        <p:spPr>
          <a:xfrm>
            <a:off x="714352" y="20714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0"/>
                </a:moveTo>
                <a:lnTo>
                  <a:pt x="0" y="848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3" name="object 29893"/>
          <p:cNvSpPr/>
          <p:nvPr/>
        </p:nvSpPr>
        <p:spPr>
          <a:xfrm>
            <a:off x="5181354" y="5146371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4" name="object 29894"/>
          <p:cNvSpPr/>
          <p:nvPr/>
        </p:nvSpPr>
        <p:spPr>
          <a:xfrm>
            <a:off x="541373" y="2076371"/>
            <a:ext cx="0" cy="48260"/>
          </a:xfrm>
          <a:custGeom>
            <a:avLst/>
            <a:gdLst/>
            <a:ahLst/>
            <a:cxnLst/>
            <a:rect l="l" t="t" r="r" b="b"/>
            <a:pathLst>
              <a:path w="0" h="48260">
                <a:moveTo>
                  <a:pt x="0" y="0"/>
                </a:moveTo>
                <a:lnTo>
                  <a:pt x="0" y="480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5" name="object 29895"/>
          <p:cNvSpPr/>
          <p:nvPr/>
        </p:nvSpPr>
        <p:spPr>
          <a:xfrm>
            <a:off x="5019192" y="512940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117" y="0"/>
                </a:moveTo>
                <a:lnTo>
                  <a:pt x="5558" y="13035"/>
                </a:lnTo>
                <a:lnTo>
                  <a:pt x="0" y="26193"/>
                </a:lnTo>
                <a:lnTo>
                  <a:pt x="5558" y="26561"/>
                </a:lnTo>
                <a:lnTo>
                  <a:pt x="23347" y="13035"/>
                </a:lnTo>
                <a:lnTo>
                  <a:pt x="22553" y="8608"/>
                </a:lnTo>
                <a:lnTo>
                  <a:pt x="19853" y="4918"/>
                </a:lnTo>
                <a:lnTo>
                  <a:pt x="16200" y="2090"/>
                </a:lnTo>
                <a:lnTo>
                  <a:pt x="1111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6" name="object 29896"/>
          <p:cNvSpPr/>
          <p:nvPr/>
        </p:nvSpPr>
        <p:spPr>
          <a:xfrm>
            <a:off x="5023004" y="5133336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117" y="0"/>
                </a:moveTo>
                <a:lnTo>
                  <a:pt x="16200" y="1967"/>
                </a:lnTo>
                <a:lnTo>
                  <a:pt x="19694" y="4918"/>
                </a:lnTo>
                <a:lnTo>
                  <a:pt x="22553" y="8485"/>
                </a:lnTo>
                <a:lnTo>
                  <a:pt x="23347" y="13035"/>
                </a:lnTo>
                <a:lnTo>
                  <a:pt x="22553" y="17093"/>
                </a:lnTo>
                <a:lnTo>
                  <a:pt x="19694" y="21151"/>
                </a:lnTo>
                <a:lnTo>
                  <a:pt x="16200" y="23610"/>
                </a:lnTo>
                <a:lnTo>
                  <a:pt x="11117" y="26070"/>
                </a:lnTo>
                <a:lnTo>
                  <a:pt x="5558" y="26439"/>
                </a:lnTo>
                <a:lnTo>
                  <a:pt x="0" y="260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7" name="object 29897"/>
          <p:cNvSpPr/>
          <p:nvPr/>
        </p:nvSpPr>
        <p:spPr>
          <a:xfrm>
            <a:off x="4950579" y="5112308"/>
            <a:ext cx="80010" cy="43815"/>
          </a:xfrm>
          <a:custGeom>
            <a:avLst/>
            <a:gdLst/>
            <a:ahLst/>
            <a:cxnLst/>
            <a:rect l="l" t="t" r="r" b="b"/>
            <a:pathLst>
              <a:path w="80010" h="43814">
                <a:moveTo>
                  <a:pt x="11435" y="0"/>
                </a:moveTo>
                <a:lnTo>
                  <a:pt x="5558" y="13035"/>
                </a:lnTo>
                <a:lnTo>
                  <a:pt x="0" y="26070"/>
                </a:lnTo>
                <a:lnTo>
                  <a:pt x="68613" y="43286"/>
                </a:lnTo>
                <a:lnTo>
                  <a:pt x="74172" y="30128"/>
                </a:lnTo>
                <a:lnTo>
                  <a:pt x="79731" y="17093"/>
                </a:lnTo>
                <a:lnTo>
                  <a:pt x="11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98" name="object 29898"/>
          <p:cNvSpPr/>
          <p:nvPr/>
        </p:nvSpPr>
        <p:spPr>
          <a:xfrm>
            <a:off x="4954232" y="5116243"/>
            <a:ext cx="80010" cy="43180"/>
          </a:xfrm>
          <a:custGeom>
            <a:avLst/>
            <a:gdLst/>
            <a:ahLst/>
            <a:cxnLst/>
            <a:rect l="l" t="t" r="r" b="b"/>
            <a:pathLst>
              <a:path w="80010" h="43179">
                <a:moveTo>
                  <a:pt x="68771" y="43163"/>
                </a:moveTo>
                <a:lnTo>
                  <a:pt x="74330" y="30128"/>
                </a:lnTo>
                <a:lnTo>
                  <a:pt x="79889" y="17093"/>
                </a:lnTo>
                <a:lnTo>
                  <a:pt x="11435" y="0"/>
                </a:lnTo>
                <a:lnTo>
                  <a:pt x="5558" y="13035"/>
                </a:lnTo>
                <a:lnTo>
                  <a:pt x="0" y="26070"/>
                </a:lnTo>
                <a:lnTo>
                  <a:pt x="68771" y="43163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99" name="object 29899"/>
          <p:cNvSpPr/>
          <p:nvPr/>
        </p:nvSpPr>
        <p:spPr>
          <a:xfrm>
            <a:off x="4938667" y="5111939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7470" y="0"/>
                </a:moveTo>
                <a:lnTo>
                  <a:pt x="0" y="13403"/>
                </a:lnTo>
                <a:lnTo>
                  <a:pt x="794" y="17953"/>
                </a:lnTo>
                <a:lnTo>
                  <a:pt x="3653" y="21520"/>
                </a:lnTo>
                <a:lnTo>
                  <a:pt x="7147" y="24471"/>
                </a:lnTo>
                <a:lnTo>
                  <a:pt x="11912" y="26439"/>
                </a:lnTo>
                <a:lnTo>
                  <a:pt x="17470" y="13403"/>
                </a:lnTo>
                <a:lnTo>
                  <a:pt x="23347" y="368"/>
                </a:lnTo>
                <a:lnTo>
                  <a:pt x="1747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0" name="object 29900"/>
          <p:cNvSpPr/>
          <p:nvPr/>
        </p:nvSpPr>
        <p:spPr>
          <a:xfrm>
            <a:off x="4942479" y="511575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753" y="26561"/>
                </a:moveTo>
                <a:lnTo>
                  <a:pt x="7147" y="24471"/>
                </a:lnTo>
                <a:lnTo>
                  <a:pt x="3494" y="21643"/>
                </a:lnTo>
                <a:lnTo>
                  <a:pt x="794" y="17953"/>
                </a:lnTo>
                <a:lnTo>
                  <a:pt x="0" y="13526"/>
                </a:lnTo>
                <a:lnTo>
                  <a:pt x="794" y="9468"/>
                </a:lnTo>
                <a:lnTo>
                  <a:pt x="3494" y="5287"/>
                </a:lnTo>
                <a:lnTo>
                  <a:pt x="7147" y="2828"/>
                </a:lnTo>
                <a:lnTo>
                  <a:pt x="11753" y="491"/>
                </a:lnTo>
                <a:lnTo>
                  <a:pt x="17312" y="0"/>
                </a:lnTo>
                <a:lnTo>
                  <a:pt x="23188" y="4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1" name="object 29901"/>
          <p:cNvSpPr/>
          <p:nvPr/>
        </p:nvSpPr>
        <p:spPr>
          <a:xfrm>
            <a:off x="8334542" y="3143523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5">
                <a:moveTo>
                  <a:pt x="0" y="0"/>
                </a:moveTo>
                <a:lnTo>
                  <a:pt x="0" y="1119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2" name="object 29902"/>
          <p:cNvSpPr/>
          <p:nvPr/>
        </p:nvSpPr>
        <p:spPr>
          <a:xfrm>
            <a:off x="4357441" y="3143523"/>
            <a:ext cx="0" cy="112395"/>
          </a:xfrm>
          <a:custGeom>
            <a:avLst/>
            <a:gdLst/>
            <a:ahLst/>
            <a:cxnLst/>
            <a:rect l="l" t="t" r="r" b="b"/>
            <a:pathLst>
              <a:path w="0" h="112395">
                <a:moveTo>
                  <a:pt x="0" y="0"/>
                </a:moveTo>
                <a:lnTo>
                  <a:pt x="0" y="1119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3" name="object 29903"/>
          <p:cNvSpPr/>
          <p:nvPr/>
        </p:nvSpPr>
        <p:spPr>
          <a:xfrm>
            <a:off x="4330678" y="3242762"/>
            <a:ext cx="4030345" cy="0"/>
          </a:xfrm>
          <a:custGeom>
            <a:avLst/>
            <a:gdLst/>
            <a:ahLst/>
            <a:cxnLst/>
            <a:rect l="l" t="t" r="r" b="b"/>
            <a:pathLst>
              <a:path w="4030345" h="0">
                <a:moveTo>
                  <a:pt x="403022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4" name="object 29904"/>
          <p:cNvSpPr/>
          <p:nvPr/>
        </p:nvSpPr>
        <p:spPr>
          <a:xfrm>
            <a:off x="8312147" y="3224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4" h="29210">
                <a:moveTo>
                  <a:pt x="33194" y="0"/>
                </a:moveTo>
                <a:lnTo>
                  <a:pt x="0" y="26070"/>
                </a:lnTo>
                <a:lnTo>
                  <a:pt x="3494" y="28898"/>
                </a:lnTo>
                <a:lnTo>
                  <a:pt x="33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5" name="object 29905"/>
          <p:cNvSpPr/>
          <p:nvPr/>
        </p:nvSpPr>
        <p:spPr>
          <a:xfrm>
            <a:off x="8315642" y="3224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4" h="29210">
                <a:moveTo>
                  <a:pt x="29700" y="0"/>
                </a:moveTo>
                <a:lnTo>
                  <a:pt x="0" y="28898"/>
                </a:lnTo>
                <a:lnTo>
                  <a:pt x="33194" y="2828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6" name="object 29906"/>
          <p:cNvSpPr/>
          <p:nvPr/>
        </p:nvSpPr>
        <p:spPr>
          <a:xfrm>
            <a:off x="8315959" y="3228128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0" y="26070"/>
                </a:moveTo>
                <a:lnTo>
                  <a:pt x="3494" y="28898"/>
                </a:lnTo>
                <a:lnTo>
                  <a:pt x="36688" y="2828"/>
                </a:lnTo>
                <a:lnTo>
                  <a:pt x="33194" y="0"/>
                </a:lnTo>
                <a:lnTo>
                  <a:pt x="0" y="26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07" name="object 29907"/>
          <p:cNvSpPr/>
          <p:nvPr/>
        </p:nvSpPr>
        <p:spPr>
          <a:xfrm>
            <a:off x="4338778" y="3224316"/>
            <a:ext cx="33020" cy="29209"/>
          </a:xfrm>
          <a:custGeom>
            <a:avLst/>
            <a:gdLst/>
            <a:ahLst/>
            <a:cxnLst/>
            <a:rect l="l" t="t" r="r" b="b"/>
            <a:pathLst>
              <a:path w="33020" h="29210">
                <a:moveTo>
                  <a:pt x="29700" y="0"/>
                </a:moveTo>
                <a:lnTo>
                  <a:pt x="0" y="28898"/>
                </a:lnTo>
                <a:lnTo>
                  <a:pt x="32718" y="2828"/>
                </a:lnTo>
                <a:lnTo>
                  <a:pt x="297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8" name="object 29908"/>
          <p:cNvSpPr/>
          <p:nvPr/>
        </p:nvSpPr>
        <p:spPr>
          <a:xfrm>
            <a:off x="4335284" y="3224316"/>
            <a:ext cx="33655" cy="29209"/>
          </a:xfrm>
          <a:custGeom>
            <a:avLst/>
            <a:gdLst/>
            <a:ahLst/>
            <a:cxnLst/>
            <a:rect l="l" t="t" r="r" b="b"/>
            <a:pathLst>
              <a:path w="33654" h="29210">
                <a:moveTo>
                  <a:pt x="33194" y="0"/>
                </a:moveTo>
                <a:lnTo>
                  <a:pt x="0" y="26070"/>
                </a:lnTo>
                <a:lnTo>
                  <a:pt x="3494" y="28898"/>
                </a:lnTo>
                <a:lnTo>
                  <a:pt x="331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09" name="object 29909"/>
          <p:cNvSpPr/>
          <p:nvPr/>
        </p:nvSpPr>
        <p:spPr>
          <a:xfrm>
            <a:off x="4338937" y="3228128"/>
            <a:ext cx="36830" cy="29209"/>
          </a:xfrm>
          <a:custGeom>
            <a:avLst/>
            <a:gdLst/>
            <a:ahLst/>
            <a:cxnLst/>
            <a:rect l="l" t="t" r="r" b="b"/>
            <a:pathLst>
              <a:path w="36829" h="29210">
                <a:moveTo>
                  <a:pt x="36371" y="2828"/>
                </a:moveTo>
                <a:lnTo>
                  <a:pt x="33194" y="0"/>
                </a:lnTo>
                <a:lnTo>
                  <a:pt x="0" y="26070"/>
                </a:lnTo>
                <a:lnTo>
                  <a:pt x="3653" y="28898"/>
                </a:lnTo>
                <a:lnTo>
                  <a:pt x="36371" y="2828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0" name="object 29910"/>
          <p:cNvSpPr/>
          <p:nvPr/>
        </p:nvSpPr>
        <p:spPr>
          <a:xfrm>
            <a:off x="6199192" y="3173723"/>
            <a:ext cx="134900" cy="63607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11" name="object 29911"/>
          <p:cNvSpPr/>
          <p:nvPr/>
        </p:nvSpPr>
        <p:spPr>
          <a:xfrm>
            <a:off x="6358578" y="3174758"/>
            <a:ext cx="44450" cy="52069"/>
          </a:xfrm>
          <a:custGeom>
            <a:avLst/>
            <a:gdLst/>
            <a:ahLst/>
            <a:cxnLst/>
            <a:rect l="l" t="t" r="r" b="b"/>
            <a:pathLst>
              <a:path w="44450" h="52069">
                <a:moveTo>
                  <a:pt x="19059" y="0"/>
                </a:moveTo>
                <a:lnTo>
                  <a:pt x="9211" y="2459"/>
                </a:lnTo>
                <a:lnTo>
                  <a:pt x="2858" y="9714"/>
                </a:lnTo>
                <a:lnTo>
                  <a:pt x="0" y="22380"/>
                </a:lnTo>
                <a:lnTo>
                  <a:pt x="0" y="29267"/>
                </a:lnTo>
                <a:lnTo>
                  <a:pt x="2858" y="41933"/>
                </a:lnTo>
                <a:lnTo>
                  <a:pt x="9211" y="48942"/>
                </a:lnTo>
                <a:lnTo>
                  <a:pt x="19059" y="51771"/>
                </a:lnTo>
                <a:lnTo>
                  <a:pt x="25412" y="51771"/>
                </a:lnTo>
                <a:lnTo>
                  <a:pt x="34465" y="48942"/>
                </a:lnTo>
                <a:lnTo>
                  <a:pt x="40818" y="41933"/>
                </a:lnTo>
                <a:lnTo>
                  <a:pt x="44312" y="29267"/>
                </a:lnTo>
                <a:lnTo>
                  <a:pt x="44312" y="22380"/>
                </a:lnTo>
                <a:lnTo>
                  <a:pt x="40818" y="9714"/>
                </a:lnTo>
                <a:lnTo>
                  <a:pt x="34465" y="2459"/>
                </a:lnTo>
                <a:lnTo>
                  <a:pt x="25412" y="0"/>
                </a:lnTo>
                <a:lnTo>
                  <a:pt x="190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2" name="object 29912"/>
          <p:cNvSpPr/>
          <p:nvPr/>
        </p:nvSpPr>
        <p:spPr>
          <a:xfrm>
            <a:off x="6434497" y="3191852"/>
            <a:ext cx="44450" cy="34925"/>
          </a:xfrm>
          <a:custGeom>
            <a:avLst/>
            <a:gdLst/>
            <a:ahLst/>
            <a:cxnLst/>
            <a:rect l="l" t="t" r="r" b="b"/>
            <a:pathLst>
              <a:path w="44450" h="34925">
                <a:moveTo>
                  <a:pt x="44153" y="34678"/>
                </a:moveTo>
                <a:lnTo>
                  <a:pt x="44153" y="0"/>
                </a:lnTo>
                <a:lnTo>
                  <a:pt x="21759" y="26930"/>
                </a:lnTo>
                <a:lnTo>
                  <a:pt x="0" y="0"/>
                </a:lnTo>
                <a:lnTo>
                  <a:pt x="0" y="346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3" name="object 29913"/>
          <p:cNvSpPr/>
          <p:nvPr/>
        </p:nvSpPr>
        <p:spPr>
          <a:xfrm>
            <a:off x="5019192" y="5128663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5558" y="0"/>
                </a:moveTo>
                <a:lnTo>
                  <a:pt x="0" y="737"/>
                </a:lnTo>
                <a:lnTo>
                  <a:pt x="5558" y="13772"/>
                </a:lnTo>
                <a:lnTo>
                  <a:pt x="11117" y="26930"/>
                </a:lnTo>
                <a:lnTo>
                  <a:pt x="16200" y="24471"/>
                </a:lnTo>
                <a:lnTo>
                  <a:pt x="19853" y="22012"/>
                </a:lnTo>
                <a:lnTo>
                  <a:pt x="22553" y="17953"/>
                </a:lnTo>
                <a:lnTo>
                  <a:pt x="23347" y="13772"/>
                </a:lnTo>
                <a:lnTo>
                  <a:pt x="22553" y="9345"/>
                </a:lnTo>
                <a:lnTo>
                  <a:pt x="19853" y="5656"/>
                </a:lnTo>
                <a:lnTo>
                  <a:pt x="16200" y="2828"/>
                </a:lnTo>
                <a:lnTo>
                  <a:pt x="11117" y="737"/>
                </a:lnTo>
                <a:lnTo>
                  <a:pt x="555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4" name="object 29914"/>
          <p:cNvSpPr/>
          <p:nvPr/>
        </p:nvSpPr>
        <p:spPr>
          <a:xfrm>
            <a:off x="5023004" y="5132475"/>
            <a:ext cx="23495" cy="27305"/>
          </a:xfrm>
          <a:custGeom>
            <a:avLst/>
            <a:gdLst/>
            <a:ahLst/>
            <a:cxnLst/>
            <a:rect l="l" t="t" r="r" b="b"/>
            <a:pathLst>
              <a:path w="23495" h="27304">
                <a:moveTo>
                  <a:pt x="0" y="860"/>
                </a:moveTo>
                <a:lnTo>
                  <a:pt x="5558" y="0"/>
                </a:lnTo>
                <a:lnTo>
                  <a:pt x="11117" y="860"/>
                </a:lnTo>
                <a:lnTo>
                  <a:pt x="16200" y="2828"/>
                </a:lnTo>
                <a:lnTo>
                  <a:pt x="19694" y="5779"/>
                </a:lnTo>
                <a:lnTo>
                  <a:pt x="22553" y="9345"/>
                </a:lnTo>
                <a:lnTo>
                  <a:pt x="23347" y="13895"/>
                </a:lnTo>
                <a:lnTo>
                  <a:pt x="22553" y="17953"/>
                </a:lnTo>
                <a:lnTo>
                  <a:pt x="19694" y="22012"/>
                </a:lnTo>
                <a:lnTo>
                  <a:pt x="16200" y="24471"/>
                </a:lnTo>
                <a:lnTo>
                  <a:pt x="11117" y="269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5" name="object 29915"/>
          <p:cNvSpPr/>
          <p:nvPr/>
        </p:nvSpPr>
        <p:spPr>
          <a:xfrm>
            <a:off x="4950579" y="5129401"/>
            <a:ext cx="80010" cy="43180"/>
          </a:xfrm>
          <a:custGeom>
            <a:avLst/>
            <a:gdLst/>
            <a:ahLst/>
            <a:cxnLst/>
            <a:rect l="l" t="t" r="r" b="b"/>
            <a:pathLst>
              <a:path w="80010" h="43179">
                <a:moveTo>
                  <a:pt x="68613" y="0"/>
                </a:moveTo>
                <a:lnTo>
                  <a:pt x="0" y="16724"/>
                </a:lnTo>
                <a:lnTo>
                  <a:pt x="5558" y="29759"/>
                </a:lnTo>
                <a:lnTo>
                  <a:pt x="11435" y="42794"/>
                </a:lnTo>
                <a:lnTo>
                  <a:pt x="79731" y="26193"/>
                </a:lnTo>
                <a:lnTo>
                  <a:pt x="74172" y="13035"/>
                </a:lnTo>
                <a:lnTo>
                  <a:pt x="686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6" name="object 29916"/>
          <p:cNvSpPr/>
          <p:nvPr/>
        </p:nvSpPr>
        <p:spPr>
          <a:xfrm>
            <a:off x="4954232" y="5133336"/>
            <a:ext cx="80010" cy="43180"/>
          </a:xfrm>
          <a:custGeom>
            <a:avLst/>
            <a:gdLst/>
            <a:ahLst/>
            <a:cxnLst/>
            <a:rect l="l" t="t" r="r" b="b"/>
            <a:pathLst>
              <a:path w="80010" h="43179">
                <a:moveTo>
                  <a:pt x="79889" y="26070"/>
                </a:moveTo>
                <a:lnTo>
                  <a:pt x="74330" y="13035"/>
                </a:lnTo>
                <a:lnTo>
                  <a:pt x="68771" y="0"/>
                </a:lnTo>
                <a:lnTo>
                  <a:pt x="0" y="16724"/>
                </a:lnTo>
                <a:lnTo>
                  <a:pt x="5558" y="29759"/>
                </a:lnTo>
                <a:lnTo>
                  <a:pt x="11435" y="42794"/>
                </a:lnTo>
                <a:lnTo>
                  <a:pt x="79889" y="26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7" name="object 29917"/>
          <p:cNvSpPr/>
          <p:nvPr/>
        </p:nvSpPr>
        <p:spPr>
          <a:xfrm>
            <a:off x="4938667" y="5146125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11912" y="0"/>
                </a:moveTo>
                <a:lnTo>
                  <a:pt x="7147" y="2090"/>
                </a:lnTo>
                <a:lnTo>
                  <a:pt x="3653" y="4918"/>
                </a:lnTo>
                <a:lnTo>
                  <a:pt x="794" y="8608"/>
                </a:lnTo>
                <a:lnTo>
                  <a:pt x="0" y="13035"/>
                </a:lnTo>
                <a:lnTo>
                  <a:pt x="794" y="17585"/>
                </a:lnTo>
                <a:lnTo>
                  <a:pt x="3653" y="21274"/>
                </a:lnTo>
                <a:lnTo>
                  <a:pt x="7147" y="24102"/>
                </a:lnTo>
                <a:lnTo>
                  <a:pt x="11912" y="26070"/>
                </a:lnTo>
                <a:lnTo>
                  <a:pt x="17470" y="26561"/>
                </a:lnTo>
                <a:lnTo>
                  <a:pt x="23347" y="26070"/>
                </a:lnTo>
                <a:lnTo>
                  <a:pt x="17470" y="13035"/>
                </a:lnTo>
                <a:lnTo>
                  <a:pt x="119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18" name="object 29918"/>
          <p:cNvSpPr/>
          <p:nvPr/>
        </p:nvSpPr>
        <p:spPr>
          <a:xfrm>
            <a:off x="4942479" y="5150061"/>
            <a:ext cx="23495" cy="26670"/>
          </a:xfrm>
          <a:custGeom>
            <a:avLst/>
            <a:gdLst/>
            <a:ahLst/>
            <a:cxnLst/>
            <a:rect l="l" t="t" r="r" b="b"/>
            <a:pathLst>
              <a:path w="23495" h="26670">
                <a:moveTo>
                  <a:pt x="23188" y="26070"/>
                </a:moveTo>
                <a:lnTo>
                  <a:pt x="17312" y="26439"/>
                </a:lnTo>
                <a:lnTo>
                  <a:pt x="11753" y="26070"/>
                </a:lnTo>
                <a:lnTo>
                  <a:pt x="7147" y="23979"/>
                </a:lnTo>
                <a:lnTo>
                  <a:pt x="3494" y="21151"/>
                </a:lnTo>
                <a:lnTo>
                  <a:pt x="794" y="17462"/>
                </a:lnTo>
                <a:lnTo>
                  <a:pt x="0" y="13035"/>
                </a:lnTo>
                <a:lnTo>
                  <a:pt x="794" y="8485"/>
                </a:lnTo>
                <a:lnTo>
                  <a:pt x="3494" y="4918"/>
                </a:lnTo>
                <a:lnTo>
                  <a:pt x="7147" y="1967"/>
                </a:lnTo>
                <a:lnTo>
                  <a:pt x="117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19" name="object 29919"/>
          <p:cNvSpPr/>
          <p:nvPr/>
        </p:nvSpPr>
        <p:spPr>
          <a:xfrm>
            <a:off x="8305476" y="2044767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32718" y="0"/>
                </a:moveTo>
                <a:lnTo>
                  <a:pt x="25571" y="0"/>
                </a:lnTo>
                <a:lnTo>
                  <a:pt x="18900" y="1598"/>
                </a:lnTo>
                <a:lnTo>
                  <a:pt x="0" y="22872"/>
                </a:lnTo>
                <a:lnTo>
                  <a:pt x="58765" y="22872"/>
                </a:lnTo>
                <a:lnTo>
                  <a:pt x="327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20" name="object 29920"/>
          <p:cNvSpPr/>
          <p:nvPr/>
        </p:nvSpPr>
        <p:spPr>
          <a:xfrm>
            <a:off x="8309130" y="2048702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0" y="22749"/>
                </a:moveTo>
                <a:lnTo>
                  <a:pt x="25729" y="0"/>
                </a:lnTo>
                <a:lnTo>
                  <a:pt x="32877" y="0"/>
                </a:lnTo>
                <a:lnTo>
                  <a:pt x="58130" y="17093"/>
                </a:lnTo>
                <a:lnTo>
                  <a:pt x="58924" y="2274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1" name="object 29921"/>
          <p:cNvSpPr/>
          <p:nvPr/>
        </p:nvSpPr>
        <p:spPr>
          <a:xfrm>
            <a:off x="8334859" y="2067640"/>
            <a:ext cx="0" cy="941069"/>
          </a:xfrm>
          <a:custGeom>
            <a:avLst/>
            <a:gdLst/>
            <a:ahLst/>
            <a:cxnLst/>
            <a:rect l="l" t="t" r="r" b="b"/>
            <a:pathLst>
              <a:path w="0" h="941069">
                <a:moveTo>
                  <a:pt x="0" y="0"/>
                </a:moveTo>
                <a:lnTo>
                  <a:pt x="0" y="940983"/>
                </a:lnTo>
              </a:path>
            </a:pathLst>
          </a:custGeom>
          <a:ln w="5876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2" name="object 29922"/>
          <p:cNvSpPr/>
          <p:nvPr/>
        </p:nvSpPr>
        <p:spPr>
          <a:xfrm>
            <a:off x="8309130" y="2071452"/>
            <a:ext cx="59055" cy="941069"/>
          </a:xfrm>
          <a:custGeom>
            <a:avLst/>
            <a:gdLst/>
            <a:ahLst/>
            <a:cxnLst/>
            <a:rect l="l" t="t" r="r" b="b"/>
            <a:pathLst>
              <a:path w="59054" h="941069">
                <a:moveTo>
                  <a:pt x="58924" y="0"/>
                </a:moveTo>
                <a:lnTo>
                  <a:pt x="29224" y="0"/>
                </a:lnTo>
                <a:lnTo>
                  <a:pt x="0" y="0"/>
                </a:lnTo>
                <a:lnTo>
                  <a:pt x="0" y="940983"/>
                </a:lnTo>
                <a:lnTo>
                  <a:pt x="29224" y="940983"/>
                </a:lnTo>
                <a:lnTo>
                  <a:pt x="58924" y="940983"/>
                </a:lnTo>
                <a:lnTo>
                  <a:pt x="58924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3" name="object 29923"/>
          <p:cNvSpPr/>
          <p:nvPr/>
        </p:nvSpPr>
        <p:spPr>
          <a:xfrm>
            <a:off x="8305476" y="3008623"/>
            <a:ext cx="59055" cy="22860"/>
          </a:xfrm>
          <a:custGeom>
            <a:avLst/>
            <a:gdLst/>
            <a:ahLst/>
            <a:cxnLst/>
            <a:rect l="l" t="t" r="r" b="b"/>
            <a:pathLst>
              <a:path w="59054" h="22860">
                <a:moveTo>
                  <a:pt x="58765" y="0"/>
                </a:moveTo>
                <a:lnTo>
                  <a:pt x="0" y="0"/>
                </a:lnTo>
                <a:lnTo>
                  <a:pt x="794" y="5656"/>
                </a:lnTo>
                <a:lnTo>
                  <a:pt x="25571" y="22749"/>
                </a:lnTo>
                <a:lnTo>
                  <a:pt x="32718" y="22749"/>
                </a:lnTo>
                <a:lnTo>
                  <a:pt x="587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24" name="object 29924"/>
          <p:cNvSpPr/>
          <p:nvPr/>
        </p:nvSpPr>
        <p:spPr>
          <a:xfrm>
            <a:off x="8309130" y="3012435"/>
            <a:ext cx="59055" cy="23495"/>
          </a:xfrm>
          <a:custGeom>
            <a:avLst/>
            <a:gdLst/>
            <a:ahLst/>
            <a:cxnLst/>
            <a:rect l="l" t="t" r="r" b="b"/>
            <a:pathLst>
              <a:path w="59054" h="23494">
                <a:moveTo>
                  <a:pt x="58924" y="0"/>
                </a:moveTo>
                <a:lnTo>
                  <a:pt x="32877" y="22872"/>
                </a:lnTo>
                <a:lnTo>
                  <a:pt x="25729" y="22872"/>
                </a:lnTo>
                <a:lnTo>
                  <a:pt x="794" y="577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5" name="object 29925"/>
          <p:cNvSpPr/>
          <p:nvPr/>
        </p:nvSpPr>
        <p:spPr>
          <a:xfrm>
            <a:off x="5024751" y="512866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294" y="22012"/>
                </a:lnTo>
                <a:lnTo>
                  <a:pt x="16994" y="17953"/>
                </a:lnTo>
                <a:lnTo>
                  <a:pt x="17788" y="13772"/>
                </a:lnTo>
                <a:lnTo>
                  <a:pt x="16994" y="9345"/>
                </a:lnTo>
                <a:lnTo>
                  <a:pt x="14294" y="5656"/>
                </a:lnTo>
                <a:lnTo>
                  <a:pt x="10641" y="2828"/>
                </a:lnTo>
                <a:lnTo>
                  <a:pt x="5558" y="737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26" name="object 29926"/>
          <p:cNvSpPr/>
          <p:nvPr/>
        </p:nvSpPr>
        <p:spPr>
          <a:xfrm>
            <a:off x="5028563" y="513247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0" y="0"/>
                </a:moveTo>
                <a:lnTo>
                  <a:pt x="17788" y="13895"/>
                </a:lnTo>
                <a:lnTo>
                  <a:pt x="16994" y="17953"/>
                </a:lnTo>
                <a:lnTo>
                  <a:pt x="14135" y="22012"/>
                </a:lnTo>
                <a:lnTo>
                  <a:pt x="10641" y="24471"/>
                </a:lnTo>
                <a:lnTo>
                  <a:pt x="5558" y="26930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7" name="object 29927"/>
          <p:cNvSpPr/>
          <p:nvPr/>
        </p:nvSpPr>
        <p:spPr>
          <a:xfrm>
            <a:off x="4893242" y="5142313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0" y="0"/>
                </a:moveTo>
                <a:lnTo>
                  <a:pt x="131508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8" name="object 29928"/>
          <p:cNvSpPr/>
          <p:nvPr/>
        </p:nvSpPr>
        <p:spPr>
          <a:xfrm>
            <a:off x="4897054" y="5132475"/>
            <a:ext cx="132080" cy="27305"/>
          </a:xfrm>
          <a:custGeom>
            <a:avLst/>
            <a:gdLst/>
            <a:ahLst/>
            <a:cxnLst/>
            <a:rect l="l" t="t" r="r" b="b"/>
            <a:pathLst>
              <a:path w="132079" h="27304">
                <a:moveTo>
                  <a:pt x="131508" y="27299"/>
                </a:moveTo>
                <a:lnTo>
                  <a:pt x="131508" y="13895"/>
                </a:lnTo>
                <a:lnTo>
                  <a:pt x="131508" y="0"/>
                </a:lnTo>
                <a:lnTo>
                  <a:pt x="0" y="0"/>
                </a:lnTo>
                <a:lnTo>
                  <a:pt x="0" y="13895"/>
                </a:lnTo>
                <a:lnTo>
                  <a:pt x="0" y="27299"/>
                </a:lnTo>
                <a:lnTo>
                  <a:pt x="131508" y="27299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29" name="object 29929"/>
          <p:cNvSpPr/>
          <p:nvPr/>
        </p:nvSpPr>
        <p:spPr>
          <a:xfrm>
            <a:off x="4875454" y="5128663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0"/>
                </a:moveTo>
                <a:lnTo>
                  <a:pt x="0" y="13772"/>
                </a:lnTo>
                <a:lnTo>
                  <a:pt x="794" y="17953"/>
                </a:lnTo>
                <a:lnTo>
                  <a:pt x="3653" y="22012"/>
                </a:lnTo>
                <a:lnTo>
                  <a:pt x="7147" y="24471"/>
                </a:lnTo>
                <a:lnTo>
                  <a:pt x="11912" y="26930"/>
                </a:lnTo>
                <a:lnTo>
                  <a:pt x="17788" y="27299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0" name="object 29930"/>
          <p:cNvSpPr/>
          <p:nvPr/>
        </p:nvSpPr>
        <p:spPr>
          <a:xfrm>
            <a:off x="4879266" y="5132475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4" h="27304">
                <a:moveTo>
                  <a:pt x="17788" y="27299"/>
                </a:moveTo>
                <a:lnTo>
                  <a:pt x="0" y="13895"/>
                </a:lnTo>
                <a:lnTo>
                  <a:pt x="794" y="9345"/>
                </a:lnTo>
                <a:lnTo>
                  <a:pt x="3494" y="5779"/>
                </a:lnTo>
                <a:lnTo>
                  <a:pt x="7147" y="2828"/>
                </a:lnTo>
                <a:lnTo>
                  <a:pt x="11912" y="860"/>
                </a:lnTo>
                <a:lnTo>
                  <a:pt x="1778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1" name="object 29931"/>
          <p:cNvSpPr/>
          <p:nvPr/>
        </p:nvSpPr>
        <p:spPr>
          <a:xfrm>
            <a:off x="350416" y="2053744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0"/>
                </a:moveTo>
                <a:lnTo>
                  <a:pt x="0" y="13895"/>
                </a:lnTo>
                <a:lnTo>
                  <a:pt x="794" y="17953"/>
                </a:lnTo>
                <a:lnTo>
                  <a:pt x="3557" y="22012"/>
                </a:lnTo>
                <a:lnTo>
                  <a:pt x="7115" y="24471"/>
                </a:lnTo>
                <a:lnTo>
                  <a:pt x="11848" y="26930"/>
                </a:lnTo>
                <a:lnTo>
                  <a:pt x="17772" y="27299"/>
                </a:lnTo>
                <a:lnTo>
                  <a:pt x="177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2" name="object 29932"/>
          <p:cNvSpPr/>
          <p:nvPr/>
        </p:nvSpPr>
        <p:spPr>
          <a:xfrm>
            <a:off x="354164" y="2057679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772" y="27299"/>
                </a:moveTo>
                <a:lnTo>
                  <a:pt x="0" y="13772"/>
                </a:lnTo>
                <a:lnTo>
                  <a:pt x="794" y="9345"/>
                </a:lnTo>
                <a:lnTo>
                  <a:pt x="3557" y="5656"/>
                </a:lnTo>
                <a:lnTo>
                  <a:pt x="7115" y="2828"/>
                </a:lnTo>
                <a:lnTo>
                  <a:pt x="11848" y="737"/>
                </a:lnTo>
                <a:lnTo>
                  <a:pt x="1777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3" name="object 29933"/>
          <p:cNvSpPr/>
          <p:nvPr/>
        </p:nvSpPr>
        <p:spPr>
          <a:xfrm>
            <a:off x="368189" y="2067394"/>
            <a:ext cx="7966709" cy="0"/>
          </a:xfrm>
          <a:custGeom>
            <a:avLst/>
            <a:gdLst/>
            <a:ahLst/>
            <a:cxnLst/>
            <a:rect l="l" t="t" r="r" b="b"/>
            <a:pathLst>
              <a:path w="7966709" h="0">
                <a:moveTo>
                  <a:pt x="0" y="0"/>
                </a:moveTo>
                <a:lnTo>
                  <a:pt x="7966511" y="0"/>
                </a:lnTo>
              </a:path>
            </a:pathLst>
          </a:custGeom>
          <a:ln w="2729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4" name="object 29934"/>
          <p:cNvSpPr/>
          <p:nvPr/>
        </p:nvSpPr>
        <p:spPr>
          <a:xfrm>
            <a:off x="371937" y="2057679"/>
            <a:ext cx="7966709" cy="27305"/>
          </a:xfrm>
          <a:custGeom>
            <a:avLst/>
            <a:gdLst/>
            <a:ahLst/>
            <a:cxnLst/>
            <a:rect l="l" t="t" r="r" b="b"/>
            <a:pathLst>
              <a:path w="7966709" h="27305">
                <a:moveTo>
                  <a:pt x="0" y="0"/>
                </a:moveTo>
                <a:lnTo>
                  <a:pt x="0" y="13772"/>
                </a:lnTo>
                <a:lnTo>
                  <a:pt x="0" y="27299"/>
                </a:lnTo>
                <a:lnTo>
                  <a:pt x="7966416" y="27299"/>
                </a:lnTo>
                <a:lnTo>
                  <a:pt x="7966416" y="13772"/>
                </a:lnTo>
                <a:lnTo>
                  <a:pt x="7966416" y="0"/>
                </a:lnTo>
                <a:lnTo>
                  <a:pt x="0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5" name="object 29935"/>
          <p:cNvSpPr/>
          <p:nvPr/>
        </p:nvSpPr>
        <p:spPr>
          <a:xfrm>
            <a:off x="8334700" y="2053744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0" y="27299"/>
                </a:lnTo>
                <a:lnTo>
                  <a:pt x="5558" y="26930"/>
                </a:lnTo>
                <a:lnTo>
                  <a:pt x="10641" y="24471"/>
                </a:lnTo>
                <a:lnTo>
                  <a:pt x="14135" y="22012"/>
                </a:lnTo>
                <a:lnTo>
                  <a:pt x="16994" y="17953"/>
                </a:lnTo>
                <a:lnTo>
                  <a:pt x="17788" y="13895"/>
                </a:lnTo>
                <a:lnTo>
                  <a:pt x="16994" y="9345"/>
                </a:lnTo>
                <a:lnTo>
                  <a:pt x="14135" y="5779"/>
                </a:lnTo>
                <a:lnTo>
                  <a:pt x="10641" y="2828"/>
                </a:lnTo>
                <a:lnTo>
                  <a:pt x="5558" y="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36" name="object 29936"/>
          <p:cNvSpPr/>
          <p:nvPr/>
        </p:nvSpPr>
        <p:spPr>
          <a:xfrm>
            <a:off x="8338353" y="2057679"/>
            <a:ext cx="18415" cy="27305"/>
          </a:xfrm>
          <a:custGeom>
            <a:avLst/>
            <a:gdLst/>
            <a:ahLst/>
            <a:cxnLst/>
            <a:rect l="l" t="t" r="r" b="b"/>
            <a:pathLst>
              <a:path w="18415" h="27305">
                <a:moveTo>
                  <a:pt x="0" y="0"/>
                </a:moveTo>
                <a:lnTo>
                  <a:pt x="17788" y="13772"/>
                </a:lnTo>
                <a:lnTo>
                  <a:pt x="16994" y="17953"/>
                </a:lnTo>
                <a:lnTo>
                  <a:pt x="14294" y="22012"/>
                </a:lnTo>
                <a:lnTo>
                  <a:pt x="10800" y="24471"/>
                </a:lnTo>
                <a:lnTo>
                  <a:pt x="5558" y="26807"/>
                </a:lnTo>
                <a:lnTo>
                  <a:pt x="0" y="272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7" name="object 29937"/>
          <p:cNvSpPr/>
          <p:nvPr/>
        </p:nvSpPr>
        <p:spPr>
          <a:xfrm>
            <a:off x="7515790" y="5260981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8" name="object 29938"/>
          <p:cNvSpPr/>
          <p:nvPr/>
        </p:nvSpPr>
        <p:spPr>
          <a:xfrm>
            <a:off x="7713212" y="5249053"/>
            <a:ext cx="41275" cy="32384"/>
          </a:xfrm>
          <a:custGeom>
            <a:avLst/>
            <a:gdLst/>
            <a:ahLst/>
            <a:cxnLst/>
            <a:rect l="l" t="t" r="r" b="b"/>
            <a:pathLst>
              <a:path w="41275" h="32385">
                <a:moveTo>
                  <a:pt x="21759" y="0"/>
                </a:moveTo>
                <a:lnTo>
                  <a:pt x="30494" y="0"/>
                </a:lnTo>
                <a:lnTo>
                  <a:pt x="36053" y="2459"/>
                </a:lnTo>
                <a:lnTo>
                  <a:pt x="40341" y="7009"/>
                </a:lnTo>
                <a:lnTo>
                  <a:pt x="40659" y="13895"/>
                </a:lnTo>
                <a:lnTo>
                  <a:pt x="39547" y="18445"/>
                </a:lnTo>
                <a:lnTo>
                  <a:pt x="33988" y="25332"/>
                </a:lnTo>
                <a:lnTo>
                  <a:pt x="26047" y="30251"/>
                </a:lnTo>
                <a:lnTo>
                  <a:pt x="19059" y="32218"/>
                </a:lnTo>
                <a:lnTo>
                  <a:pt x="10641" y="32218"/>
                </a:lnTo>
                <a:lnTo>
                  <a:pt x="5241" y="30251"/>
                </a:lnTo>
                <a:lnTo>
                  <a:pt x="794" y="25332"/>
                </a:lnTo>
                <a:lnTo>
                  <a:pt x="0" y="18445"/>
                </a:lnTo>
                <a:lnTo>
                  <a:pt x="2382" y="13895"/>
                </a:lnTo>
                <a:lnTo>
                  <a:pt x="7147" y="7009"/>
                </a:lnTo>
                <a:lnTo>
                  <a:pt x="15088" y="2459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39" name="object 29939"/>
          <p:cNvSpPr/>
          <p:nvPr/>
        </p:nvSpPr>
        <p:spPr>
          <a:xfrm>
            <a:off x="7771660" y="5232821"/>
            <a:ext cx="43815" cy="48895"/>
          </a:xfrm>
          <a:custGeom>
            <a:avLst/>
            <a:gdLst/>
            <a:ahLst/>
            <a:cxnLst/>
            <a:rect l="l" t="t" r="r" b="b"/>
            <a:pathLst>
              <a:path w="43815" h="48895">
                <a:moveTo>
                  <a:pt x="43518" y="0"/>
                </a:moveTo>
                <a:lnTo>
                  <a:pt x="37165" y="2459"/>
                </a:lnTo>
                <a:lnTo>
                  <a:pt x="20965" y="4918"/>
                </a:lnTo>
                <a:lnTo>
                  <a:pt x="13817" y="6886"/>
                </a:lnTo>
                <a:lnTo>
                  <a:pt x="9847" y="11805"/>
                </a:lnTo>
                <a:lnTo>
                  <a:pt x="0" y="39474"/>
                </a:lnTo>
                <a:lnTo>
                  <a:pt x="1270" y="43655"/>
                </a:lnTo>
                <a:lnTo>
                  <a:pt x="3653" y="46483"/>
                </a:lnTo>
                <a:lnTo>
                  <a:pt x="9053" y="48451"/>
                </a:lnTo>
                <a:lnTo>
                  <a:pt x="17470" y="48451"/>
                </a:lnTo>
                <a:lnTo>
                  <a:pt x="24459" y="46483"/>
                </a:lnTo>
                <a:lnTo>
                  <a:pt x="32083" y="41564"/>
                </a:lnTo>
                <a:lnTo>
                  <a:pt x="37959" y="34678"/>
                </a:lnTo>
                <a:lnTo>
                  <a:pt x="39071" y="30128"/>
                </a:lnTo>
                <a:lnTo>
                  <a:pt x="38277" y="23241"/>
                </a:lnTo>
                <a:lnTo>
                  <a:pt x="36371" y="21151"/>
                </a:lnTo>
                <a:lnTo>
                  <a:pt x="34465" y="18691"/>
                </a:lnTo>
                <a:lnTo>
                  <a:pt x="28429" y="16232"/>
                </a:lnTo>
                <a:lnTo>
                  <a:pt x="20170" y="16232"/>
                </a:lnTo>
                <a:lnTo>
                  <a:pt x="13023" y="18691"/>
                </a:lnTo>
                <a:lnTo>
                  <a:pt x="5558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0" name="object 29940"/>
          <p:cNvSpPr/>
          <p:nvPr/>
        </p:nvSpPr>
        <p:spPr>
          <a:xfrm>
            <a:off x="7828202" y="5249053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79" h="32385">
                <a:moveTo>
                  <a:pt x="30335" y="23241"/>
                </a:moveTo>
                <a:lnTo>
                  <a:pt x="18900" y="30251"/>
                </a:lnTo>
                <a:lnTo>
                  <a:pt x="12229" y="32218"/>
                </a:lnTo>
                <a:lnTo>
                  <a:pt x="5876" y="32218"/>
                </a:lnTo>
                <a:lnTo>
                  <a:pt x="794" y="30251"/>
                </a:lnTo>
                <a:lnTo>
                  <a:pt x="0" y="23241"/>
                </a:lnTo>
                <a:lnTo>
                  <a:pt x="873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1" name="object 29941"/>
          <p:cNvSpPr/>
          <p:nvPr/>
        </p:nvSpPr>
        <p:spPr>
          <a:xfrm>
            <a:off x="7858538" y="5249053"/>
            <a:ext cx="29845" cy="32384"/>
          </a:xfrm>
          <a:custGeom>
            <a:avLst/>
            <a:gdLst/>
            <a:ahLst/>
            <a:cxnLst/>
            <a:rect l="l" t="t" r="r" b="b"/>
            <a:pathLst>
              <a:path w="29845" h="32385">
                <a:moveTo>
                  <a:pt x="29224" y="23241"/>
                </a:moveTo>
                <a:lnTo>
                  <a:pt x="18265" y="30251"/>
                </a:lnTo>
                <a:lnTo>
                  <a:pt x="11912" y="32218"/>
                </a:lnTo>
                <a:lnTo>
                  <a:pt x="5558" y="32218"/>
                </a:lnTo>
                <a:lnTo>
                  <a:pt x="794" y="30251"/>
                </a:lnTo>
                <a:lnTo>
                  <a:pt x="0" y="23241"/>
                </a:lnTo>
                <a:lnTo>
                  <a:pt x="762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2" name="object 29942"/>
          <p:cNvSpPr/>
          <p:nvPr/>
        </p:nvSpPr>
        <p:spPr>
          <a:xfrm>
            <a:off x="7885062" y="5249053"/>
            <a:ext cx="12065" cy="40005"/>
          </a:xfrm>
          <a:custGeom>
            <a:avLst/>
            <a:gdLst/>
            <a:ahLst/>
            <a:cxnLst/>
            <a:rect l="l" t="t" r="r" b="b"/>
            <a:pathLst>
              <a:path w="12065" h="40004">
                <a:moveTo>
                  <a:pt x="11435" y="0"/>
                </a:moveTo>
                <a:lnTo>
                  <a:pt x="0" y="32218"/>
                </a:lnTo>
                <a:lnTo>
                  <a:pt x="5558" y="32218"/>
                </a:lnTo>
                <a:lnTo>
                  <a:pt x="3494" y="395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3" name="object 29943"/>
          <p:cNvSpPr/>
          <p:nvPr/>
        </p:nvSpPr>
        <p:spPr>
          <a:xfrm>
            <a:off x="7911110" y="5249053"/>
            <a:ext cx="38735" cy="32384"/>
          </a:xfrm>
          <a:custGeom>
            <a:avLst/>
            <a:gdLst/>
            <a:ahLst/>
            <a:cxnLst/>
            <a:rect l="l" t="t" r="r" b="b"/>
            <a:pathLst>
              <a:path w="38734" h="32385">
                <a:moveTo>
                  <a:pt x="1111" y="13895"/>
                </a:moveTo>
                <a:lnTo>
                  <a:pt x="37165" y="13895"/>
                </a:lnTo>
                <a:lnTo>
                  <a:pt x="38277" y="8976"/>
                </a:lnTo>
                <a:lnTo>
                  <a:pt x="37165" y="4918"/>
                </a:lnTo>
                <a:lnTo>
                  <a:pt x="35100" y="2459"/>
                </a:lnTo>
                <a:lnTo>
                  <a:pt x="30018" y="0"/>
                </a:lnTo>
                <a:lnTo>
                  <a:pt x="20965" y="0"/>
                </a:lnTo>
                <a:lnTo>
                  <a:pt x="13817" y="2459"/>
                </a:lnTo>
                <a:lnTo>
                  <a:pt x="7147" y="7009"/>
                </a:lnTo>
                <a:lnTo>
                  <a:pt x="1111" y="13895"/>
                </a:lnTo>
                <a:lnTo>
                  <a:pt x="0" y="18445"/>
                </a:lnTo>
                <a:lnTo>
                  <a:pt x="0" y="25332"/>
                </a:lnTo>
                <a:lnTo>
                  <a:pt x="4764" y="30251"/>
                </a:lnTo>
                <a:lnTo>
                  <a:pt x="9847" y="32218"/>
                </a:lnTo>
                <a:lnTo>
                  <a:pt x="18900" y="32218"/>
                </a:lnTo>
                <a:lnTo>
                  <a:pt x="25729" y="30251"/>
                </a:lnTo>
                <a:lnTo>
                  <a:pt x="32718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4" name="object 29944"/>
          <p:cNvSpPr/>
          <p:nvPr/>
        </p:nvSpPr>
        <p:spPr>
          <a:xfrm>
            <a:off x="7964475" y="5249053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905" y="13895"/>
                </a:moveTo>
                <a:lnTo>
                  <a:pt x="37800" y="13895"/>
                </a:lnTo>
                <a:lnTo>
                  <a:pt x="39071" y="8976"/>
                </a:lnTo>
                <a:lnTo>
                  <a:pt x="37800" y="4918"/>
                </a:lnTo>
                <a:lnTo>
                  <a:pt x="35418" y="2459"/>
                </a:lnTo>
                <a:lnTo>
                  <a:pt x="30812" y="0"/>
                </a:lnTo>
                <a:lnTo>
                  <a:pt x="21600" y="0"/>
                </a:lnTo>
                <a:lnTo>
                  <a:pt x="14612" y="2459"/>
                </a:lnTo>
                <a:lnTo>
                  <a:pt x="6670" y="7009"/>
                </a:lnTo>
                <a:lnTo>
                  <a:pt x="1905" y="13895"/>
                </a:lnTo>
                <a:lnTo>
                  <a:pt x="0" y="18445"/>
                </a:lnTo>
                <a:lnTo>
                  <a:pt x="317" y="25332"/>
                </a:lnTo>
                <a:lnTo>
                  <a:pt x="4764" y="30251"/>
                </a:lnTo>
                <a:lnTo>
                  <a:pt x="10164" y="32218"/>
                </a:lnTo>
                <a:lnTo>
                  <a:pt x="19376" y="32218"/>
                </a:lnTo>
                <a:lnTo>
                  <a:pt x="25571" y="30251"/>
                </a:lnTo>
                <a:lnTo>
                  <a:pt x="33512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5" name="object 29945"/>
          <p:cNvSpPr/>
          <p:nvPr/>
        </p:nvSpPr>
        <p:spPr>
          <a:xfrm>
            <a:off x="8078513" y="526503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87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6" name="object 29946"/>
          <p:cNvSpPr/>
          <p:nvPr/>
        </p:nvSpPr>
        <p:spPr>
          <a:xfrm>
            <a:off x="8105831" y="524905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7" name="object 29947"/>
          <p:cNvSpPr/>
          <p:nvPr/>
        </p:nvSpPr>
        <p:spPr>
          <a:xfrm>
            <a:off x="8073113" y="52490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8" name="object 29948"/>
          <p:cNvSpPr/>
          <p:nvPr/>
        </p:nvSpPr>
        <p:spPr>
          <a:xfrm>
            <a:off x="8131879" y="5249053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5332"/>
                </a:moveTo>
                <a:lnTo>
                  <a:pt x="25729" y="30251"/>
                </a:lnTo>
                <a:lnTo>
                  <a:pt x="18900" y="32218"/>
                </a:lnTo>
                <a:lnTo>
                  <a:pt x="10323" y="32218"/>
                </a:lnTo>
                <a:lnTo>
                  <a:pt x="4764" y="30251"/>
                </a:lnTo>
                <a:lnTo>
                  <a:pt x="2700" y="27422"/>
                </a:lnTo>
                <a:lnTo>
                  <a:pt x="794" y="25332"/>
                </a:lnTo>
                <a:lnTo>
                  <a:pt x="21759" y="0"/>
                </a:lnTo>
                <a:lnTo>
                  <a:pt x="30018" y="0"/>
                </a:lnTo>
                <a:lnTo>
                  <a:pt x="35577" y="2459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49" name="object 29949"/>
          <p:cNvSpPr/>
          <p:nvPr/>
        </p:nvSpPr>
        <p:spPr>
          <a:xfrm>
            <a:off x="8162691" y="52490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1117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0" name="object 29950"/>
          <p:cNvSpPr/>
          <p:nvPr/>
        </p:nvSpPr>
        <p:spPr>
          <a:xfrm>
            <a:off x="8186356" y="524905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1" name="object 29951"/>
          <p:cNvSpPr/>
          <p:nvPr/>
        </p:nvSpPr>
        <p:spPr>
          <a:xfrm>
            <a:off x="8194616" y="5249053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90" h="32385">
                <a:moveTo>
                  <a:pt x="0" y="8976"/>
                </a:moveTo>
                <a:lnTo>
                  <a:pt x="11435" y="2459"/>
                </a:lnTo>
                <a:lnTo>
                  <a:pt x="18582" y="0"/>
                </a:lnTo>
                <a:lnTo>
                  <a:pt x="27635" y="0"/>
                </a:lnTo>
                <a:lnTo>
                  <a:pt x="32400" y="2459"/>
                </a:lnTo>
                <a:lnTo>
                  <a:pt x="33988" y="7009"/>
                </a:lnTo>
                <a:lnTo>
                  <a:pt x="24935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2" name="object 29952"/>
          <p:cNvSpPr/>
          <p:nvPr/>
        </p:nvSpPr>
        <p:spPr>
          <a:xfrm>
            <a:off x="8237657" y="5249053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676" y="0"/>
                </a:moveTo>
                <a:lnTo>
                  <a:pt x="0" y="485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3" name="object 29953"/>
          <p:cNvSpPr/>
          <p:nvPr/>
        </p:nvSpPr>
        <p:spPr>
          <a:xfrm>
            <a:off x="8246075" y="5249053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6194" y="7009"/>
                </a:moveTo>
                <a:lnTo>
                  <a:pt x="14135" y="2459"/>
                </a:lnTo>
                <a:lnTo>
                  <a:pt x="20806" y="0"/>
                </a:lnTo>
                <a:lnTo>
                  <a:pt x="29541" y="0"/>
                </a:lnTo>
                <a:lnTo>
                  <a:pt x="35100" y="2459"/>
                </a:lnTo>
                <a:lnTo>
                  <a:pt x="39071" y="7009"/>
                </a:lnTo>
                <a:lnTo>
                  <a:pt x="39865" y="13895"/>
                </a:lnTo>
                <a:lnTo>
                  <a:pt x="37800" y="18445"/>
                </a:lnTo>
                <a:lnTo>
                  <a:pt x="32718" y="25332"/>
                </a:lnTo>
                <a:lnTo>
                  <a:pt x="25253" y="30251"/>
                </a:lnTo>
                <a:lnTo>
                  <a:pt x="18106" y="32218"/>
                </a:lnTo>
                <a:lnTo>
                  <a:pt x="9847" y="32218"/>
                </a:lnTo>
                <a:lnTo>
                  <a:pt x="4288" y="30251"/>
                </a:lnTo>
                <a:lnTo>
                  <a:pt x="0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4" name="object 29954"/>
          <p:cNvSpPr/>
          <p:nvPr/>
        </p:nvSpPr>
        <p:spPr>
          <a:xfrm>
            <a:off x="8302141" y="5249053"/>
            <a:ext cx="40005" cy="32384"/>
          </a:xfrm>
          <a:custGeom>
            <a:avLst/>
            <a:gdLst/>
            <a:ahLst/>
            <a:cxnLst/>
            <a:rect l="l" t="t" r="r" b="b"/>
            <a:pathLst>
              <a:path w="40004" h="32385">
                <a:moveTo>
                  <a:pt x="33512" y="25332"/>
                </a:moveTo>
                <a:lnTo>
                  <a:pt x="26047" y="30251"/>
                </a:lnTo>
                <a:lnTo>
                  <a:pt x="18900" y="32218"/>
                </a:lnTo>
                <a:lnTo>
                  <a:pt x="10641" y="32218"/>
                </a:lnTo>
                <a:lnTo>
                  <a:pt x="4764" y="30251"/>
                </a:lnTo>
                <a:lnTo>
                  <a:pt x="2700" y="27422"/>
                </a:lnTo>
                <a:lnTo>
                  <a:pt x="794" y="25332"/>
                </a:lnTo>
                <a:lnTo>
                  <a:pt x="21600" y="0"/>
                </a:lnTo>
                <a:lnTo>
                  <a:pt x="30018" y="0"/>
                </a:lnTo>
                <a:lnTo>
                  <a:pt x="35418" y="2459"/>
                </a:lnTo>
                <a:lnTo>
                  <a:pt x="39865" y="70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5" name="object 29955"/>
          <p:cNvSpPr/>
          <p:nvPr/>
        </p:nvSpPr>
        <p:spPr>
          <a:xfrm>
            <a:off x="8332954" y="52490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6" name="object 29956"/>
          <p:cNvSpPr/>
          <p:nvPr/>
        </p:nvSpPr>
        <p:spPr>
          <a:xfrm>
            <a:off x="8360113" y="5232821"/>
            <a:ext cx="40005" cy="48895"/>
          </a:xfrm>
          <a:custGeom>
            <a:avLst/>
            <a:gdLst/>
            <a:ahLst/>
            <a:cxnLst/>
            <a:rect l="l" t="t" r="r" b="b"/>
            <a:pathLst>
              <a:path w="40004" h="48895">
                <a:moveTo>
                  <a:pt x="5558" y="23241"/>
                </a:moveTo>
                <a:lnTo>
                  <a:pt x="13500" y="18691"/>
                </a:lnTo>
                <a:lnTo>
                  <a:pt x="20647" y="16232"/>
                </a:lnTo>
                <a:lnTo>
                  <a:pt x="30812" y="11805"/>
                </a:lnTo>
                <a:lnTo>
                  <a:pt x="35259" y="6886"/>
                </a:lnTo>
                <a:lnTo>
                  <a:pt x="33671" y="2459"/>
                </a:lnTo>
                <a:lnTo>
                  <a:pt x="31606" y="0"/>
                </a:lnTo>
                <a:lnTo>
                  <a:pt x="22553" y="0"/>
                </a:lnTo>
                <a:lnTo>
                  <a:pt x="16200" y="2459"/>
                </a:lnTo>
                <a:lnTo>
                  <a:pt x="11912" y="4918"/>
                </a:lnTo>
                <a:lnTo>
                  <a:pt x="0" y="39474"/>
                </a:lnTo>
                <a:lnTo>
                  <a:pt x="1588" y="43655"/>
                </a:lnTo>
                <a:lnTo>
                  <a:pt x="3653" y="46483"/>
                </a:lnTo>
                <a:lnTo>
                  <a:pt x="9053" y="48451"/>
                </a:lnTo>
                <a:lnTo>
                  <a:pt x="17788" y="48451"/>
                </a:lnTo>
                <a:lnTo>
                  <a:pt x="24459" y="46483"/>
                </a:lnTo>
                <a:lnTo>
                  <a:pt x="32400" y="41564"/>
                </a:lnTo>
                <a:lnTo>
                  <a:pt x="37165" y="34678"/>
                </a:lnTo>
                <a:lnTo>
                  <a:pt x="39547" y="30128"/>
                </a:lnTo>
                <a:lnTo>
                  <a:pt x="38753" y="23241"/>
                </a:lnTo>
                <a:lnTo>
                  <a:pt x="34465" y="18691"/>
                </a:lnTo>
                <a:lnTo>
                  <a:pt x="28906" y="16232"/>
                </a:lnTo>
                <a:lnTo>
                  <a:pt x="20647" y="162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7" name="object 29957"/>
          <p:cNvSpPr/>
          <p:nvPr/>
        </p:nvSpPr>
        <p:spPr>
          <a:xfrm>
            <a:off x="8410619" y="5249053"/>
            <a:ext cx="44450" cy="32384"/>
          </a:xfrm>
          <a:custGeom>
            <a:avLst/>
            <a:gdLst/>
            <a:ahLst/>
            <a:cxnLst/>
            <a:rect l="l" t="t" r="r" b="b"/>
            <a:pathLst>
              <a:path w="44450" h="32385">
                <a:moveTo>
                  <a:pt x="44312" y="0"/>
                </a:moveTo>
                <a:lnTo>
                  <a:pt x="26524" y="0"/>
                </a:lnTo>
                <a:lnTo>
                  <a:pt x="18265" y="23241"/>
                </a:lnTo>
                <a:lnTo>
                  <a:pt x="12706" y="30251"/>
                </a:lnTo>
                <a:lnTo>
                  <a:pt x="6353" y="32218"/>
                </a:ln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8" name="object 29958"/>
          <p:cNvSpPr/>
          <p:nvPr/>
        </p:nvSpPr>
        <p:spPr>
          <a:xfrm>
            <a:off x="8443497" y="524905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59" name="object 29959"/>
          <p:cNvSpPr/>
          <p:nvPr/>
        </p:nvSpPr>
        <p:spPr>
          <a:xfrm>
            <a:off x="8469545" y="5249053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588" y="13895"/>
                </a:moveTo>
                <a:lnTo>
                  <a:pt x="37165" y="13895"/>
                </a:lnTo>
                <a:lnTo>
                  <a:pt x="39071" y="8976"/>
                </a:lnTo>
                <a:lnTo>
                  <a:pt x="37959" y="4918"/>
                </a:lnTo>
                <a:lnTo>
                  <a:pt x="35100" y="2459"/>
                </a:lnTo>
                <a:lnTo>
                  <a:pt x="30018" y="0"/>
                </a:lnTo>
                <a:lnTo>
                  <a:pt x="20965" y="0"/>
                </a:lnTo>
                <a:lnTo>
                  <a:pt x="14612" y="2459"/>
                </a:lnTo>
                <a:lnTo>
                  <a:pt x="7147" y="7009"/>
                </a:lnTo>
                <a:lnTo>
                  <a:pt x="1588" y="13895"/>
                </a:lnTo>
                <a:lnTo>
                  <a:pt x="0" y="18445"/>
                </a:lnTo>
                <a:lnTo>
                  <a:pt x="794" y="25332"/>
                </a:lnTo>
                <a:lnTo>
                  <a:pt x="5082" y="30251"/>
                </a:lnTo>
                <a:lnTo>
                  <a:pt x="9847" y="32218"/>
                </a:lnTo>
                <a:lnTo>
                  <a:pt x="18900" y="32218"/>
                </a:lnTo>
                <a:lnTo>
                  <a:pt x="26047" y="30251"/>
                </a:lnTo>
                <a:lnTo>
                  <a:pt x="33512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0" name="object 29960"/>
          <p:cNvSpPr/>
          <p:nvPr/>
        </p:nvSpPr>
        <p:spPr>
          <a:xfrm>
            <a:off x="8527198" y="5265039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1" name="object 29961"/>
          <p:cNvSpPr/>
          <p:nvPr/>
        </p:nvSpPr>
        <p:spPr>
          <a:xfrm>
            <a:off x="8554517" y="52490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2" name="object 29962"/>
          <p:cNvSpPr/>
          <p:nvPr/>
        </p:nvSpPr>
        <p:spPr>
          <a:xfrm>
            <a:off x="8521322" y="5249053"/>
            <a:ext cx="12065" cy="32384"/>
          </a:xfrm>
          <a:custGeom>
            <a:avLst/>
            <a:gdLst/>
            <a:ahLst/>
            <a:cxnLst/>
            <a:rect l="l" t="t" r="r" b="b"/>
            <a:pathLst>
              <a:path w="12065" h="32385">
                <a:moveTo>
                  <a:pt x="11435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3" name="object 29963"/>
          <p:cNvSpPr/>
          <p:nvPr/>
        </p:nvSpPr>
        <p:spPr>
          <a:xfrm>
            <a:off x="8581676" y="5249053"/>
            <a:ext cx="33020" cy="32384"/>
          </a:xfrm>
          <a:custGeom>
            <a:avLst/>
            <a:gdLst/>
            <a:ahLst/>
            <a:cxnLst/>
            <a:rect l="l" t="t" r="r" b="b"/>
            <a:pathLst>
              <a:path w="33020" h="32385">
                <a:moveTo>
                  <a:pt x="7941" y="0"/>
                </a:moveTo>
                <a:lnTo>
                  <a:pt x="0" y="23241"/>
                </a:lnTo>
                <a:lnTo>
                  <a:pt x="0" y="30251"/>
                </a:lnTo>
                <a:lnTo>
                  <a:pt x="5558" y="32218"/>
                </a:lnTo>
                <a:lnTo>
                  <a:pt x="14612" y="32218"/>
                </a:lnTo>
                <a:lnTo>
                  <a:pt x="20965" y="30251"/>
                </a:lnTo>
                <a:lnTo>
                  <a:pt x="3240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4" name="object 29964"/>
          <p:cNvSpPr/>
          <p:nvPr/>
        </p:nvSpPr>
        <p:spPr>
          <a:xfrm>
            <a:off x="8611377" y="5249053"/>
            <a:ext cx="11430" cy="32384"/>
          </a:xfrm>
          <a:custGeom>
            <a:avLst/>
            <a:gdLst/>
            <a:ahLst/>
            <a:cxnLst/>
            <a:rect l="l" t="t" r="r" b="b"/>
            <a:pathLst>
              <a:path w="11429" h="32385">
                <a:moveTo>
                  <a:pt x="10959" y="0"/>
                </a:moveTo>
                <a:lnTo>
                  <a:pt x="0" y="322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5" name="object 29965"/>
          <p:cNvSpPr/>
          <p:nvPr/>
        </p:nvSpPr>
        <p:spPr>
          <a:xfrm>
            <a:off x="8636948" y="5249053"/>
            <a:ext cx="39370" cy="32384"/>
          </a:xfrm>
          <a:custGeom>
            <a:avLst/>
            <a:gdLst/>
            <a:ahLst/>
            <a:cxnLst/>
            <a:rect l="l" t="t" r="r" b="b"/>
            <a:pathLst>
              <a:path w="39370" h="32385">
                <a:moveTo>
                  <a:pt x="1588" y="13895"/>
                </a:moveTo>
                <a:lnTo>
                  <a:pt x="37165" y="13895"/>
                </a:lnTo>
                <a:lnTo>
                  <a:pt x="38753" y="8976"/>
                </a:lnTo>
                <a:lnTo>
                  <a:pt x="37165" y="4918"/>
                </a:lnTo>
                <a:lnTo>
                  <a:pt x="35259" y="2459"/>
                </a:lnTo>
                <a:lnTo>
                  <a:pt x="30494" y="0"/>
                </a:lnTo>
                <a:lnTo>
                  <a:pt x="20965" y="0"/>
                </a:lnTo>
                <a:lnTo>
                  <a:pt x="14294" y="2459"/>
                </a:lnTo>
                <a:lnTo>
                  <a:pt x="7147" y="7009"/>
                </a:lnTo>
                <a:lnTo>
                  <a:pt x="1588" y="13895"/>
                </a:lnTo>
                <a:lnTo>
                  <a:pt x="0" y="18445"/>
                </a:lnTo>
                <a:lnTo>
                  <a:pt x="0" y="25332"/>
                </a:lnTo>
                <a:lnTo>
                  <a:pt x="5241" y="30251"/>
                </a:lnTo>
                <a:lnTo>
                  <a:pt x="9847" y="32218"/>
                </a:lnTo>
                <a:lnTo>
                  <a:pt x="19059" y="32218"/>
                </a:lnTo>
                <a:lnTo>
                  <a:pt x="25253" y="30251"/>
                </a:lnTo>
                <a:lnTo>
                  <a:pt x="33194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6" name="object 29966"/>
          <p:cNvSpPr/>
          <p:nvPr/>
        </p:nvSpPr>
        <p:spPr>
          <a:xfrm>
            <a:off x="8738932" y="5231791"/>
            <a:ext cx="302304" cy="66931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67" name="object 29967"/>
          <p:cNvSpPr/>
          <p:nvPr/>
        </p:nvSpPr>
        <p:spPr>
          <a:xfrm>
            <a:off x="371937" y="2566046"/>
            <a:ext cx="84455" cy="15240"/>
          </a:xfrm>
          <a:custGeom>
            <a:avLst/>
            <a:gdLst/>
            <a:ahLst/>
            <a:cxnLst/>
            <a:rect l="l" t="t" r="r" b="b"/>
            <a:pathLst>
              <a:path w="84454" h="15239">
                <a:moveTo>
                  <a:pt x="84130" y="0"/>
                </a:moveTo>
                <a:lnTo>
                  <a:pt x="0" y="14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8" name="object 29968"/>
          <p:cNvSpPr/>
          <p:nvPr/>
        </p:nvSpPr>
        <p:spPr>
          <a:xfrm>
            <a:off x="5190407" y="5406457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69" name="object 29969"/>
          <p:cNvSpPr/>
          <p:nvPr/>
        </p:nvSpPr>
        <p:spPr>
          <a:xfrm>
            <a:off x="5379322" y="5286747"/>
            <a:ext cx="1193655" cy="158312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9970" name="object 29970"/>
          <p:cNvSpPr/>
          <p:nvPr/>
        </p:nvSpPr>
        <p:spPr>
          <a:xfrm>
            <a:off x="302434" y="2549691"/>
            <a:ext cx="153670" cy="16510"/>
          </a:xfrm>
          <a:custGeom>
            <a:avLst/>
            <a:gdLst/>
            <a:ahLst/>
            <a:cxnLst/>
            <a:rect l="l" t="t" r="r" b="b"/>
            <a:pathLst>
              <a:path w="153670" h="16510">
                <a:moveTo>
                  <a:pt x="0" y="0"/>
                </a:moveTo>
                <a:lnTo>
                  <a:pt x="153633" y="163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1" name="object 29971"/>
          <p:cNvSpPr/>
          <p:nvPr/>
        </p:nvSpPr>
        <p:spPr>
          <a:xfrm>
            <a:off x="5181354" y="5315581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1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2" name="object 29972"/>
          <p:cNvSpPr/>
          <p:nvPr/>
        </p:nvSpPr>
        <p:spPr>
          <a:xfrm>
            <a:off x="302434" y="2524850"/>
            <a:ext cx="69850" cy="25400"/>
          </a:xfrm>
          <a:custGeom>
            <a:avLst/>
            <a:gdLst/>
            <a:ahLst/>
            <a:cxnLst/>
            <a:rect l="l" t="t" r="r" b="b"/>
            <a:pathLst>
              <a:path w="69850" h="25400">
                <a:moveTo>
                  <a:pt x="69502" y="0"/>
                </a:moveTo>
                <a:lnTo>
                  <a:pt x="0" y="248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3" name="object 29973"/>
          <p:cNvSpPr/>
          <p:nvPr/>
        </p:nvSpPr>
        <p:spPr>
          <a:xfrm>
            <a:off x="4979644" y="5759953"/>
            <a:ext cx="54610" cy="0"/>
          </a:xfrm>
          <a:custGeom>
            <a:avLst/>
            <a:gdLst/>
            <a:ahLst/>
            <a:cxnLst/>
            <a:rect l="l" t="t" r="r" b="b"/>
            <a:pathLst>
              <a:path w="54610" h="0">
                <a:moveTo>
                  <a:pt x="0" y="0"/>
                </a:moveTo>
                <a:lnTo>
                  <a:pt x="540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4" name="object 29974"/>
          <p:cNvSpPr/>
          <p:nvPr/>
        </p:nvSpPr>
        <p:spPr>
          <a:xfrm>
            <a:off x="5118935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5" name="object 29975"/>
          <p:cNvSpPr/>
          <p:nvPr/>
        </p:nvSpPr>
        <p:spPr>
          <a:xfrm>
            <a:off x="5137200" y="5761982"/>
            <a:ext cx="15240" cy="19685"/>
          </a:xfrm>
          <a:custGeom>
            <a:avLst/>
            <a:gdLst/>
            <a:ahLst/>
            <a:cxnLst/>
            <a:rect l="l" t="t" r="r" b="b"/>
            <a:pathLst>
              <a:path w="15239" h="19685">
                <a:moveTo>
                  <a:pt x="0" y="0"/>
                </a:moveTo>
                <a:lnTo>
                  <a:pt x="14929" y="1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6" name="object 29976"/>
          <p:cNvSpPr/>
          <p:nvPr/>
        </p:nvSpPr>
        <p:spPr>
          <a:xfrm>
            <a:off x="5122588" y="5748529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800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7" name="object 29977"/>
          <p:cNvSpPr/>
          <p:nvPr/>
        </p:nvSpPr>
        <p:spPr>
          <a:xfrm>
            <a:off x="5168807" y="5748529"/>
            <a:ext cx="41275" cy="33020"/>
          </a:xfrm>
          <a:custGeom>
            <a:avLst/>
            <a:gdLst/>
            <a:ahLst/>
            <a:cxnLst/>
            <a:rect l="l" t="t" r="r" b="b"/>
            <a:pathLst>
              <a:path w="41275" h="33020">
                <a:moveTo>
                  <a:pt x="20806" y="0"/>
                </a:moveTo>
                <a:lnTo>
                  <a:pt x="30018" y="0"/>
                </a:lnTo>
                <a:lnTo>
                  <a:pt x="35100" y="2041"/>
                </a:lnTo>
                <a:lnTo>
                  <a:pt x="39865" y="6935"/>
                </a:lnTo>
                <a:lnTo>
                  <a:pt x="40659" y="13453"/>
                </a:lnTo>
                <a:lnTo>
                  <a:pt x="38594" y="18347"/>
                </a:lnTo>
                <a:lnTo>
                  <a:pt x="33512" y="25688"/>
                </a:lnTo>
                <a:lnTo>
                  <a:pt x="26047" y="29759"/>
                </a:lnTo>
                <a:lnTo>
                  <a:pt x="18900" y="32624"/>
                </a:lnTo>
                <a:lnTo>
                  <a:pt x="9847" y="32624"/>
                </a:lnTo>
                <a:lnTo>
                  <a:pt x="5082" y="29759"/>
                </a:lnTo>
                <a:lnTo>
                  <a:pt x="794" y="25688"/>
                </a:lnTo>
                <a:lnTo>
                  <a:pt x="0" y="18347"/>
                </a:lnTo>
                <a:lnTo>
                  <a:pt x="1429" y="13453"/>
                </a:lnTo>
                <a:lnTo>
                  <a:pt x="6988" y="6935"/>
                </a:lnTo>
                <a:lnTo>
                  <a:pt x="14612" y="2041"/>
                </a:lnTo>
                <a:lnTo>
                  <a:pt x="20806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8" name="object 29978"/>
          <p:cNvSpPr/>
          <p:nvPr/>
        </p:nvSpPr>
        <p:spPr>
          <a:xfrm>
            <a:off x="5220425" y="5748529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047" y="0"/>
                </a:lnTo>
                <a:lnTo>
                  <a:pt x="18582" y="23241"/>
                </a:lnTo>
                <a:lnTo>
                  <a:pt x="12706" y="29759"/>
                </a:lnTo>
                <a:lnTo>
                  <a:pt x="6353" y="32624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79" name="object 29979"/>
          <p:cNvSpPr/>
          <p:nvPr/>
        </p:nvSpPr>
        <p:spPr>
          <a:xfrm>
            <a:off x="5253620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0" name="object 29980"/>
          <p:cNvSpPr/>
          <p:nvPr/>
        </p:nvSpPr>
        <p:spPr>
          <a:xfrm>
            <a:off x="5279668" y="5748529"/>
            <a:ext cx="38735" cy="33020"/>
          </a:xfrm>
          <a:custGeom>
            <a:avLst/>
            <a:gdLst/>
            <a:ahLst/>
            <a:cxnLst/>
            <a:rect l="l" t="t" r="r" b="b"/>
            <a:pathLst>
              <a:path w="38735" h="33020">
                <a:moveTo>
                  <a:pt x="1270" y="13453"/>
                </a:moveTo>
                <a:lnTo>
                  <a:pt x="37165" y="13453"/>
                </a:lnTo>
                <a:lnTo>
                  <a:pt x="38277" y="9382"/>
                </a:lnTo>
                <a:lnTo>
                  <a:pt x="37165" y="4488"/>
                </a:lnTo>
                <a:lnTo>
                  <a:pt x="34783" y="2041"/>
                </a:lnTo>
                <a:lnTo>
                  <a:pt x="30018" y="0"/>
                </a:lnTo>
                <a:lnTo>
                  <a:pt x="20965" y="0"/>
                </a:lnTo>
                <a:lnTo>
                  <a:pt x="13817" y="2041"/>
                </a:lnTo>
                <a:lnTo>
                  <a:pt x="6829" y="6935"/>
                </a:lnTo>
                <a:lnTo>
                  <a:pt x="1270" y="13453"/>
                </a:lnTo>
                <a:lnTo>
                  <a:pt x="0" y="18347"/>
                </a:lnTo>
                <a:lnTo>
                  <a:pt x="0" y="25688"/>
                </a:lnTo>
                <a:lnTo>
                  <a:pt x="4764" y="29759"/>
                </a:lnTo>
                <a:lnTo>
                  <a:pt x="9529" y="32624"/>
                </a:lnTo>
                <a:lnTo>
                  <a:pt x="18582" y="32624"/>
                </a:lnTo>
                <a:lnTo>
                  <a:pt x="25729" y="29759"/>
                </a:lnTo>
                <a:lnTo>
                  <a:pt x="32877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1" name="object 29981"/>
          <p:cNvSpPr/>
          <p:nvPr/>
        </p:nvSpPr>
        <p:spPr>
          <a:xfrm>
            <a:off x="5332557" y="5748529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40341" y="6935"/>
                </a:moveTo>
                <a:lnTo>
                  <a:pt x="36053" y="2041"/>
                </a:lnTo>
                <a:lnTo>
                  <a:pt x="30812" y="0"/>
                </a:lnTo>
                <a:lnTo>
                  <a:pt x="21759" y="0"/>
                </a:lnTo>
                <a:lnTo>
                  <a:pt x="15088" y="2041"/>
                </a:lnTo>
                <a:lnTo>
                  <a:pt x="7147" y="6935"/>
                </a:lnTo>
                <a:lnTo>
                  <a:pt x="2382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241" y="29759"/>
                </a:lnTo>
                <a:lnTo>
                  <a:pt x="10800" y="32624"/>
                </a:lnTo>
                <a:lnTo>
                  <a:pt x="19853" y="32624"/>
                </a:lnTo>
                <a:lnTo>
                  <a:pt x="26206" y="29759"/>
                </a:lnTo>
                <a:lnTo>
                  <a:pt x="33988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2" name="object 29982"/>
          <p:cNvSpPr/>
          <p:nvPr/>
        </p:nvSpPr>
        <p:spPr>
          <a:xfrm>
            <a:off x="5387511" y="5764835"/>
            <a:ext cx="33020" cy="0"/>
          </a:xfrm>
          <a:custGeom>
            <a:avLst/>
            <a:gdLst/>
            <a:ahLst/>
            <a:cxnLst/>
            <a:rect l="l" t="t" r="r" b="b"/>
            <a:pathLst>
              <a:path w="33020" h="0">
                <a:moveTo>
                  <a:pt x="0" y="0"/>
                </a:moveTo>
                <a:lnTo>
                  <a:pt x="327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3" name="object 29983"/>
          <p:cNvSpPr/>
          <p:nvPr/>
        </p:nvSpPr>
        <p:spPr>
          <a:xfrm>
            <a:off x="5414829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4" name="object 29984"/>
          <p:cNvSpPr/>
          <p:nvPr/>
        </p:nvSpPr>
        <p:spPr>
          <a:xfrm>
            <a:off x="5381952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5" name="object 29985"/>
          <p:cNvSpPr/>
          <p:nvPr/>
        </p:nvSpPr>
        <p:spPr>
          <a:xfrm>
            <a:off x="5440083" y="5757912"/>
            <a:ext cx="36830" cy="23495"/>
          </a:xfrm>
          <a:custGeom>
            <a:avLst/>
            <a:gdLst/>
            <a:ahLst/>
            <a:cxnLst/>
            <a:rect l="l" t="t" r="r" b="b"/>
            <a:pathLst>
              <a:path w="36829" h="23495">
                <a:moveTo>
                  <a:pt x="4764" y="4070"/>
                </a:moveTo>
                <a:lnTo>
                  <a:pt x="9053" y="2041"/>
                </a:lnTo>
                <a:lnTo>
                  <a:pt x="15406" y="0"/>
                </a:lnTo>
                <a:lnTo>
                  <a:pt x="24459" y="0"/>
                </a:lnTo>
                <a:lnTo>
                  <a:pt x="27159" y="0"/>
                </a:lnTo>
                <a:lnTo>
                  <a:pt x="32718" y="2041"/>
                </a:lnTo>
                <a:lnTo>
                  <a:pt x="35100" y="4070"/>
                </a:lnTo>
                <a:lnTo>
                  <a:pt x="36371" y="8964"/>
                </a:lnTo>
                <a:lnTo>
                  <a:pt x="35100" y="13858"/>
                </a:lnTo>
                <a:lnTo>
                  <a:pt x="30018" y="18347"/>
                </a:lnTo>
                <a:lnTo>
                  <a:pt x="26365" y="20376"/>
                </a:lnTo>
                <a:lnTo>
                  <a:pt x="19694" y="23241"/>
                </a:lnTo>
                <a:lnTo>
                  <a:pt x="7464" y="23241"/>
                </a:lnTo>
                <a:lnTo>
                  <a:pt x="2700" y="20376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6" name="object 29986"/>
          <p:cNvSpPr/>
          <p:nvPr/>
        </p:nvSpPr>
        <p:spPr>
          <a:xfrm>
            <a:off x="5438495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7" name="object 29987"/>
          <p:cNvSpPr/>
          <p:nvPr/>
        </p:nvSpPr>
        <p:spPr>
          <a:xfrm>
            <a:off x="5478043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8" name="object 29988"/>
          <p:cNvSpPr/>
          <p:nvPr/>
        </p:nvSpPr>
        <p:spPr>
          <a:xfrm>
            <a:off x="5504408" y="5748529"/>
            <a:ext cx="33655" cy="33020"/>
          </a:xfrm>
          <a:custGeom>
            <a:avLst/>
            <a:gdLst/>
            <a:ahLst/>
            <a:cxnLst/>
            <a:rect l="l" t="t" r="r" b="b"/>
            <a:pathLst>
              <a:path w="33654" h="33020">
                <a:moveTo>
                  <a:pt x="8258" y="0"/>
                </a:moveTo>
                <a:lnTo>
                  <a:pt x="0" y="23241"/>
                </a:lnTo>
                <a:lnTo>
                  <a:pt x="794" y="29759"/>
                </a:lnTo>
                <a:lnTo>
                  <a:pt x="6353" y="32624"/>
                </a:lnTo>
                <a:lnTo>
                  <a:pt x="14612" y="32624"/>
                </a:lnTo>
                <a:lnTo>
                  <a:pt x="21759" y="29759"/>
                </a:lnTo>
                <a:lnTo>
                  <a:pt x="33194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89" name="object 29989"/>
          <p:cNvSpPr/>
          <p:nvPr/>
        </p:nvSpPr>
        <p:spPr>
          <a:xfrm>
            <a:off x="5534426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0" name="object 29990"/>
          <p:cNvSpPr/>
          <p:nvPr/>
        </p:nvSpPr>
        <p:spPr>
          <a:xfrm>
            <a:off x="5522197" y="5739159"/>
            <a:ext cx="24130" cy="5080"/>
          </a:xfrm>
          <a:custGeom>
            <a:avLst/>
            <a:gdLst/>
            <a:ahLst/>
            <a:cxnLst/>
            <a:rect l="l" t="t" r="r" b="b"/>
            <a:pathLst>
              <a:path w="24129" h="5079">
                <a:moveTo>
                  <a:pt x="0" y="0"/>
                </a:moveTo>
                <a:lnTo>
                  <a:pt x="1905" y="2447"/>
                </a:lnTo>
                <a:lnTo>
                  <a:pt x="6670" y="4476"/>
                </a:lnTo>
                <a:lnTo>
                  <a:pt x="13023" y="4476"/>
                </a:lnTo>
                <a:lnTo>
                  <a:pt x="20170" y="2447"/>
                </a:lnTo>
                <a:lnTo>
                  <a:pt x="236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1" name="object 29991"/>
          <p:cNvSpPr/>
          <p:nvPr/>
        </p:nvSpPr>
        <p:spPr>
          <a:xfrm>
            <a:off x="5616540" y="574852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671" y="25688"/>
                </a:moveTo>
                <a:lnTo>
                  <a:pt x="26047" y="29759"/>
                </a:lnTo>
                <a:lnTo>
                  <a:pt x="19853" y="32624"/>
                </a:lnTo>
                <a:lnTo>
                  <a:pt x="10641" y="32624"/>
                </a:lnTo>
                <a:lnTo>
                  <a:pt x="4764" y="29759"/>
                </a:lnTo>
                <a:lnTo>
                  <a:pt x="2858" y="27730"/>
                </a:lnTo>
                <a:lnTo>
                  <a:pt x="794" y="25688"/>
                </a:lnTo>
                <a:lnTo>
                  <a:pt x="21759" y="0"/>
                </a:lnTo>
                <a:lnTo>
                  <a:pt x="30812" y="0"/>
                </a:lnTo>
                <a:lnTo>
                  <a:pt x="36053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2" name="object 29992"/>
          <p:cNvSpPr/>
          <p:nvPr/>
        </p:nvSpPr>
        <p:spPr>
          <a:xfrm>
            <a:off x="5648146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3" name="object 29993"/>
          <p:cNvSpPr/>
          <p:nvPr/>
        </p:nvSpPr>
        <p:spPr>
          <a:xfrm>
            <a:off x="5673399" y="574852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5577" y="2041"/>
                </a:lnTo>
                <a:lnTo>
                  <a:pt x="30812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935"/>
                </a:lnTo>
                <a:lnTo>
                  <a:pt x="2064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4764" y="29759"/>
                </a:lnTo>
                <a:lnTo>
                  <a:pt x="10323" y="32624"/>
                </a:lnTo>
                <a:lnTo>
                  <a:pt x="19376" y="32624"/>
                </a:lnTo>
                <a:lnTo>
                  <a:pt x="25729" y="29759"/>
                </a:lnTo>
                <a:lnTo>
                  <a:pt x="33671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4" name="object 29994"/>
          <p:cNvSpPr/>
          <p:nvPr/>
        </p:nvSpPr>
        <p:spPr>
          <a:xfrm>
            <a:off x="5724383" y="5748529"/>
            <a:ext cx="49530" cy="33020"/>
          </a:xfrm>
          <a:custGeom>
            <a:avLst/>
            <a:gdLst/>
            <a:ahLst/>
            <a:cxnLst/>
            <a:rect l="l" t="t" r="r" b="b"/>
            <a:pathLst>
              <a:path w="49529" h="33020">
                <a:moveTo>
                  <a:pt x="39547" y="0"/>
                </a:moveTo>
                <a:lnTo>
                  <a:pt x="21282" y="0"/>
                </a:lnTo>
                <a:lnTo>
                  <a:pt x="15088" y="2041"/>
                </a:lnTo>
                <a:lnTo>
                  <a:pt x="7147" y="6935"/>
                </a:lnTo>
                <a:lnTo>
                  <a:pt x="1588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5082" y="29759"/>
                </a:lnTo>
                <a:lnTo>
                  <a:pt x="9847" y="32624"/>
                </a:lnTo>
                <a:lnTo>
                  <a:pt x="28112" y="32624"/>
                </a:lnTo>
                <a:lnTo>
                  <a:pt x="35100" y="29759"/>
                </a:lnTo>
                <a:lnTo>
                  <a:pt x="42247" y="25688"/>
                </a:lnTo>
                <a:lnTo>
                  <a:pt x="47806" y="18347"/>
                </a:lnTo>
                <a:lnTo>
                  <a:pt x="49395" y="13453"/>
                </a:lnTo>
                <a:lnTo>
                  <a:pt x="48600" y="6935"/>
                </a:lnTo>
                <a:lnTo>
                  <a:pt x="44312" y="2041"/>
                </a:lnTo>
                <a:lnTo>
                  <a:pt x="39547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5" name="object 29995"/>
          <p:cNvSpPr/>
          <p:nvPr/>
        </p:nvSpPr>
        <p:spPr>
          <a:xfrm>
            <a:off x="5737883" y="5748529"/>
            <a:ext cx="17145" cy="48895"/>
          </a:xfrm>
          <a:custGeom>
            <a:avLst/>
            <a:gdLst/>
            <a:ahLst/>
            <a:cxnLst/>
            <a:rect l="l" t="t" r="r" b="b"/>
            <a:pathLst>
              <a:path w="17145" h="48895">
                <a:moveTo>
                  <a:pt x="16994" y="0"/>
                </a:moveTo>
                <a:lnTo>
                  <a:pt x="0" y="485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6" name="object 29996"/>
          <p:cNvSpPr/>
          <p:nvPr/>
        </p:nvSpPr>
        <p:spPr>
          <a:xfrm>
            <a:off x="5790296" y="574852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194" y="25688"/>
                </a:moveTo>
                <a:lnTo>
                  <a:pt x="26047" y="29759"/>
                </a:lnTo>
                <a:lnTo>
                  <a:pt x="19059" y="32624"/>
                </a:lnTo>
                <a:lnTo>
                  <a:pt x="10006" y="32624"/>
                </a:lnTo>
                <a:lnTo>
                  <a:pt x="5241" y="29759"/>
                </a:lnTo>
                <a:lnTo>
                  <a:pt x="2858" y="27730"/>
                </a:lnTo>
                <a:lnTo>
                  <a:pt x="0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935"/>
                </a:lnTo>
                <a:lnTo>
                  <a:pt x="14294" y="2041"/>
                </a:lnTo>
                <a:lnTo>
                  <a:pt x="20965" y="0"/>
                </a:lnTo>
                <a:lnTo>
                  <a:pt x="30018" y="0"/>
                </a:lnTo>
                <a:lnTo>
                  <a:pt x="35259" y="2041"/>
                </a:lnTo>
                <a:lnTo>
                  <a:pt x="39547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7" name="object 29997"/>
          <p:cNvSpPr/>
          <p:nvPr/>
        </p:nvSpPr>
        <p:spPr>
          <a:xfrm>
            <a:off x="5821109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8" name="object 29998"/>
          <p:cNvSpPr/>
          <p:nvPr/>
        </p:nvSpPr>
        <p:spPr>
          <a:xfrm>
            <a:off x="5842074" y="5748529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312" y="0"/>
                </a:moveTo>
                <a:lnTo>
                  <a:pt x="26047" y="0"/>
                </a:lnTo>
                <a:lnTo>
                  <a:pt x="18582" y="23241"/>
                </a:lnTo>
                <a:lnTo>
                  <a:pt x="12706" y="29759"/>
                </a:lnTo>
                <a:lnTo>
                  <a:pt x="5876" y="32624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99" name="object 29999"/>
          <p:cNvSpPr/>
          <p:nvPr/>
        </p:nvSpPr>
        <p:spPr>
          <a:xfrm>
            <a:off x="5875268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0" name="object 30000"/>
          <p:cNvSpPr/>
          <p:nvPr/>
        </p:nvSpPr>
        <p:spPr>
          <a:xfrm>
            <a:off x="5900522" y="5757912"/>
            <a:ext cx="36195" cy="23495"/>
          </a:xfrm>
          <a:custGeom>
            <a:avLst/>
            <a:gdLst/>
            <a:ahLst/>
            <a:cxnLst/>
            <a:rect l="l" t="t" r="r" b="b"/>
            <a:pathLst>
              <a:path w="36195" h="23495">
                <a:moveTo>
                  <a:pt x="4764" y="4070"/>
                </a:moveTo>
                <a:lnTo>
                  <a:pt x="8258" y="2041"/>
                </a:lnTo>
                <a:lnTo>
                  <a:pt x="15406" y="0"/>
                </a:lnTo>
                <a:lnTo>
                  <a:pt x="24459" y="0"/>
                </a:lnTo>
                <a:lnTo>
                  <a:pt x="27318" y="0"/>
                </a:lnTo>
                <a:lnTo>
                  <a:pt x="32083" y="2041"/>
                </a:lnTo>
                <a:lnTo>
                  <a:pt x="34306" y="4070"/>
                </a:lnTo>
                <a:lnTo>
                  <a:pt x="35577" y="8964"/>
                </a:lnTo>
                <a:lnTo>
                  <a:pt x="34306" y="13858"/>
                </a:lnTo>
                <a:lnTo>
                  <a:pt x="30018" y="18347"/>
                </a:lnTo>
                <a:lnTo>
                  <a:pt x="25729" y="20376"/>
                </a:lnTo>
                <a:lnTo>
                  <a:pt x="19376" y="23241"/>
                </a:lnTo>
                <a:lnTo>
                  <a:pt x="7464" y="23241"/>
                </a:lnTo>
                <a:lnTo>
                  <a:pt x="2064" y="20376"/>
                </a:lnTo>
                <a:lnTo>
                  <a:pt x="0" y="183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1" name="object 30001"/>
          <p:cNvSpPr/>
          <p:nvPr/>
        </p:nvSpPr>
        <p:spPr>
          <a:xfrm>
            <a:off x="5898934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2" name="object 30002"/>
          <p:cNvSpPr/>
          <p:nvPr/>
        </p:nvSpPr>
        <p:spPr>
          <a:xfrm>
            <a:off x="5952299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3" name="object 30003"/>
          <p:cNvSpPr/>
          <p:nvPr/>
        </p:nvSpPr>
        <p:spPr>
          <a:xfrm>
            <a:off x="5960558" y="5748529"/>
            <a:ext cx="31115" cy="33020"/>
          </a:xfrm>
          <a:custGeom>
            <a:avLst/>
            <a:gdLst/>
            <a:ahLst/>
            <a:cxnLst/>
            <a:rect l="l" t="t" r="r" b="b"/>
            <a:pathLst>
              <a:path w="31114" h="33020">
                <a:moveTo>
                  <a:pt x="0" y="9382"/>
                </a:moveTo>
                <a:lnTo>
                  <a:pt x="11435" y="2041"/>
                </a:lnTo>
                <a:lnTo>
                  <a:pt x="18106" y="0"/>
                </a:lnTo>
                <a:lnTo>
                  <a:pt x="24141" y="0"/>
                </a:lnTo>
                <a:lnTo>
                  <a:pt x="29700" y="2041"/>
                </a:lnTo>
                <a:lnTo>
                  <a:pt x="30494" y="9382"/>
                </a:lnTo>
                <a:lnTo>
                  <a:pt x="21759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4" name="object 30004"/>
          <p:cNvSpPr/>
          <p:nvPr/>
        </p:nvSpPr>
        <p:spPr>
          <a:xfrm>
            <a:off x="5991053" y="5748529"/>
            <a:ext cx="29845" cy="33020"/>
          </a:xfrm>
          <a:custGeom>
            <a:avLst/>
            <a:gdLst/>
            <a:ahLst/>
            <a:cxnLst/>
            <a:rect l="l" t="t" r="r" b="b"/>
            <a:pathLst>
              <a:path w="29845" h="33020">
                <a:moveTo>
                  <a:pt x="0" y="9382"/>
                </a:moveTo>
                <a:lnTo>
                  <a:pt x="10959" y="2041"/>
                </a:lnTo>
                <a:lnTo>
                  <a:pt x="17312" y="0"/>
                </a:lnTo>
                <a:lnTo>
                  <a:pt x="23665" y="0"/>
                </a:lnTo>
                <a:lnTo>
                  <a:pt x="28429" y="2041"/>
                </a:lnTo>
                <a:lnTo>
                  <a:pt x="29224" y="9382"/>
                </a:lnTo>
                <a:lnTo>
                  <a:pt x="2160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5" name="object 30005"/>
          <p:cNvSpPr/>
          <p:nvPr/>
        </p:nvSpPr>
        <p:spPr>
          <a:xfrm>
            <a:off x="6037907" y="5748529"/>
            <a:ext cx="40640" cy="33020"/>
          </a:xfrm>
          <a:custGeom>
            <a:avLst/>
            <a:gdLst/>
            <a:ahLst/>
            <a:cxnLst/>
            <a:rect l="l" t="t" r="r" b="b"/>
            <a:pathLst>
              <a:path w="40639" h="33020">
                <a:moveTo>
                  <a:pt x="21759" y="0"/>
                </a:moveTo>
                <a:lnTo>
                  <a:pt x="30812" y="0"/>
                </a:lnTo>
                <a:lnTo>
                  <a:pt x="35577" y="2041"/>
                </a:lnTo>
                <a:lnTo>
                  <a:pt x="40024" y="6935"/>
                </a:lnTo>
                <a:lnTo>
                  <a:pt x="40341" y="13453"/>
                </a:lnTo>
                <a:lnTo>
                  <a:pt x="39230" y="18347"/>
                </a:lnTo>
                <a:lnTo>
                  <a:pt x="33671" y="25688"/>
                </a:lnTo>
                <a:lnTo>
                  <a:pt x="25729" y="29759"/>
                </a:lnTo>
                <a:lnTo>
                  <a:pt x="19376" y="32624"/>
                </a:lnTo>
                <a:lnTo>
                  <a:pt x="10323" y="32624"/>
                </a:lnTo>
                <a:lnTo>
                  <a:pt x="5558" y="29759"/>
                </a:lnTo>
                <a:lnTo>
                  <a:pt x="476" y="25688"/>
                </a:lnTo>
                <a:lnTo>
                  <a:pt x="0" y="18347"/>
                </a:lnTo>
                <a:lnTo>
                  <a:pt x="2064" y="13453"/>
                </a:lnTo>
                <a:lnTo>
                  <a:pt x="6829" y="6935"/>
                </a:lnTo>
                <a:lnTo>
                  <a:pt x="14612" y="2041"/>
                </a:lnTo>
                <a:lnTo>
                  <a:pt x="21759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6" name="object 30006"/>
          <p:cNvSpPr/>
          <p:nvPr/>
        </p:nvSpPr>
        <p:spPr>
          <a:xfrm>
            <a:off x="6095243" y="5748529"/>
            <a:ext cx="36195" cy="33020"/>
          </a:xfrm>
          <a:custGeom>
            <a:avLst/>
            <a:gdLst/>
            <a:ahLst/>
            <a:cxnLst/>
            <a:rect l="l" t="t" r="r" b="b"/>
            <a:pathLst>
              <a:path w="36195" h="33020">
                <a:moveTo>
                  <a:pt x="0" y="0"/>
                </a:moveTo>
                <a:lnTo>
                  <a:pt x="7147" y="32624"/>
                </a:lnTo>
                <a:lnTo>
                  <a:pt x="3589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7" name="object 30007"/>
          <p:cNvSpPr/>
          <p:nvPr/>
        </p:nvSpPr>
        <p:spPr>
          <a:xfrm>
            <a:off x="6075549" y="5781154"/>
            <a:ext cx="27305" cy="16510"/>
          </a:xfrm>
          <a:custGeom>
            <a:avLst/>
            <a:gdLst/>
            <a:ahLst/>
            <a:cxnLst/>
            <a:rect l="l" t="t" r="r" b="b"/>
            <a:pathLst>
              <a:path w="27304" h="16510">
                <a:moveTo>
                  <a:pt x="26841" y="0"/>
                </a:moveTo>
                <a:lnTo>
                  <a:pt x="17788" y="9370"/>
                </a:lnTo>
                <a:lnTo>
                  <a:pt x="9847" y="13453"/>
                </a:lnTo>
                <a:lnTo>
                  <a:pt x="2700" y="15900"/>
                </a:lnTo>
                <a:lnTo>
                  <a:pt x="0" y="159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8" name="object 30008"/>
          <p:cNvSpPr/>
          <p:nvPr/>
        </p:nvSpPr>
        <p:spPr>
          <a:xfrm>
            <a:off x="6135109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09" name="object 30009"/>
          <p:cNvSpPr/>
          <p:nvPr/>
        </p:nvSpPr>
        <p:spPr>
          <a:xfrm>
            <a:off x="6153215" y="5761982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4" h="19685">
                <a:moveTo>
                  <a:pt x="0" y="0"/>
                </a:moveTo>
                <a:lnTo>
                  <a:pt x="14294" y="1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0" name="object 30010"/>
          <p:cNvSpPr/>
          <p:nvPr/>
        </p:nvSpPr>
        <p:spPr>
          <a:xfrm>
            <a:off x="6137809" y="5748529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1" name="object 30011"/>
          <p:cNvSpPr/>
          <p:nvPr/>
        </p:nvSpPr>
        <p:spPr>
          <a:xfrm>
            <a:off x="6179422" y="5748529"/>
            <a:ext cx="44450" cy="33020"/>
          </a:xfrm>
          <a:custGeom>
            <a:avLst/>
            <a:gdLst/>
            <a:ahLst/>
            <a:cxnLst/>
            <a:rect l="l" t="t" r="r" b="b"/>
            <a:pathLst>
              <a:path w="44450" h="33020">
                <a:moveTo>
                  <a:pt x="44153" y="0"/>
                </a:moveTo>
                <a:lnTo>
                  <a:pt x="26365" y="0"/>
                </a:lnTo>
                <a:lnTo>
                  <a:pt x="18106" y="23241"/>
                </a:lnTo>
                <a:lnTo>
                  <a:pt x="13341" y="29759"/>
                </a:lnTo>
                <a:lnTo>
                  <a:pt x="6194" y="32624"/>
                </a:ln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2" name="object 30012"/>
          <p:cNvSpPr/>
          <p:nvPr/>
        </p:nvSpPr>
        <p:spPr>
          <a:xfrm>
            <a:off x="6212140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3" name="object 30013"/>
          <p:cNvSpPr/>
          <p:nvPr/>
        </p:nvSpPr>
        <p:spPr>
          <a:xfrm>
            <a:off x="6238187" y="574852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3512" y="25688"/>
                </a:moveTo>
                <a:lnTo>
                  <a:pt x="26047" y="29759"/>
                </a:lnTo>
                <a:lnTo>
                  <a:pt x="18900" y="32624"/>
                </a:lnTo>
                <a:lnTo>
                  <a:pt x="10641" y="32624"/>
                </a:lnTo>
                <a:lnTo>
                  <a:pt x="4764" y="29759"/>
                </a:lnTo>
                <a:lnTo>
                  <a:pt x="2700" y="27730"/>
                </a:lnTo>
                <a:lnTo>
                  <a:pt x="794" y="25688"/>
                </a:lnTo>
                <a:lnTo>
                  <a:pt x="0" y="18347"/>
                </a:lnTo>
                <a:lnTo>
                  <a:pt x="1588" y="13453"/>
                </a:lnTo>
                <a:lnTo>
                  <a:pt x="7147" y="6935"/>
                </a:lnTo>
                <a:lnTo>
                  <a:pt x="14612" y="2041"/>
                </a:lnTo>
                <a:lnTo>
                  <a:pt x="21759" y="0"/>
                </a:lnTo>
                <a:lnTo>
                  <a:pt x="30018" y="0"/>
                </a:lnTo>
                <a:lnTo>
                  <a:pt x="35894" y="2041"/>
                </a:lnTo>
                <a:lnTo>
                  <a:pt x="39865" y="6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4" name="object 30014"/>
          <p:cNvSpPr/>
          <p:nvPr/>
        </p:nvSpPr>
        <p:spPr>
          <a:xfrm>
            <a:off x="6269000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5" name="object 30015"/>
          <p:cNvSpPr/>
          <p:nvPr/>
        </p:nvSpPr>
        <p:spPr>
          <a:xfrm>
            <a:off x="6295047" y="5748529"/>
            <a:ext cx="40005" cy="33020"/>
          </a:xfrm>
          <a:custGeom>
            <a:avLst/>
            <a:gdLst/>
            <a:ahLst/>
            <a:cxnLst/>
            <a:rect l="l" t="t" r="r" b="b"/>
            <a:pathLst>
              <a:path w="40004" h="33020">
                <a:moveTo>
                  <a:pt x="39865" y="6935"/>
                </a:moveTo>
                <a:lnTo>
                  <a:pt x="37959" y="4488"/>
                </a:lnTo>
                <a:lnTo>
                  <a:pt x="35577" y="2041"/>
                </a:lnTo>
                <a:lnTo>
                  <a:pt x="30018" y="0"/>
                </a:lnTo>
                <a:lnTo>
                  <a:pt x="21759" y="0"/>
                </a:lnTo>
                <a:lnTo>
                  <a:pt x="14612" y="2041"/>
                </a:lnTo>
                <a:lnTo>
                  <a:pt x="7147" y="6935"/>
                </a:lnTo>
                <a:lnTo>
                  <a:pt x="1270" y="13453"/>
                </a:lnTo>
                <a:lnTo>
                  <a:pt x="0" y="18347"/>
                </a:lnTo>
                <a:lnTo>
                  <a:pt x="794" y="25688"/>
                </a:lnTo>
                <a:lnTo>
                  <a:pt x="4764" y="29759"/>
                </a:lnTo>
                <a:lnTo>
                  <a:pt x="10323" y="32624"/>
                </a:lnTo>
                <a:lnTo>
                  <a:pt x="18900" y="32624"/>
                </a:lnTo>
                <a:lnTo>
                  <a:pt x="25729" y="29759"/>
                </a:lnTo>
                <a:lnTo>
                  <a:pt x="33512" y="25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6" name="object 30016"/>
          <p:cNvSpPr/>
          <p:nvPr/>
        </p:nvSpPr>
        <p:spPr>
          <a:xfrm>
            <a:off x="6294253" y="5748529"/>
            <a:ext cx="43180" cy="48895"/>
          </a:xfrm>
          <a:custGeom>
            <a:avLst/>
            <a:gdLst/>
            <a:ahLst/>
            <a:cxnLst/>
            <a:rect l="l" t="t" r="r" b="b"/>
            <a:pathLst>
              <a:path w="43179" h="48895">
                <a:moveTo>
                  <a:pt x="42724" y="0"/>
                </a:moveTo>
                <a:lnTo>
                  <a:pt x="30018" y="37100"/>
                </a:lnTo>
                <a:lnTo>
                  <a:pt x="24459" y="44036"/>
                </a:lnTo>
                <a:lnTo>
                  <a:pt x="20965" y="46077"/>
                </a:lnTo>
                <a:lnTo>
                  <a:pt x="14294" y="48524"/>
                </a:lnTo>
                <a:lnTo>
                  <a:pt x="5558" y="48524"/>
                </a:lnTo>
                <a:lnTo>
                  <a:pt x="0" y="460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7" name="object 30017"/>
          <p:cNvSpPr/>
          <p:nvPr/>
        </p:nvSpPr>
        <p:spPr>
          <a:xfrm>
            <a:off x="6353972" y="5748529"/>
            <a:ext cx="33020" cy="20955"/>
          </a:xfrm>
          <a:custGeom>
            <a:avLst/>
            <a:gdLst/>
            <a:ahLst/>
            <a:cxnLst/>
            <a:rect l="l" t="t" r="r" b="b"/>
            <a:pathLst>
              <a:path w="33020" h="20954">
                <a:moveTo>
                  <a:pt x="4288" y="0"/>
                </a:moveTo>
                <a:lnTo>
                  <a:pt x="0" y="11424"/>
                </a:lnTo>
                <a:lnTo>
                  <a:pt x="794" y="18347"/>
                </a:lnTo>
                <a:lnTo>
                  <a:pt x="6194" y="20794"/>
                </a:lnTo>
                <a:lnTo>
                  <a:pt x="14612" y="20794"/>
                </a:lnTo>
                <a:lnTo>
                  <a:pt x="21600" y="18347"/>
                </a:lnTo>
                <a:lnTo>
                  <a:pt x="32718" y="114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8" name="object 30018"/>
          <p:cNvSpPr/>
          <p:nvPr/>
        </p:nvSpPr>
        <p:spPr>
          <a:xfrm>
            <a:off x="6380020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0959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19" name="object 30019"/>
          <p:cNvSpPr/>
          <p:nvPr/>
        </p:nvSpPr>
        <p:spPr>
          <a:xfrm>
            <a:off x="6407179" y="5748529"/>
            <a:ext cx="33020" cy="33020"/>
          </a:xfrm>
          <a:custGeom>
            <a:avLst/>
            <a:gdLst/>
            <a:ahLst/>
            <a:cxnLst/>
            <a:rect l="l" t="t" r="r" b="b"/>
            <a:pathLst>
              <a:path w="33020" h="33020">
                <a:moveTo>
                  <a:pt x="7623" y="0"/>
                </a:moveTo>
                <a:lnTo>
                  <a:pt x="0" y="23241"/>
                </a:lnTo>
                <a:lnTo>
                  <a:pt x="476" y="29759"/>
                </a:lnTo>
                <a:lnTo>
                  <a:pt x="5558" y="32624"/>
                </a:lnTo>
                <a:lnTo>
                  <a:pt x="14612" y="32624"/>
                </a:lnTo>
                <a:lnTo>
                  <a:pt x="20965" y="29759"/>
                </a:lnTo>
                <a:lnTo>
                  <a:pt x="32877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0" name="object 30020"/>
          <p:cNvSpPr/>
          <p:nvPr/>
        </p:nvSpPr>
        <p:spPr>
          <a:xfrm>
            <a:off x="6436403" y="5748529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11435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1" name="object 30021"/>
          <p:cNvSpPr/>
          <p:nvPr/>
        </p:nvSpPr>
        <p:spPr>
          <a:xfrm>
            <a:off x="6460545" y="5748529"/>
            <a:ext cx="11430" cy="33020"/>
          </a:xfrm>
          <a:custGeom>
            <a:avLst/>
            <a:gdLst/>
            <a:ahLst/>
            <a:cxnLst/>
            <a:rect l="l" t="t" r="r" b="b"/>
            <a:pathLst>
              <a:path w="11429" h="33020">
                <a:moveTo>
                  <a:pt x="11117" y="0"/>
                </a:moveTo>
                <a:lnTo>
                  <a:pt x="0" y="326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2" name="object 30022"/>
          <p:cNvSpPr/>
          <p:nvPr/>
        </p:nvSpPr>
        <p:spPr>
          <a:xfrm>
            <a:off x="6478651" y="5761982"/>
            <a:ext cx="15240" cy="19685"/>
          </a:xfrm>
          <a:custGeom>
            <a:avLst/>
            <a:gdLst/>
            <a:ahLst/>
            <a:cxnLst/>
            <a:rect l="l" t="t" r="r" b="b"/>
            <a:pathLst>
              <a:path w="15239" h="19685">
                <a:moveTo>
                  <a:pt x="0" y="0"/>
                </a:moveTo>
                <a:lnTo>
                  <a:pt x="14612" y="191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3" name="object 30023"/>
          <p:cNvSpPr/>
          <p:nvPr/>
        </p:nvSpPr>
        <p:spPr>
          <a:xfrm>
            <a:off x="6463721" y="5748529"/>
            <a:ext cx="38100" cy="23495"/>
          </a:xfrm>
          <a:custGeom>
            <a:avLst/>
            <a:gdLst/>
            <a:ahLst/>
            <a:cxnLst/>
            <a:rect l="l" t="t" r="r" b="b"/>
            <a:pathLst>
              <a:path w="38100" h="23495">
                <a:moveTo>
                  <a:pt x="37959" y="0"/>
                </a:moveTo>
                <a:lnTo>
                  <a:pt x="0" y="232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4" name="object 30024"/>
          <p:cNvSpPr/>
          <p:nvPr/>
        </p:nvSpPr>
        <p:spPr>
          <a:xfrm>
            <a:off x="4567489" y="187764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403"/>
                </a:lnTo>
                <a:lnTo>
                  <a:pt x="34783" y="13403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25" name="object 30025"/>
          <p:cNvSpPr/>
          <p:nvPr/>
        </p:nvSpPr>
        <p:spPr>
          <a:xfrm>
            <a:off x="4571142" y="1881460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526"/>
                </a:moveTo>
                <a:lnTo>
                  <a:pt x="17470" y="0"/>
                </a:lnTo>
                <a:lnTo>
                  <a:pt x="23029" y="491"/>
                </a:lnTo>
                <a:lnTo>
                  <a:pt x="27635" y="2459"/>
                </a:lnTo>
                <a:lnTo>
                  <a:pt x="31288" y="5287"/>
                </a:lnTo>
                <a:lnTo>
                  <a:pt x="33988" y="8976"/>
                </a:lnTo>
                <a:lnTo>
                  <a:pt x="34783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6" name="object 30026"/>
          <p:cNvSpPr/>
          <p:nvPr/>
        </p:nvSpPr>
        <p:spPr>
          <a:xfrm>
            <a:off x="4567489" y="1891052"/>
            <a:ext cx="34925" cy="29845"/>
          </a:xfrm>
          <a:custGeom>
            <a:avLst/>
            <a:gdLst/>
            <a:ahLst/>
            <a:cxnLst/>
            <a:rect l="l" t="t" r="r" b="b"/>
            <a:pathLst>
              <a:path w="34925" h="29844">
                <a:moveTo>
                  <a:pt x="34783" y="0"/>
                </a:moveTo>
                <a:lnTo>
                  <a:pt x="0" y="0"/>
                </a:lnTo>
                <a:lnTo>
                  <a:pt x="0" y="29759"/>
                </a:lnTo>
                <a:lnTo>
                  <a:pt x="34783" y="2975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27" name="object 30027"/>
          <p:cNvSpPr/>
          <p:nvPr/>
        </p:nvSpPr>
        <p:spPr>
          <a:xfrm>
            <a:off x="4571142" y="1894987"/>
            <a:ext cx="34925" cy="29845"/>
          </a:xfrm>
          <a:custGeom>
            <a:avLst/>
            <a:gdLst/>
            <a:ahLst/>
            <a:cxnLst/>
            <a:rect l="l" t="t" r="r" b="b"/>
            <a:pathLst>
              <a:path w="34925" h="29844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29759"/>
                </a:lnTo>
                <a:lnTo>
                  <a:pt x="17470" y="29759"/>
                </a:lnTo>
                <a:lnTo>
                  <a:pt x="34783" y="29759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28" name="object 30028"/>
          <p:cNvSpPr/>
          <p:nvPr/>
        </p:nvSpPr>
        <p:spPr>
          <a:xfrm>
            <a:off x="4567489" y="192081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549"/>
                </a:lnTo>
                <a:lnTo>
                  <a:pt x="3176" y="8239"/>
                </a:lnTo>
                <a:lnTo>
                  <a:pt x="6670" y="11067"/>
                </a:lnTo>
                <a:lnTo>
                  <a:pt x="11753" y="13035"/>
                </a:lnTo>
                <a:lnTo>
                  <a:pt x="17312" y="13526"/>
                </a:lnTo>
                <a:lnTo>
                  <a:pt x="22871" y="13035"/>
                </a:lnTo>
                <a:lnTo>
                  <a:pt x="27635" y="11067"/>
                </a:lnTo>
                <a:lnTo>
                  <a:pt x="31130" y="8239"/>
                </a:lnTo>
                <a:lnTo>
                  <a:pt x="33988" y="4549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29" name="object 30029"/>
          <p:cNvSpPr/>
          <p:nvPr/>
        </p:nvSpPr>
        <p:spPr>
          <a:xfrm>
            <a:off x="4571142" y="192474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6829" y="10944"/>
                </a:lnTo>
                <a:lnTo>
                  <a:pt x="3176" y="8116"/>
                </a:lnTo>
                <a:lnTo>
                  <a:pt x="476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0" name="object 30030"/>
          <p:cNvSpPr/>
          <p:nvPr/>
        </p:nvSpPr>
        <p:spPr>
          <a:xfrm>
            <a:off x="6538370" y="5690228"/>
            <a:ext cx="758825" cy="0"/>
          </a:xfrm>
          <a:custGeom>
            <a:avLst/>
            <a:gdLst/>
            <a:ahLst/>
            <a:cxnLst/>
            <a:rect l="l" t="t" r="r" b="b"/>
            <a:pathLst>
              <a:path w="758825" h="0">
                <a:moveTo>
                  <a:pt x="0" y="0"/>
                </a:moveTo>
                <a:lnTo>
                  <a:pt x="7585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1" name="object 30031"/>
          <p:cNvSpPr/>
          <p:nvPr/>
        </p:nvSpPr>
        <p:spPr>
          <a:xfrm>
            <a:off x="4782222" y="1947004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259" y="0"/>
                </a:moveTo>
                <a:lnTo>
                  <a:pt x="0" y="0"/>
                </a:lnTo>
                <a:lnTo>
                  <a:pt x="794" y="4426"/>
                </a:lnTo>
                <a:lnTo>
                  <a:pt x="3653" y="8116"/>
                </a:lnTo>
                <a:lnTo>
                  <a:pt x="7147" y="10944"/>
                </a:lnTo>
                <a:lnTo>
                  <a:pt x="11912" y="13035"/>
                </a:lnTo>
                <a:lnTo>
                  <a:pt x="17788" y="13403"/>
                </a:lnTo>
                <a:lnTo>
                  <a:pt x="23347" y="13035"/>
                </a:lnTo>
                <a:lnTo>
                  <a:pt x="28112" y="10944"/>
                </a:lnTo>
                <a:lnTo>
                  <a:pt x="31606" y="8116"/>
                </a:lnTo>
                <a:lnTo>
                  <a:pt x="34465" y="4426"/>
                </a:lnTo>
                <a:lnTo>
                  <a:pt x="3525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2" name="object 30032"/>
          <p:cNvSpPr/>
          <p:nvPr/>
        </p:nvSpPr>
        <p:spPr>
          <a:xfrm>
            <a:off x="4786034" y="1950816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35100" y="0"/>
                </a:moveTo>
                <a:lnTo>
                  <a:pt x="17788" y="13403"/>
                </a:lnTo>
                <a:lnTo>
                  <a:pt x="11912" y="13035"/>
                </a:lnTo>
                <a:lnTo>
                  <a:pt x="7147" y="11067"/>
                </a:lnTo>
                <a:lnTo>
                  <a:pt x="3494" y="8116"/>
                </a:lnTo>
                <a:lnTo>
                  <a:pt x="794" y="4426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3" name="object 30033"/>
          <p:cNvSpPr/>
          <p:nvPr/>
        </p:nvSpPr>
        <p:spPr>
          <a:xfrm>
            <a:off x="4782222" y="1920811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60" h="26669">
                <a:moveTo>
                  <a:pt x="0" y="26193"/>
                </a:moveTo>
                <a:lnTo>
                  <a:pt x="35259" y="26193"/>
                </a:lnTo>
                <a:lnTo>
                  <a:pt x="35259" y="0"/>
                </a:lnTo>
                <a:lnTo>
                  <a:pt x="0" y="0"/>
                </a:lnTo>
                <a:lnTo>
                  <a:pt x="0" y="26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4" name="object 30034"/>
          <p:cNvSpPr/>
          <p:nvPr/>
        </p:nvSpPr>
        <p:spPr>
          <a:xfrm>
            <a:off x="4786034" y="1924746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60" h="26669">
                <a:moveTo>
                  <a:pt x="0" y="26070"/>
                </a:moveTo>
                <a:lnTo>
                  <a:pt x="17788" y="26070"/>
                </a:lnTo>
                <a:lnTo>
                  <a:pt x="35100" y="26070"/>
                </a:lnTo>
                <a:lnTo>
                  <a:pt x="35100" y="0"/>
                </a:lnTo>
                <a:lnTo>
                  <a:pt x="17788" y="0"/>
                </a:lnTo>
                <a:lnTo>
                  <a:pt x="0" y="0"/>
                </a:lnTo>
                <a:lnTo>
                  <a:pt x="0" y="2607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5" name="object 30035"/>
          <p:cNvSpPr/>
          <p:nvPr/>
        </p:nvSpPr>
        <p:spPr>
          <a:xfrm>
            <a:off x="4782222" y="1907407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17788" y="0"/>
                </a:moveTo>
                <a:lnTo>
                  <a:pt x="0" y="13403"/>
                </a:lnTo>
                <a:lnTo>
                  <a:pt x="35259" y="13403"/>
                </a:lnTo>
                <a:lnTo>
                  <a:pt x="177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6" name="object 30036"/>
          <p:cNvSpPr/>
          <p:nvPr/>
        </p:nvSpPr>
        <p:spPr>
          <a:xfrm>
            <a:off x="4786034" y="1911219"/>
            <a:ext cx="35560" cy="13970"/>
          </a:xfrm>
          <a:custGeom>
            <a:avLst/>
            <a:gdLst/>
            <a:ahLst/>
            <a:cxnLst/>
            <a:rect l="l" t="t" r="r" b="b"/>
            <a:pathLst>
              <a:path w="35560" h="13969">
                <a:moveTo>
                  <a:pt x="0" y="13526"/>
                </a:moveTo>
                <a:lnTo>
                  <a:pt x="17788" y="0"/>
                </a:lnTo>
                <a:lnTo>
                  <a:pt x="23347" y="491"/>
                </a:lnTo>
                <a:lnTo>
                  <a:pt x="28112" y="2459"/>
                </a:lnTo>
                <a:lnTo>
                  <a:pt x="31606" y="5410"/>
                </a:lnTo>
                <a:lnTo>
                  <a:pt x="34306" y="8976"/>
                </a:lnTo>
                <a:lnTo>
                  <a:pt x="35100" y="135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7" name="object 30037"/>
          <p:cNvSpPr/>
          <p:nvPr/>
        </p:nvSpPr>
        <p:spPr>
          <a:xfrm>
            <a:off x="4844959" y="5732223"/>
            <a:ext cx="18415" cy="48895"/>
          </a:xfrm>
          <a:custGeom>
            <a:avLst/>
            <a:gdLst/>
            <a:ahLst/>
            <a:cxnLst/>
            <a:rect l="l" t="t" r="r" b="b"/>
            <a:pathLst>
              <a:path w="18414" h="48895">
                <a:moveTo>
                  <a:pt x="0" y="9382"/>
                </a:moveTo>
                <a:lnTo>
                  <a:pt x="6988" y="6935"/>
                </a:lnTo>
                <a:lnTo>
                  <a:pt x="18106" y="0"/>
                </a:lnTo>
                <a:lnTo>
                  <a:pt x="1588" y="485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38" name="object 30038"/>
          <p:cNvSpPr/>
          <p:nvPr/>
        </p:nvSpPr>
        <p:spPr>
          <a:xfrm>
            <a:off x="4470763" y="1922041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5" h="25400">
                <a:moveTo>
                  <a:pt x="9053" y="0"/>
                </a:moveTo>
                <a:lnTo>
                  <a:pt x="3811" y="2459"/>
                </a:lnTo>
                <a:lnTo>
                  <a:pt x="1111" y="6517"/>
                </a:lnTo>
                <a:lnTo>
                  <a:pt x="0" y="10206"/>
                </a:lnTo>
                <a:lnTo>
                  <a:pt x="317" y="14756"/>
                </a:lnTo>
                <a:lnTo>
                  <a:pt x="1905" y="18322"/>
                </a:lnTo>
                <a:lnTo>
                  <a:pt x="5400" y="22012"/>
                </a:lnTo>
                <a:lnTo>
                  <a:pt x="10164" y="24471"/>
                </a:lnTo>
                <a:lnTo>
                  <a:pt x="15406" y="25332"/>
                </a:lnTo>
                <a:lnTo>
                  <a:pt x="20806" y="24963"/>
                </a:lnTo>
                <a:lnTo>
                  <a:pt x="25571" y="23733"/>
                </a:lnTo>
                <a:lnTo>
                  <a:pt x="17312" y="11805"/>
                </a:lnTo>
                <a:lnTo>
                  <a:pt x="905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39" name="object 30039"/>
          <p:cNvSpPr/>
          <p:nvPr/>
        </p:nvSpPr>
        <p:spPr>
          <a:xfrm>
            <a:off x="4474416" y="1925976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5" h="25400">
                <a:moveTo>
                  <a:pt x="25729" y="23610"/>
                </a:moveTo>
                <a:lnTo>
                  <a:pt x="20965" y="24840"/>
                </a:lnTo>
                <a:lnTo>
                  <a:pt x="15406" y="25209"/>
                </a:lnTo>
                <a:lnTo>
                  <a:pt x="10323" y="24471"/>
                </a:lnTo>
                <a:lnTo>
                  <a:pt x="5558" y="22012"/>
                </a:lnTo>
                <a:lnTo>
                  <a:pt x="2064" y="18322"/>
                </a:lnTo>
                <a:lnTo>
                  <a:pt x="476" y="14633"/>
                </a:lnTo>
                <a:lnTo>
                  <a:pt x="0" y="10206"/>
                </a:lnTo>
                <a:lnTo>
                  <a:pt x="1270" y="6517"/>
                </a:lnTo>
                <a:lnTo>
                  <a:pt x="3970" y="2459"/>
                </a:lnTo>
                <a:lnTo>
                  <a:pt x="905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0" name="object 30040"/>
          <p:cNvSpPr/>
          <p:nvPr/>
        </p:nvSpPr>
        <p:spPr>
          <a:xfrm>
            <a:off x="4479816" y="1879246"/>
            <a:ext cx="113664" cy="66675"/>
          </a:xfrm>
          <a:custGeom>
            <a:avLst/>
            <a:gdLst/>
            <a:ahLst/>
            <a:cxnLst/>
            <a:rect l="l" t="t" r="r" b="b"/>
            <a:pathLst>
              <a:path w="113664" h="66675">
                <a:moveTo>
                  <a:pt x="96725" y="0"/>
                </a:moveTo>
                <a:lnTo>
                  <a:pt x="0" y="42794"/>
                </a:lnTo>
                <a:lnTo>
                  <a:pt x="8258" y="54599"/>
                </a:lnTo>
                <a:lnTo>
                  <a:pt x="16517" y="66527"/>
                </a:lnTo>
                <a:lnTo>
                  <a:pt x="113243" y="23610"/>
                </a:lnTo>
                <a:lnTo>
                  <a:pt x="9672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1" name="object 30041"/>
          <p:cNvSpPr/>
          <p:nvPr/>
        </p:nvSpPr>
        <p:spPr>
          <a:xfrm>
            <a:off x="4483469" y="1883181"/>
            <a:ext cx="113664" cy="66675"/>
          </a:xfrm>
          <a:custGeom>
            <a:avLst/>
            <a:gdLst/>
            <a:ahLst/>
            <a:cxnLst/>
            <a:rect l="l" t="t" r="r" b="b"/>
            <a:pathLst>
              <a:path w="113664" h="66675">
                <a:moveTo>
                  <a:pt x="0" y="42794"/>
                </a:moveTo>
                <a:lnTo>
                  <a:pt x="8417" y="54599"/>
                </a:lnTo>
                <a:lnTo>
                  <a:pt x="16676" y="66404"/>
                </a:lnTo>
                <a:lnTo>
                  <a:pt x="113402" y="23610"/>
                </a:lnTo>
                <a:lnTo>
                  <a:pt x="105143" y="11805"/>
                </a:lnTo>
                <a:lnTo>
                  <a:pt x="96884" y="0"/>
                </a:lnTo>
                <a:lnTo>
                  <a:pt x="0" y="42794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2" name="object 30042"/>
          <p:cNvSpPr/>
          <p:nvPr/>
        </p:nvSpPr>
        <p:spPr>
          <a:xfrm>
            <a:off x="4576542" y="1877647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5" h="25400">
                <a:moveTo>
                  <a:pt x="10323" y="0"/>
                </a:moveTo>
                <a:lnTo>
                  <a:pt x="4764" y="368"/>
                </a:lnTo>
                <a:lnTo>
                  <a:pt x="0" y="1598"/>
                </a:lnTo>
                <a:lnTo>
                  <a:pt x="16517" y="25209"/>
                </a:lnTo>
                <a:lnTo>
                  <a:pt x="21759" y="22380"/>
                </a:lnTo>
                <a:lnTo>
                  <a:pt x="24459" y="18691"/>
                </a:lnTo>
                <a:lnTo>
                  <a:pt x="25729" y="15125"/>
                </a:lnTo>
                <a:lnTo>
                  <a:pt x="24935" y="10575"/>
                </a:lnTo>
                <a:lnTo>
                  <a:pt x="23665" y="6886"/>
                </a:lnTo>
                <a:lnTo>
                  <a:pt x="20170" y="3197"/>
                </a:lnTo>
                <a:lnTo>
                  <a:pt x="15406" y="860"/>
                </a:lnTo>
                <a:lnTo>
                  <a:pt x="103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3" name="object 30043"/>
          <p:cNvSpPr/>
          <p:nvPr/>
        </p:nvSpPr>
        <p:spPr>
          <a:xfrm>
            <a:off x="4580354" y="1881460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5" h="25400">
                <a:moveTo>
                  <a:pt x="0" y="1721"/>
                </a:moveTo>
                <a:lnTo>
                  <a:pt x="4605" y="491"/>
                </a:lnTo>
                <a:lnTo>
                  <a:pt x="10164" y="0"/>
                </a:lnTo>
                <a:lnTo>
                  <a:pt x="15406" y="860"/>
                </a:lnTo>
                <a:lnTo>
                  <a:pt x="20012" y="3320"/>
                </a:lnTo>
                <a:lnTo>
                  <a:pt x="23665" y="7009"/>
                </a:lnTo>
                <a:lnTo>
                  <a:pt x="24776" y="10698"/>
                </a:lnTo>
                <a:lnTo>
                  <a:pt x="25571" y="15125"/>
                </a:lnTo>
                <a:lnTo>
                  <a:pt x="24459" y="18814"/>
                </a:lnTo>
                <a:lnTo>
                  <a:pt x="21600" y="22503"/>
                </a:lnTo>
                <a:lnTo>
                  <a:pt x="16517" y="253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4" name="object 30044"/>
          <p:cNvSpPr/>
          <p:nvPr/>
        </p:nvSpPr>
        <p:spPr>
          <a:xfrm>
            <a:off x="4575748" y="1965327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106" y="0"/>
                </a:moveTo>
                <a:lnTo>
                  <a:pt x="9053" y="12174"/>
                </a:lnTo>
                <a:lnTo>
                  <a:pt x="0" y="23979"/>
                </a:lnTo>
                <a:lnTo>
                  <a:pt x="5558" y="25209"/>
                </a:lnTo>
                <a:lnTo>
                  <a:pt x="26524" y="10575"/>
                </a:lnTo>
                <a:lnTo>
                  <a:pt x="25253" y="6517"/>
                </a:lnTo>
                <a:lnTo>
                  <a:pt x="22553" y="2828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5" name="object 30045"/>
          <p:cNvSpPr/>
          <p:nvPr/>
        </p:nvSpPr>
        <p:spPr>
          <a:xfrm>
            <a:off x="4579560" y="1969139"/>
            <a:ext cx="26670" cy="26034"/>
          </a:xfrm>
          <a:custGeom>
            <a:avLst/>
            <a:gdLst/>
            <a:ahLst/>
            <a:cxnLst/>
            <a:rect l="l" t="t" r="r" b="b"/>
            <a:pathLst>
              <a:path w="26670" h="26035">
                <a:moveTo>
                  <a:pt x="18106" y="0"/>
                </a:moveTo>
                <a:lnTo>
                  <a:pt x="22394" y="2828"/>
                </a:lnTo>
                <a:lnTo>
                  <a:pt x="25253" y="6517"/>
                </a:lnTo>
                <a:lnTo>
                  <a:pt x="26365" y="10575"/>
                </a:lnTo>
                <a:lnTo>
                  <a:pt x="25571" y="14756"/>
                </a:lnTo>
                <a:lnTo>
                  <a:pt x="24459" y="19183"/>
                </a:lnTo>
                <a:lnTo>
                  <a:pt x="20806" y="22503"/>
                </a:lnTo>
                <a:lnTo>
                  <a:pt x="16200" y="24471"/>
                </a:lnTo>
                <a:lnTo>
                  <a:pt x="10959" y="25701"/>
                </a:lnTo>
                <a:lnTo>
                  <a:pt x="5400" y="25332"/>
                </a:lnTo>
                <a:lnTo>
                  <a:pt x="0" y="241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6" name="object 30046"/>
          <p:cNvSpPr/>
          <p:nvPr/>
        </p:nvSpPr>
        <p:spPr>
          <a:xfrm>
            <a:off x="4479022" y="1922041"/>
            <a:ext cx="114935" cy="67310"/>
          </a:xfrm>
          <a:custGeom>
            <a:avLst/>
            <a:gdLst/>
            <a:ahLst/>
            <a:cxnLst/>
            <a:rect l="l" t="t" r="r" b="b"/>
            <a:pathLst>
              <a:path w="114935" h="67310">
                <a:moveTo>
                  <a:pt x="18106" y="0"/>
                </a:moveTo>
                <a:lnTo>
                  <a:pt x="9053" y="11805"/>
                </a:lnTo>
                <a:lnTo>
                  <a:pt x="0" y="23733"/>
                </a:lnTo>
                <a:lnTo>
                  <a:pt x="96725" y="67265"/>
                </a:lnTo>
                <a:lnTo>
                  <a:pt x="105778" y="55460"/>
                </a:lnTo>
                <a:lnTo>
                  <a:pt x="114831" y="43286"/>
                </a:lnTo>
                <a:lnTo>
                  <a:pt x="181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7" name="object 30047"/>
          <p:cNvSpPr/>
          <p:nvPr/>
        </p:nvSpPr>
        <p:spPr>
          <a:xfrm>
            <a:off x="4482675" y="1925976"/>
            <a:ext cx="115570" cy="67310"/>
          </a:xfrm>
          <a:custGeom>
            <a:avLst/>
            <a:gdLst/>
            <a:ahLst/>
            <a:cxnLst/>
            <a:rect l="l" t="t" r="r" b="b"/>
            <a:pathLst>
              <a:path w="115570" h="67310">
                <a:moveTo>
                  <a:pt x="96884" y="67265"/>
                </a:moveTo>
                <a:lnTo>
                  <a:pt x="105937" y="55460"/>
                </a:lnTo>
                <a:lnTo>
                  <a:pt x="114990" y="43163"/>
                </a:lnTo>
                <a:lnTo>
                  <a:pt x="18265" y="0"/>
                </a:lnTo>
                <a:lnTo>
                  <a:pt x="9211" y="11805"/>
                </a:lnTo>
                <a:lnTo>
                  <a:pt x="0" y="23610"/>
                </a:lnTo>
                <a:lnTo>
                  <a:pt x="96884" y="67265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48" name="object 30048"/>
          <p:cNvSpPr/>
          <p:nvPr/>
        </p:nvSpPr>
        <p:spPr>
          <a:xfrm>
            <a:off x="4470763" y="1920442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15406" y="0"/>
                </a:moveTo>
                <a:lnTo>
                  <a:pt x="0" y="15125"/>
                </a:lnTo>
                <a:lnTo>
                  <a:pt x="1111" y="18814"/>
                </a:lnTo>
                <a:lnTo>
                  <a:pt x="3811" y="22872"/>
                </a:lnTo>
                <a:lnTo>
                  <a:pt x="8258" y="25332"/>
                </a:lnTo>
                <a:lnTo>
                  <a:pt x="17312" y="13403"/>
                </a:lnTo>
                <a:lnTo>
                  <a:pt x="26365" y="1598"/>
                </a:lnTo>
                <a:lnTo>
                  <a:pt x="20806" y="368"/>
                </a:lnTo>
                <a:lnTo>
                  <a:pt x="1540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49" name="object 30049"/>
          <p:cNvSpPr/>
          <p:nvPr/>
        </p:nvSpPr>
        <p:spPr>
          <a:xfrm>
            <a:off x="4474416" y="1924377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8258" y="25209"/>
                </a:moveTo>
                <a:lnTo>
                  <a:pt x="3970" y="22749"/>
                </a:lnTo>
                <a:lnTo>
                  <a:pt x="1270" y="18691"/>
                </a:lnTo>
                <a:lnTo>
                  <a:pt x="0" y="15002"/>
                </a:lnTo>
                <a:lnTo>
                  <a:pt x="476" y="10575"/>
                </a:lnTo>
                <a:lnTo>
                  <a:pt x="2064" y="6517"/>
                </a:lnTo>
                <a:lnTo>
                  <a:pt x="5558" y="3197"/>
                </a:lnTo>
                <a:lnTo>
                  <a:pt x="10323" y="737"/>
                </a:lnTo>
                <a:lnTo>
                  <a:pt x="15406" y="0"/>
                </a:lnTo>
                <a:lnTo>
                  <a:pt x="20965" y="368"/>
                </a:lnTo>
                <a:lnTo>
                  <a:pt x="26524" y="15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0" name="object 30050"/>
          <p:cNvSpPr/>
          <p:nvPr/>
        </p:nvSpPr>
        <p:spPr>
          <a:xfrm>
            <a:off x="4567489" y="1933477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17312" y="0"/>
                </a:moveTo>
                <a:lnTo>
                  <a:pt x="0" y="13526"/>
                </a:lnTo>
                <a:lnTo>
                  <a:pt x="34783" y="13526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1" name="object 30051"/>
          <p:cNvSpPr/>
          <p:nvPr/>
        </p:nvSpPr>
        <p:spPr>
          <a:xfrm>
            <a:off x="4571142" y="1937412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0" y="13403"/>
                </a:moveTo>
                <a:lnTo>
                  <a:pt x="17470" y="0"/>
                </a:lnTo>
                <a:lnTo>
                  <a:pt x="23029" y="368"/>
                </a:lnTo>
                <a:lnTo>
                  <a:pt x="27635" y="2336"/>
                </a:lnTo>
                <a:lnTo>
                  <a:pt x="31288" y="5287"/>
                </a:lnTo>
                <a:lnTo>
                  <a:pt x="33988" y="8976"/>
                </a:lnTo>
                <a:lnTo>
                  <a:pt x="34783" y="134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2" name="object 30052"/>
          <p:cNvSpPr/>
          <p:nvPr/>
        </p:nvSpPr>
        <p:spPr>
          <a:xfrm>
            <a:off x="4567489" y="1947004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0" y="0"/>
                </a:lnTo>
                <a:lnTo>
                  <a:pt x="0" y="30497"/>
                </a:lnTo>
                <a:lnTo>
                  <a:pt x="34783" y="30497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3" name="object 30053"/>
          <p:cNvSpPr/>
          <p:nvPr/>
        </p:nvSpPr>
        <p:spPr>
          <a:xfrm>
            <a:off x="4571142" y="1950816"/>
            <a:ext cx="34925" cy="31115"/>
          </a:xfrm>
          <a:custGeom>
            <a:avLst/>
            <a:gdLst/>
            <a:ahLst/>
            <a:cxnLst/>
            <a:rect l="l" t="t" r="r" b="b"/>
            <a:pathLst>
              <a:path w="34925" h="31114">
                <a:moveTo>
                  <a:pt x="34783" y="0"/>
                </a:moveTo>
                <a:lnTo>
                  <a:pt x="17470" y="0"/>
                </a:lnTo>
                <a:lnTo>
                  <a:pt x="0" y="0"/>
                </a:lnTo>
                <a:lnTo>
                  <a:pt x="0" y="30620"/>
                </a:lnTo>
                <a:lnTo>
                  <a:pt x="17470" y="30620"/>
                </a:lnTo>
                <a:lnTo>
                  <a:pt x="34783" y="30620"/>
                </a:lnTo>
                <a:lnTo>
                  <a:pt x="34783" y="0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4" name="object 30054"/>
          <p:cNvSpPr/>
          <p:nvPr/>
        </p:nvSpPr>
        <p:spPr>
          <a:xfrm>
            <a:off x="4567489" y="1977501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0" y="0"/>
                </a:lnTo>
                <a:lnTo>
                  <a:pt x="317" y="4058"/>
                </a:lnTo>
                <a:lnTo>
                  <a:pt x="3176" y="8116"/>
                </a:lnTo>
                <a:lnTo>
                  <a:pt x="6670" y="10575"/>
                </a:lnTo>
                <a:lnTo>
                  <a:pt x="11753" y="13035"/>
                </a:lnTo>
                <a:lnTo>
                  <a:pt x="17312" y="13526"/>
                </a:lnTo>
                <a:lnTo>
                  <a:pt x="22871" y="13035"/>
                </a:lnTo>
                <a:lnTo>
                  <a:pt x="27635" y="10575"/>
                </a:lnTo>
                <a:lnTo>
                  <a:pt x="31130" y="8116"/>
                </a:lnTo>
                <a:lnTo>
                  <a:pt x="33988" y="4058"/>
                </a:lnTo>
                <a:lnTo>
                  <a:pt x="3478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5" name="object 30055"/>
          <p:cNvSpPr/>
          <p:nvPr/>
        </p:nvSpPr>
        <p:spPr>
          <a:xfrm>
            <a:off x="4571142" y="1981436"/>
            <a:ext cx="34925" cy="13970"/>
          </a:xfrm>
          <a:custGeom>
            <a:avLst/>
            <a:gdLst/>
            <a:ahLst/>
            <a:cxnLst/>
            <a:rect l="l" t="t" r="r" b="b"/>
            <a:pathLst>
              <a:path w="34925" h="13969">
                <a:moveTo>
                  <a:pt x="34783" y="0"/>
                </a:moveTo>
                <a:lnTo>
                  <a:pt x="17470" y="13403"/>
                </a:lnTo>
                <a:lnTo>
                  <a:pt x="11912" y="13035"/>
                </a:lnTo>
                <a:lnTo>
                  <a:pt x="6829" y="10575"/>
                </a:lnTo>
                <a:lnTo>
                  <a:pt x="3176" y="8116"/>
                </a:lnTo>
                <a:lnTo>
                  <a:pt x="476" y="4058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6" name="object 30056"/>
          <p:cNvSpPr/>
          <p:nvPr/>
        </p:nvSpPr>
        <p:spPr>
          <a:xfrm>
            <a:off x="4800011" y="19334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0" y="26930"/>
                </a:lnTo>
                <a:lnTo>
                  <a:pt x="5558" y="26561"/>
                </a:lnTo>
                <a:lnTo>
                  <a:pt x="10323" y="24471"/>
                </a:lnTo>
                <a:lnTo>
                  <a:pt x="13817" y="21643"/>
                </a:lnTo>
                <a:lnTo>
                  <a:pt x="16676" y="17953"/>
                </a:lnTo>
                <a:lnTo>
                  <a:pt x="17470" y="13526"/>
                </a:lnTo>
                <a:lnTo>
                  <a:pt x="16676" y="8976"/>
                </a:lnTo>
                <a:lnTo>
                  <a:pt x="13817" y="5287"/>
                </a:lnTo>
                <a:lnTo>
                  <a:pt x="10323" y="2459"/>
                </a:lnTo>
                <a:lnTo>
                  <a:pt x="5558" y="368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57" name="object 30057"/>
          <p:cNvSpPr/>
          <p:nvPr/>
        </p:nvSpPr>
        <p:spPr>
          <a:xfrm>
            <a:off x="4803823" y="19374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0" y="0"/>
                </a:moveTo>
                <a:lnTo>
                  <a:pt x="17312" y="13403"/>
                </a:lnTo>
                <a:lnTo>
                  <a:pt x="16517" y="17830"/>
                </a:lnTo>
                <a:lnTo>
                  <a:pt x="13817" y="21520"/>
                </a:lnTo>
                <a:lnTo>
                  <a:pt x="10323" y="24471"/>
                </a:lnTo>
                <a:lnTo>
                  <a:pt x="5558" y="26439"/>
                </a:lnTo>
                <a:lnTo>
                  <a:pt x="0" y="268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8" name="object 30058"/>
          <p:cNvSpPr/>
          <p:nvPr/>
        </p:nvSpPr>
        <p:spPr>
          <a:xfrm>
            <a:off x="4584801" y="1946942"/>
            <a:ext cx="215265" cy="0"/>
          </a:xfrm>
          <a:custGeom>
            <a:avLst/>
            <a:gdLst/>
            <a:ahLst/>
            <a:cxnLst/>
            <a:rect l="l" t="t" r="r" b="b"/>
            <a:pathLst>
              <a:path w="215264" h="0">
                <a:moveTo>
                  <a:pt x="0" y="0"/>
                </a:moveTo>
                <a:lnTo>
                  <a:pt x="215210" y="0"/>
                </a:lnTo>
              </a:path>
            </a:pathLst>
          </a:custGeom>
          <a:ln w="2693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59" name="object 30059"/>
          <p:cNvSpPr/>
          <p:nvPr/>
        </p:nvSpPr>
        <p:spPr>
          <a:xfrm>
            <a:off x="4588613" y="1937412"/>
            <a:ext cx="215265" cy="27305"/>
          </a:xfrm>
          <a:custGeom>
            <a:avLst/>
            <a:gdLst/>
            <a:ahLst/>
            <a:cxnLst/>
            <a:rect l="l" t="t" r="r" b="b"/>
            <a:pathLst>
              <a:path w="215264" h="27305">
                <a:moveTo>
                  <a:pt x="215210" y="26807"/>
                </a:moveTo>
                <a:lnTo>
                  <a:pt x="215210" y="13403"/>
                </a:lnTo>
                <a:lnTo>
                  <a:pt x="215210" y="0"/>
                </a:lnTo>
                <a:lnTo>
                  <a:pt x="0" y="0"/>
                </a:lnTo>
                <a:lnTo>
                  <a:pt x="0" y="13403"/>
                </a:lnTo>
                <a:lnTo>
                  <a:pt x="0" y="26807"/>
                </a:lnTo>
                <a:lnTo>
                  <a:pt x="215210" y="26807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0" name="object 30060"/>
          <p:cNvSpPr/>
          <p:nvPr/>
        </p:nvSpPr>
        <p:spPr>
          <a:xfrm>
            <a:off x="4567489" y="1933477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312" y="0"/>
                </a:moveTo>
                <a:lnTo>
                  <a:pt x="0" y="13526"/>
                </a:lnTo>
                <a:lnTo>
                  <a:pt x="317" y="17953"/>
                </a:lnTo>
                <a:lnTo>
                  <a:pt x="3176" y="21643"/>
                </a:lnTo>
                <a:lnTo>
                  <a:pt x="6670" y="24471"/>
                </a:lnTo>
                <a:lnTo>
                  <a:pt x="11753" y="26561"/>
                </a:lnTo>
                <a:lnTo>
                  <a:pt x="17312" y="26930"/>
                </a:lnTo>
                <a:lnTo>
                  <a:pt x="173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61" name="object 30061"/>
          <p:cNvSpPr/>
          <p:nvPr/>
        </p:nvSpPr>
        <p:spPr>
          <a:xfrm>
            <a:off x="4571142" y="1937412"/>
            <a:ext cx="17780" cy="27305"/>
          </a:xfrm>
          <a:custGeom>
            <a:avLst/>
            <a:gdLst/>
            <a:ahLst/>
            <a:cxnLst/>
            <a:rect l="l" t="t" r="r" b="b"/>
            <a:pathLst>
              <a:path w="17779" h="27305">
                <a:moveTo>
                  <a:pt x="17470" y="26807"/>
                </a:moveTo>
                <a:lnTo>
                  <a:pt x="0" y="13403"/>
                </a:lnTo>
                <a:lnTo>
                  <a:pt x="476" y="8976"/>
                </a:lnTo>
                <a:lnTo>
                  <a:pt x="3176" y="5287"/>
                </a:lnTo>
                <a:lnTo>
                  <a:pt x="6829" y="2336"/>
                </a:lnTo>
                <a:lnTo>
                  <a:pt x="11912" y="368"/>
                </a:lnTo>
                <a:lnTo>
                  <a:pt x="1747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2" name="object 30062"/>
          <p:cNvSpPr/>
          <p:nvPr/>
        </p:nvSpPr>
        <p:spPr>
          <a:xfrm>
            <a:off x="346858" y="1903349"/>
            <a:ext cx="99597" cy="82838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3" name="object 30063"/>
          <p:cNvSpPr/>
          <p:nvPr/>
        </p:nvSpPr>
        <p:spPr>
          <a:xfrm>
            <a:off x="4286206" y="1903349"/>
            <a:ext cx="99217" cy="136427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4" name="object 30064"/>
          <p:cNvSpPr/>
          <p:nvPr/>
        </p:nvSpPr>
        <p:spPr>
          <a:xfrm>
            <a:off x="4286206" y="3053876"/>
            <a:ext cx="135268" cy="149092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5" name="object 30065"/>
          <p:cNvSpPr/>
          <p:nvPr/>
        </p:nvSpPr>
        <p:spPr>
          <a:xfrm>
            <a:off x="8269582" y="1903349"/>
            <a:ext cx="99533" cy="136426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6" name="object 30066"/>
          <p:cNvSpPr/>
          <p:nvPr/>
        </p:nvSpPr>
        <p:spPr>
          <a:xfrm>
            <a:off x="8269582" y="3053876"/>
            <a:ext cx="134992" cy="149092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67" name="object 30067"/>
          <p:cNvSpPr/>
          <p:nvPr/>
        </p:nvSpPr>
        <p:spPr>
          <a:xfrm>
            <a:off x="371937" y="2071452"/>
            <a:ext cx="0" cy="454025"/>
          </a:xfrm>
          <a:custGeom>
            <a:avLst/>
            <a:gdLst/>
            <a:ahLst/>
            <a:cxnLst/>
            <a:rect l="l" t="t" r="r" b="b"/>
            <a:pathLst>
              <a:path w="0" h="454025">
                <a:moveTo>
                  <a:pt x="0" y="45339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8" name="object 30068"/>
          <p:cNvSpPr/>
          <p:nvPr/>
        </p:nvSpPr>
        <p:spPr>
          <a:xfrm>
            <a:off x="371937" y="2580680"/>
            <a:ext cx="0" cy="431800"/>
          </a:xfrm>
          <a:custGeom>
            <a:avLst/>
            <a:gdLst/>
            <a:ahLst/>
            <a:cxnLst/>
            <a:rect l="l" t="t" r="r" b="b"/>
            <a:pathLst>
              <a:path w="0" h="431800">
                <a:moveTo>
                  <a:pt x="0" y="43175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69" name="object 30069"/>
          <p:cNvSpPr/>
          <p:nvPr/>
        </p:nvSpPr>
        <p:spPr>
          <a:xfrm>
            <a:off x="4812717" y="5119686"/>
            <a:ext cx="189563" cy="239354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0" name="object 30070"/>
          <p:cNvSpPr/>
          <p:nvPr/>
        </p:nvSpPr>
        <p:spPr>
          <a:xfrm>
            <a:off x="10735427" y="2695478"/>
            <a:ext cx="1268296" cy="369496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1" name="object 30071"/>
          <p:cNvSpPr/>
          <p:nvPr/>
        </p:nvSpPr>
        <p:spPr>
          <a:xfrm>
            <a:off x="9085274" y="2593185"/>
            <a:ext cx="1545133" cy="432412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072" name="object 30072"/>
          <p:cNvSpPr/>
          <p:nvPr/>
        </p:nvSpPr>
        <p:spPr>
          <a:xfrm>
            <a:off x="9409400" y="3178942"/>
            <a:ext cx="38735" cy="43180"/>
          </a:xfrm>
          <a:custGeom>
            <a:avLst/>
            <a:gdLst/>
            <a:ahLst/>
            <a:cxnLst/>
            <a:rect l="l" t="t" r="r" b="b"/>
            <a:pathLst>
              <a:path w="38734" h="43180">
                <a:moveTo>
                  <a:pt x="0" y="42845"/>
                </a:moveTo>
                <a:lnTo>
                  <a:pt x="10453" y="0"/>
                </a:lnTo>
                <a:lnTo>
                  <a:pt x="31351" y="0"/>
                </a:lnTo>
                <a:lnTo>
                  <a:pt x="35069" y="3208"/>
                </a:lnTo>
                <a:lnTo>
                  <a:pt x="38554" y="6417"/>
                </a:lnTo>
                <a:lnTo>
                  <a:pt x="38554" y="9907"/>
                </a:lnTo>
                <a:lnTo>
                  <a:pt x="38554" y="16324"/>
                </a:lnTo>
                <a:lnTo>
                  <a:pt x="35069" y="19823"/>
                </a:lnTo>
                <a:lnTo>
                  <a:pt x="31351" y="23022"/>
                </a:lnTo>
                <a:lnTo>
                  <a:pt x="24391" y="23022"/>
                </a:lnTo>
                <a:lnTo>
                  <a:pt x="3484" y="23022"/>
                </a:lnTo>
              </a:path>
            </a:pathLst>
          </a:custGeom>
          <a:ln w="339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3" name="object 30073"/>
          <p:cNvSpPr/>
          <p:nvPr/>
        </p:nvSpPr>
        <p:spPr>
          <a:xfrm>
            <a:off x="9454923" y="319526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3484" y="0"/>
                </a:moveTo>
                <a:lnTo>
                  <a:pt x="0" y="19814"/>
                </a:lnTo>
                <a:lnTo>
                  <a:pt x="0" y="26521"/>
                </a:lnTo>
                <a:lnTo>
                  <a:pt x="3484" y="26521"/>
                </a:lnTo>
                <a:lnTo>
                  <a:pt x="10453" y="26521"/>
                </a:lnTo>
                <a:lnTo>
                  <a:pt x="13938" y="26521"/>
                </a:lnTo>
                <a:lnTo>
                  <a:pt x="24391" y="19814"/>
                </a:lnTo>
              </a:path>
            </a:pathLst>
          </a:custGeom>
          <a:ln w="33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4" name="object 30074"/>
          <p:cNvSpPr/>
          <p:nvPr/>
        </p:nvSpPr>
        <p:spPr>
          <a:xfrm>
            <a:off x="9475830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69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5" name="object 30075"/>
          <p:cNvSpPr/>
          <p:nvPr/>
        </p:nvSpPr>
        <p:spPr>
          <a:xfrm>
            <a:off x="9493487" y="3195266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27876" y="6698"/>
                </a:moveTo>
                <a:lnTo>
                  <a:pt x="24391" y="0"/>
                </a:lnTo>
                <a:lnTo>
                  <a:pt x="20907" y="0"/>
                </a:lnTo>
                <a:lnTo>
                  <a:pt x="17422" y="0"/>
                </a:lnTo>
                <a:lnTo>
                  <a:pt x="10453" y="0"/>
                </a:lnTo>
                <a:lnTo>
                  <a:pt x="6969" y="6698"/>
                </a:lnTo>
                <a:lnTo>
                  <a:pt x="0" y="9907"/>
                </a:lnTo>
                <a:lnTo>
                  <a:pt x="0" y="16614"/>
                </a:lnTo>
                <a:lnTo>
                  <a:pt x="0" y="23312"/>
                </a:lnTo>
                <a:lnTo>
                  <a:pt x="3484" y="26521"/>
                </a:lnTo>
                <a:lnTo>
                  <a:pt x="6969" y="26521"/>
                </a:lnTo>
                <a:lnTo>
                  <a:pt x="13938" y="26521"/>
                </a:lnTo>
                <a:lnTo>
                  <a:pt x="17422" y="26521"/>
                </a:lnTo>
                <a:lnTo>
                  <a:pt x="24391" y="23312"/>
                </a:lnTo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6" name="object 30076"/>
          <p:cNvSpPr/>
          <p:nvPr/>
        </p:nvSpPr>
        <p:spPr>
          <a:xfrm>
            <a:off x="9521363" y="3218579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3484" y="0"/>
                </a:moveTo>
                <a:lnTo>
                  <a:pt x="0" y="3208"/>
                </a:lnTo>
                <a:lnTo>
                  <a:pt x="3484" y="3208"/>
                </a:lnTo>
              </a:path>
            </a:pathLst>
          </a:custGeom>
          <a:ln w="337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7" name="object 30077"/>
          <p:cNvSpPr/>
          <p:nvPr/>
        </p:nvSpPr>
        <p:spPr>
          <a:xfrm>
            <a:off x="9552948" y="3178942"/>
            <a:ext cx="10795" cy="43180"/>
          </a:xfrm>
          <a:custGeom>
            <a:avLst/>
            <a:gdLst/>
            <a:ahLst/>
            <a:cxnLst/>
            <a:rect l="l" t="t" r="r" b="b"/>
            <a:pathLst>
              <a:path w="10795" h="43180">
                <a:moveTo>
                  <a:pt x="0" y="9907"/>
                </a:moveTo>
                <a:lnTo>
                  <a:pt x="3484" y="6417"/>
                </a:lnTo>
                <a:lnTo>
                  <a:pt x="10453" y="0"/>
                </a:lnTo>
                <a:lnTo>
                  <a:pt x="0" y="42845"/>
                </a:lnTo>
              </a:path>
            </a:pathLst>
          </a:custGeom>
          <a:ln w="347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8" name="object 30078"/>
          <p:cNvSpPr/>
          <p:nvPr/>
        </p:nvSpPr>
        <p:spPr>
          <a:xfrm>
            <a:off x="9633560" y="3178942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80">
                <a:moveTo>
                  <a:pt x="13938" y="0"/>
                </a:moveTo>
                <a:lnTo>
                  <a:pt x="0" y="42845"/>
                </a:lnTo>
              </a:path>
            </a:pathLst>
          </a:custGeom>
          <a:ln w="34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79" name="object 30079"/>
          <p:cNvSpPr/>
          <p:nvPr/>
        </p:nvSpPr>
        <p:spPr>
          <a:xfrm>
            <a:off x="9630075" y="3178942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585" y="0"/>
                </a:lnTo>
              </a:path>
            </a:pathLst>
          </a:custGeom>
          <a:ln w="32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0" name="object 30080"/>
          <p:cNvSpPr/>
          <p:nvPr/>
        </p:nvSpPr>
        <p:spPr>
          <a:xfrm>
            <a:off x="9661660" y="3195266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0" y="9907"/>
                </a:moveTo>
                <a:lnTo>
                  <a:pt x="27876" y="9907"/>
                </a:lnTo>
                <a:lnTo>
                  <a:pt x="27876" y="6698"/>
                </a:lnTo>
                <a:lnTo>
                  <a:pt x="27876" y="3498"/>
                </a:lnTo>
                <a:lnTo>
                  <a:pt x="24391" y="0"/>
                </a:lnTo>
                <a:lnTo>
                  <a:pt x="20907" y="0"/>
                </a:lnTo>
                <a:lnTo>
                  <a:pt x="13938" y="0"/>
                </a:lnTo>
                <a:lnTo>
                  <a:pt x="10453" y="0"/>
                </a:lnTo>
                <a:lnTo>
                  <a:pt x="3484" y="6698"/>
                </a:lnTo>
                <a:lnTo>
                  <a:pt x="0" y="9907"/>
                </a:lnTo>
                <a:lnTo>
                  <a:pt x="0" y="16614"/>
                </a:lnTo>
                <a:lnTo>
                  <a:pt x="0" y="23312"/>
                </a:lnTo>
                <a:lnTo>
                  <a:pt x="3484" y="26521"/>
                </a:lnTo>
                <a:lnTo>
                  <a:pt x="6969" y="26521"/>
                </a:lnTo>
                <a:lnTo>
                  <a:pt x="13938" y="26521"/>
                </a:lnTo>
                <a:lnTo>
                  <a:pt x="17422" y="26521"/>
                </a:lnTo>
                <a:lnTo>
                  <a:pt x="24391" y="23312"/>
                </a:lnTo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1" name="object 30081"/>
          <p:cNvSpPr/>
          <p:nvPr/>
        </p:nvSpPr>
        <p:spPr>
          <a:xfrm>
            <a:off x="9700224" y="3195266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69">
                <a:moveTo>
                  <a:pt x="0" y="0"/>
                </a:moveTo>
                <a:lnTo>
                  <a:pt x="17422" y="26521"/>
                </a:lnTo>
              </a:path>
            </a:pathLst>
          </a:custGeom>
          <a:ln w="3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2" name="object 30082"/>
          <p:cNvSpPr/>
          <p:nvPr/>
        </p:nvSpPr>
        <p:spPr>
          <a:xfrm>
            <a:off x="9693021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594" y="0"/>
                </a:moveTo>
                <a:lnTo>
                  <a:pt x="0" y="26521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3" name="object 30083"/>
          <p:cNvSpPr/>
          <p:nvPr/>
        </p:nvSpPr>
        <p:spPr>
          <a:xfrm>
            <a:off x="9731585" y="320867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625" y="0"/>
                </a:lnTo>
              </a:path>
            </a:pathLst>
          </a:custGeom>
          <a:ln w="32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4" name="object 30084"/>
          <p:cNvSpPr/>
          <p:nvPr/>
        </p:nvSpPr>
        <p:spPr>
          <a:xfrm>
            <a:off x="9749241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53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5" name="object 30085"/>
          <p:cNvSpPr/>
          <p:nvPr/>
        </p:nvSpPr>
        <p:spPr>
          <a:xfrm>
            <a:off x="9728100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69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6" name="object 30086"/>
          <p:cNvSpPr/>
          <p:nvPr/>
        </p:nvSpPr>
        <p:spPr>
          <a:xfrm>
            <a:off x="9770139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14171" y="0"/>
                </a:moveTo>
                <a:lnTo>
                  <a:pt x="21140" y="0"/>
                </a:lnTo>
                <a:lnTo>
                  <a:pt x="24625" y="0"/>
                </a:lnTo>
                <a:lnTo>
                  <a:pt x="28109" y="6698"/>
                </a:lnTo>
                <a:lnTo>
                  <a:pt x="28109" y="9907"/>
                </a:lnTo>
                <a:lnTo>
                  <a:pt x="28109" y="16614"/>
                </a:lnTo>
                <a:lnTo>
                  <a:pt x="24625" y="23312"/>
                </a:lnTo>
                <a:lnTo>
                  <a:pt x="17656" y="26521"/>
                </a:lnTo>
                <a:lnTo>
                  <a:pt x="14171" y="26521"/>
                </a:lnTo>
                <a:lnTo>
                  <a:pt x="6969" y="26521"/>
                </a:lnTo>
                <a:lnTo>
                  <a:pt x="3484" y="26521"/>
                </a:lnTo>
                <a:lnTo>
                  <a:pt x="0" y="23312"/>
                </a:lnTo>
                <a:lnTo>
                  <a:pt x="0" y="16614"/>
                </a:lnTo>
                <a:lnTo>
                  <a:pt x="0" y="9907"/>
                </a:lnTo>
                <a:lnTo>
                  <a:pt x="3484" y="6698"/>
                </a:lnTo>
                <a:lnTo>
                  <a:pt x="10687" y="0"/>
                </a:lnTo>
                <a:lnTo>
                  <a:pt x="14171" y="0"/>
                </a:lnTo>
                <a:close/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7" name="object 30087"/>
          <p:cNvSpPr/>
          <p:nvPr/>
        </p:nvSpPr>
        <p:spPr>
          <a:xfrm>
            <a:off x="9805218" y="3195266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59" h="26669">
                <a:moveTo>
                  <a:pt x="35079" y="0"/>
                </a:moveTo>
                <a:lnTo>
                  <a:pt x="21140" y="0"/>
                </a:lnTo>
                <a:lnTo>
                  <a:pt x="13938" y="19814"/>
                </a:lnTo>
                <a:lnTo>
                  <a:pt x="10453" y="26521"/>
                </a:lnTo>
                <a:lnTo>
                  <a:pt x="6969" y="26521"/>
                </a:lnTo>
                <a:lnTo>
                  <a:pt x="0" y="26521"/>
                </a:lnTo>
              </a:path>
            </a:pathLst>
          </a:custGeom>
          <a:ln w="335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8" name="object 30088"/>
          <p:cNvSpPr/>
          <p:nvPr/>
        </p:nvSpPr>
        <p:spPr>
          <a:xfrm>
            <a:off x="9829844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53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89" name="object 30089"/>
          <p:cNvSpPr/>
          <p:nvPr/>
        </p:nvSpPr>
        <p:spPr>
          <a:xfrm>
            <a:off x="9847266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17609" y="0"/>
                </a:moveTo>
                <a:lnTo>
                  <a:pt x="24616" y="0"/>
                </a:lnTo>
                <a:lnTo>
                  <a:pt x="28072" y="0"/>
                </a:lnTo>
                <a:lnTo>
                  <a:pt x="31622" y="6698"/>
                </a:lnTo>
                <a:lnTo>
                  <a:pt x="31622" y="9907"/>
                </a:lnTo>
                <a:lnTo>
                  <a:pt x="28072" y="16614"/>
                </a:lnTo>
                <a:lnTo>
                  <a:pt x="24616" y="23312"/>
                </a:lnTo>
                <a:lnTo>
                  <a:pt x="21159" y="26521"/>
                </a:lnTo>
                <a:lnTo>
                  <a:pt x="13966" y="26521"/>
                </a:lnTo>
                <a:lnTo>
                  <a:pt x="10416" y="26521"/>
                </a:lnTo>
                <a:lnTo>
                  <a:pt x="6959" y="26521"/>
                </a:lnTo>
                <a:lnTo>
                  <a:pt x="3484" y="23312"/>
                </a:lnTo>
                <a:lnTo>
                  <a:pt x="0" y="16614"/>
                </a:lnTo>
                <a:lnTo>
                  <a:pt x="3484" y="9907"/>
                </a:lnTo>
                <a:lnTo>
                  <a:pt x="6959" y="6698"/>
                </a:lnTo>
                <a:lnTo>
                  <a:pt x="10416" y="0"/>
                </a:lnTo>
                <a:lnTo>
                  <a:pt x="17609" y="0"/>
                </a:lnTo>
                <a:close/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0" name="object 30090"/>
          <p:cNvSpPr/>
          <p:nvPr/>
        </p:nvSpPr>
        <p:spPr>
          <a:xfrm>
            <a:off x="9889352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3456" y="6698"/>
                </a:moveTo>
                <a:lnTo>
                  <a:pt x="6913" y="0"/>
                </a:lnTo>
                <a:lnTo>
                  <a:pt x="13919" y="0"/>
                </a:lnTo>
                <a:lnTo>
                  <a:pt x="21112" y="0"/>
                </a:lnTo>
                <a:lnTo>
                  <a:pt x="24569" y="0"/>
                </a:lnTo>
                <a:lnTo>
                  <a:pt x="28025" y="6698"/>
                </a:lnTo>
                <a:lnTo>
                  <a:pt x="24569" y="9907"/>
                </a:lnTo>
                <a:lnTo>
                  <a:pt x="17656" y="9907"/>
                </a:lnTo>
                <a:lnTo>
                  <a:pt x="6913" y="13405"/>
                </a:lnTo>
                <a:lnTo>
                  <a:pt x="3456" y="16614"/>
                </a:lnTo>
                <a:lnTo>
                  <a:pt x="0" y="19814"/>
                </a:lnTo>
                <a:lnTo>
                  <a:pt x="0" y="23312"/>
                </a:lnTo>
                <a:lnTo>
                  <a:pt x="0" y="26521"/>
                </a:lnTo>
                <a:lnTo>
                  <a:pt x="6913" y="26521"/>
                </a:lnTo>
                <a:lnTo>
                  <a:pt x="10369" y="26521"/>
                </a:lnTo>
                <a:lnTo>
                  <a:pt x="17656" y="26521"/>
                </a:lnTo>
                <a:lnTo>
                  <a:pt x="21112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1" name="object 30091"/>
          <p:cNvSpPr/>
          <p:nvPr/>
        </p:nvSpPr>
        <p:spPr>
          <a:xfrm>
            <a:off x="9927841" y="319526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7006" y="0"/>
                </a:moveTo>
                <a:lnTo>
                  <a:pt x="0" y="19814"/>
                </a:lnTo>
                <a:lnTo>
                  <a:pt x="0" y="26521"/>
                </a:lnTo>
                <a:lnTo>
                  <a:pt x="3549" y="26521"/>
                </a:lnTo>
                <a:lnTo>
                  <a:pt x="10462" y="26521"/>
                </a:lnTo>
                <a:lnTo>
                  <a:pt x="13919" y="26521"/>
                </a:lnTo>
                <a:lnTo>
                  <a:pt x="24662" y="19814"/>
                </a:lnTo>
              </a:path>
            </a:pathLst>
          </a:custGeom>
          <a:ln w="3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2" name="object 30092"/>
          <p:cNvSpPr/>
          <p:nvPr/>
        </p:nvSpPr>
        <p:spPr>
          <a:xfrm>
            <a:off x="9949046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3" name="object 30093"/>
          <p:cNvSpPr/>
          <p:nvPr/>
        </p:nvSpPr>
        <p:spPr>
          <a:xfrm>
            <a:off x="9969879" y="3195266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5" h="17144">
                <a:moveTo>
                  <a:pt x="3549" y="0"/>
                </a:moveTo>
                <a:lnTo>
                  <a:pt x="0" y="9907"/>
                </a:lnTo>
                <a:lnTo>
                  <a:pt x="0" y="16614"/>
                </a:lnTo>
                <a:lnTo>
                  <a:pt x="3549" y="16614"/>
                </a:lnTo>
                <a:lnTo>
                  <a:pt x="10462" y="16614"/>
                </a:lnTo>
                <a:lnTo>
                  <a:pt x="14012" y="16614"/>
                </a:lnTo>
                <a:lnTo>
                  <a:pt x="24662" y="9907"/>
                </a:lnTo>
              </a:path>
            </a:pathLst>
          </a:custGeom>
          <a:ln w="334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4" name="object 30094"/>
          <p:cNvSpPr/>
          <p:nvPr/>
        </p:nvSpPr>
        <p:spPr>
          <a:xfrm>
            <a:off x="9987349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193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5" name="object 30095"/>
          <p:cNvSpPr/>
          <p:nvPr/>
        </p:nvSpPr>
        <p:spPr>
          <a:xfrm>
            <a:off x="10005005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3456" y="9907"/>
                </a:moveTo>
                <a:lnTo>
                  <a:pt x="28119" y="9907"/>
                </a:lnTo>
                <a:lnTo>
                  <a:pt x="28119" y="6698"/>
                </a:lnTo>
                <a:lnTo>
                  <a:pt x="28119" y="3498"/>
                </a:lnTo>
                <a:lnTo>
                  <a:pt x="28119" y="0"/>
                </a:lnTo>
                <a:lnTo>
                  <a:pt x="24382" y="0"/>
                </a:lnTo>
                <a:lnTo>
                  <a:pt x="17376" y="0"/>
                </a:lnTo>
                <a:lnTo>
                  <a:pt x="10462" y="0"/>
                </a:lnTo>
                <a:lnTo>
                  <a:pt x="6913" y="6698"/>
                </a:lnTo>
                <a:lnTo>
                  <a:pt x="3456" y="9907"/>
                </a:lnTo>
                <a:lnTo>
                  <a:pt x="0" y="16614"/>
                </a:lnTo>
                <a:lnTo>
                  <a:pt x="0" y="23312"/>
                </a:lnTo>
                <a:lnTo>
                  <a:pt x="3456" y="26521"/>
                </a:lnTo>
                <a:lnTo>
                  <a:pt x="6913" y="26521"/>
                </a:lnTo>
                <a:lnTo>
                  <a:pt x="13919" y="26521"/>
                </a:lnTo>
                <a:lnTo>
                  <a:pt x="20925" y="26521"/>
                </a:lnTo>
                <a:lnTo>
                  <a:pt x="24382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6" name="object 30096"/>
          <p:cNvSpPr/>
          <p:nvPr/>
        </p:nvSpPr>
        <p:spPr>
          <a:xfrm>
            <a:off x="10043587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575" y="6698"/>
                </a:moveTo>
                <a:lnTo>
                  <a:pt x="27839" y="0"/>
                </a:lnTo>
                <a:lnTo>
                  <a:pt x="24382" y="0"/>
                </a:lnTo>
                <a:lnTo>
                  <a:pt x="17376" y="0"/>
                </a:lnTo>
                <a:lnTo>
                  <a:pt x="10369" y="0"/>
                </a:lnTo>
                <a:lnTo>
                  <a:pt x="6913" y="6698"/>
                </a:lnTo>
                <a:lnTo>
                  <a:pt x="3456" y="9907"/>
                </a:lnTo>
                <a:lnTo>
                  <a:pt x="0" y="16614"/>
                </a:lnTo>
                <a:lnTo>
                  <a:pt x="3456" y="23312"/>
                </a:lnTo>
                <a:lnTo>
                  <a:pt x="3456" y="26521"/>
                </a:lnTo>
                <a:lnTo>
                  <a:pt x="6913" y="26521"/>
                </a:lnTo>
                <a:lnTo>
                  <a:pt x="13919" y="26521"/>
                </a:lnTo>
                <a:lnTo>
                  <a:pt x="20832" y="26521"/>
                </a:lnTo>
                <a:lnTo>
                  <a:pt x="24382" y="23312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7" name="object 30097"/>
          <p:cNvSpPr/>
          <p:nvPr/>
        </p:nvSpPr>
        <p:spPr>
          <a:xfrm>
            <a:off x="10078619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62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8" name="object 30098"/>
          <p:cNvSpPr/>
          <p:nvPr/>
        </p:nvSpPr>
        <p:spPr>
          <a:xfrm>
            <a:off x="10092539" y="3205174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462" y="16614"/>
                </a:lnTo>
              </a:path>
            </a:pathLst>
          </a:custGeom>
          <a:ln w="3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99" name="object 30099"/>
          <p:cNvSpPr/>
          <p:nvPr/>
        </p:nvSpPr>
        <p:spPr>
          <a:xfrm>
            <a:off x="10082076" y="3195266"/>
            <a:ext cx="27940" cy="20320"/>
          </a:xfrm>
          <a:custGeom>
            <a:avLst/>
            <a:gdLst/>
            <a:ahLst/>
            <a:cxnLst/>
            <a:rect l="l" t="t" r="r" b="b"/>
            <a:pathLst>
              <a:path w="27940" h="20319">
                <a:moveTo>
                  <a:pt x="27932" y="0"/>
                </a:moveTo>
                <a:lnTo>
                  <a:pt x="0" y="19814"/>
                </a:lnTo>
              </a:path>
            </a:pathLst>
          </a:custGeom>
          <a:ln w="33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0" name="object 30100"/>
          <p:cNvSpPr/>
          <p:nvPr/>
        </p:nvSpPr>
        <p:spPr>
          <a:xfrm>
            <a:off x="10117202" y="3195266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24382" y="23312"/>
                </a:moveTo>
                <a:lnTo>
                  <a:pt x="17376" y="26521"/>
                </a:lnTo>
                <a:lnTo>
                  <a:pt x="13919" y="26521"/>
                </a:lnTo>
                <a:lnTo>
                  <a:pt x="6913" y="26521"/>
                </a:lnTo>
                <a:lnTo>
                  <a:pt x="3456" y="26521"/>
                </a:lnTo>
                <a:lnTo>
                  <a:pt x="0" y="23312"/>
                </a:lnTo>
                <a:lnTo>
                  <a:pt x="0" y="16614"/>
                </a:lnTo>
                <a:lnTo>
                  <a:pt x="0" y="9907"/>
                </a:lnTo>
                <a:lnTo>
                  <a:pt x="3456" y="6698"/>
                </a:lnTo>
                <a:lnTo>
                  <a:pt x="10462" y="0"/>
                </a:lnTo>
                <a:lnTo>
                  <a:pt x="13919" y="0"/>
                </a:lnTo>
                <a:lnTo>
                  <a:pt x="20925" y="0"/>
                </a:lnTo>
                <a:lnTo>
                  <a:pt x="24382" y="0"/>
                </a:lnTo>
                <a:lnTo>
                  <a:pt x="27839" y="6698"/>
                </a:lnTo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1" name="object 30101"/>
          <p:cNvSpPr/>
          <p:nvPr/>
        </p:nvSpPr>
        <p:spPr>
          <a:xfrm>
            <a:off x="10138128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2" name="object 30102"/>
          <p:cNvSpPr/>
          <p:nvPr/>
        </p:nvSpPr>
        <p:spPr>
          <a:xfrm>
            <a:off x="10152047" y="3211881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0" y="9907"/>
                </a:moveTo>
                <a:lnTo>
                  <a:pt x="14106" y="0"/>
                </a:lnTo>
              </a:path>
            </a:pathLst>
          </a:custGeom>
          <a:ln w="33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3" name="object 30103"/>
          <p:cNvSpPr/>
          <p:nvPr/>
        </p:nvSpPr>
        <p:spPr>
          <a:xfrm>
            <a:off x="10159241" y="319526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13919" y="26521"/>
                </a:moveTo>
                <a:lnTo>
                  <a:pt x="24382" y="0"/>
                </a:lnTo>
                <a:lnTo>
                  <a:pt x="10462" y="0"/>
                </a:lnTo>
                <a:lnTo>
                  <a:pt x="6913" y="0"/>
                </a:lnTo>
                <a:lnTo>
                  <a:pt x="3456" y="3498"/>
                </a:lnTo>
                <a:lnTo>
                  <a:pt x="0" y="6698"/>
                </a:lnTo>
                <a:lnTo>
                  <a:pt x="0" y="9907"/>
                </a:lnTo>
                <a:lnTo>
                  <a:pt x="0" y="13405"/>
                </a:lnTo>
                <a:lnTo>
                  <a:pt x="3456" y="16614"/>
                </a:lnTo>
                <a:lnTo>
                  <a:pt x="6913" y="16614"/>
                </a:lnTo>
                <a:lnTo>
                  <a:pt x="17376" y="16614"/>
                </a:lnTo>
              </a:path>
            </a:pathLst>
          </a:custGeom>
          <a:ln w="33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4" name="object 30104"/>
          <p:cNvSpPr/>
          <p:nvPr/>
        </p:nvSpPr>
        <p:spPr>
          <a:xfrm>
            <a:off x="10232668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575" y="6698"/>
                </a:moveTo>
                <a:lnTo>
                  <a:pt x="28119" y="0"/>
                </a:lnTo>
                <a:lnTo>
                  <a:pt x="24569" y="0"/>
                </a:lnTo>
                <a:lnTo>
                  <a:pt x="17656" y="0"/>
                </a:lnTo>
                <a:lnTo>
                  <a:pt x="10649" y="0"/>
                </a:lnTo>
                <a:lnTo>
                  <a:pt x="6913" y="6698"/>
                </a:lnTo>
                <a:lnTo>
                  <a:pt x="3456" y="9907"/>
                </a:lnTo>
                <a:lnTo>
                  <a:pt x="0" y="16614"/>
                </a:lnTo>
                <a:lnTo>
                  <a:pt x="3456" y="23312"/>
                </a:lnTo>
                <a:lnTo>
                  <a:pt x="3456" y="26521"/>
                </a:lnTo>
                <a:lnTo>
                  <a:pt x="10649" y="26521"/>
                </a:lnTo>
                <a:lnTo>
                  <a:pt x="14106" y="26521"/>
                </a:lnTo>
                <a:lnTo>
                  <a:pt x="21112" y="26521"/>
                </a:lnTo>
                <a:lnTo>
                  <a:pt x="24569" y="23312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5" name="object 30105"/>
          <p:cNvSpPr/>
          <p:nvPr/>
        </p:nvSpPr>
        <p:spPr>
          <a:xfrm>
            <a:off x="10271157" y="3195266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4" h="26669">
                <a:moveTo>
                  <a:pt x="0" y="0"/>
                </a:moveTo>
                <a:lnTo>
                  <a:pt x="14199" y="26521"/>
                </a:lnTo>
              </a:path>
            </a:pathLst>
          </a:custGeom>
          <a:ln w="343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6" name="object 30106"/>
          <p:cNvSpPr/>
          <p:nvPr/>
        </p:nvSpPr>
        <p:spPr>
          <a:xfrm>
            <a:off x="10264244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575" y="0"/>
                </a:moveTo>
                <a:lnTo>
                  <a:pt x="0" y="26521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7" name="object 30107"/>
          <p:cNvSpPr/>
          <p:nvPr/>
        </p:nvSpPr>
        <p:spPr>
          <a:xfrm>
            <a:off x="10299276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0" y="9907"/>
                </a:moveTo>
                <a:lnTo>
                  <a:pt x="28119" y="9907"/>
                </a:lnTo>
                <a:lnTo>
                  <a:pt x="28119" y="6698"/>
                </a:lnTo>
                <a:lnTo>
                  <a:pt x="28119" y="3498"/>
                </a:lnTo>
                <a:lnTo>
                  <a:pt x="24382" y="0"/>
                </a:lnTo>
                <a:lnTo>
                  <a:pt x="20925" y="0"/>
                </a:lnTo>
                <a:lnTo>
                  <a:pt x="13919" y="0"/>
                </a:lnTo>
                <a:lnTo>
                  <a:pt x="10462" y="0"/>
                </a:lnTo>
                <a:lnTo>
                  <a:pt x="3549" y="6698"/>
                </a:lnTo>
                <a:lnTo>
                  <a:pt x="0" y="9907"/>
                </a:lnTo>
                <a:lnTo>
                  <a:pt x="0" y="16614"/>
                </a:lnTo>
                <a:lnTo>
                  <a:pt x="0" y="23312"/>
                </a:lnTo>
                <a:lnTo>
                  <a:pt x="3549" y="26521"/>
                </a:lnTo>
                <a:lnTo>
                  <a:pt x="7006" y="26521"/>
                </a:lnTo>
                <a:lnTo>
                  <a:pt x="13919" y="26521"/>
                </a:lnTo>
                <a:lnTo>
                  <a:pt x="17469" y="26521"/>
                </a:lnTo>
                <a:lnTo>
                  <a:pt x="24382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8" name="object 30108"/>
          <p:cNvSpPr/>
          <p:nvPr/>
        </p:nvSpPr>
        <p:spPr>
          <a:xfrm>
            <a:off x="10337858" y="3195266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59" h="26669">
                <a:moveTo>
                  <a:pt x="27839" y="26521"/>
                </a:moveTo>
                <a:lnTo>
                  <a:pt x="35032" y="0"/>
                </a:lnTo>
                <a:lnTo>
                  <a:pt x="13919" y="23312"/>
                </a:lnTo>
                <a:lnTo>
                  <a:pt x="7006" y="0"/>
                </a:lnTo>
                <a:lnTo>
                  <a:pt x="0" y="26521"/>
                </a:lnTo>
              </a:path>
            </a:pathLst>
          </a:custGeom>
          <a:ln w="335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09" name="object 30109"/>
          <p:cNvSpPr/>
          <p:nvPr/>
        </p:nvSpPr>
        <p:spPr>
          <a:xfrm>
            <a:off x="10383354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24382" y="23312"/>
                </a:moveTo>
                <a:lnTo>
                  <a:pt x="20925" y="26521"/>
                </a:lnTo>
                <a:lnTo>
                  <a:pt x="14012" y="26521"/>
                </a:lnTo>
                <a:lnTo>
                  <a:pt x="10462" y="26521"/>
                </a:lnTo>
                <a:lnTo>
                  <a:pt x="3549" y="26521"/>
                </a:lnTo>
                <a:lnTo>
                  <a:pt x="3549" y="23312"/>
                </a:lnTo>
                <a:lnTo>
                  <a:pt x="0" y="16614"/>
                </a:lnTo>
                <a:lnTo>
                  <a:pt x="3549" y="9907"/>
                </a:lnTo>
                <a:lnTo>
                  <a:pt x="7006" y="6698"/>
                </a:lnTo>
                <a:lnTo>
                  <a:pt x="10462" y="0"/>
                </a:lnTo>
                <a:lnTo>
                  <a:pt x="17469" y="0"/>
                </a:lnTo>
                <a:lnTo>
                  <a:pt x="24382" y="0"/>
                </a:lnTo>
                <a:lnTo>
                  <a:pt x="28119" y="0"/>
                </a:lnTo>
                <a:lnTo>
                  <a:pt x="31669" y="6698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0" name="object 30110"/>
          <p:cNvSpPr/>
          <p:nvPr/>
        </p:nvSpPr>
        <p:spPr>
          <a:xfrm>
            <a:off x="10407736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286" y="0"/>
                </a:moveTo>
                <a:lnTo>
                  <a:pt x="0" y="26521"/>
                </a:lnTo>
              </a:path>
            </a:pathLst>
          </a:custGeom>
          <a:ln w="346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1" name="object 30111"/>
          <p:cNvSpPr/>
          <p:nvPr/>
        </p:nvSpPr>
        <p:spPr>
          <a:xfrm>
            <a:off x="10463975" y="3195266"/>
            <a:ext cx="38735" cy="26670"/>
          </a:xfrm>
          <a:custGeom>
            <a:avLst/>
            <a:gdLst/>
            <a:ahLst/>
            <a:cxnLst/>
            <a:rect l="l" t="t" r="r" b="b"/>
            <a:pathLst>
              <a:path w="38734" h="26669">
                <a:moveTo>
                  <a:pt x="31575" y="26521"/>
                </a:moveTo>
                <a:lnTo>
                  <a:pt x="38582" y="0"/>
                </a:lnTo>
                <a:lnTo>
                  <a:pt x="17469" y="23312"/>
                </a:lnTo>
                <a:lnTo>
                  <a:pt x="10462" y="0"/>
                </a:lnTo>
                <a:lnTo>
                  <a:pt x="0" y="26521"/>
                </a:lnTo>
              </a:path>
            </a:pathLst>
          </a:custGeom>
          <a:ln w="334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2" name="object 30112"/>
          <p:cNvSpPr/>
          <p:nvPr/>
        </p:nvSpPr>
        <p:spPr>
          <a:xfrm>
            <a:off x="10513020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3456" y="9907"/>
                </a:moveTo>
                <a:lnTo>
                  <a:pt x="28119" y="9907"/>
                </a:lnTo>
                <a:lnTo>
                  <a:pt x="28119" y="6698"/>
                </a:lnTo>
                <a:lnTo>
                  <a:pt x="28119" y="3498"/>
                </a:lnTo>
                <a:lnTo>
                  <a:pt x="28119" y="0"/>
                </a:lnTo>
                <a:lnTo>
                  <a:pt x="20925" y="0"/>
                </a:lnTo>
                <a:lnTo>
                  <a:pt x="17376" y="0"/>
                </a:lnTo>
                <a:lnTo>
                  <a:pt x="10462" y="0"/>
                </a:lnTo>
                <a:lnTo>
                  <a:pt x="6913" y="6698"/>
                </a:lnTo>
                <a:lnTo>
                  <a:pt x="3456" y="9907"/>
                </a:lnTo>
                <a:lnTo>
                  <a:pt x="0" y="16614"/>
                </a:lnTo>
                <a:lnTo>
                  <a:pt x="0" y="23312"/>
                </a:lnTo>
                <a:lnTo>
                  <a:pt x="3456" y="26521"/>
                </a:lnTo>
                <a:lnTo>
                  <a:pt x="6913" y="26521"/>
                </a:lnTo>
                <a:lnTo>
                  <a:pt x="13919" y="26521"/>
                </a:lnTo>
                <a:lnTo>
                  <a:pt x="20925" y="26521"/>
                </a:lnTo>
                <a:lnTo>
                  <a:pt x="24569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3" name="object 30113"/>
          <p:cNvSpPr/>
          <p:nvPr/>
        </p:nvSpPr>
        <p:spPr>
          <a:xfrm>
            <a:off x="10551602" y="3195266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69">
                <a:moveTo>
                  <a:pt x="0" y="0"/>
                </a:moveTo>
                <a:lnTo>
                  <a:pt x="17376" y="26521"/>
                </a:lnTo>
              </a:path>
            </a:pathLst>
          </a:custGeom>
          <a:ln w="342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4" name="object 30114"/>
          <p:cNvSpPr/>
          <p:nvPr/>
        </p:nvSpPr>
        <p:spPr>
          <a:xfrm>
            <a:off x="10544596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388" y="0"/>
                </a:moveTo>
                <a:lnTo>
                  <a:pt x="0" y="26521"/>
                </a:lnTo>
              </a:path>
            </a:pathLst>
          </a:custGeom>
          <a:ln w="33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5" name="object 30115"/>
          <p:cNvSpPr/>
          <p:nvPr/>
        </p:nvSpPr>
        <p:spPr>
          <a:xfrm>
            <a:off x="10579722" y="3195266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24382" y="23312"/>
                </a:moveTo>
                <a:lnTo>
                  <a:pt x="20832" y="26521"/>
                </a:lnTo>
                <a:lnTo>
                  <a:pt x="13919" y="26521"/>
                </a:lnTo>
                <a:lnTo>
                  <a:pt x="6913" y="26521"/>
                </a:lnTo>
                <a:lnTo>
                  <a:pt x="3456" y="26521"/>
                </a:lnTo>
                <a:lnTo>
                  <a:pt x="3456" y="23312"/>
                </a:lnTo>
                <a:lnTo>
                  <a:pt x="0" y="23312"/>
                </a:lnTo>
                <a:lnTo>
                  <a:pt x="0" y="16614"/>
                </a:lnTo>
                <a:lnTo>
                  <a:pt x="3456" y="9907"/>
                </a:lnTo>
                <a:lnTo>
                  <a:pt x="6913" y="6698"/>
                </a:lnTo>
                <a:lnTo>
                  <a:pt x="10369" y="0"/>
                </a:lnTo>
                <a:lnTo>
                  <a:pt x="17376" y="0"/>
                </a:lnTo>
                <a:lnTo>
                  <a:pt x="24382" y="0"/>
                </a:lnTo>
                <a:lnTo>
                  <a:pt x="27839" y="0"/>
                </a:lnTo>
                <a:lnTo>
                  <a:pt x="27839" y="6698"/>
                </a:lnTo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6" name="object 30116"/>
          <p:cNvSpPr/>
          <p:nvPr/>
        </p:nvSpPr>
        <p:spPr>
          <a:xfrm>
            <a:off x="10604104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7" name="object 30117"/>
          <p:cNvSpPr/>
          <p:nvPr/>
        </p:nvSpPr>
        <p:spPr>
          <a:xfrm>
            <a:off x="10625217" y="320867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382" y="0"/>
                </a:lnTo>
              </a:path>
            </a:pathLst>
          </a:custGeom>
          <a:ln w="32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8" name="object 30118"/>
          <p:cNvSpPr/>
          <p:nvPr/>
        </p:nvSpPr>
        <p:spPr>
          <a:xfrm>
            <a:off x="10642593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62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19" name="object 30119"/>
          <p:cNvSpPr/>
          <p:nvPr/>
        </p:nvSpPr>
        <p:spPr>
          <a:xfrm>
            <a:off x="10621760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0" name="object 30120"/>
          <p:cNvSpPr/>
          <p:nvPr/>
        </p:nvSpPr>
        <p:spPr>
          <a:xfrm>
            <a:off x="10663799" y="319526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6913" y="0"/>
                </a:moveTo>
                <a:lnTo>
                  <a:pt x="0" y="19814"/>
                </a:lnTo>
                <a:lnTo>
                  <a:pt x="0" y="26521"/>
                </a:lnTo>
                <a:lnTo>
                  <a:pt x="3456" y="26521"/>
                </a:lnTo>
                <a:lnTo>
                  <a:pt x="10462" y="26521"/>
                </a:lnTo>
                <a:lnTo>
                  <a:pt x="13919" y="26521"/>
                </a:lnTo>
                <a:lnTo>
                  <a:pt x="24382" y="19814"/>
                </a:lnTo>
              </a:path>
            </a:pathLst>
          </a:custGeom>
          <a:ln w="339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1" name="object 30121"/>
          <p:cNvSpPr/>
          <p:nvPr/>
        </p:nvSpPr>
        <p:spPr>
          <a:xfrm>
            <a:off x="10684632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2" name="object 30122"/>
          <p:cNvSpPr/>
          <p:nvPr/>
        </p:nvSpPr>
        <p:spPr>
          <a:xfrm>
            <a:off x="10705838" y="3195266"/>
            <a:ext cx="24765" cy="17145"/>
          </a:xfrm>
          <a:custGeom>
            <a:avLst/>
            <a:gdLst/>
            <a:ahLst/>
            <a:cxnLst/>
            <a:rect l="l" t="t" r="r" b="b"/>
            <a:pathLst>
              <a:path w="24765" h="17144">
                <a:moveTo>
                  <a:pt x="3456" y="0"/>
                </a:moveTo>
                <a:lnTo>
                  <a:pt x="0" y="9907"/>
                </a:lnTo>
                <a:lnTo>
                  <a:pt x="0" y="16614"/>
                </a:lnTo>
                <a:lnTo>
                  <a:pt x="3456" y="16614"/>
                </a:lnTo>
                <a:lnTo>
                  <a:pt x="10462" y="16614"/>
                </a:lnTo>
                <a:lnTo>
                  <a:pt x="13919" y="16614"/>
                </a:lnTo>
                <a:lnTo>
                  <a:pt x="24382" y="9907"/>
                </a:lnTo>
              </a:path>
            </a:pathLst>
          </a:custGeom>
          <a:ln w="33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3" name="object 30123"/>
          <p:cNvSpPr/>
          <p:nvPr/>
        </p:nvSpPr>
        <p:spPr>
          <a:xfrm>
            <a:off x="10723214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4" name="object 30124"/>
          <p:cNvSpPr/>
          <p:nvPr/>
        </p:nvSpPr>
        <p:spPr>
          <a:xfrm>
            <a:off x="10740683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3456" y="9907"/>
                </a:moveTo>
                <a:lnTo>
                  <a:pt x="28119" y="9907"/>
                </a:lnTo>
                <a:lnTo>
                  <a:pt x="28119" y="6698"/>
                </a:lnTo>
                <a:lnTo>
                  <a:pt x="28119" y="3498"/>
                </a:lnTo>
                <a:lnTo>
                  <a:pt x="28119" y="0"/>
                </a:lnTo>
                <a:lnTo>
                  <a:pt x="24569" y="0"/>
                </a:lnTo>
                <a:lnTo>
                  <a:pt x="17656" y="0"/>
                </a:lnTo>
                <a:lnTo>
                  <a:pt x="10649" y="0"/>
                </a:lnTo>
                <a:lnTo>
                  <a:pt x="7193" y="6698"/>
                </a:lnTo>
                <a:lnTo>
                  <a:pt x="3456" y="9907"/>
                </a:lnTo>
                <a:lnTo>
                  <a:pt x="0" y="16614"/>
                </a:lnTo>
                <a:lnTo>
                  <a:pt x="0" y="23312"/>
                </a:lnTo>
                <a:lnTo>
                  <a:pt x="3456" y="26521"/>
                </a:lnTo>
                <a:lnTo>
                  <a:pt x="7193" y="26521"/>
                </a:lnTo>
                <a:lnTo>
                  <a:pt x="14106" y="26521"/>
                </a:lnTo>
                <a:lnTo>
                  <a:pt x="21112" y="26521"/>
                </a:lnTo>
                <a:lnTo>
                  <a:pt x="24569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5" name="object 30125"/>
          <p:cNvSpPr/>
          <p:nvPr/>
        </p:nvSpPr>
        <p:spPr>
          <a:xfrm>
            <a:off x="10779172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669" y="6698"/>
                </a:moveTo>
                <a:lnTo>
                  <a:pt x="28119" y="0"/>
                </a:lnTo>
                <a:lnTo>
                  <a:pt x="24662" y="0"/>
                </a:lnTo>
                <a:lnTo>
                  <a:pt x="17656" y="0"/>
                </a:lnTo>
                <a:lnTo>
                  <a:pt x="10743" y="0"/>
                </a:lnTo>
                <a:lnTo>
                  <a:pt x="7006" y="6698"/>
                </a:lnTo>
                <a:lnTo>
                  <a:pt x="3549" y="9907"/>
                </a:lnTo>
                <a:lnTo>
                  <a:pt x="0" y="16614"/>
                </a:lnTo>
                <a:lnTo>
                  <a:pt x="3549" y="23312"/>
                </a:lnTo>
                <a:lnTo>
                  <a:pt x="3549" y="26521"/>
                </a:lnTo>
                <a:lnTo>
                  <a:pt x="10743" y="26521"/>
                </a:lnTo>
                <a:lnTo>
                  <a:pt x="14199" y="26521"/>
                </a:lnTo>
                <a:lnTo>
                  <a:pt x="21206" y="26521"/>
                </a:lnTo>
                <a:lnTo>
                  <a:pt x="24662" y="23312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6" name="object 30126"/>
          <p:cNvSpPr/>
          <p:nvPr/>
        </p:nvSpPr>
        <p:spPr>
          <a:xfrm>
            <a:off x="10814298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62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7" name="object 30127"/>
          <p:cNvSpPr/>
          <p:nvPr/>
        </p:nvSpPr>
        <p:spPr>
          <a:xfrm>
            <a:off x="10828218" y="3205174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649" y="16614"/>
                </a:lnTo>
              </a:path>
            </a:pathLst>
          </a:custGeom>
          <a:ln w="342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8" name="object 30128"/>
          <p:cNvSpPr/>
          <p:nvPr/>
        </p:nvSpPr>
        <p:spPr>
          <a:xfrm>
            <a:off x="10817755" y="3195266"/>
            <a:ext cx="28575" cy="20320"/>
          </a:xfrm>
          <a:custGeom>
            <a:avLst/>
            <a:gdLst/>
            <a:ahLst/>
            <a:cxnLst/>
            <a:rect l="l" t="t" r="r" b="b"/>
            <a:pathLst>
              <a:path w="28575" h="20319">
                <a:moveTo>
                  <a:pt x="28119" y="0"/>
                </a:moveTo>
                <a:lnTo>
                  <a:pt x="0" y="19814"/>
                </a:lnTo>
              </a:path>
            </a:pathLst>
          </a:custGeom>
          <a:ln w="33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29" name="object 30129"/>
          <p:cNvSpPr/>
          <p:nvPr/>
        </p:nvSpPr>
        <p:spPr>
          <a:xfrm>
            <a:off x="10852880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13919" y="0"/>
                </a:moveTo>
                <a:lnTo>
                  <a:pt x="21112" y="0"/>
                </a:lnTo>
                <a:lnTo>
                  <a:pt x="24569" y="0"/>
                </a:lnTo>
                <a:lnTo>
                  <a:pt x="28119" y="6698"/>
                </a:lnTo>
                <a:lnTo>
                  <a:pt x="28119" y="9907"/>
                </a:lnTo>
                <a:lnTo>
                  <a:pt x="28119" y="16614"/>
                </a:lnTo>
                <a:lnTo>
                  <a:pt x="24569" y="23312"/>
                </a:lnTo>
                <a:lnTo>
                  <a:pt x="17376" y="26521"/>
                </a:lnTo>
                <a:lnTo>
                  <a:pt x="13919" y="26521"/>
                </a:lnTo>
                <a:lnTo>
                  <a:pt x="6913" y="26521"/>
                </a:lnTo>
                <a:lnTo>
                  <a:pt x="3456" y="26521"/>
                </a:lnTo>
                <a:lnTo>
                  <a:pt x="0" y="23312"/>
                </a:lnTo>
                <a:lnTo>
                  <a:pt x="0" y="16614"/>
                </a:lnTo>
                <a:lnTo>
                  <a:pt x="0" y="9907"/>
                </a:lnTo>
                <a:lnTo>
                  <a:pt x="3456" y="6698"/>
                </a:lnTo>
                <a:lnTo>
                  <a:pt x="10462" y="0"/>
                </a:lnTo>
                <a:lnTo>
                  <a:pt x="13919" y="0"/>
                </a:lnTo>
                <a:close/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0" name="object 30130"/>
          <p:cNvSpPr/>
          <p:nvPr/>
        </p:nvSpPr>
        <p:spPr>
          <a:xfrm>
            <a:off x="10894919" y="3195266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69">
                <a:moveTo>
                  <a:pt x="3456" y="0"/>
                </a:moveTo>
                <a:lnTo>
                  <a:pt x="0" y="19814"/>
                </a:lnTo>
                <a:lnTo>
                  <a:pt x="0" y="26521"/>
                </a:lnTo>
                <a:lnTo>
                  <a:pt x="3456" y="26521"/>
                </a:lnTo>
                <a:lnTo>
                  <a:pt x="10462" y="26521"/>
                </a:lnTo>
                <a:lnTo>
                  <a:pt x="13919" y="26521"/>
                </a:lnTo>
                <a:lnTo>
                  <a:pt x="21112" y="19814"/>
                </a:lnTo>
              </a:path>
            </a:pathLst>
          </a:custGeom>
          <a:ln w="34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1" name="object 30131"/>
          <p:cNvSpPr/>
          <p:nvPr/>
        </p:nvSpPr>
        <p:spPr>
          <a:xfrm>
            <a:off x="10916032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2" name="object 30132"/>
          <p:cNvSpPr/>
          <p:nvPr/>
        </p:nvSpPr>
        <p:spPr>
          <a:xfrm>
            <a:off x="10905382" y="3185359"/>
            <a:ext cx="17780" cy="6985"/>
          </a:xfrm>
          <a:custGeom>
            <a:avLst/>
            <a:gdLst/>
            <a:ahLst/>
            <a:cxnLst/>
            <a:rect l="l" t="t" r="r" b="b"/>
            <a:pathLst>
              <a:path w="17779" h="6985">
                <a:moveTo>
                  <a:pt x="0" y="0"/>
                </a:moveTo>
                <a:lnTo>
                  <a:pt x="3456" y="3489"/>
                </a:lnTo>
                <a:lnTo>
                  <a:pt x="6913" y="6698"/>
                </a:lnTo>
                <a:lnTo>
                  <a:pt x="10649" y="6698"/>
                </a:lnTo>
                <a:lnTo>
                  <a:pt x="14106" y="3489"/>
                </a:lnTo>
                <a:lnTo>
                  <a:pt x="17656" y="0"/>
                </a:lnTo>
              </a:path>
            </a:pathLst>
          </a:custGeom>
          <a:ln w="33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3" name="object 30133"/>
          <p:cNvSpPr/>
          <p:nvPr/>
        </p:nvSpPr>
        <p:spPr>
          <a:xfrm>
            <a:off x="10975540" y="3195266"/>
            <a:ext cx="24765" cy="26670"/>
          </a:xfrm>
          <a:custGeom>
            <a:avLst/>
            <a:gdLst/>
            <a:ahLst/>
            <a:cxnLst/>
            <a:rect l="l" t="t" r="r" b="b"/>
            <a:pathLst>
              <a:path w="24765" h="26669">
                <a:moveTo>
                  <a:pt x="0" y="0"/>
                </a:moveTo>
                <a:lnTo>
                  <a:pt x="3456" y="26521"/>
                </a:lnTo>
                <a:lnTo>
                  <a:pt x="24569" y="0"/>
                </a:lnTo>
              </a:path>
            </a:pathLst>
          </a:custGeom>
          <a:ln w="338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4" name="object 30134"/>
          <p:cNvSpPr/>
          <p:nvPr/>
        </p:nvSpPr>
        <p:spPr>
          <a:xfrm>
            <a:off x="10961527" y="3221788"/>
            <a:ext cx="17780" cy="17145"/>
          </a:xfrm>
          <a:custGeom>
            <a:avLst/>
            <a:gdLst/>
            <a:ahLst/>
            <a:cxnLst/>
            <a:rect l="l" t="t" r="r" b="b"/>
            <a:pathLst>
              <a:path w="17779" h="17144">
                <a:moveTo>
                  <a:pt x="17469" y="0"/>
                </a:moveTo>
                <a:lnTo>
                  <a:pt x="10462" y="9907"/>
                </a:lnTo>
                <a:lnTo>
                  <a:pt x="7006" y="13115"/>
                </a:lnTo>
                <a:lnTo>
                  <a:pt x="0" y="16614"/>
                </a:lnTo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5" name="object 30135"/>
          <p:cNvSpPr/>
          <p:nvPr/>
        </p:nvSpPr>
        <p:spPr>
          <a:xfrm>
            <a:off x="11003566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6" name="object 30136"/>
          <p:cNvSpPr/>
          <p:nvPr/>
        </p:nvSpPr>
        <p:spPr>
          <a:xfrm>
            <a:off x="11017579" y="3205174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462" y="16614"/>
                </a:lnTo>
              </a:path>
            </a:pathLst>
          </a:custGeom>
          <a:ln w="3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7" name="object 30137"/>
          <p:cNvSpPr/>
          <p:nvPr/>
        </p:nvSpPr>
        <p:spPr>
          <a:xfrm>
            <a:off x="11007116" y="3195266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5" h="20319">
                <a:moveTo>
                  <a:pt x="24382" y="0"/>
                </a:moveTo>
                <a:lnTo>
                  <a:pt x="0" y="19814"/>
                </a:lnTo>
              </a:path>
            </a:pathLst>
          </a:custGeom>
          <a:ln w="33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8" name="object 30138"/>
          <p:cNvSpPr/>
          <p:nvPr/>
        </p:nvSpPr>
        <p:spPr>
          <a:xfrm>
            <a:off x="11034955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575" y="0"/>
                </a:moveTo>
                <a:lnTo>
                  <a:pt x="21112" y="0"/>
                </a:lnTo>
                <a:lnTo>
                  <a:pt x="14199" y="19814"/>
                </a:lnTo>
                <a:lnTo>
                  <a:pt x="10649" y="26521"/>
                </a:lnTo>
                <a:lnTo>
                  <a:pt x="3456" y="26521"/>
                </a:lnTo>
                <a:lnTo>
                  <a:pt x="0" y="26521"/>
                </a:lnTo>
              </a:path>
            </a:pathLst>
          </a:custGeom>
          <a:ln w="336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39" name="object 30139"/>
          <p:cNvSpPr/>
          <p:nvPr/>
        </p:nvSpPr>
        <p:spPr>
          <a:xfrm>
            <a:off x="11059617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0" name="object 30140"/>
          <p:cNvSpPr/>
          <p:nvPr/>
        </p:nvSpPr>
        <p:spPr>
          <a:xfrm>
            <a:off x="11076993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24662" y="23312"/>
                </a:moveTo>
                <a:lnTo>
                  <a:pt x="17656" y="26521"/>
                </a:lnTo>
                <a:lnTo>
                  <a:pt x="14199" y="26521"/>
                </a:lnTo>
                <a:lnTo>
                  <a:pt x="7193" y="26521"/>
                </a:lnTo>
                <a:lnTo>
                  <a:pt x="3456" y="26521"/>
                </a:lnTo>
                <a:lnTo>
                  <a:pt x="3456" y="23312"/>
                </a:lnTo>
                <a:lnTo>
                  <a:pt x="0" y="23312"/>
                </a:lnTo>
                <a:lnTo>
                  <a:pt x="0" y="16614"/>
                </a:lnTo>
                <a:lnTo>
                  <a:pt x="3456" y="9907"/>
                </a:lnTo>
                <a:lnTo>
                  <a:pt x="7193" y="6698"/>
                </a:lnTo>
                <a:lnTo>
                  <a:pt x="10743" y="0"/>
                </a:lnTo>
                <a:lnTo>
                  <a:pt x="17656" y="0"/>
                </a:lnTo>
                <a:lnTo>
                  <a:pt x="21112" y="0"/>
                </a:lnTo>
                <a:lnTo>
                  <a:pt x="24662" y="0"/>
                </a:lnTo>
                <a:lnTo>
                  <a:pt x="28119" y="6698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1" name="object 30141"/>
          <p:cNvSpPr/>
          <p:nvPr/>
        </p:nvSpPr>
        <p:spPr>
          <a:xfrm>
            <a:off x="11101656" y="3195266"/>
            <a:ext cx="6985" cy="26670"/>
          </a:xfrm>
          <a:custGeom>
            <a:avLst/>
            <a:gdLst/>
            <a:ahLst/>
            <a:cxnLst/>
            <a:rect l="l" t="t" r="r" b="b"/>
            <a:pathLst>
              <a:path w="6984" h="26669">
                <a:moveTo>
                  <a:pt x="6913" y="0"/>
                </a:moveTo>
                <a:lnTo>
                  <a:pt x="0" y="26521"/>
                </a:lnTo>
              </a:path>
            </a:pathLst>
          </a:custGeom>
          <a:ln w="34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2" name="object 30142"/>
          <p:cNvSpPr/>
          <p:nvPr/>
        </p:nvSpPr>
        <p:spPr>
          <a:xfrm>
            <a:off x="11119032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28119" y="6698"/>
                </a:moveTo>
                <a:lnTo>
                  <a:pt x="28119" y="3498"/>
                </a:lnTo>
                <a:lnTo>
                  <a:pt x="24662" y="0"/>
                </a:lnTo>
                <a:lnTo>
                  <a:pt x="21206" y="0"/>
                </a:lnTo>
                <a:lnTo>
                  <a:pt x="14199" y="0"/>
                </a:lnTo>
                <a:lnTo>
                  <a:pt x="10743" y="0"/>
                </a:lnTo>
                <a:lnTo>
                  <a:pt x="3549" y="6698"/>
                </a:lnTo>
                <a:lnTo>
                  <a:pt x="0" y="9907"/>
                </a:lnTo>
                <a:lnTo>
                  <a:pt x="0" y="16614"/>
                </a:lnTo>
                <a:lnTo>
                  <a:pt x="0" y="23312"/>
                </a:lnTo>
                <a:lnTo>
                  <a:pt x="3549" y="26521"/>
                </a:lnTo>
                <a:lnTo>
                  <a:pt x="7193" y="26521"/>
                </a:lnTo>
                <a:lnTo>
                  <a:pt x="14199" y="26521"/>
                </a:lnTo>
                <a:lnTo>
                  <a:pt x="17656" y="26521"/>
                </a:lnTo>
                <a:lnTo>
                  <a:pt x="24662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3" name="object 30143"/>
          <p:cNvSpPr/>
          <p:nvPr/>
        </p:nvSpPr>
        <p:spPr>
          <a:xfrm>
            <a:off x="11119032" y="3195266"/>
            <a:ext cx="31750" cy="43180"/>
          </a:xfrm>
          <a:custGeom>
            <a:avLst/>
            <a:gdLst/>
            <a:ahLst/>
            <a:cxnLst/>
            <a:rect l="l" t="t" r="r" b="b"/>
            <a:pathLst>
              <a:path w="31750" h="43180">
                <a:moveTo>
                  <a:pt x="31575" y="0"/>
                </a:moveTo>
                <a:lnTo>
                  <a:pt x="21206" y="33220"/>
                </a:lnTo>
                <a:lnTo>
                  <a:pt x="17656" y="36428"/>
                </a:lnTo>
                <a:lnTo>
                  <a:pt x="14199" y="39637"/>
                </a:lnTo>
                <a:lnTo>
                  <a:pt x="10743" y="43136"/>
                </a:lnTo>
                <a:lnTo>
                  <a:pt x="3549" y="43136"/>
                </a:lnTo>
                <a:lnTo>
                  <a:pt x="0" y="39637"/>
                </a:lnTo>
              </a:path>
            </a:pathLst>
          </a:custGeom>
          <a:ln w="3412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4" name="object 30144"/>
          <p:cNvSpPr/>
          <p:nvPr/>
        </p:nvSpPr>
        <p:spPr>
          <a:xfrm>
            <a:off x="11157615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5" name="object 30145"/>
          <p:cNvSpPr/>
          <p:nvPr/>
        </p:nvSpPr>
        <p:spPr>
          <a:xfrm>
            <a:off x="11171814" y="3205174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4">
                <a:moveTo>
                  <a:pt x="0" y="0"/>
                </a:moveTo>
                <a:lnTo>
                  <a:pt x="10462" y="16614"/>
                </a:lnTo>
              </a:path>
            </a:pathLst>
          </a:custGeom>
          <a:ln w="342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6" name="object 30146"/>
          <p:cNvSpPr/>
          <p:nvPr/>
        </p:nvSpPr>
        <p:spPr>
          <a:xfrm>
            <a:off x="11161071" y="3195266"/>
            <a:ext cx="28575" cy="20320"/>
          </a:xfrm>
          <a:custGeom>
            <a:avLst/>
            <a:gdLst/>
            <a:ahLst/>
            <a:cxnLst/>
            <a:rect l="l" t="t" r="r" b="b"/>
            <a:pathLst>
              <a:path w="28575" h="20319">
                <a:moveTo>
                  <a:pt x="28119" y="0"/>
                </a:moveTo>
                <a:lnTo>
                  <a:pt x="0" y="19814"/>
                </a:lnTo>
              </a:path>
            </a:pathLst>
          </a:custGeom>
          <a:ln w="334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7" name="object 30147"/>
          <p:cNvSpPr/>
          <p:nvPr/>
        </p:nvSpPr>
        <p:spPr>
          <a:xfrm>
            <a:off x="11196197" y="3195266"/>
            <a:ext cx="21590" cy="26670"/>
          </a:xfrm>
          <a:custGeom>
            <a:avLst/>
            <a:gdLst/>
            <a:ahLst/>
            <a:cxnLst/>
            <a:rect l="l" t="t" r="r" b="b"/>
            <a:pathLst>
              <a:path w="21590" h="26669">
                <a:moveTo>
                  <a:pt x="3456" y="0"/>
                </a:moveTo>
                <a:lnTo>
                  <a:pt x="0" y="19814"/>
                </a:lnTo>
                <a:lnTo>
                  <a:pt x="0" y="26521"/>
                </a:lnTo>
                <a:lnTo>
                  <a:pt x="3456" y="26521"/>
                </a:lnTo>
                <a:lnTo>
                  <a:pt x="10462" y="26521"/>
                </a:lnTo>
                <a:lnTo>
                  <a:pt x="14106" y="26521"/>
                </a:lnTo>
                <a:lnTo>
                  <a:pt x="21112" y="19814"/>
                </a:lnTo>
              </a:path>
            </a:pathLst>
          </a:custGeom>
          <a:ln w="340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8" name="object 30148"/>
          <p:cNvSpPr/>
          <p:nvPr/>
        </p:nvSpPr>
        <p:spPr>
          <a:xfrm>
            <a:off x="11217309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49" name="object 30149"/>
          <p:cNvSpPr/>
          <p:nvPr/>
        </p:nvSpPr>
        <p:spPr>
          <a:xfrm>
            <a:off x="11269811" y="3195266"/>
            <a:ext cx="13970" cy="43180"/>
          </a:xfrm>
          <a:custGeom>
            <a:avLst/>
            <a:gdLst/>
            <a:ahLst/>
            <a:cxnLst/>
            <a:rect l="l" t="t" r="r" b="b"/>
            <a:pathLst>
              <a:path w="13970" h="43180">
                <a:moveTo>
                  <a:pt x="13919" y="0"/>
                </a:moveTo>
                <a:lnTo>
                  <a:pt x="0" y="43136"/>
                </a:lnTo>
              </a:path>
            </a:pathLst>
          </a:custGeom>
          <a:ln w="34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0" name="object 30150"/>
          <p:cNvSpPr/>
          <p:nvPr/>
        </p:nvSpPr>
        <p:spPr>
          <a:xfrm>
            <a:off x="11276817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3456" y="6698"/>
                </a:moveTo>
                <a:lnTo>
                  <a:pt x="10369" y="0"/>
                </a:lnTo>
                <a:lnTo>
                  <a:pt x="13919" y="0"/>
                </a:lnTo>
                <a:lnTo>
                  <a:pt x="21112" y="0"/>
                </a:lnTo>
                <a:lnTo>
                  <a:pt x="24569" y="0"/>
                </a:lnTo>
                <a:lnTo>
                  <a:pt x="28025" y="6698"/>
                </a:lnTo>
                <a:lnTo>
                  <a:pt x="28025" y="9907"/>
                </a:lnTo>
                <a:lnTo>
                  <a:pt x="28025" y="16614"/>
                </a:lnTo>
                <a:lnTo>
                  <a:pt x="24569" y="23312"/>
                </a:lnTo>
                <a:lnTo>
                  <a:pt x="17656" y="26521"/>
                </a:lnTo>
                <a:lnTo>
                  <a:pt x="13919" y="26521"/>
                </a:lnTo>
                <a:lnTo>
                  <a:pt x="6913" y="26521"/>
                </a:lnTo>
                <a:lnTo>
                  <a:pt x="3456" y="26521"/>
                </a:lnTo>
                <a:lnTo>
                  <a:pt x="0" y="23312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1" name="object 30151"/>
          <p:cNvSpPr/>
          <p:nvPr/>
        </p:nvSpPr>
        <p:spPr>
          <a:xfrm>
            <a:off x="11315307" y="3195266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0" y="0"/>
                </a:moveTo>
                <a:lnTo>
                  <a:pt x="7006" y="26521"/>
                </a:lnTo>
                <a:lnTo>
                  <a:pt x="28119" y="0"/>
                </a:lnTo>
              </a:path>
            </a:pathLst>
          </a:custGeom>
          <a:ln w="33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2" name="object 30152"/>
          <p:cNvSpPr/>
          <p:nvPr/>
        </p:nvSpPr>
        <p:spPr>
          <a:xfrm>
            <a:off x="11301387" y="3221788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4" h="17144">
                <a:moveTo>
                  <a:pt x="20925" y="0"/>
                </a:moveTo>
                <a:lnTo>
                  <a:pt x="13919" y="9907"/>
                </a:lnTo>
                <a:lnTo>
                  <a:pt x="7006" y="13115"/>
                </a:lnTo>
                <a:lnTo>
                  <a:pt x="3456" y="16614"/>
                </a:lnTo>
                <a:lnTo>
                  <a:pt x="0" y="16614"/>
                </a:lnTo>
              </a:path>
            </a:pathLst>
          </a:custGeom>
          <a:ln w="335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3" name="object 30153"/>
          <p:cNvSpPr/>
          <p:nvPr/>
        </p:nvSpPr>
        <p:spPr>
          <a:xfrm>
            <a:off x="11343426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31388" y="0"/>
                </a:moveTo>
                <a:lnTo>
                  <a:pt x="17469" y="0"/>
                </a:lnTo>
                <a:lnTo>
                  <a:pt x="13919" y="19814"/>
                </a:lnTo>
                <a:lnTo>
                  <a:pt x="10462" y="26521"/>
                </a:lnTo>
                <a:lnTo>
                  <a:pt x="3549" y="26521"/>
                </a:lnTo>
                <a:lnTo>
                  <a:pt x="0" y="26521"/>
                </a:lnTo>
              </a:path>
            </a:pathLst>
          </a:custGeom>
          <a:ln w="33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4" name="object 30154"/>
          <p:cNvSpPr/>
          <p:nvPr/>
        </p:nvSpPr>
        <p:spPr>
          <a:xfrm>
            <a:off x="11367808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5" name="object 30155"/>
          <p:cNvSpPr/>
          <p:nvPr/>
        </p:nvSpPr>
        <p:spPr>
          <a:xfrm>
            <a:off x="11385464" y="3195266"/>
            <a:ext cx="27940" cy="26670"/>
          </a:xfrm>
          <a:custGeom>
            <a:avLst/>
            <a:gdLst/>
            <a:ahLst/>
            <a:cxnLst/>
            <a:rect l="l" t="t" r="r" b="b"/>
            <a:pathLst>
              <a:path w="27940" h="26669">
                <a:moveTo>
                  <a:pt x="13919" y="0"/>
                </a:moveTo>
                <a:lnTo>
                  <a:pt x="20925" y="0"/>
                </a:lnTo>
                <a:lnTo>
                  <a:pt x="24382" y="0"/>
                </a:lnTo>
                <a:lnTo>
                  <a:pt x="27932" y="6698"/>
                </a:lnTo>
                <a:lnTo>
                  <a:pt x="27932" y="9907"/>
                </a:lnTo>
                <a:lnTo>
                  <a:pt x="27932" y="16614"/>
                </a:lnTo>
                <a:lnTo>
                  <a:pt x="24382" y="23312"/>
                </a:lnTo>
                <a:lnTo>
                  <a:pt x="17469" y="26521"/>
                </a:lnTo>
                <a:lnTo>
                  <a:pt x="13919" y="26521"/>
                </a:lnTo>
                <a:lnTo>
                  <a:pt x="7006" y="26521"/>
                </a:lnTo>
                <a:lnTo>
                  <a:pt x="3549" y="26521"/>
                </a:lnTo>
                <a:lnTo>
                  <a:pt x="0" y="23312"/>
                </a:lnTo>
                <a:lnTo>
                  <a:pt x="0" y="16614"/>
                </a:lnTo>
                <a:lnTo>
                  <a:pt x="0" y="9907"/>
                </a:lnTo>
                <a:lnTo>
                  <a:pt x="3549" y="6698"/>
                </a:lnTo>
                <a:lnTo>
                  <a:pt x="10462" y="0"/>
                </a:lnTo>
                <a:lnTo>
                  <a:pt x="13919" y="0"/>
                </a:lnTo>
                <a:close/>
              </a:path>
            </a:pathLst>
          </a:custGeom>
          <a:ln w="337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6" name="object 30156"/>
          <p:cNvSpPr/>
          <p:nvPr/>
        </p:nvSpPr>
        <p:spPr>
          <a:xfrm>
            <a:off x="11427504" y="3208672"/>
            <a:ext cx="24765" cy="0"/>
          </a:xfrm>
          <a:custGeom>
            <a:avLst/>
            <a:gdLst/>
            <a:ahLst/>
            <a:cxnLst/>
            <a:rect l="l" t="t" r="r" b="b"/>
            <a:pathLst>
              <a:path w="24765" h="0">
                <a:moveTo>
                  <a:pt x="0" y="0"/>
                </a:moveTo>
                <a:lnTo>
                  <a:pt x="24382" y="0"/>
                </a:lnTo>
              </a:path>
            </a:pathLst>
          </a:custGeom>
          <a:ln w="32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7" name="object 30157"/>
          <p:cNvSpPr/>
          <p:nvPr/>
        </p:nvSpPr>
        <p:spPr>
          <a:xfrm>
            <a:off x="11448429" y="3195266"/>
            <a:ext cx="7620" cy="26670"/>
          </a:xfrm>
          <a:custGeom>
            <a:avLst/>
            <a:gdLst/>
            <a:ahLst/>
            <a:cxnLst/>
            <a:rect l="l" t="t" r="r" b="b"/>
            <a:pathLst>
              <a:path w="7620" h="26669">
                <a:moveTo>
                  <a:pt x="7006" y="0"/>
                </a:moveTo>
                <a:lnTo>
                  <a:pt x="0" y="26521"/>
                </a:lnTo>
              </a:path>
            </a:pathLst>
          </a:custGeom>
          <a:ln w="347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8" name="object 30158"/>
          <p:cNvSpPr/>
          <p:nvPr/>
        </p:nvSpPr>
        <p:spPr>
          <a:xfrm>
            <a:off x="11424046" y="3195266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5" h="26669">
                <a:moveTo>
                  <a:pt x="10462" y="0"/>
                </a:moveTo>
                <a:lnTo>
                  <a:pt x="0" y="26521"/>
                </a:lnTo>
              </a:path>
            </a:pathLst>
          </a:custGeom>
          <a:ln w="3456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59" name="object 30159"/>
          <p:cNvSpPr/>
          <p:nvPr/>
        </p:nvSpPr>
        <p:spPr>
          <a:xfrm>
            <a:off x="11466086" y="3195266"/>
            <a:ext cx="31750" cy="26670"/>
          </a:xfrm>
          <a:custGeom>
            <a:avLst/>
            <a:gdLst/>
            <a:ahLst/>
            <a:cxnLst/>
            <a:rect l="l" t="t" r="r" b="b"/>
            <a:pathLst>
              <a:path w="31750" h="26669">
                <a:moveTo>
                  <a:pt x="17469" y="0"/>
                </a:moveTo>
                <a:lnTo>
                  <a:pt x="24382" y="0"/>
                </a:lnTo>
                <a:lnTo>
                  <a:pt x="27839" y="0"/>
                </a:lnTo>
                <a:lnTo>
                  <a:pt x="31388" y="6698"/>
                </a:lnTo>
                <a:lnTo>
                  <a:pt x="31388" y="9907"/>
                </a:lnTo>
                <a:lnTo>
                  <a:pt x="27839" y="16614"/>
                </a:lnTo>
                <a:lnTo>
                  <a:pt x="24382" y="23312"/>
                </a:lnTo>
                <a:lnTo>
                  <a:pt x="20925" y="26521"/>
                </a:lnTo>
                <a:lnTo>
                  <a:pt x="13919" y="26521"/>
                </a:lnTo>
                <a:lnTo>
                  <a:pt x="7006" y="26521"/>
                </a:lnTo>
                <a:lnTo>
                  <a:pt x="3456" y="26521"/>
                </a:lnTo>
                <a:lnTo>
                  <a:pt x="0" y="23312"/>
                </a:lnTo>
                <a:lnTo>
                  <a:pt x="0" y="16614"/>
                </a:lnTo>
                <a:lnTo>
                  <a:pt x="3456" y="9907"/>
                </a:lnTo>
                <a:lnTo>
                  <a:pt x="7006" y="6698"/>
                </a:lnTo>
                <a:lnTo>
                  <a:pt x="10462" y="0"/>
                </a:lnTo>
                <a:lnTo>
                  <a:pt x="17469" y="0"/>
                </a:lnTo>
                <a:close/>
              </a:path>
            </a:pathLst>
          </a:custGeom>
          <a:ln w="336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0" name="object 30160"/>
          <p:cNvSpPr/>
          <p:nvPr/>
        </p:nvSpPr>
        <p:spPr>
          <a:xfrm>
            <a:off x="11508124" y="3178942"/>
            <a:ext cx="27940" cy="43180"/>
          </a:xfrm>
          <a:custGeom>
            <a:avLst/>
            <a:gdLst/>
            <a:ahLst/>
            <a:cxnLst/>
            <a:rect l="l" t="t" r="r" b="b"/>
            <a:pathLst>
              <a:path w="27940" h="43180">
                <a:moveTo>
                  <a:pt x="3456" y="23022"/>
                </a:moveTo>
                <a:lnTo>
                  <a:pt x="10462" y="16324"/>
                </a:lnTo>
                <a:lnTo>
                  <a:pt x="13919" y="16324"/>
                </a:lnTo>
                <a:lnTo>
                  <a:pt x="24382" y="13115"/>
                </a:lnTo>
                <a:lnTo>
                  <a:pt x="27932" y="6417"/>
                </a:lnTo>
                <a:lnTo>
                  <a:pt x="24382" y="3208"/>
                </a:lnTo>
                <a:lnTo>
                  <a:pt x="24382" y="0"/>
                </a:lnTo>
                <a:lnTo>
                  <a:pt x="17469" y="0"/>
                </a:lnTo>
                <a:lnTo>
                  <a:pt x="13919" y="3208"/>
                </a:lnTo>
                <a:lnTo>
                  <a:pt x="10462" y="6417"/>
                </a:lnTo>
                <a:lnTo>
                  <a:pt x="0" y="36138"/>
                </a:lnTo>
                <a:lnTo>
                  <a:pt x="3456" y="39637"/>
                </a:lnTo>
                <a:lnTo>
                  <a:pt x="3456" y="42845"/>
                </a:lnTo>
                <a:lnTo>
                  <a:pt x="7006" y="42845"/>
                </a:lnTo>
                <a:lnTo>
                  <a:pt x="13919" y="42845"/>
                </a:lnTo>
                <a:lnTo>
                  <a:pt x="17469" y="42845"/>
                </a:lnTo>
                <a:lnTo>
                  <a:pt x="24382" y="39637"/>
                </a:lnTo>
                <a:lnTo>
                  <a:pt x="27932" y="32938"/>
                </a:lnTo>
                <a:lnTo>
                  <a:pt x="27932" y="26231"/>
                </a:lnTo>
                <a:lnTo>
                  <a:pt x="27932" y="23022"/>
                </a:lnTo>
                <a:lnTo>
                  <a:pt x="24382" y="16324"/>
                </a:lnTo>
                <a:lnTo>
                  <a:pt x="20925" y="16324"/>
                </a:lnTo>
                <a:lnTo>
                  <a:pt x="13919" y="16324"/>
                </a:lnTo>
              </a:path>
            </a:pathLst>
          </a:custGeom>
          <a:ln w="342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1" name="object 30161"/>
          <p:cNvSpPr/>
          <p:nvPr/>
        </p:nvSpPr>
        <p:spPr>
          <a:xfrm>
            <a:off x="9244701" y="1837459"/>
            <a:ext cx="2058406" cy="67669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2" name="object 30162"/>
          <p:cNvSpPr/>
          <p:nvPr/>
        </p:nvSpPr>
        <p:spPr>
          <a:xfrm>
            <a:off x="9272578" y="1984740"/>
            <a:ext cx="1592456" cy="50954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3" name="object 30163"/>
          <p:cNvSpPr/>
          <p:nvPr/>
        </p:nvSpPr>
        <p:spPr>
          <a:xfrm>
            <a:off x="11178727" y="2238440"/>
            <a:ext cx="101600" cy="3810"/>
          </a:xfrm>
          <a:custGeom>
            <a:avLst/>
            <a:gdLst/>
            <a:ahLst/>
            <a:cxnLst/>
            <a:rect l="l" t="t" r="r" b="b"/>
            <a:pathLst>
              <a:path w="101600" h="3810">
                <a:moveTo>
                  <a:pt x="0" y="3252"/>
                </a:moveTo>
                <a:lnTo>
                  <a:pt x="101546" y="0"/>
                </a:lnTo>
              </a:path>
            </a:pathLst>
          </a:custGeom>
          <a:ln w="3278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4" name="object 30164"/>
          <p:cNvSpPr/>
          <p:nvPr/>
        </p:nvSpPr>
        <p:spPr>
          <a:xfrm>
            <a:off x="11094649" y="2241693"/>
            <a:ext cx="84455" cy="95885"/>
          </a:xfrm>
          <a:custGeom>
            <a:avLst/>
            <a:gdLst/>
            <a:ahLst/>
            <a:cxnLst/>
            <a:rect l="l" t="t" r="r" b="b"/>
            <a:pathLst>
              <a:path w="84454" h="95885">
                <a:moveTo>
                  <a:pt x="0" y="95818"/>
                </a:moveTo>
                <a:lnTo>
                  <a:pt x="84077" y="0"/>
                </a:lnTo>
              </a:path>
            </a:pathLst>
          </a:custGeom>
          <a:ln w="3394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5" name="object 30165"/>
          <p:cNvSpPr/>
          <p:nvPr/>
        </p:nvSpPr>
        <p:spPr>
          <a:xfrm>
            <a:off x="9474416" y="3757181"/>
            <a:ext cx="2058562" cy="1823237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6" name="object 30166"/>
          <p:cNvSpPr/>
          <p:nvPr/>
        </p:nvSpPr>
        <p:spPr>
          <a:xfrm>
            <a:off x="9636904" y="5645276"/>
            <a:ext cx="1402192" cy="708079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7" name="object 30167"/>
          <p:cNvSpPr/>
          <p:nvPr/>
        </p:nvSpPr>
        <p:spPr>
          <a:xfrm>
            <a:off x="9650734" y="6507381"/>
            <a:ext cx="1816337" cy="133267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168" name="object 30168"/>
          <p:cNvSpPr/>
          <p:nvPr/>
        </p:nvSpPr>
        <p:spPr>
          <a:xfrm>
            <a:off x="9401873" y="6507807"/>
            <a:ext cx="43180" cy="43180"/>
          </a:xfrm>
          <a:custGeom>
            <a:avLst/>
            <a:gdLst/>
            <a:ahLst/>
            <a:cxnLst/>
            <a:rect l="l" t="t" r="r" b="b"/>
            <a:pathLst>
              <a:path w="43179" h="43179">
                <a:moveTo>
                  <a:pt x="0" y="43061"/>
                </a:moveTo>
                <a:lnTo>
                  <a:pt x="12948" y="0"/>
                </a:lnTo>
                <a:lnTo>
                  <a:pt x="33810" y="0"/>
                </a:lnTo>
                <a:lnTo>
                  <a:pt x="40364" y="2153"/>
                </a:lnTo>
                <a:lnTo>
                  <a:pt x="41883" y="4129"/>
                </a:lnTo>
                <a:lnTo>
                  <a:pt x="42949" y="8074"/>
                </a:lnTo>
                <a:lnTo>
                  <a:pt x="41123" y="14352"/>
                </a:lnTo>
                <a:lnTo>
                  <a:pt x="37620" y="18302"/>
                </a:lnTo>
                <a:lnTo>
                  <a:pt x="34576" y="20456"/>
                </a:lnTo>
                <a:lnTo>
                  <a:pt x="27109" y="22426"/>
                </a:lnTo>
                <a:lnTo>
                  <a:pt x="6247" y="2242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69" name="object 30169"/>
          <p:cNvSpPr/>
          <p:nvPr/>
        </p:nvSpPr>
        <p:spPr>
          <a:xfrm>
            <a:off x="9450763" y="6522160"/>
            <a:ext cx="26034" cy="29209"/>
          </a:xfrm>
          <a:custGeom>
            <a:avLst/>
            <a:gdLst/>
            <a:ahLst/>
            <a:cxnLst/>
            <a:rect l="l" t="t" r="r" b="b"/>
            <a:pathLst>
              <a:path w="26034" h="29209">
                <a:moveTo>
                  <a:pt x="6247" y="0"/>
                </a:moveTo>
                <a:lnTo>
                  <a:pt x="0" y="20456"/>
                </a:lnTo>
                <a:lnTo>
                  <a:pt x="306" y="26555"/>
                </a:lnTo>
                <a:lnTo>
                  <a:pt x="4416" y="28709"/>
                </a:lnTo>
                <a:lnTo>
                  <a:pt x="11423" y="28709"/>
                </a:lnTo>
                <a:lnTo>
                  <a:pt x="16598" y="26555"/>
                </a:lnTo>
                <a:lnTo>
                  <a:pt x="25437" y="20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0" name="object 30170"/>
          <p:cNvSpPr/>
          <p:nvPr/>
        </p:nvSpPr>
        <p:spPr>
          <a:xfrm>
            <a:off x="9473763" y="6522160"/>
            <a:ext cx="8890" cy="29209"/>
          </a:xfrm>
          <a:custGeom>
            <a:avLst/>
            <a:gdLst/>
            <a:ahLst/>
            <a:cxnLst/>
            <a:rect l="l" t="t" r="r" b="b"/>
            <a:pathLst>
              <a:path w="8890" h="29209">
                <a:moveTo>
                  <a:pt x="8679" y="0"/>
                </a:moveTo>
                <a:lnTo>
                  <a:pt x="0" y="287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1" name="object 30171"/>
          <p:cNvSpPr/>
          <p:nvPr/>
        </p:nvSpPr>
        <p:spPr>
          <a:xfrm>
            <a:off x="9493559" y="6522160"/>
            <a:ext cx="31115" cy="29209"/>
          </a:xfrm>
          <a:custGeom>
            <a:avLst/>
            <a:gdLst/>
            <a:ahLst/>
            <a:cxnLst/>
            <a:rect l="l" t="t" r="r" b="b"/>
            <a:pathLst>
              <a:path w="31115" h="29209">
                <a:moveTo>
                  <a:pt x="30766" y="6104"/>
                </a:moveTo>
                <a:lnTo>
                  <a:pt x="27568" y="2153"/>
                </a:lnTo>
                <a:lnTo>
                  <a:pt x="23459" y="0"/>
                </a:lnTo>
                <a:lnTo>
                  <a:pt x="16451" y="0"/>
                </a:lnTo>
                <a:lnTo>
                  <a:pt x="11270" y="2153"/>
                </a:lnTo>
                <a:lnTo>
                  <a:pt x="5334" y="6104"/>
                </a:lnTo>
                <a:lnTo>
                  <a:pt x="1372" y="12382"/>
                </a:lnTo>
                <a:lnTo>
                  <a:pt x="0" y="16511"/>
                </a:lnTo>
                <a:lnTo>
                  <a:pt x="459" y="22432"/>
                </a:lnTo>
                <a:lnTo>
                  <a:pt x="3809" y="26555"/>
                </a:lnTo>
                <a:lnTo>
                  <a:pt x="7766" y="28709"/>
                </a:lnTo>
                <a:lnTo>
                  <a:pt x="14773" y="28709"/>
                </a:lnTo>
                <a:lnTo>
                  <a:pt x="19955" y="26555"/>
                </a:lnTo>
                <a:lnTo>
                  <a:pt x="25890" y="224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2" name="object 30172"/>
          <p:cNvSpPr/>
          <p:nvPr/>
        </p:nvSpPr>
        <p:spPr>
          <a:xfrm>
            <a:off x="9522953" y="6546739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2744" y="0"/>
                </a:moveTo>
                <a:lnTo>
                  <a:pt x="0" y="1975"/>
                </a:lnTo>
                <a:lnTo>
                  <a:pt x="1678" y="4129"/>
                </a:lnTo>
                <a:lnTo>
                  <a:pt x="4569" y="19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73" name="object 30173"/>
          <p:cNvSpPr/>
          <p:nvPr/>
        </p:nvSpPr>
        <p:spPr>
          <a:xfrm>
            <a:off x="9545340" y="6507807"/>
            <a:ext cx="41275" cy="43180"/>
          </a:xfrm>
          <a:custGeom>
            <a:avLst/>
            <a:gdLst/>
            <a:ahLst/>
            <a:cxnLst/>
            <a:rect l="l" t="t" r="r" b="b"/>
            <a:pathLst>
              <a:path w="41275" h="43179">
                <a:moveTo>
                  <a:pt x="12188" y="10228"/>
                </a:moveTo>
                <a:lnTo>
                  <a:pt x="12795" y="8074"/>
                </a:lnTo>
                <a:lnTo>
                  <a:pt x="16605" y="4129"/>
                </a:lnTo>
                <a:lnTo>
                  <a:pt x="19195" y="2153"/>
                </a:lnTo>
                <a:lnTo>
                  <a:pt x="24677" y="0"/>
                </a:lnTo>
                <a:lnTo>
                  <a:pt x="33816" y="0"/>
                </a:lnTo>
                <a:lnTo>
                  <a:pt x="37926" y="2153"/>
                </a:lnTo>
                <a:lnTo>
                  <a:pt x="39451" y="4129"/>
                </a:lnTo>
                <a:lnTo>
                  <a:pt x="40670" y="8074"/>
                </a:lnTo>
                <a:lnTo>
                  <a:pt x="39451" y="12382"/>
                </a:lnTo>
                <a:lnTo>
                  <a:pt x="35794" y="16506"/>
                </a:lnTo>
                <a:lnTo>
                  <a:pt x="29247" y="22426"/>
                </a:lnTo>
                <a:lnTo>
                  <a:pt x="0" y="43061"/>
                </a:lnTo>
                <a:lnTo>
                  <a:pt x="32444" y="430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Пользователь</dc:creator>
  <dc:title>ГЕОСИНТЕТИЧЕСКИЕ МАТЕРИАЛЫ КОМПАНИИ «УЛЬТРАСТАБ»  В ДОРОЖНОМ СТРОИТЕЛЬСТВЕ</dc:title>
  <dcterms:created xsi:type="dcterms:W3CDTF">2018-10-17T05:02:00Z</dcterms:created>
  <dcterms:modified xsi:type="dcterms:W3CDTF">2018-10-17T05:02:00Z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2018-10-12T00:00:00Z</vt:filetime>
  </property>
  <property fmtid="{D5CDD505-2E9C-101B-9397-08002B2CF9AE}" pid="3" name="Creator">
    <vt:lpwstr>Microsoft® PowerPoint® 2010</vt:lpwstr>
  </property>
  <property fmtid="{D5CDD505-2E9C-101B-9397-08002B2CF9AE}" pid="4" name="LastSaved">
    <vt:filetime>2018-10-17T00:00:00Z</vt:filetime>
  </property>
</Properties>
</file>