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400675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-804" y="-102"/>
      </p:cViewPr>
      <p:guideLst>
        <p:guide orient="horz" pos="1701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77711"/>
            <a:ext cx="7772400" cy="115764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060382"/>
            <a:ext cx="6400800" cy="138017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16278"/>
            <a:ext cx="2057400" cy="4608076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16278"/>
            <a:ext cx="6019800" cy="4608076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470434"/>
            <a:ext cx="7772400" cy="10726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89037"/>
            <a:ext cx="7772400" cy="118139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60158"/>
            <a:ext cx="4038600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60158"/>
            <a:ext cx="4038600" cy="35641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8901"/>
            <a:ext cx="4040188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712715"/>
            <a:ext cx="4040188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208901"/>
            <a:ext cx="4041775" cy="50381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1712715"/>
            <a:ext cx="4041775" cy="31116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15028"/>
            <a:ext cx="3008313" cy="91511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15028"/>
            <a:ext cx="5111750" cy="460932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130142"/>
            <a:ext cx="3008313" cy="3694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780473"/>
            <a:ext cx="5486400" cy="446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82560"/>
            <a:ext cx="5486400" cy="32404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226779"/>
            <a:ext cx="5486400" cy="63382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278"/>
            <a:ext cx="8229600" cy="900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60158"/>
            <a:ext cx="8229600" cy="35641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5005626"/>
            <a:ext cx="2133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5005626"/>
            <a:ext cx="2895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5005626"/>
            <a:ext cx="2133600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53" y="0"/>
            <a:ext cx="8974694" cy="5400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Произвольный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ASUS</cp:lastModifiedBy>
  <cp:revision>1</cp:revision>
  <dcterms:created xsi:type="dcterms:W3CDTF">2018-10-05T12:05:18Z</dcterms:created>
  <dcterms:modified xsi:type="dcterms:W3CDTF">2018-10-05T12:12:39Z</dcterms:modified>
</cp:coreProperties>
</file>