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6" r:id="rId5"/>
  </p:sldIdLst>
  <p:sldSz cx="12192000" cy="6858000"/>
  <p:notesSz cx="7104063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477E1DB-EC15-4F88-86B6-FBE7D8DBB088}">
          <p14:sldIdLst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9D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81" autoAdjust="0"/>
    <p:restoredTop sz="94660"/>
  </p:normalViewPr>
  <p:slideViewPr>
    <p:cSldViewPr>
      <p:cViewPr varScale="1">
        <p:scale>
          <a:sx n="37" d="100"/>
          <a:sy n="37" d="100"/>
        </p:scale>
        <p:origin x="696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8427" cy="511731"/>
          </a:xfrm>
          <a:prstGeom prst="rect">
            <a:avLst/>
          </a:prstGeom>
        </p:spPr>
        <p:txBody>
          <a:bodyPr vert="horz" lIns="94651" tIns="47325" rIns="94651" bIns="4732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994" y="1"/>
            <a:ext cx="3078427" cy="511731"/>
          </a:xfrm>
          <a:prstGeom prst="rect">
            <a:avLst/>
          </a:prstGeom>
        </p:spPr>
        <p:txBody>
          <a:bodyPr vert="horz" lIns="94651" tIns="47325" rIns="94651" bIns="47325" rtlCol="0"/>
          <a:lstStyle>
            <a:lvl1pPr algn="r">
              <a:defRPr sz="1200"/>
            </a:lvl1pPr>
          </a:lstStyle>
          <a:p>
            <a:fld id="{D29021F1-F463-4071-B423-F63EF74127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24663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1" tIns="47325" rIns="94651" bIns="4732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407" y="4861443"/>
            <a:ext cx="5683250" cy="4605576"/>
          </a:xfrm>
          <a:prstGeom prst="rect">
            <a:avLst/>
          </a:prstGeom>
        </p:spPr>
        <p:txBody>
          <a:bodyPr vert="horz" lIns="94651" tIns="47325" rIns="94651" bIns="4732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721106"/>
            <a:ext cx="3078427" cy="511731"/>
          </a:xfrm>
          <a:prstGeom prst="rect">
            <a:avLst/>
          </a:prstGeom>
        </p:spPr>
        <p:txBody>
          <a:bodyPr vert="horz" lIns="94651" tIns="47325" rIns="94651" bIns="4732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994" y="9721106"/>
            <a:ext cx="3078427" cy="511731"/>
          </a:xfrm>
          <a:prstGeom prst="rect">
            <a:avLst/>
          </a:prstGeom>
        </p:spPr>
        <p:txBody>
          <a:bodyPr vert="horz" lIns="94651" tIns="47325" rIns="94651" bIns="47325" rtlCol="0" anchor="b"/>
          <a:lstStyle>
            <a:lvl1pPr algn="r">
              <a:defRPr sz="1200"/>
            </a:lvl1pPr>
          </a:lstStyle>
          <a:p>
            <a:fld id="{20982063-7F46-4313-9379-CA94DEC5F4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91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18" y="1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4968" y="1628800"/>
            <a:ext cx="752026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Ступников Олег Владимирович</a:t>
            </a:r>
          </a:p>
          <a:p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264546" y="2476343"/>
            <a:ext cx="9649072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alt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Меры, предпринимаемые Минтрансом России в сфере ценообразования </a:t>
            </a:r>
            <a:endParaRPr lang="ru-RU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дорожной отрасли»</a:t>
            </a:r>
            <a:endParaRPr lang="ru-RU" altLang="ru-RU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1864" y="630932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Казань, 201</a:t>
            </a:r>
            <a:r>
              <a:rPr lang="ru-RU" sz="2400" dirty="0">
                <a:solidFill>
                  <a:schemeClr val="tx2"/>
                </a:solidFill>
              </a:rPr>
              <a:t>8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г</a:t>
            </a:r>
            <a:r>
              <a:rPr lang="ru-RU" sz="1400" dirty="0" smtClean="0">
                <a:solidFill>
                  <a:schemeClr val="tx2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18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Image xmlns="614C6042-FCB1-4A66-92A3-684C9C5C0A82">
      <Url xsi:nil="true"/>
      <Description xsi:nil="true"/>
    </Document_Image>
    <Document_Tag xmlns="614C6042-FCB1-4A66-92A3-684C9C5C0A82">Для подготовки материалов для Министра</Document_Tag>
    <Document_Description xmlns="614C6042-FCB1-4A66-92A3-684C9C5C0A82">Презентация к выступлению</Document_Descrip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 Минтранс" ma:contentTypeID="0x010100A2E4965DF3E54D818E0DAC31D40C864F0016E84F4E7AE7894693DBF2CE5E21EEF9" ma:contentTypeVersion="0" ma:contentTypeDescription="" ma:contentTypeScope="" ma:versionID="f3ca8938c4940b23f3450aeb0760554a">
  <xsd:schema xmlns:xsd="http://www.w3.org/2001/XMLSchema" xmlns:xs="http://www.w3.org/2001/XMLSchema" xmlns:p="http://schemas.microsoft.com/office/2006/metadata/properties" xmlns:ns2="614C6042-FCB1-4A66-92A3-684C9C5C0A82" targetNamespace="http://schemas.microsoft.com/office/2006/metadata/properties" ma:root="true" ma:fieldsID="b49144d1d6ebb038b0da8b9213490c8f" ns2:_="">
    <xsd:import namespace="614C6042-FCB1-4A66-92A3-684C9C5C0A82"/>
    <xsd:element name="properties">
      <xsd:complexType>
        <xsd:sequence>
          <xsd:element name="documentManagement">
            <xsd:complexType>
              <xsd:all>
                <xsd:element ref="ns2:Document_Description" minOccurs="0"/>
                <xsd:element ref="ns2:Document_Tag" minOccurs="0"/>
                <xsd:element ref="ns2:Document_Im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4C6042-FCB1-4A66-92A3-684C9C5C0A82" elementFormDefault="qualified">
    <xsd:import namespace="http://schemas.microsoft.com/office/2006/documentManagement/types"/>
    <xsd:import namespace="http://schemas.microsoft.com/office/infopath/2007/PartnerControls"/>
    <xsd:element name="Document_Description" ma:index="8" nillable="true" ma:displayName="Описание" ma:description="" ma:internalName="Document_Description">
      <xsd:simpleType>
        <xsd:restriction base="dms:Note"/>
      </xsd:simpleType>
    </xsd:element>
    <xsd:element name="Document_Tag" ma:index="9" nillable="true" ma:displayName="Тег" ma:description="" ma:internalName="Document_Tag">
      <xsd:simpleType>
        <xsd:restriction base="dms:Text"/>
      </xsd:simpleType>
    </xsd:element>
    <xsd:element name="Document_Image" ma:index="10" nillable="true" ma:displayName="Изображение" ma:description="" ma:internalName="Document_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311018-2063-4D6D-A07E-1960AF751A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737149-E2A0-4CBD-BABE-10A491839A36}">
  <ds:schemaRefs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614C6042-FCB1-4A66-92A3-684C9C5C0A8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1E98687-62BA-4B7E-970B-93D257077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4C6042-FCB1-4A66-92A3-684C9C5C0A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3010</TotalTime>
  <Words>22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ПРЕЗЕНТАЦИЯ К ВЫСТУПЛЕНИЮ-010817</dc:title>
  <dc:creator>Бойков Виктор Николаевич</dc:creator>
  <cp:lastModifiedBy>Платунова Анна Александровна</cp:lastModifiedBy>
  <cp:revision>190</cp:revision>
  <cp:lastPrinted>2018-10-13T16:58:25Z</cp:lastPrinted>
  <dcterms:created xsi:type="dcterms:W3CDTF">2014-04-09T05:09:23Z</dcterms:created>
  <dcterms:modified xsi:type="dcterms:W3CDTF">2018-10-16T12:35:00Z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0x010100A2E4965DF3E54D818E0DAC31D40C864F0016E84F4E7AE7894693DBF2CE5E21EEF9</vt:lpwstr>
  </property>
</Properties>
</file>